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72" r:id="rId5"/>
    <p:sldId id="273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8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063495" y="630936"/>
            <a:ext cx="5230495" cy="5229225"/>
          </a:xfrm>
          <a:custGeom>
            <a:avLst/>
            <a:gdLst/>
            <a:ahLst/>
            <a:cxnLst/>
            <a:rect l="l" t="t" r="r" b="b"/>
            <a:pathLst>
              <a:path w="5230495" h="5229225">
                <a:moveTo>
                  <a:pt x="2615184" y="0"/>
                </a:moveTo>
                <a:lnTo>
                  <a:pt x="2564384" y="4699"/>
                </a:lnTo>
                <a:lnTo>
                  <a:pt x="2515235" y="17399"/>
                </a:lnTo>
                <a:lnTo>
                  <a:pt x="2467737" y="36449"/>
                </a:lnTo>
                <a:lnTo>
                  <a:pt x="2418588" y="60325"/>
                </a:lnTo>
                <a:lnTo>
                  <a:pt x="2372487" y="87249"/>
                </a:lnTo>
                <a:lnTo>
                  <a:pt x="2324989" y="115824"/>
                </a:lnTo>
                <a:lnTo>
                  <a:pt x="2229866" y="166624"/>
                </a:lnTo>
                <a:lnTo>
                  <a:pt x="2182241" y="185674"/>
                </a:lnTo>
                <a:lnTo>
                  <a:pt x="2133092" y="198374"/>
                </a:lnTo>
                <a:lnTo>
                  <a:pt x="2083943" y="204724"/>
                </a:lnTo>
                <a:lnTo>
                  <a:pt x="2031619" y="204724"/>
                </a:lnTo>
                <a:lnTo>
                  <a:pt x="1977644" y="201549"/>
                </a:lnTo>
                <a:lnTo>
                  <a:pt x="1923669" y="195199"/>
                </a:lnTo>
                <a:lnTo>
                  <a:pt x="1869820" y="187325"/>
                </a:lnTo>
                <a:lnTo>
                  <a:pt x="1815845" y="180975"/>
                </a:lnTo>
                <a:lnTo>
                  <a:pt x="1761998" y="176149"/>
                </a:lnTo>
                <a:lnTo>
                  <a:pt x="1711198" y="177800"/>
                </a:lnTo>
                <a:lnTo>
                  <a:pt x="1662049" y="184150"/>
                </a:lnTo>
                <a:lnTo>
                  <a:pt x="1614424" y="198374"/>
                </a:lnTo>
                <a:lnTo>
                  <a:pt x="1574800" y="219075"/>
                </a:lnTo>
                <a:lnTo>
                  <a:pt x="1536700" y="245999"/>
                </a:lnTo>
                <a:lnTo>
                  <a:pt x="1503426" y="277749"/>
                </a:lnTo>
                <a:lnTo>
                  <a:pt x="1470152" y="314325"/>
                </a:lnTo>
                <a:lnTo>
                  <a:pt x="1440053" y="352425"/>
                </a:lnTo>
                <a:lnTo>
                  <a:pt x="1379728" y="431800"/>
                </a:lnTo>
                <a:lnTo>
                  <a:pt x="1349629" y="469900"/>
                </a:lnTo>
                <a:lnTo>
                  <a:pt x="1317879" y="506349"/>
                </a:lnTo>
                <a:lnTo>
                  <a:pt x="1281430" y="538099"/>
                </a:lnTo>
                <a:lnTo>
                  <a:pt x="1246505" y="566674"/>
                </a:lnTo>
                <a:lnTo>
                  <a:pt x="1206881" y="588899"/>
                </a:lnTo>
                <a:lnTo>
                  <a:pt x="1164082" y="607949"/>
                </a:lnTo>
                <a:lnTo>
                  <a:pt x="1118108" y="623824"/>
                </a:lnTo>
                <a:lnTo>
                  <a:pt x="1070483" y="638175"/>
                </a:lnTo>
                <a:lnTo>
                  <a:pt x="1022858" y="650875"/>
                </a:lnTo>
                <a:lnTo>
                  <a:pt x="973709" y="663575"/>
                </a:lnTo>
                <a:lnTo>
                  <a:pt x="927735" y="677799"/>
                </a:lnTo>
                <a:lnTo>
                  <a:pt x="881761" y="693674"/>
                </a:lnTo>
                <a:lnTo>
                  <a:pt x="838962" y="712724"/>
                </a:lnTo>
                <a:lnTo>
                  <a:pt x="800862" y="736600"/>
                </a:lnTo>
                <a:lnTo>
                  <a:pt x="765937" y="765175"/>
                </a:lnTo>
                <a:lnTo>
                  <a:pt x="737489" y="800100"/>
                </a:lnTo>
                <a:lnTo>
                  <a:pt x="713613" y="838200"/>
                </a:lnTo>
                <a:lnTo>
                  <a:pt x="694690" y="880999"/>
                </a:lnTo>
                <a:lnTo>
                  <a:pt x="678815" y="926973"/>
                </a:lnTo>
                <a:lnTo>
                  <a:pt x="664464" y="973074"/>
                </a:lnTo>
                <a:lnTo>
                  <a:pt x="651764" y="1022223"/>
                </a:lnTo>
                <a:lnTo>
                  <a:pt x="639064" y="1069848"/>
                </a:lnTo>
                <a:lnTo>
                  <a:pt x="624840" y="1117473"/>
                </a:lnTo>
                <a:lnTo>
                  <a:pt x="608965" y="1163574"/>
                </a:lnTo>
                <a:lnTo>
                  <a:pt x="589915" y="1206373"/>
                </a:lnTo>
                <a:lnTo>
                  <a:pt x="567817" y="1246124"/>
                </a:lnTo>
                <a:lnTo>
                  <a:pt x="539242" y="1281049"/>
                </a:lnTo>
                <a:lnTo>
                  <a:pt x="507492" y="1317498"/>
                </a:lnTo>
                <a:lnTo>
                  <a:pt x="471043" y="1349248"/>
                </a:lnTo>
                <a:lnTo>
                  <a:pt x="352044" y="1439799"/>
                </a:lnTo>
                <a:lnTo>
                  <a:pt x="314071" y="1469898"/>
                </a:lnTo>
                <a:lnTo>
                  <a:pt x="277495" y="1503299"/>
                </a:lnTo>
                <a:lnTo>
                  <a:pt x="245872" y="1536573"/>
                </a:lnTo>
                <a:lnTo>
                  <a:pt x="218821" y="1574673"/>
                </a:lnTo>
                <a:lnTo>
                  <a:pt x="198247" y="1614424"/>
                </a:lnTo>
                <a:lnTo>
                  <a:pt x="184023" y="1662049"/>
                </a:lnTo>
                <a:lnTo>
                  <a:pt x="177673" y="1711198"/>
                </a:lnTo>
                <a:lnTo>
                  <a:pt x="176022" y="1761998"/>
                </a:lnTo>
                <a:lnTo>
                  <a:pt x="180848" y="1815973"/>
                </a:lnTo>
                <a:lnTo>
                  <a:pt x="187198" y="1869948"/>
                </a:lnTo>
                <a:lnTo>
                  <a:pt x="195072" y="1923923"/>
                </a:lnTo>
                <a:lnTo>
                  <a:pt x="201422" y="1977898"/>
                </a:lnTo>
                <a:lnTo>
                  <a:pt x="204597" y="2031873"/>
                </a:lnTo>
                <a:lnTo>
                  <a:pt x="204597" y="2084197"/>
                </a:lnTo>
                <a:lnTo>
                  <a:pt x="198247" y="2133473"/>
                </a:lnTo>
                <a:lnTo>
                  <a:pt x="185547" y="2182622"/>
                </a:lnTo>
                <a:lnTo>
                  <a:pt x="166497" y="2228723"/>
                </a:lnTo>
                <a:lnTo>
                  <a:pt x="142748" y="2276348"/>
                </a:lnTo>
                <a:lnTo>
                  <a:pt x="115824" y="2323973"/>
                </a:lnTo>
                <a:lnTo>
                  <a:pt x="87249" y="2371598"/>
                </a:lnTo>
                <a:lnTo>
                  <a:pt x="60325" y="2417572"/>
                </a:lnTo>
                <a:lnTo>
                  <a:pt x="36449" y="2466848"/>
                </a:lnTo>
                <a:lnTo>
                  <a:pt x="17399" y="2514473"/>
                </a:lnTo>
                <a:lnTo>
                  <a:pt x="4699" y="2563622"/>
                </a:lnTo>
                <a:lnTo>
                  <a:pt x="0" y="2614422"/>
                </a:lnTo>
                <a:lnTo>
                  <a:pt x="4699" y="2665222"/>
                </a:lnTo>
                <a:lnTo>
                  <a:pt x="17399" y="2714371"/>
                </a:lnTo>
                <a:lnTo>
                  <a:pt x="36449" y="2761996"/>
                </a:lnTo>
                <a:lnTo>
                  <a:pt x="60325" y="2811272"/>
                </a:lnTo>
                <a:lnTo>
                  <a:pt x="87249" y="2857246"/>
                </a:lnTo>
                <a:lnTo>
                  <a:pt x="115824" y="2904871"/>
                </a:lnTo>
                <a:lnTo>
                  <a:pt x="142748" y="2952496"/>
                </a:lnTo>
                <a:lnTo>
                  <a:pt x="166497" y="3000121"/>
                </a:lnTo>
                <a:lnTo>
                  <a:pt x="185547" y="3046222"/>
                </a:lnTo>
                <a:lnTo>
                  <a:pt x="198247" y="3095371"/>
                </a:lnTo>
                <a:lnTo>
                  <a:pt x="204597" y="3144647"/>
                </a:lnTo>
                <a:lnTo>
                  <a:pt x="204597" y="3196971"/>
                </a:lnTo>
                <a:lnTo>
                  <a:pt x="201422" y="3250946"/>
                </a:lnTo>
                <a:lnTo>
                  <a:pt x="195072" y="3304921"/>
                </a:lnTo>
                <a:lnTo>
                  <a:pt x="187198" y="3358896"/>
                </a:lnTo>
                <a:lnTo>
                  <a:pt x="180848" y="3412871"/>
                </a:lnTo>
                <a:lnTo>
                  <a:pt x="176022" y="3466846"/>
                </a:lnTo>
                <a:lnTo>
                  <a:pt x="177673" y="3517646"/>
                </a:lnTo>
                <a:lnTo>
                  <a:pt x="184023" y="3566795"/>
                </a:lnTo>
                <a:lnTo>
                  <a:pt x="198247" y="3614420"/>
                </a:lnTo>
                <a:lnTo>
                  <a:pt x="218821" y="3654171"/>
                </a:lnTo>
                <a:lnTo>
                  <a:pt x="245872" y="3692271"/>
                </a:lnTo>
                <a:lnTo>
                  <a:pt x="277495" y="3725545"/>
                </a:lnTo>
                <a:lnTo>
                  <a:pt x="314071" y="3758946"/>
                </a:lnTo>
                <a:lnTo>
                  <a:pt x="352044" y="3789045"/>
                </a:lnTo>
                <a:lnTo>
                  <a:pt x="471043" y="3879596"/>
                </a:lnTo>
                <a:lnTo>
                  <a:pt x="507492" y="3911346"/>
                </a:lnTo>
                <a:lnTo>
                  <a:pt x="539242" y="3947795"/>
                </a:lnTo>
                <a:lnTo>
                  <a:pt x="567817" y="3982720"/>
                </a:lnTo>
                <a:lnTo>
                  <a:pt x="589915" y="4022471"/>
                </a:lnTo>
                <a:lnTo>
                  <a:pt x="608965" y="4065270"/>
                </a:lnTo>
                <a:lnTo>
                  <a:pt x="624840" y="4111371"/>
                </a:lnTo>
                <a:lnTo>
                  <a:pt x="639064" y="4158996"/>
                </a:lnTo>
                <a:lnTo>
                  <a:pt x="651764" y="4206621"/>
                </a:lnTo>
                <a:lnTo>
                  <a:pt x="664464" y="4255770"/>
                </a:lnTo>
                <a:lnTo>
                  <a:pt x="678815" y="4301871"/>
                </a:lnTo>
                <a:lnTo>
                  <a:pt x="694690" y="4347845"/>
                </a:lnTo>
                <a:lnTo>
                  <a:pt x="713613" y="4390644"/>
                </a:lnTo>
                <a:lnTo>
                  <a:pt x="737489" y="4428744"/>
                </a:lnTo>
                <a:lnTo>
                  <a:pt x="765937" y="4463669"/>
                </a:lnTo>
                <a:lnTo>
                  <a:pt x="800862" y="4492244"/>
                </a:lnTo>
                <a:lnTo>
                  <a:pt x="838962" y="4516120"/>
                </a:lnTo>
                <a:lnTo>
                  <a:pt x="881761" y="4535170"/>
                </a:lnTo>
                <a:lnTo>
                  <a:pt x="927735" y="4551045"/>
                </a:lnTo>
                <a:lnTo>
                  <a:pt x="973709" y="4565269"/>
                </a:lnTo>
                <a:lnTo>
                  <a:pt x="1022858" y="4577969"/>
                </a:lnTo>
                <a:lnTo>
                  <a:pt x="1070483" y="4590669"/>
                </a:lnTo>
                <a:lnTo>
                  <a:pt x="1118108" y="4605020"/>
                </a:lnTo>
                <a:lnTo>
                  <a:pt x="1164082" y="4620895"/>
                </a:lnTo>
                <a:lnTo>
                  <a:pt x="1206881" y="4639945"/>
                </a:lnTo>
                <a:lnTo>
                  <a:pt x="1246505" y="4662170"/>
                </a:lnTo>
                <a:lnTo>
                  <a:pt x="1281430" y="4690745"/>
                </a:lnTo>
                <a:lnTo>
                  <a:pt x="1317879" y="4722495"/>
                </a:lnTo>
                <a:lnTo>
                  <a:pt x="1349629" y="4758944"/>
                </a:lnTo>
                <a:lnTo>
                  <a:pt x="1379728" y="4797044"/>
                </a:lnTo>
                <a:lnTo>
                  <a:pt x="1440053" y="4876419"/>
                </a:lnTo>
                <a:lnTo>
                  <a:pt x="1470152" y="4914519"/>
                </a:lnTo>
                <a:lnTo>
                  <a:pt x="1503426" y="4951095"/>
                </a:lnTo>
                <a:lnTo>
                  <a:pt x="1536700" y="4982794"/>
                </a:lnTo>
                <a:lnTo>
                  <a:pt x="1574800" y="5009781"/>
                </a:lnTo>
                <a:lnTo>
                  <a:pt x="1614424" y="5030419"/>
                </a:lnTo>
                <a:lnTo>
                  <a:pt x="1662049" y="5044706"/>
                </a:lnTo>
                <a:lnTo>
                  <a:pt x="1711198" y="5051056"/>
                </a:lnTo>
                <a:lnTo>
                  <a:pt x="1761998" y="5052644"/>
                </a:lnTo>
                <a:lnTo>
                  <a:pt x="1815845" y="5047881"/>
                </a:lnTo>
                <a:lnTo>
                  <a:pt x="1869820" y="5041531"/>
                </a:lnTo>
                <a:lnTo>
                  <a:pt x="1923669" y="5033594"/>
                </a:lnTo>
                <a:lnTo>
                  <a:pt x="1977644" y="5027244"/>
                </a:lnTo>
                <a:lnTo>
                  <a:pt x="2031619" y="5024069"/>
                </a:lnTo>
                <a:lnTo>
                  <a:pt x="2083943" y="5024069"/>
                </a:lnTo>
                <a:lnTo>
                  <a:pt x="2133092" y="5030419"/>
                </a:lnTo>
                <a:lnTo>
                  <a:pt x="2182241" y="5043119"/>
                </a:lnTo>
                <a:lnTo>
                  <a:pt x="2229866" y="5062169"/>
                </a:lnTo>
                <a:lnTo>
                  <a:pt x="2324989" y="5112969"/>
                </a:lnTo>
                <a:lnTo>
                  <a:pt x="2372487" y="5141531"/>
                </a:lnTo>
                <a:lnTo>
                  <a:pt x="2418588" y="5168519"/>
                </a:lnTo>
                <a:lnTo>
                  <a:pt x="2467737" y="5192331"/>
                </a:lnTo>
                <a:lnTo>
                  <a:pt x="2515235" y="5211381"/>
                </a:lnTo>
                <a:lnTo>
                  <a:pt x="2564384" y="5224081"/>
                </a:lnTo>
                <a:lnTo>
                  <a:pt x="2615184" y="5228844"/>
                </a:lnTo>
                <a:lnTo>
                  <a:pt x="2665984" y="5224081"/>
                </a:lnTo>
                <a:lnTo>
                  <a:pt x="2715133" y="5211381"/>
                </a:lnTo>
                <a:lnTo>
                  <a:pt x="2762631" y="5192331"/>
                </a:lnTo>
                <a:lnTo>
                  <a:pt x="2811780" y="5168519"/>
                </a:lnTo>
                <a:lnTo>
                  <a:pt x="2857881" y="5141531"/>
                </a:lnTo>
                <a:lnTo>
                  <a:pt x="2905379" y="5112969"/>
                </a:lnTo>
                <a:lnTo>
                  <a:pt x="3000502" y="5062169"/>
                </a:lnTo>
                <a:lnTo>
                  <a:pt x="3046603" y="5043119"/>
                </a:lnTo>
                <a:lnTo>
                  <a:pt x="3097276" y="5030419"/>
                </a:lnTo>
                <a:lnTo>
                  <a:pt x="3146425" y="5024069"/>
                </a:lnTo>
                <a:lnTo>
                  <a:pt x="3198749" y="5024069"/>
                </a:lnTo>
                <a:lnTo>
                  <a:pt x="3252724" y="5027244"/>
                </a:lnTo>
                <a:lnTo>
                  <a:pt x="3306699" y="5033594"/>
                </a:lnTo>
                <a:lnTo>
                  <a:pt x="3360547" y="5041531"/>
                </a:lnTo>
                <a:lnTo>
                  <a:pt x="3414522" y="5047881"/>
                </a:lnTo>
                <a:lnTo>
                  <a:pt x="3468370" y="5052644"/>
                </a:lnTo>
                <a:lnTo>
                  <a:pt x="3519170" y="5051056"/>
                </a:lnTo>
                <a:lnTo>
                  <a:pt x="3568319" y="5044706"/>
                </a:lnTo>
                <a:lnTo>
                  <a:pt x="3615944" y="5030419"/>
                </a:lnTo>
                <a:lnTo>
                  <a:pt x="3655568" y="5009781"/>
                </a:lnTo>
                <a:lnTo>
                  <a:pt x="3693668" y="4982794"/>
                </a:lnTo>
                <a:lnTo>
                  <a:pt x="3726942" y="4951095"/>
                </a:lnTo>
                <a:lnTo>
                  <a:pt x="3760216" y="4914519"/>
                </a:lnTo>
                <a:lnTo>
                  <a:pt x="3790315" y="4876419"/>
                </a:lnTo>
                <a:lnTo>
                  <a:pt x="3850640" y="4797044"/>
                </a:lnTo>
                <a:lnTo>
                  <a:pt x="3880739" y="4758944"/>
                </a:lnTo>
                <a:lnTo>
                  <a:pt x="3912489" y="4722495"/>
                </a:lnTo>
                <a:lnTo>
                  <a:pt x="3948938" y="4690745"/>
                </a:lnTo>
                <a:lnTo>
                  <a:pt x="3983863" y="4662170"/>
                </a:lnTo>
                <a:lnTo>
                  <a:pt x="4023487" y="4639945"/>
                </a:lnTo>
                <a:lnTo>
                  <a:pt x="4066286" y="4620895"/>
                </a:lnTo>
                <a:lnTo>
                  <a:pt x="4112259" y="4605020"/>
                </a:lnTo>
                <a:lnTo>
                  <a:pt x="4159884" y="4590669"/>
                </a:lnTo>
                <a:lnTo>
                  <a:pt x="4207509" y="4577969"/>
                </a:lnTo>
                <a:lnTo>
                  <a:pt x="4256658" y="4565269"/>
                </a:lnTo>
                <a:lnTo>
                  <a:pt x="4302633" y="4551045"/>
                </a:lnTo>
                <a:lnTo>
                  <a:pt x="4348607" y="4535170"/>
                </a:lnTo>
                <a:lnTo>
                  <a:pt x="4391406" y="4516120"/>
                </a:lnTo>
                <a:lnTo>
                  <a:pt x="4429506" y="4492244"/>
                </a:lnTo>
                <a:lnTo>
                  <a:pt x="4464431" y="4463669"/>
                </a:lnTo>
                <a:lnTo>
                  <a:pt x="4492879" y="4428744"/>
                </a:lnTo>
                <a:lnTo>
                  <a:pt x="4516755" y="4390644"/>
                </a:lnTo>
                <a:lnTo>
                  <a:pt x="4535678" y="4347845"/>
                </a:lnTo>
                <a:lnTo>
                  <a:pt x="4551553" y="4301871"/>
                </a:lnTo>
                <a:lnTo>
                  <a:pt x="4565904" y="4255770"/>
                </a:lnTo>
                <a:lnTo>
                  <a:pt x="4578604" y="4206621"/>
                </a:lnTo>
                <a:lnTo>
                  <a:pt x="4591304" y="4158996"/>
                </a:lnTo>
                <a:lnTo>
                  <a:pt x="4605528" y="4111371"/>
                </a:lnTo>
                <a:lnTo>
                  <a:pt x="4621403" y="4065270"/>
                </a:lnTo>
                <a:lnTo>
                  <a:pt x="4640453" y="4022471"/>
                </a:lnTo>
                <a:lnTo>
                  <a:pt x="4662551" y="3982720"/>
                </a:lnTo>
                <a:lnTo>
                  <a:pt x="4691126" y="3947795"/>
                </a:lnTo>
                <a:lnTo>
                  <a:pt x="4722876" y="3911346"/>
                </a:lnTo>
                <a:lnTo>
                  <a:pt x="4759325" y="3879596"/>
                </a:lnTo>
                <a:lnTo>
                  <a:pt x="4797425" y="3849370"/>
                </a:lnTo>
                <a:lnTo>
                  <a:pt x="4838700" y="3819271"/>
                </a:lnTo>
                <a:lnTo>
                  <a:pt x="4878324" y="3789045"/>
                </a:lnTo>
                <a:lnTo>
                  <a:pt x="4916297" y="3758946"/>
                </a:lnTo>
                <a:lnTo>
                  <a:pt x="4952873" y="3725545"/>
                </a:lnTo>
                <a:lnTo>
                  <a:pt x="4984496" y="3692271"/>
                </a:lnTo>
                <a:lnTo>
                  <a:pt x="5011547" y="3654171"/>
                </a:lnTo>
                <a:lnTo>
                  <a:pt x="5032121" y="3614420"/>
                </a:lnTo>
                <a:lnTo>
                  <a:pt x="5046345" y="3566795"/>
                </a:lnTo>
                <a:lnTo>
                  <a:pt x="5052695" y="3517646"/>
                </a:lnTo>
                <a:lnTo>
                  <a:pt x="5054346" y="3466846"/>
                </a:lnTo>
                <a:lnTo>
                  <a:pt x="5049520" y="3412871"/>
                </a:lnTo>
                <a:lnTo>
                  <a:pt x="5043170" y="3358896"/>
                </a:lnTo>
                <a:lnTo>
                  <a:pt x="5035296" y="3304921"/>
                </a:lnTo>
                <a:lnTo>
                  <a:pt x="5028946" y="3250946"/>
                </a:lnTo>
                <a:lnTo>
                  <a:pt x="5025771" y="3196971"/>
                </a:lnTo>
                <a:lnTo>
                  <a:pt x="5025771" y="3144647"/>
                </a:lnTo>
                <a:lnTo>
                  <a:pt x="5032121" y="3095371"/>
                </a:lnTo>
                <a:lnTo>
                  <a:pt x="5044821" y="3046222"/>
                </a:lnTo>
                <a:lnTo>
                  <a:pt x="5063871" y="3000121"/>
                </a:lnTo>
                <a:lnTo>
                  <a:pt x="5114544" y="2904871"/>
                </a:lnTo>
                <a:lnTo>
                  <a:pt x="5143119" y="2857246"/>
                </a:lnTo>
                <a:lnTo>
                  <a:pt x="5170043" y="2811272"/>
                </a:lnTo>
                <a:lnTo>
                  <a:pt x="5193919" y="2761996"/>
                </a:lnTo>
                <a:lnTo>
                  <a:pt x="5212969" y="2714371"/>
                </a:lnTo>
                <a:lnTo>
                  <a:pt x="5225669" y="2665222"/>
                </a:lnTo>
                <a:lnTo>
                  <a:pt x="5230368" y="2614422"/>
                </a:lnTo>
                <a:lnTo>
                  <a:pt x="5225669" y="2563622"/>
                </a:lnTo>
                <a:lnTo>
                  <a:pt x="5212969" y="2514473"/>
                </a:lnTo>
                <a:lnTo>
                  <a:pt x="5193919" y="2466848"/>
                </a:lnTo>
                <a:lnTo>
                  <a:pt x="5170043" y="2417572"/>
                </a:lnTo>
                <a:lnTo>
                  <a:pt x="5143119" y="2371598"/>
                </a:lnTo>
                <a:lnTo>
                  <a:pt x="5114544" y="2323973"/>
                </a:lnTo>
                <a:lnTo>
                  <a:pt x="5063871" y="2228723"/>
                </a:lnTo>
                <a:lnTo>
                  <a:pt x="5044821" y="2182622"/>
                </a:lnTo>
                <a:lnTo>
                  <a:pt x="5032121" y="2133473"/>
                </a:lnTo>
                <a:lnTo>
                  <a:pt x="5025771" y="2084197"/>
                </a:lnTo>
                <a:lnTo>
                  <a:pt x="5025771" y="2031873"/>
                </a:lnTo>
                <a:lnTo>
                  <a:pt x="5028946" y="1977898"/>
                </a:lnTo>
                <a:lnTo>
                  <a:pt x="5035296" y="1923923"/>
                </a:lnTo>
                <a:lnTo>
                  <a:pt x="5043170" y="1869948"/>
                </a:lnTo>
                <a:lnTo>
                  <a:pt x="5049520" y="1815973"/>
                </a:lnTo>
                <a:lnTo>
                  <a:pt x="5054346" y="1761998"/>
                </a:lnTo>
                <a:lnTo>
                  <a:pt x="5052695" y="1711198"/>
                </a:lnTo>
                <a:lnTo>
                  <a:pt x="5046345" y="1662049"/>
                </a:lnTo>
                <a:lnTo>
                  <a:pt x="5032121" y="1614424"/>
                </a:lnTo>
                <a:lnTo>
                  <a:pt x="5011547" y="1574673"/>
                </a:lnTo>
                <a:lnTo>
                  <a:pt x="4984496" y="1536573"/>
                </a:lnTo>
                <a:lnTo>
                  <a:pt x="4952873" y="1503299"/>
                </a:lnTo>
                <a:lnTo>
                  <a:pt x="4916297" y="1469898"/>
                </a:lnTo>
                <a:lnTo>
                  <a:pt x="4878324" y="1439799"/>
                </a:lnTo>
                <a:lnTo>
                  <a:pt x="4838700" y="1409573"/>
                </a:lnTo>
                <a:lnTo>
                  <a:pt x="4797425" y="1379474"/>
                </a:lnTo>
                <a:lnTo>
                  <a:pt x="4759325" y="1349248"/>
                </a:lnTo>
                <a:lnTo>
                  <a:pt x="4722876" y="1317498"/>
                </a:lnTo>
                <a:lnTo>
                  <a:pt x="4691126" y="1281049"/>
                </a:lnTo>
                <a:lnTo>
                  <a:pt x="4662551" y="1246124"/>
                </a:lnTo>
                <a:lnTo>
                  <a:pt x="4640453" y="1206373"/>
                </a:lnTo>
                <a:lnTo>
                  <a:pt x="4621403" y="1163574"/>
                </a:lnTo>
                <a:lnTo>
                  <a:pt x="4605528" y="1117473"/>
                </a:lnTo>
                <a:lnTo>
                  <a:pt x="4591304" y="1069848"/>
                </a:lnTo>
                <a:lnTo>
                  <a:pt x="4578604" y="1022223"/>
                </a:lnTo>
                <a:lnTo>
                  <a:pt x="4565904" y="973074"/>
                </a:lnTo>
                <a:lnTo>
                  <a:pt x="4551553" y="926973"/>
                </a:lnTo>
                <a:lnTo>
                  <a:pt x="4535678" y="880999"/>
                </a:lnTo>
                <a:lnTo>
                  <a:pt x="4516755" y="838200"/>
                </a:lnTo>
                <a:lnTo>
                  <a:pt x="4492879" y="800100"/>
                </a:lnTo>
                <a:lnTo>
                  <a:pt x="4464431" y="765175"/>
                </a:lnTo>
                <a:lnTo>
                  <a:pt x="4429506" y="736600"/>
                </a:lnTo>
                <a:lnTo>
                  <a:pt x="4391406" y="712724"/>
                </a:lnTo>
                <a:lnTo>
                  <a:pt x="4348607" y="693674"/>
                </a:lnTo>
                <a:lnTo>
                  <a:pt x="4302633" y="677799"/>
                </a:lnTo>
                <a:lnTo>
                  <a:pt x="4256658" y="663575"/>
                </a:lnTo>
                <a:lnTo>
                  <a:pt x="4207509" y="650875"/>
                </a:lnTo>
                <a:lnTo>
                  <a:pt x="4159884" y="638175"/>
                </a:lnTo>
                <a:lnTo>
                  <a:pt x="4112259" y="623824"/>
                </a:lnTo>
                <a:lnTo>
                  <a:pt x="4066286" y="607949"/>
                </a:lnTo>
                <a:lnTo>
                  <a:pt x="4023487" y="588899"/>
                </a:lnTo>
                <a:lnTo>
                  <a:pt x="3983863" y="566674"/>
                </a:lnTo>
                <a:lnTo>
                  <a:pt x="3948938" y="538099"/>
                </a:lnTo>
                <a:lnTo>
                  <a:pt x="3912489" y="506349"/>
                </a:lnTo>
                <a:lnTo>
                  <a:pt x="3880739" y="469900"/>
                </a:lnTo>
                <a:lnTo>
                  <a:pt x="3850640" y="431800"/>
                </a:lnTo>
                <a:lnTo>
                  <a:pt x="3790315" y="352425"/>
                </a:lnTo>
                <a:lnTo>
                  <a:pt x="3760216" y="314325"/>
                </a:lnTo>
                <a:lnTo>
                  <a:pt x="3726942" y="277749"/>
                </a:lnTo>
                <a:lnTo>
                  <a:pt x="3693668" y="245999"/>
                </a:lnTo>
                <a:lnTo>
                  <a:pt x="3655568" y="219075"/>
                </a:lnTo>
                <a:lnTo>
                  <a:pt x="3615944" y="198374"/>
                </a:lnTo>
                <a:lnTo>
                  <a:pt x="3568319" y="184150"/>
                </a:lnTo>
                <a:lnTo>
                  <a:pt x="3519170" y="177800"/>
                </a:lnTo>
                <a:lnTo>
                  <a:pt x="3468370" y="176149"/>
                </a:lnTo>
                <a:lnTo>
                  <a:pt x="3414522" y="180975"/>
                </a:lnTo>
                <a:lnTo>
                  <a:pt x="3360547" y="187325"/>
                </a:lnTo>
                <a:lnTo>
                  <a:pt x="3306699" y="195199"/>
                </a:lnTo>
                <a:lnTo>
                  <a:pt x="3252724" y="201549"/>
                </a:lnTo>
                <a:lnTo>
                  <a:pt x="3198749" y="204724"/>
                </a:lnTo>
                <a:lnTo>
                  <a:pt x="3146425" y="204724"/>
                </a:lnTo>
                <a:lnTo>
                  <a:pt x="3097276" y="198374"/>
                </a:lnTo>
                <a:lnTo>
                  <a:pt x="3046603" y="185674"/>
                </a:lnTo>
                <a:lnTo>
                  <a:pt x="3000502" y="166624"/>
                </a:lnTo>
                <a:lnTo>
                  <a:pt x="2905379" y="115824"/>
                </a:lnTo>
                <a:lnTo>
                  <a:pt x="2857881" y="87249"/>
                </a:lnTo>
                <a:lnTo>
                  <a:pt x="2811780" y="60325"/>
                </a:lnTo>
                <a:lnTo>
                  <a:pt x="2762631" y="36449"/>
                </a:lnTo>
                <a:lnTo>
                  <a:pt x="2715133" y="17399"/>
                </a:lnTo>
                <a:lnTo>
                  <a:pt x="2665984" y="4699"/>
                </a:lnTo>
                <a:lnTo>
                  <a:pt x="2615184" y="0"/>
                </a:lnTo>
                <a:close/>
              </a:path>
            </a:pathLst>
          </a:custGeom>
          <a:solidFill>
            <a:srgbClr val="F3F3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213360" cy="6858000"/>
          </a:xfrm>
          <a:custGeom>
            <a:avLst/>
            <a:gdLst/>
            <a:ahLst/>
            <a:cxnLst/>
            <a:rect l="l" t="t" r="r" b="b"/>
            <a:pathLst>
              <a:path w="213360" h="6858000">
                <a:moveTo>
                  <a:pt x="213360" y="0"/>
                </a:moveTo>
                <a:lnTo>
                  <a:pt x="0" y="0"/>
                </a:lnTo>
                <a:lnTo>
                  <a:pt x="0" y="6858000"/>
                </a:lnTo>
                <a:lnTo>
                  <a:pt x="213360" y="6858000"/>
                </a:lnTo>
                <a:lnTo>
                  <a:pt x="213360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3F3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932164" y="0"/>
            <a:ext cx="212090" cy="6858000"/>
          </a:xfrm>
          <a:custGeom>
            <a:avLst/>
            <a:gdLst/>
            <a:ahLst/>
            <a:cxnLst/>
            <a:rect l="l" t="t" r="r" b="b"/>
            <a:pathLst>
              <a:path w="212090" h="6858000">
                <a:moveTo>
                  <a:pt x="211835" y="0"/>
                </a:moveTo>
                <a:lnTo>
                  <a:pt x="0" y="0"/>
                </a:lnTo>
                <a:lnTo>
                  <a:pt x="0" y="6858000"/>
                </a:lnTo>
                <a:lnTo>
                  <a:pt x="211835" y="6858000"/>
                </a:lnTo>
                <a:lnTo>
                  <a:pt x="211835" y="0"/>
                </a:lnTo>
                <a:close/>
              </a:path>
            </a:pathLst>
          </a:custGeom>
          <a:solidFill>
            <a:srgbClr val="F8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680085" cy="6858000"/>
          </a:xfrm>
          <a:custGeom>
            <a:avLst/>
            <a:gdLst/>
            <a:ahLst/>
            <a:cxnLst/>
            <a:rect l="l" t="t" r="r" b="b"/>
            <a:pathLst>
              <a:path w="680085" h="6858000">
                <a:moveTo>
                  <a:pt x="499313" y="0"/>
                </a:moveTo>
                <a:lnTo>
                  <a:pt x="0" y="0"/>
                </a:lnTo>
                <a:lnTo>
                  <a:pt x="0" y="6857999"/>
                </a:lnTo>
                <a:lnTo>
                  <a:pt x="499313" y="6857999"/>
                </a:lnTo>
                <a:lnTo>
                  <a:pt x="501112" y="6800907"/>
                </a:lnTo>
                <a:lnTo>
                  <a:pt x="506216" y="6750097"/>
                </a:lnTo>
                <a:lnTo>
                  <a:pt x="514183" y="6704731"/>
                </a:lnTo>
                <a:lnTo>
                  <a:pt x="524574" y="6663971"/>
                </a:lnTo>
                <a:lnTo>
                  <a:pt x="536948" y="6626980"/>
                </a:lnTo>
                <a:lnTo>
                  <a:pt x="565881" y="6560954"/>
                </a:lnTo>
                <a:lnTo>
                  <a:pt x="597457" y="6499954"/>
                </a:lnTo>
                <a:lnTo>
                  <a:pt x="613136" y="6469245"/>
                </a:lnTo>
                <a:lnTo>
                  <a:pt x="642069" y="6403219"/>
                </a:lnTo>
                <a:lnTo>
                  <a:pt x="654442" y="6366228"/>
                </a:lnTo>
                <a:lnTo>
                  <a:pt x="664833" y="6325468"/>
                </a:lnTo>
                <a:lnTo>
                  <a:pt x="672801" y="6280102"/>
                </a:lnTo>
                <a:lnTo>
                  <a:pt x="677904" y="6229291"/>
                </a:lnTo>
                <a:lnTo>
                  <a:pt x="679704" y="6172200"/>
                </a:lnTo>
                <a:lnTo>
                  <a:pt x="677904" y="6115108"/>
                </a:lnTo>
                <a:lnTo>
                  <a:pt x="672801" y="6064297"/>
                </a:lnTo>
                <a:lnTo>
                  <a:pt x="664833" y="6018931"/>
                </a:lnTo>
                <a:lnTo>
                  <a:pt x="654442" y="5978171"/>
                </a:lnTo>
                <a:lnTo>
                  <a:pt x="642069" y="5941180"/>
                </a:lnTo>
                <a:lnTo>
                  <a:pt x="613136" y="5875154"/>
                </a:lnTo>
                <a:lnTo>
                  <a:pt x="581559" y="5814154"/>
                </a:lnTo>
                <a:lnTo>
                  <a:pt x="565881" y="5783445"/>
                </a:lnTo>
                <a:lnTo>
                  <a:pt x="536948" y="5717419"/>
                </a:lnTo>
                <a:lnTo>
                  <a:pt x="524574" y="5680428"/>
                </a:lnTo>
                <a:lnTo>
                  <a:pt x="514183" y="5639668"/>
                </a:lnTo>
                <a:lnTo>
                  <a:pt x="506216" y="5594302"/>
                </a:lnTo>
                <a:lnTo>
                  <a:pt x="501112" y="5543491"/>
                </a:lnTo>
                <a:lnTo>
                  <a:pt x="499313" y="5486400"/>
                </a:lnTo>
                <a:lnTo>
                  <a:pt x="501112" y="5429308"/>
                </a:lnTo>
                <a:lnTo>
                  <a:pt x="506216" y="5378497"/>
                </a:lnTo>
                <a:lnTo>
                  <a:pt x="514183" y="5333131"/>
                </a:lnTo>
                <a:lnTo>
                  <a:pt x="524574" y="5292371"/>
                </a:lnTo>
                <a:lnTo>
                  <a:pt x="536948" y="5255380"/>
                </a:lnTo>
                <a:lnTo>
                  <a:pt x="565881" y="5189354"/>
                </a:lnTo>
                <a:lnTo>
                  <a:pt x="597457" y="5128354"/>
                </a:lnTo>
                <a:lnTo>
                  <a:pt x="613136" y="5097645"/>
                </a:lnTo>
                <a:lnTo>
                  <a:pt x="642069" y="5031619"/>
                </a:lnTo>
                <a:lnTo>
                  <a:pt x="654442" y="4994628"/>
                </a:lnTo>
                <a:lnTo>
                  <a:pt x="664833" y="4953868"/>
                </a:lnTo>
                <a:lnTo>
                  <a:pt x="672801" y="4908502"/>
                </a:lnTo>
                <a:lnTo>
                  <a:pt x="677904" y="4857691"/>
                </a:lnTo>
                <a:lnTo>
                  <a:pt x="679704" y="4800600"/>
                </a:lnTo>
                <a:lnTo>
                  <a:pt x="677904" y="4743508"/>
                </a:lnTo>
                <a:lnTo>
                  <a:pt x="672801" y="4692697"/>
                </a:lnTo>
                <a:lnTo>
                  <a:pt x="664833" y="4647331"/>
                </a:lnTo>
                <a:lnTo>
                  <a:pt x="654442" y="4606571"/>
                </a:lnTo>
                <a:lnTo>
                  <a:pt x="642069" y="4569580"/>
                </a:lnTo>
                <a:lnTo>
                  <a:pt x="613136" y="4503554"/>
                </a:lnTo>
                <a:lnTo>
                  <a:pt x="581559" y="4442554"/>
                </a:lnTo>
                <a:lnTo>
                  <a:pt x="565881" y="4411845"/>
                </a:lnTo>
                <a:lnTo>
                  <a:pt x="536948" y="4345819"/>
                </a:lnTo>
                <a:lnTo>
                  <a:pt x="524574" y="4308828"/>
                </a:lnTo>
                <a:lnTo>
                  <a:pt x="514183" y="4268068"/>
                </a:lnTo>
                <a:lnTo>
                  <a:pt x="506216" y="4222702"/>
                </a:lnTo>
                <a:lnTo>
                  <a:pt x="501112" y="4171891"/>
                </a:lnTo>
                <a:lnTo>
                  <a:pt x="499313" y="4114800"/>
                </a:lnTo>
                <a:lnTo>
                  <a:pt x="501112" y="4057708"/>
                </a:lnTo>
                <a:lnTo>
                  <a:pt x="506216" y="4006897"/>
                </a:lnTo>
                <a:lnTo>
                  <a:pt x="514183" y="3961531"/>
                </a:lnTo>
                <a:lnTo>
                  <a:pt x="524574" y="3920771"/>
                </a:lnTo>
                <a:lnTo>
                  <a:pt x="536948" y="3883780"/>
                </a:lnTo>
                <a:lnTo>
                  <a:pt x="565881" y="3817754"/>
                </a:lnTo>
                <a:lnTo>
                  <a:pt x="597457" y="3756754"/>
                </a:lnTo>
                <a:lnTo>
                  <a:pt x="613136" y="3726045"/>
                </a:lnTo>
                <a:lnTo>
                  <a:pt x="642069" y="3660019"/>
                </a:lnTo>
                <a:lnTo>
                  <a:pt x="654442" y="3623028"/>
                </a:lnTo>
                <a:lnTo>
                  <a:pt x="664833" y="3582268"/>
                </a:lnTo>
                <a:lnTo>
                  <a:pt x="672801" y="3536902"/>
                </a:lnTo>
                <a:lnTo>
                  <a:pt x="677904" y="3486091"/>
                </a:lnTo>
                <a:lnTo>
                  <a:pt x="679704" y="3429000"/>
                </a:lnTo>
                <a:lnTo>
                  <a:pt x="677904" y="3371908"/>
                </a:lnTo>
                <a:lnTo>
                  <a:pt x="672801" y="3321097"/>
                </a:lnTo>
                <a:lnTo>
                  <a:pt x="664833" y="3275731"/>
                </a:lnTo>
                <a:lnTo>
                  <a:pt x="654442" y="3234971"/>
                </a:lnTo>
                <a:lnTo>
                  <a:pt x="642069" y="3197980"/>
                </a:lnTo>
                <a:lnTo>
                  <a:pt x="613136" y="3131954"/>
                </a:lnTo>
                <a:lnTo>
                  <a:pt x="581559" y="3070954"/>
                </a:lnTo>
                <a:lnTo>
                  <a:pt x="565881" y="3040245"/>
                </a:lnTo>
                <a:lnTo>
                  <a:pt x="536948" y="2974219"/>
                </a:lnTo>
                <a:lnTo>
                  <a:pt x="524574" y="2937228"/>
                </a:lnTo>
                <a:lnTo>
                  <a:pt x="514183" y="2896468"/>
                </a:lnTo>
                <a:lnTo>
                  <a:pt x="506216" y="2851102"/>
                </a:lnTo>
                <a:lnTo>
                  <a:pt x="501112" y="2800291"/>
                </a:lnTo>
                <a:lnTo>
                  <a:pt x="499313" y="2743200"/>
                </a:lnTo>
                <a:lnTo>
                  <a:pt x="501112" y="2686108"/>
                </a:lnTo>
                <a:lnTo>
                  <a:pt x="506216" y="2635297"/>
                </a:lnTo>
                <a:lnTo>
                  <a:pt x="514183" y="2589931"/>
                </a:lnTo>
                <a:lnTo>
                  <a:pt x="524574" y="2549171"/>
                </a:lnTo>
                <a:lnTo>
                  <a:pt x="536948" y="2512180"/>
                </a:lnTo>
                <a:lnTo>
                  <a:pt x="565881" y="2446154"/>
                </a:lnTo>
                <a:lnTo>
                  <a:pt x="597457" y="2385154"/>
                </a:lnTo>
                <a:lnTo>
                  <a:pt x="613136" y="2354445"/>
                </a:lnTo>
                <a:lnTo>
                  <a:pt x="642069" y="2288419"/>
                </a:lnTo>
                <a:lnTo>
                  <a:pt x="654442" y="2251428"/>
                </a:lnTo>
                <a:lnTo>
                  <a:pt x="664833" y="2210668"/>
                </a:lnTo>
                <a:lnTo>
                  <a:pt x="672801" y="2165302"/>
                </a:lnTo>
                <a:lnTo>
                  <a:pt x="677904" y="2114491"/>
                </a:lnTo>
                <a:lnTo>
                  <a:pt x="679704" y="2057400"/>
                </a:lnTo>
                <a:lnTo>
                  <a:pt x="677904" y="2000308"/>
                </a:lnTo>
                <a:lnTo>
                  <a:pt x="672801" y="1949497"/>
                </a:lnTo>
                <a:lnTo>
                  <a:pt x="664833" y="1904131"/>
                </a:lnTo>
                <a:lnTo>
                  <a:pt x="654442" y="1863371"/>
                </a:lnTo>
                <a:lnTo>
                  <a:pt x="642069" y="1826380"/>
                </a:lnTo>
                <a:lnTo>
                  <a:pt x="613136" y="1760354"/>
                </a:lnTo>
                <a:lnTo>
                  <a:pt x="581559" y="1699354"/>
                </a:lnTo>
                <a:lnTo>
                  <a:pt x="565881" y="1668645"/>
                </a:lnTo>
                <a:lnTo>
                  <a:pt x="536948" y="1602619"/>
                </a:lnTo>
                <a:lnTo>
                  <a:pt x="524574" y="1565628"/>
                </a:lnTo>
                <a:lnTo>
                  <a:pt x="514183" y="1524868"/>
                </a:lnTo>
                <a:lnTo>
                  <a:pt x="506216" y="1479502"/>
                </a:lnTo>
                <a:lnTo>
                  <a:pt x="501112" y="1428691"/>
                </a:lnTo>
                <a:lnTo>
                  <a:pt x="499313" y="1371600"/>
                </a:lnTo>
                <a:lnTo>
                  <a:pt x="501112" y="1314508"/>
                </a:lnTo>
                <a:lnTo>
                  <a:pt x="506216" y="1263697"/>
                </a:lnTo>
                <a:lnTo>
                  <a:pt x="514183" y="1218331"/>
                </a:lnTo>
                <a:lnTo>
                  <a:pt x="524574" y="1177571"/>
                </a:lnTo>
                <a:lnTo>
                  <a:pt x="536948" y="1140580"/>
                </a:lnTo>
                <a:lnTo>
                  <a:pt x="565881" y="1074554"/>
                </a:lnTo>
                <a:lnTo>
                  <a:pt x="597457" y="1013554"/>
                </a:lnTo>
                <a:lnTo>
                  <a:pt x="613136" y="982845"/>
                </a:lnTo>
                <a:lnTo>
                  <a:pt x="642069" y="916819"/>
                </a:lnTo>
                <a:lnTo>
                  <a:pt x="654442" y="879828"/>
                </a:lnTo>
                <a:lnTo>
                  <a:pt x="664833" y="839068"/>
                </a:lnTo>
                <a:lnTo>
                  <a:pt x="672801" y="793702"/>
                </a:lnTo>
                <a:lnTo>
                  <a:pt x="677904" y="742891"/>
                </a:lnTo>
                <a:lnTo>
                  <a:pt x="679704" y="685800"/>
                </a:lnTo>
                <a:lnTo>
                  <a:pt x="677904" y="628708"/>
                </a:lnTo>
                <a:lnTo>
                  <a:pt x="672801" y="577897"/>
                </a:lnTo>
                <a:lnTo>
                  <a:pt x="664833" y="532531"/>
                </a:lnTo>
                <a:lnTo>
                  <a:pt x="654442" y="491771"/>
                </a:lnTo>
                <a:lnTo>
                  <a:pt x="642069" y="454780"/>
                </a:lnTo>
                <a:lnTo>
                  <a:pt x="613136" y="388754"/>
                </a:lnTo>
                <a:lnTo>
                  <a:pt x="581559" y="327754"/>
                </a:lnTo>
                <a:lnTo>
                  <a:pt x="565881" y="297045"/>
                </a:lnTo>
                <a:lnTo>
                  <a:pt x="536948" y="231019"/>
                </a:lnTo>
                <a:lnTo>
                  <a:pt x="524574" y="194028"/>
                </a:lnTo>
                <a:lnTo>
                  <a:pt x="514183" y="153268"/>
                </a:lnTo>
                <a:lnTo>
                  <a:pt x="506216" y="107902"/>
                </a:lnTo>
                <a:lnTo>
                  <a:pt x="501112" y="57091"/>
                </a:lnTo>
                <a:lnTo>
                  <a:pt x="499313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7524" y="332943"/>
            <a:ext cx="2921635" cy="803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46428" y="1448495"/>
            <a:ext cx="7251065" cy="4651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58585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213359" y="0"/>
              <a:ext cx="8930640" cy="6858000"/>
            </a:xfrm>
            <a:custGeom>
              <a:avLst/>
              <a:gdLst/>
              <a:ahLst/>
              <a:cxnLst/>
              <a:rect l="l" t="t" r="r" b="b"/>
              <a:pathLst>
                <a:path w="8930640" h="6858000">
                  <a:moveTo>
                    <a:pt x="0" y="6858000"/>
                  </a:moveTo>
                  <a:lnTo>
                    <a:pt x="8930640" y="6858000"/>
                  </a:lnTo>
                  <a:lnTo>
                    <a:pt x="893064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8B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063495" y="630936"/>
              <a:ext cx="5230495" cy="5229225"/>
            </a:xfrm>
            <a:custGeom>
              <a:avLst/>
              <a:gdLst/>
              <a:ahLst/>
              <a:cxnLst/>
              <a:rect l="l" t="t" r="r" b="b"/>
              <a:pathLst>
                <a:path w="5230495" h="5229225">
                  <a:moveTo>
                    <a:pt x="2615184" y="0"/>
                  </a:moveTo>
                  <a:lnTo>
                    <a:pt x="2564384" y="4699"/>
                  </a:lnTo>
                  <a:lnTo>
                    <a:pt x="2515235" y="17399"/>
                  </a:lnTo>
                  <a:lnTo>
                    <a:pt x="2467737" y="36449"/>
                  </a:lnTo>
                  <a:lnTo>
                    <a:pt x="2418588" y="60325"/>
                  </a:lnTo>
                  <a:lnTo>
                    <a:pt x="2372487" y="87249"/>
                  </a:lnTo>
                  <a:lnTo>
                    <a:pt x="2324989" y="115824"/>
                  </a:lnTo>
                  <a:lnTo>
                    <a:pt x="2229866" y="166624"/>
                  </a:lnTo>
                  <a:lnTo>
                    <a:pt x="2182241" y="185674"/>
                  </a:lnTo>
                  <a:lnTo>
                    <a:pt x="2133092" y="198374"/>
                  </a:lnTo>
                  <a:lnTo>
                    <a:pt x="2083943" y="204724"/>
                  </a:lnTo>
                  <a:lnTo>
                    <a:pt x="2031619" y="204724"/>
                  </a:lnTo>
                  <a:lnTo>
                    <a:pt x="1977644" y="201549"/>
                  </a:lnTo>
                  <a:lnTo>
                    <a:pt x="1923669" y="195199"/>
                  </a:lnTo>
                  <a:lnTo>
                    <a:pt x="1869820" y="187325"/>
                  </a:lnTo>
                  <a:lnTo>
                    <a:pt x="1815845" y="180975"/>
                  </a:lnTo>
                  <a:lnTo>
                    <a:pt x="1761998" y="176149"/>
                  </a:lnTo>
                  <a:lnTo>
                    <a:pt x="1711198" y="177800"/>
                  </a:lnTo>
                  <a:lnTo>
                    <a:pt x="1662049" y="184150"/>
                  </a:lnTo>
                  <a:lnTo>
                    <a:pt x="1614424" y="198374"/>
                  </a:lnTo>
                  <a:lnTo>
                    <a:pt x="1574800" y="219075"/>
                  </a:lnTo>
                  <a:lnTo>
                    <a:pt x="1536700" y="245999"/>
                  </a:lnTo>
                  <a:lnTo>
                    <a:pt x="1503426" y="277749"/>
                  </a:lnTo>
                  <a:lnTo>
                    <a:pt x="1470152" y="314325"/>
                  </a:lnTo>
                  <a:lnTo>
                    <a:pt x="1440053" y="352425"/>
                  </a:lnTo>
                  <a:lnTo>
                    <a:pt x="1379728" y="431800"/>
                  </a:lnTo>
                  <a:lnTo>
                    <a:pt x="1349629" y="469900"/>
                  </a:lnTo>
                  <a:lnTo>
                    <a:pt x="1317879" y="506349"/>
                  </a:lnTo>
                  <a:lnTo>
                    <a:pt x="1281430" y="538099"/>
                  </a:lnTo>
                  <a:lnTo>
                    <a:pt x="1246505" y="566674"/>
                  </a:lnTo>
                  <a:lnTo>
                    <a:pt x="1206881" y="588899"/>
                  </a:lnTo>
                  <a:lnTo>
                    <a:pt x="1164082" y="607949"/>
                  </a:lnTo>
                  <a:lnTo>
                    <a:pt x="1118108" y="623824"/>
                  </a:lnTo>
                  <a:lnTo>
                    <a:pt x="1070483" y="638175"/>
                  </a:lnTo>
                  <a:lnTo>
                    <a:pt x="1022858" y="650875"/>
                  </a:lnTo>
                  <a:lnTo>
                    <a:pt x="973709" y="663575"/>
                  </a:lnTo>
                  <a:lnTo>
                    <a:pt x="927735" y="677799"/>
                  </a:lnTo>
                  <a:lnTo>
                    <a:pt x="881761" y="693674"/>
                  </a:lnTo>
                  <a:lnTo>
                    <a:pt x="838962" y="712724"/>
                  </a:lnTo>
                  <a:lnTo>
                    <a:pt x="800862" y="736600"/>
                  </a:lnTo>
                  <a:lnTo>
                    <a:pt x="765937" y="765175"/>
                  </a:lnTo>
                  <a:lnTo>
                    <a:pt x="737489" y="800100"/>
                  </a:lnTo>
                  <a:lnTo>
                    <a:pt x="713613" y="838200"/>
                  </a:lnTo>
                  <a:lnTo>
                    <a:pt x="694690" y="880999"/>
                  </a:lnTo>
                  <a:lnTo>
                    <a:pt x="678815" y="926973"/>
                  </a:lnTo>
                  <a:lnTo>
                    <a:pt x="664464" y="973074"/>
                  </a:lnTo>
                  <a:lnTo>
                    <a:pt x="651764" y="1022223"/>
                  </a:lnTo>
                  <a:lnTo>
                    <a:pt x="639064" y="1069848"/>
                  </a:lnTo>
                  <a:lnTo>
                    <a:pt x="624840" y="1117473"/>
                  </a:lnTo>
                  <a:lnTo>
                    <a:pt x="608965" y="1163574"/>
                  </a:lnTo>
                  <a:lnTo>
                    <a:pt x="589915" y="1206373"/>
                  </a:lnTo>
                  <a:lnTo>
                    <a:pt x="567817" y="1246124"/>
                  </a:lnTo>
                  <a:lnTo>
                    <a:pt x="539242" y="1281049"/>
                  </a:lnTo>
                  <a:lnTo>
                    <a:pt x="507492" y="1317498"/>
                  </a:lnTo>
                  <a:lnTo>
                    <a:pt x="471043" y="1349248"/>
                  </a:lnTo>
                  <a:lnTo>
                    <a:pt x="352044" y="1439799"/>
                  </a:lnTo>
                  <a:lnTo>
                    <a:pt x="314071" y="1469898"/>
                  </a:lnTo>
                  <a:lnTo>
                    <a:pt x="277495" y="1503299"/>
                  </a:lnTo>
                  <a:lnTo>
                    <a:pt x="245872" y="1536573"/>
                  </a:lnTo>
                  <a:lnTo>
                    <a:pt x="218821" y="1574673"/>
                  </a:lnTo>
                  <a:lnTo>
                    <a:pt x="198247" y="1614424"/>
                  </a:lnTo>
                  <a:lnTo>
                    <a:pt x="184023" y="1662049"/>
                  </a:lnTo>
                  <a:lnTo>
                    <a:pt x="177673" y="1711198"/>
                  </a:lnTo>
                  <a:lnTo>
                    <a:pt x="176022" y="1761998"/>
                  </a:lnTo>
                  <a:lnTo>
                    <a:pt x="180848" y="1815973"/>
                  </a:lnTo>
                  <a:lnTo>
                    <a:pt x="187198" y="1869948"/>
                  </a:lnTo>
                  <a:lnTo>
                    <a:pt x="195072" y="1923923"/>
                  </a:lnTo>
                  <a:lnTo>
                    <a:pt x="201422" y="1977898"/>
                  </a:lnTo>
                  <a:lnTo>
                    <a:pt x="204597" y="2031873"/>
                  </a:lnTo>
                  <a:lnTo>
                    <a:pt x="204597" y="2084197"/>
                  </a:lnTo>
                  <a:lnTo>
                    <a:pt x="198247" y="2133473"/>
                  </a:lnTo>
                  <a:lnTo>
                    <a:pt x="185547" y="2182622"/>
                  </a:lnTo>
                  <a:lnTo>
                    <a:pt x="166497" y="2228723"/>
                  </a:lnTo>
                  <a:lnTo>
                    <a:pt x="142748" y="2276348"/>
                  </a:lnTo>
                  <a:lnTo>
                    <a:pt x="115824" y="2323973"/>
                  </a:lnTo>
                  <a:lnTo>
                    <a:pt x="87249" y="2371598"/>
                  </a:lnTo>
                  <a:lnTo>
                    <a:pt x="60325" y="2417572"/>
                  </a:lnTo>
                  <a:lnTo>
                    <a:pt x="36449" y="2466848"/>
                  </a:lnTo>
                  <a:lnTo>
                    <a:pt x="17399" y="2514473"/>
                  </a:lnTo>
                  <a:lnTo>
                    <a:pt x="4699" y="2563622"/>
                  </a:lnTo>
                  <a:lnTo>
                    <a:pt x="0" y="2614422"/>
                  </a:lnTo>
                  <a:lnTo>
                    <a:pt x="4699" y="2665222"/>
                  </a:lnTo>
                  <a:lnTo>
                    <a:pt x="17399" y="2714371"/>
                  </a:lnTo>
                  <a:lnTo>
                    <a:pt x="36449" y="2761996"/>
                  </a:lnTo>
                  <a:lnTo>
                    <a:pt x="60325" y="2811272"/>
                  </a:lnTo>
                  <a:lnTo>
                    <a:pt x="87249" y="2857246"/>
                  </a:lnTo>
                  <a:lnTo>
                    <a:pt x="115824" y="2904871"/>
                  </a:lnTo>
                  <a:lnTo>
                    <a:pt x="142748" y="2952496"/>
                  </a:lnTo>
                  <a:lnTo>
                    <a:pt x="166497" y="3000121"/>
                  </a:lnTo>
                  <a:lnTo>
                    <a:pt x="185547" y="3046222"/>
                  </a:lnTo>
                  <a:lnTo>
                    <a:pt x="198247" y="3095371"/>
                  </a:lnTo>
                  <a:lnTo>
                    <a:pt x="204597" y="3144647"/>
                  </a:lnTo>
                  <a:lnTo>
                    <a:pt x="204597" y="3196971"/>
                  </a:lnTo>
                  <a:lnTo>
                    <a:pt x="201422" y="3250946"/>
                  </a:lnTo>
                  <a:lnTo>
                    <a:pt x="195072" y="3304921"/>
                  </a:lnTo>
                  <a:lnTo>
                    <a:pt x="187198" y="3358896"/>
                  </a:lnTo>
                  <a:lnTo>
                    <a:pt x="180848" y="3412871"/>
                  </a:lnTo>
                  <a:lnTo>
                    <a:pt x="176022" y="3466846"/>
                  </a:lnTo>
                  <a:lnTo>
                    <a:pt x="177673" y="3517646"/>
                  </a:lnTo>
                  <a:lnTo>
                    <a:pt x="184023" y="3566795"/>
                  </a:lnTo>
                  <a:lnTo>
                    <a:pt x="198247" y="3614420"/>
                  </a:lnTo>
                  <a:lnTo>
                    <a:pt x="218821" y="3654171"/>
                  </a:lnTo>
                  <a:lnTo>
                    <a:pt x="245872" y="3692271"/>
                  </a:lnTo>
                  <a:lnTo>
                    <a:pt x="277495" y="3725545"/>
                  </a:lnTo>
                  <a:lnTo>
                    <a:pt x="314071" y="3758946"/>
                  </a:lnTo>
                  <a:lnTo>
                    <a:pt x="352044" y="3789045"/>
                  </a:lnTo>
                  <a:lnTo>
                    <a:pt x="471043" y="3879596"/>
                  </a:lnTo>
                  <a:lnTo>
                    <a:pt x="507492" y="3911346"/>
                  </a:lnTo>
                  <a:lnTo>
                    <a:pt x="539242" y="3947795"/>
                  </a:lnTo>
                  <a:lnTo>
                    <a:pt x="567817" y="3982720"/>
                  </a:lnTo>
                  <a:lnTo>
                    <a:pt x="589915" y="4022471"/>
                  </a:lnTo>
                  <a:lnTo>
                    <a:pt x="608965" y="4065270"/>
                  </a:lnTo>
                  <a:lnTo>
                    <a:pt x="624840" y="4111371"/>
                  </a:lnTo>
                  <a:lnTo>
                    <a:pt x="639064" y="4158996"/>
                  </a:lnTo>
                  <a:lnTo>
                    <a:pt x="651764" y="4206621"/>
                  </a:lnTo>
                  <a:lnTo>
                    <a:pt x="664464" y="4255770"/>
                  </a:lnTo>
                  <a:lnTo>
                    <a:pt x="678815" y="4301871"/>
                  </a:lnTo>
                  <a:lnTo>
                    <a:pt x="694690" y="4347845"/>
                  </a:lnTo>
                  <a:lnTo>
                    <a:pt x="713613" y="4390644"/>
                  </a:lnTo>
                  <a:lnTo>
                    <a:pt x="737489" y="4428744"/>
                  </a:lnTo>
                  <a:lnTo>
                    <a:pt x="765937" y="4463669"/>
                  </a:lnTo>
                  <a:lnTo>
                    <a:pt x="800862" y="4492244"/>
                  </a:lnTo>
                  <a:lnTo>
                    <a:pt x="838962" y="4516120"/>
                  </a:lnTo>
                  <a:lnTo>
                    <a:pt x="881761" y="4535170"/>
                  </a:lnTo>
                  <a:lnTo>
                    <a:pt x="927735" y="4551045"/>
                  </a:lnTo>
                  <a:lnTo>
                    <a:pt x="973709" y="4565269"/>
                  </a:lnTo>
                  <a:lnTo>
                    <a:pt x="1022858" y="4577969"/>
                  </a:lnTo>
                  <a:lnTo>
                    <a:pt x="1070483" y="4590669"/>
                  </a:lnTo>
                  <a:lnTo>
                    <a:pt x="1118108" y="4605020"/>
                  </a:lnTo>
                  <a:lnTo>
                    <a:pt x="1164082" y="4620895"/>
                  </a:lnTo>
                  <a:lnTo>
                    <a:pt x="1206881" y="4639945"/>
                  </a:lnTo>
                  <a:lnTo>
                    <a:pt x="1246505" y="4662170"/>
                  </a:lnTo>
                  <a:lnTo>
                    <a:pt x="1281430" y="4690745"/>
                  </a:lnTo>
                  <a:lnTo>
                    <a:pt x="1317879" y="4722495"/>
                  </a:lnTo>
                  <a:lnTo>
                    <a:pt x="1349629" y="4758944"/>
                  </a:lnTo>
                  <a:lnTo>
                    <a:pt x="1379728" y="4797044"/>
                  </a:lnTo>
                  <a:lnTo>
                    <a:pt x="1440053" y="4876419"/>
                  </a:lnTo>
                  <a:lnTo>
                    <a:pt x="1470152" y="4914519"/>
                  </a:lnTo>
                  <a:lnTo>
                    <a:pt x="1503426" y="4951095"/>
                  </a:lnTo>
                  <a:lnTo>
                    <a:pt x="1536700" y="4982794"/>
                  </a:lnTo>
                  <a:lnTo>
                    <a:pt x="1574800" y="5009781"/>
                  </a:lnTo>
                  <a:lnTo>
                    <a:pt x="1614424" y="5030419"/>
                  </a:lnTo>
                  <a:lnTo>
                    <a:pt x="1662049" y="5044706"/>
                  </a:lnTo>
                  <a:lnTo>
                    <a:pt x="1711198" y="5051056"/>
                  </a:lnTo>
                  <a:lnTo>
                    <a:pt x="1761998" y="5052644"/>
                  </a:lnTo>
                  <a:lnTo>
                    <a:pt x="1815845" y="5047881"/>
                  </a:lnTo>
                  <a:lnTo>
                    <a:pt x="1869820" y="5041531"/>
                  </a:lnTo>
                  <a:lnTo>
                    <a:pt x="1923669" y="5033594"/>
                  </a:lnTo>
                  <a:lnTo>
                    <a:pt x="1977644" y="5027244"/>
                  </a:lnTo>
                  <a:lnTo>
                    <a:pt x="2031619" y="5024069"/>
                  </a:lnTo>
                  <a:lnTo>
                    <a:pt x="2083943" y="5024069"/>
                  </a:lnTo>
                  <a:lnTo>
                    <a:pt x="2133092" y="5030419"/>
                  </a:lnTo>
                  <a:lnTo>
                    <a:pt x="2182241" y="5043119"/>
                  </a:lnTo>
                  <a:lnTo>
                    <a:pt x="2229866" y="5062169"/>
                  </a:lnTo>
                  <a:lnTo>
                    <a:pt x="2324989" y="5112969"/>
                  </a:lnTo>
                  <a:lnTo>
                    <a:pt x="2372487" y="5141531"/>
                  </a:lnTo>
                  <a:lnTo>
                    <a:pt x="2418588" y="5168519"/>
                  </a:lnTo>
                  <a:lnTo>
                    <a:pt x="2467737" y="5192331"/>
                  </a:lnTo>
                  <a:lnTo>
                    <a:pt x="2515235" y="5211381"/>
                  </a:lnTo>
                  <a:lnTo>
                    <a:pt x="2564384" y="5224081"/>
                  </a:lnTo>
                  <a:lnTo>
                    <a:pt x="2615184" y="5228844"/>
                  </a:lnTo>
                  <a:lnTo>
                    <a:pt x="2665984" y="5224081"/>
                  </a:lnTo>
                  <a:lnTo>
                    <a:pt x="2715133" y="5211381"/>
                  </a:lnTo>
                  <a:lnTo>
                    <a:pt x="2762631" y="5192331"/>
                  </a:lnTo>
                  <a:lnTo>
                    <a:pt x="2811780" y="5168519"/>
                  </a:lnTo>
                  <a:lnTo>
                    <a:pt x="2857881" y="5141531"/>
                  </a:lnTo>
                  <a:lnTo>
                    <a:pt x="2905379" y="5112969"/>
                  </a:lnTo>
                  <a:lnTo>
                    <a:pt x="3000502" y="5062169"/>
                  </a:lnTo>
                  <a:lnTo>
                    <a:pt x="3046603" y="5043119"/>
                  </a:lnTo>
                  <a:lnTo>
                    <a:pt x="3097276" y="5030419"/>
                  </a:lnTo>
                  <a:lnTo>
                    <a:pt x="3146425" y="5024069"/>
                  </a:lnTo>
                  <a:lnTo>
                    <a:pt x="3198749" y="5024069"/>
                  </a:lnTo>
                  <a:lnTo>
                    <a:pt x="3252724" y="5027244"/>
                  </a:lnTo>
                  <a:lnTo>
                    <a:pt x="3306699" y="5033594"/>
                  </a:lnTo>
                  <a:lnTo>
                    <a:pt x="3360547" y="5041531"/>
                  </a:lnTo>
                  <a:lnTo>
                    <a:pt x="3414522" y="5047881"/>
                  </a:lnTo>
                  <a:lnTo>
                    <a:pt x="3468370" y="5052644"/>
                  </a:lnTo>
                  <a:lnTo>
                    <a:pt x="3519170" y="5051056"/>
                  </a:lnTo>
                  <a:lnTo>
                    <a:pt x="3568319" y="5044706"/>
                  </a:lnTo>
                  <a:lnTo>
                    <a:pt x="3615944" y="5030419"/>
                  </a:lnTo>
                  <a:lnTo>
                    <a:pt x="3655568" y="5009781"/>
                  </a:lnTo>
                  <a:lnTo>
                    <a:pt x="3693668" y="4982794"/>
                  </a:lnTo>
                  <a:lnTo>
                    <a:pt x="3726942" y="4951095"/>
                  </a:lnTo>
                  <a:lnTo>
                    <a:pt x="3760216" y="4914519"/>
                  </a:lnTo>
                  <a:lnTo>
                    <a:pt x="3790315" y="4876419"/>
                  </a:lnTo>
                  <a:lnTo>
                    <a:pt x="3850640" y="4797044"/>
                  </a:lnTo>
                  <a:lnTo>
                    <a:pt x="3880739" y="4758944"/>
                  </a:lnTo>
                  <a:lnTo>
                    <a:pt x="3912489" y="4722495"/>
                  </a:lnTo>
                  <a:lnTo>
                    <a:pt x="3948938" y="4690745"/>
                  </a:lnTo>
                  <a:lnTo>
                    <a:pt x="3983863" y="4662170"/>
                  </a:lnTo>
                  <a:lnTo>
                    <a:pt x="4023487" y="4639945"/>
                  </a:lnTo>
                  <a:lnTo>
                    <a:pt x="4066286" y="4620895"/>
                  </a:lnTo>
                  <a:lnTo>
                    <a:pt x="4112259" y="4605020"/>
                  </a:lnTo>
                  <a:lnTo>
                    <a:pt x="4159884" y="4590669"/>
                  </a:lnTo>
                  <a:lnTo>
                    <a:pt x="4207509" y="4577969"/>
                  </a:lnTo>
                  <a:lnTo>
                    <a:pt x="4256658" y="4565269"/>
                  </a:lnTo>
                  <a:lnTo>
                    <a:pt x="4302633" y="4551045"/>
                  </a:lnTo>
                  <a:lnTo>
                    <a:pt x="4348607" y="4535170"/>
                  </a:lnTo>
                  <a:lnTo>
                    <a:pt x="4391406" y="4516120"/>
                  </a:lnTo>
                  <a:lnTo>
                    <a:pt x="4429506" y="4492244"/>
                  </a:lnTo>
                  <a:lnTo>
                    <a:pt x="4464431" y="4463669"/>
                  </a:lnTo>
                  <a:lnTo>
                    <a:pt x="4492879" y="4428744"/>
                  </a:lnTo>
                  <a:lnTo>
                    <a:pt x="4516755" y="4390644"/>
                  </a:lnTo>
                  <a:lnTo>
                    <a:pt x="4535678" y="4347845"/>
                  </a:lnTo>
                  <a:lnTo>
                    <a:pt x="4551553" y="4301871"/>
                  </a:lnTo>
                  <a:lnTo>
                    <a:pt x="4565904" y="4255770"/>
                  </a:lnTo>
                  <a:lnTo>
                    <a:pt x="4578604" y="4206621"/>
                  </a:lnTo>
                  <a:lnTo>
                    <a:pt x="4591304" y="4158996"/>
                  </a:lnTo>
                  <a:lnTo>
                    <a:pt x="4605528" y="4111371"/>
                  </a:lnTo>
                  <a:lnTo>
                    <a:pt x="4621403" y="4065270"/>
                  </a:lnTo>
                  <a:lnTo>
                    <a:pt x="4640453" y="4022471"/>
                  </a:lnTo>
                  <a:lnTo>
                    <a:pt x="4662551" y="3982720"/>
                  </a:lnTo>
                  <a:lnTo>
                    <a:pt x="4691126" y="3947795"/>
                  </a:lnTo>
                  <a:lnTo>
                    <a:pt x="4722876" y="3911346"/>
                  </a:lnTo>
                  <a:lnTo>
                    <a:pt x="4759325" y="3879596"/>
                  </a:lnTo>
                  <a:lnTo>
                    <a:pt x="4797425" y="3849370"/>
                  </a:lnTo>
                  <a:lnTo>
                    <a:pt x="4838700" y="3819271"/>
                  </a:lnTo>
                  <a:lnTo>
                    <a:pt x="4878324" y="3789045"/>
                  </a:lnTo>
                  <a:lnTo>
                    <a:pt x="4916297" y="3758946"/>
                  </a:lnTo>
                  <a:lnTo>
                    <a:pt x="4952873" y="3725545"/>
                  </a:lnTo>
                  <a:lnTo>
                    <a:pt x="4984496" y="3692271"/>
                  </a:lnTo>
                  <a:lnTo>
                    <a:pt x="5011547" y="3654171"/>
                  </a:lnTo>
                  <a:lnTo>
                    <a:pt x="5032121" y="3614420"/>
                  </a:lnTo>
                  <a:lnTo>
                    <a:pt x="5046345" y="3566795"/>
                  </a:lnTo>
                  <a:lnTo>
                    <a:pt x="5052695" y="3517646"/>
                  </a:lnTo>
                  <a:lnTo>
                    <a:pt x="5054346" y="3466846"/>
                  </a:lnTo>
                  <a:lnTo>
                    <a:pt x="5049520" y="3412871"/>
                  </a:lnTo>
                  <a:lnTo>
                    <a:pt x="5043170" y="3358896"/>
                  </a:lnTo>
                  <a:lnTo>
                    <a:pt x="5035296" y="3304921"/>
                  </a:lnTo>
                  <a:lnTo>
                    <a:pt x="5028946" y="3250946"/>
                  </a:lnTo>
                  <a:lnTo>
                    <a:pt x="5025771" y="3196971"/>
                  </a:lnTo>
                  <a:lnTo>
                    <a:pt x="5025771" y="3144647"/>
                  </a:lnTo>
                  <a:lnTo>
                    <a:pt x="5032121" y="3095371"/>
                  </a:lnTo>
                  <a:lnTo>
                    <a:pt x="5044821" y="3046222"/>
                  </a:lnTo>
                  <a:lnTo>
                    <a:pt x="5063871" y="3000121"/>
                  </a:lnTo>
                  <a:lnTo>
                    <a:pt x="5114544" y="2904871"/>
                  </a:lnTo>
                  <a:lnTo>
                    <a:pt x="5143119" y="2857246"/>
                  </a:lnTo>
                  <a:lnTo>
                    <a:pt x="5170043" y="2811272"/>
                  </a:lnTo>
                  <a:lnTo>
                    <a:pt x="5193919" y="2761996"/>
                  </a:lnTo>
                  <a:lnTo>
                    <a:pt x="5212969" y="2714371"/>
                  </a:lnTo>
                  <a:lnTo>
                    <a:pt x="5225669" y="2665222"/>
                  </a:lnTo>
                  <a:lnTo>
                    <a:pt x="5230368" y="2614422"/>
                  </a:lnTo>
                  <a:lnTo>
                    <a:pt x="5225669" y="2563622"/>
                  </a:lnTo>
                  <a:lnTo>
                    <a:pt x="5212969" y="2514473"/>
                  </a:lnTo>
                  <a:lnTo>
                    <a:pt x="5193919" y="2466848"/>
                  </a:lnTo>
                  <a:lnTo>
                    <a:pt x="5170043" y="2417572"/>
                  </a:lnTo>
                  <a:lnTo>
                    <a:pt x="5143119" y="2371598"/>
                  </a:lnTo>
                  <a:lnTo>
                    <a:pt x="5114544" y="2323973"/>
                  </a:lnTo>
                  <a:lnTo>
                    <a:pt x="5063871" y="2228723"/>
                  </a:lnTo>
                  <a:lnTo>
                    <a:pt x="5044821" y="2182622"/>
                  </a:lnTo>
                  <a:lnTo>
                    <a:pt x="5032121" y="2133473"/>
                  </a:lnTo>
                  <a:lnTo>
                    <a:pt x="5025771" y="2084197"/>
                  </a:lnTo>
                  <a:lnTo>
                    <a:pt x="5025771" y="2031873"/>
                  </a:lnTo>
                  <a:lnTo>
                    <a:pt x="5028946" y="1977898"/>
                  </a:lnTo>
                  <a:lnTo>
                    <a:pt x="5035296" y="1923923"/>
                  </a:lnTo>
                  <a:lnTo>
                    <a:pt x="5043170" y="1869948"/>
                  </a:lnTo>
                  <a:lnTo>
                    <a:pt x="5049520" y="1815973"/>
                  </a:lnTo>
                  <a:lnTo>
                    <a:pt x="5054346" y="1761998"/>
                  </a:lnTo>
                  <a:lnTo>
                    <a:pt x="5052695" y="1711198"/>
                  </a:lnTo>
                  <a:lnTo>
                    <a:pt x="5046345" y="1662049"/>
                  </a:lnTo>
                  <a:lnTo>
                    <a:pt x="5032121" y="1614424"/>
                  </a:lnTo>
                  <a:lnTo>
                    <a:pt x="5011547" y="1574673"/>
                  </a:lnTo>
                  <a:lnTo>
                    <a:pt x="4984496" y="1536573"/>
                  </a:lnTo>
                  <a:lnTo>
                    <a:pt x="4952873" y="1503299"/>
                  </a:lnTo>
                  <a:lnTo>
                    <a:pt x="4916297" y="1469898"/>
                  </a:lnTo>
                  <a:lnTo>
                    <a:pt x="4878324" y="1439799"/>
                  </a:lnTo>
                  <a:lnTo>
                    <a:pt x="4838700" y="1409573"/>
                  </a:lnTo>
                  <a:lnTo>
                    <a:pt x="4797425" y="1379474"/>
                  </a:lnTo>
                  <a:lnTo>
                    <a:pt x="4759325" y="1349248"/>
                  </a:lnTo>
                  <a:lnTo>
                    <a:pt x="4722876" y="1317498"/>
                  </a:lnTo>
                  <a:lnTo>
                    <a:pt x="4691126" y="1281049"/>
                  </a:lnTo>
                  <a:lnTo>
                    <a:pt x="4662551" y="1246124"/>
                  </a:lnTo>
                  <a:lnTo>
                    <a:pt x="4640453" y="1206373"/>
                  </a:lnTo>
                  <a:lnTo>
                    <a:pt x="4621403" y="1163574"/>
                  </a:lnTo>
                  <a:lnTo>
                    <a:pt x="4605528" y="1117473"/>
                  </a:lnTo>
                  <a:lnTo>
                    <a:pt x="4591304" y="1069848"/>
                  </a:lnTo>
                  <a:lnTo>
                    <a:pt x="4578604" y="1022223"/>
                  </a:lnTo>
                  <a:lnTo>
                    <a:pt x="4565904" y="973074"/>
                  </a:lnTo>
                  <a:lnTo>
                    <a:pt x="4551553" y="926973"/>
                  </a:lnTo>
                  <a:lnTo>
                    <a:pt x="4535678" y="880999"/>
                  </a:lnTo>
                  <a:lnTo>
                    <a:pt x="4516755" y="838200"/>
                  </a:lnTo>
                  <a:lnTo>
                    <a:pt x="4492879" y="800100"/>
                  </a:lnTo>
                  <a:lnTo>
                    <a:pt x="4464431" y="765175"/>
                  </a:lnTo>
                  <a:lnTo>
                    <a:pt x="4429506" y="736600"/>
                  </a:lnTo>
                  <a:lnTo>
                    <a:pt x="4391406" y="712724"/>
                  </a:lnTo>
                  <a:lnTo>
                    <a:pt x="4348607" y="693674"/>
                  </a:lnTo>
                  <a:lnTo>
                    <a:pt x="4302633" y="677799"/>
                  </a:lnTo>
                  <a:lnTo>
                    <a:pt x="4256658" y="663575"/>
                  </a:lnTo>
                  <a:lnTo>
                    <a:pt x="4207509" y="650875"/>
                  </a:lnTo>
                  <a:lnTo>
                    <a:pt x="4159884" y="638175"/>
                  </a:lnTo>
                  <a:lnTo>
                    <a:pt x="4112259" y="623824"/>
                  </a:lnTo>
                  <a:lnTo>
                    <a:pt x="4066286" y="607949"/>
                  </a:lnTo>
                  <a:lnTo>
                    <a:pt x="4023487" y="588899"/>
                  </a:lnTo>
                  <a:lnTo>
                    <a:pt x="3983863" y="566674"/>
                  </a:lnTo>
                  <a:lnTo>
                    <a:pt x="3948938" y="538099"/>
                  </a:lnTo>
                  <a:lnTo>
                    <a:pt x="3912489" y="506349"/>
                  </a:lnTo>
                  <a:lnTo>
                    <a:pt x="3880739" y="469900"/>
                  </a:lnTo>
                  <a:lnTo>
                    <a:pt x="3850640" y="431800"/>
                  </a:lnTo>
                  <a:lnTo>
                    <a:pt x="3790315" y="352425"/>
                  </a:lnTo>
                  <a:lnTo>
                    <a:pt x="3760216" y="314325"/>
                  </a:lnTo>
                  <a:lnTo>
                    <a:pt x="3726942" y="277749"/>
                  </a:lnTo>
                  <a:lnTo>
                    <a:pt x="3693668" y="245999"/>
                  </a:lnTo>
                  <a:lnTo>
                    <a:pt x="3655568" y="219075"/>
                  </a:lnTo>
                  <a:lnTo>
                    <a:pt x="3615944" y="198374"/>
                  </a:lnTo>
                  <a:lnTo>
                    <a:pt x="3568319" y="184150"/>
                  </a:lnTo>
                  <a:lnTo>
                    <a:pt x="3519170" y="177800"/>
                  </a:lnTo>
                  <a:lnTo>
                    <a:pt x="3468370" y="176149"/>
                  </a:lnTo>
                  <a:lnTo>
                    <a:pt x="3414522" y="180975"/>
                  </a:lnTo>
                  <a:lnTo>
                    <a:pt x="3360547" y="187325"/>
                  </a:lnTo>
                  <a:lnTo>
                    <a:pt x="3306699" y="195199"/>
                  </a:lnTo>
                  <a:lnTo>
                    <a:pt x="3252724" y="201549"/>
                  </a:lnTo>
                  <a:lnTo>
                    <a:pt x="3198749" y="204724"/>
                  </a:lnTo>
                  <a:lnTo>
                    <a:pt x="3146425" y="204724"/>
                  </a:lnTo>
                  <a:lnTo>
                    <a:pt x="3097276" y="198374"/>
                  </a:lnTo>
                  <a:lnTo>
                    <a:pt x="3046603" y="185674"/>
                  </a:lnTo>
                  <a:lnTo>
                    <a:pt x="3000502" y="166624"/>
                  </a:lnTo>
                  <a:lnTo>
                    <a:pt x="2905379" y="115824"/>
                  </a:lnTo>
                  <a:lnTo>
                    <a:pt x="2857881" y="87249"/>
                  </a:lnTo>
                  <a:lnTo>
                    <a:pt x="2811780" y="60325"/>
                  </a:lnTo>
                  <a:lnTo>
                    <a:pt x="2762631" y="36449"/>
                  </a:lnTo>
                  <a:lnTo>
                    <a:pt x="2715133" y="17399"/>
                  </a:lnTo>
                  <a:lnTo>
                    <a:pt x="2665984" y="4699"/>
                  </a:lnTo>
                  <a:lnTo>
                    <a:pt x="2615184" y="0"/>
                  </a:lnTo>
                  <a:close/>
                </a:path>
              </a:pathLst>
            </a:custGeom>
            <a:solidFill>
              <a:srgbClr val="F3F3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213360" cy="6858000"/>
            </a:xfrm>
            <a:custGeom>
              <a:avLst/>
              <a:gdLst/>
              <a:ahLst/>
              <a:cxnLst/>
              <a:rect l="l" t="t" r="r" b="b"/>
              <a:pathLst>
                <a:path w="213360" h="6858000">
                  <a:moveTo>
                    <a:pt x="21336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13360" y="6858000"/>
                  </a:lnTo>
                  <a:lnTo>
                    <a:pt x="213360" y="0"/>
                  </a:lnTo>
                  <a:close/>
                </a:path>
              </a:pathLst>
            </a:custGeom>
            <a:solidFill>
              <a:srgbClr val="2A1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71892" y="2133600"/>
            <a:ext cx="6956425" cy="173228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065" marR="5080" algn="ctr">
              <a:lnSpc>
                <a:spcPts val="4320"/>
              </a:lnSpc>
              <a:spcBef>
                <a:spcPts val="640"/>
              </a:spcBef>
              <a:tabLst>
                <a:tab pos="2246630" algn="l"/>
                <a:tab pos="2595880" algn="l"/>
                <a:tab pos="5275580" algn="l"/>
              </a:tabLst>
            </a:pPr>
            <a:r>
              <a:rPr sz="4000" dirty="0"/>
              <a:t>C</a:t>
            </a:r>
            <a:r>
              <a:rPr sz="4000" spc="-130" dirty="0"/>
              <a:t> </a:t>
            </a:r>
            <a:r>
              <a:rPr sz="4000" dirty="0"/>
              <a:t>R</a:t>
            </a:r>
            <a:r>
              <a:rPr sz="4000" spc="-125" dirty="0"/>
              <a:t> </a:t>
            </a:r>
            <a:r>
              <a:rPr sz="4000" dirty="0"/>
              <a:t>I</a:t>
            </a:r>
            <a:r>
              <a:rPr sz="4000" spc="-114" dirty="0"/>
              <a:t> </a:t>
            </a:r>
            <a:r>
              <a:rPr sz="4000" dirty="0"/>
              <a:t>T</a:t>
            </a:r>
            <a:r>
              <a:rPr sz="4000" spc="-125" dirty="0"/>
              <a:t> </a:t>
            </a:r>
            <a:r>
              <a:rPr sz="4000" dirty="0"/>
              <a:t>I</a:t>
            </a:r>
            <a:r>
              <a:rPr sz="4000" spc="-114" dirty="0"/>
              <a:t> </a:t>
            </a:r>
            <a:r>
              <a:rPr sz="4000" dirty="0"/>
              <a:t>C</a:t>
            </a:r>
            <a:r>
              <a:rPr sz="4000" spc="-125" dirty="0"/>
              <a:t> </a:t>
            </a:r>
            <a:r>
              <a:rPr sz="4000" dirty="0"/>
              <a:t>A</a:t>
            </a:r>
            <a:r>
              <a:rPr sz="4000" spc="-120" dirty="0"/>
              <a:t> </a:t>
            </a:r>
            <a:r>
              <a:rPr sz="4000" spc="-50" dirty="0"/>
              <a:t>L</a:t>
            </a:r>
            <a:r>
              <a:rPr sz="4000" dirty="0"/>
              <a:t>	T</a:t>
            </a:r>
            <a:r>
              <a:rPr sz="4000" spc="-130" dirty="0"/>
              <a:t> </a:t>
            </a:r>
            <a:r>
              <a:rPr sz="4000" dirty="0"/>
              <a:t>H</a:t>
            </a:r>
            <a:r>
              <a:rPr sz="4000" spc="-120" dirty="0"/>
              <a:t> </a:t>
            </a:r>
            <a:r>
              <a:rPr sz="4000" dirty="0"/>
              <a:t>I</a:t>
            </a:r>
            <a:r>
              <a:rPr sz="4000" spc="-120" dirty="0"/>
              <a:t> </a:t>
            </a:r>
            <a:r>
              <a:rPr sz="4000" dirty="0"/>
              <a:t>N</a:t>
            </a:r>
            <a:r>
              <a:rPr sz="4000" spc="-130" dirty="0"/>
              <a:t> </a:t>
            </a:r>
            <a:r>
              <a:rPr sz="4000" dirty="0"/>
              <a:t>K</a:t>
            </a:r>
            <a:r>
              <a:rPr sz="4000" spc="-114" dirty="0"/>
              <a:t> </a:t>
            </a:r>
            <a:r>
              <a:rPr sz="4000" dirty="0"/>
              <a:t>I</a:t>
            </a:r>
            <a:r>
              <a:rPr sz="4000" spc="-120" dirty="0"/>
              <a:t> </a:t>
            </a:r>
            <a:r>
              <a:rPr sz="4000" dirty="0"/>
              <a:t>N</a:t>
            </a:r>
            <a:r>
              <a:rPr sz="4000" spc="-130" dirty="0"/>
              <a:t> </a:t>
            </a:r>
            <a:r>
              <a:rPr sz="4000" spc="-50" dirty="0"/>
              <a:t>G</a:t>
            </a:r>
            <a:r>
              <a:rPr sz="4000" dirty="0"/>
              <a:t>	D</a:t>
            </a:r>
            <a:r>
              <a:rPr sz="4000" spc="-135" dirty="0"/>
              <a:t> </a:t>
            </a:r>
            <a:r>
              <a:rPr sz="4000" dirty="0"/>
              <a:t>A</a:t>
            </a:r>
            <a:r>
              <a:rPr sz="4000" spc="-135" dirty="0"/>
              <a:t> </a:t>
            </a:r>
            <a:r>
              <a:rPr sz="4000" dirty="0"/>
              <a:t>L</a:t>
            </a:r>
            <a:r>
              <a:rPr sz="4000" spc="-35" dirty="0"/>
              <a:t> </a:t>
            </a:r>
            <a:r>
              <a:rPr sz="4000" dirty="0"/>
              <a:t>A</a:t>
            </a:r>
            <a:r>
              <a:rPr sz="4000" spc="-135" dirty="0"/>
              <a:t> </a:t>
            </a:r>
            <a:r>
              <a:rPr sz="4000" spc="-50" dirty="0"/>
              <a:t>M </a:t>
            </a:r>
            <a:r>
              <a:rPr sz="4000" dirty="0"/>
              <a:t>A</a:t>
            </a:r>
            <a:r>
              <a:rPr sz="4000" spc="-130" dirty="0"/>
              <a:t> </a:t>
            </a:r>
            <a:r>
              <a:rPr sz="4000" dirty="0"/>
              <a:t>S</a:t>
            </a:r>
            <a:r>
              <a:rPr sz="4000" spc="-125" dirty="0"/>
              <a:t> </a:t>
            </a:r>
            <a:r>
              <a:rPr sz="4000" dirty="0"/>
              <a:t>U</a:t>
            </a:r>
            <a:r>
              <a:rPr sz="4000" spc="-130" dirty="0"/>
              <a:t> </a:t>
            </a:r>
            <a:r>
              <a:rPr sz="4000" dirty="0"/>
              <a:t>H</a:t>
            </a:r>
            <a:r>
              <a:rPr sz="4000" spc="-125" dirty="0"/>
              <a:t> </a:t>
            </a:r>
            <a:r>
              <a:rPr sz="4000" dirty="0"/>
              <a:t>A</a:t>
            </a:r>
            <a:r>
              <a:rPr sz="4000" spc="-125" dirty="0"/>
              <a:t> </a:t>
            </a:r>
            <a:r>
              <a:rPr sz="4000" spc="-50" dirty="0"/>
              <a:t>N</a:t>
            </a:r>
            <a:r>
              <a:rPr sz="4000" dirty="0"/>
              <a:t>	K</a:t>
            </a:r>
            <a:r>
              <a:rPr sz="4000" spc="-125" dirty="0"/>
              <a:t> </a:t>
            </a:r>
            <a:r>
              <a:rPr sz="4000" dirty="0"/>
              <a:t>E</a:t>
            </a:r>
            <a:r>
              <a:rPr sz="4000" spc="-130" dirty="0"/>
              <a:t> </a:t>
            </a:r>
            <a:r>
              <a:rPr sz="4000" dirty="0"/>
              <a:t>B</a:t>
            </a:r>
            <a:r>
              <a:rPr sz="4000" spc="-125" dirty="0"/>
              <a:t> </a:t>
            </a:r>
            <a:r>
              <a:rPr sz="4000" dirty="0"/>
              <a:t>I</a:t>
            </a:r>
            <a:r>
              <a:rPr sz="4000" spc="-125" dirty="0"/>
              <a:t> </a:t>
            </a:r>
            <a:r>
              <a:rPr sz="4000" dirty="0"/>
              <a:t>D</a:t>
            </a:r>
            <a:r>
              <a:rPr sz="4000" spc="-125" dirty="0"/>
              <a:t> </a:t>
            </a:r>
            <a:r>
              <a:rPr sz="4000" dirty="0"/>
              <a:t>A</a:t>
            </a:r>
            <a:r>
              <a:rPr sz="4000" spc="-125" dirty="0"/>
              <a:t> </a:t>
            </a:r>
            <a:r>
              <a:rPr sz="4000" dirty="0"/>
              <a:t>N</a:t>
            </a:r>
            <a:r>
              <a:rPr sz="4000" spc="-130" dirty="0"/>
              <a:t> </a:t>
            </a:r>
            <a:r>
              <a:rPr sz="4000" dirty="0"/>
              <a:t>A</a:t>
            </a:r>
            <a:r>
              <a:rPr sz="4000" spc="-125" dirty="0"/>
              <a:t> </a:t>
            </a:r>
            <a:r>
              <a:rPr sz="4000" spc="-50" dirty="0"/>
              <a:t>N</a:t>
            </a:r>
            <a:endParaRPr sz="4000" dirty="0"/>
          </a:p>
          <a:p>
            <a:pPr marL="7620" algn="ctr">
              <a:lnSpc>
                <a:spcPts val="4260"/>
              </a:lnSpc>
              <a:tabLst>
                <a:tab pos="2082164" algn="l"/>
              </a:tabLst>
            </a:pPr>
            <a:r>
              <a:rPr sz="4000" dirty="0"/>
              <a:t>(</a:t>
            </a:r>
            <a:r>
              <a:rPr sz="4000" spc="-135" dirty="0"/>
              <a:t> </a:t>
            </a:r>
            <a:r>
              <a:rPr sz="4000" dirty="0"/>
              <a:t>S</a:t>
            </a:r>
            <a:r>
              <a:rPr sz="4000" spc="-120" dirty="0"/>
              <a:t> </a:t>
            </a:r>
            <a:r>
              <a:rPr sz="4000" dirty="0"/>
              <a:t>T</a:t>
            </a:r>
            <a:r>
              <a:rPr sz="4000" spc="-130" dirty="0"/>
              <a:t> </a:t>
            </a:r>
            <a:r>
              <a:rPr sz="4000" dirty="0"/>
              <a:t>U</a:t>
            </a:r>
            <a:r>
              <a:rPr sz="4000" spc="-120" dirty="0"/>
              <a:t> </a:t>
            </a:r>
            <a:r>
              <a:rPr sz="4000" dirty="0"/>
              <a:t>D</a:t>
            </a:r>
            <a:r>
              <a:rPr sz="4000" spc="-125" dirty="0"/>
              <a:t> </a:t>
            </a:r>
            <a:r>
              <a:rPr sz="4000" spc="-50" dirty="0"/>
              <a:t>Y</a:t>
            </a:r>
            <a:r>
              <a:rPr sz="4000" dirty="0"/>
              <a:t>	K</a:t>
            </a:r>
            <a:r>
              <a:rPr sz="4000" spc="-40" dirty="0"/>
              <a:t> </a:t>
            </a:r>
            <a:r>
              <a:rPr sz="4000" dirty="0"/>
              <a:t>A</a:t>
            </a:r>
            <a:r>
              <a:rPr sz="4000" spc="-125" dirty="0"/>
              <a:t> </a:t>
            </a:r>
            <a:r>
              <a:rPr sz="4000" dirty="0"/>
              <a:t>S</a:t>
            </a:r>
            <a:r>
              <a:rPr sz="4000" spc="-120" dirty="0"/>
              <a:t> </a:t>
            </a:r>
            <a:r>
              <a:rPr sz="4000" dirty="0"/>
              <a:t>U</a:t>
            </a:r>
            <a:r>
              <a:rPr sz="4000" spc="-125" dirty="0"/>
              <a:t> </a:t>
            </a:r>
            <a:r>
              <a:rPr sz="4000" dirty="0"/>
              <a:t>S</a:t>
            </a:r>
            <a:r>
              <a:rPr sz="4000" spc="-120" dirty="0"/>
              <a:t> </a:t>
            </a:r>
            <a:r>
              <a:rPr sz="4000" spc="-50" dirty="0"/>
              <a:t>)</a:t>
            </a:r>
            <a:endParaRPr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8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63495" y="630936"/>
            <a:ext cx="5230495" cy="5229225"/>
          </a:xfrm>
          <a:custGeom>
            <a:avLst/>
            <a:gdLst/>
            <a:ahLst/>
            <a:cxnLst/>
            <a:rect l="l" t="t" r="r" b="b"/>
            <a:pathLst>
              <a:path w="5230495" h="5229225">
                <a:moveTo>
                  <a:pt x="2615184" y="0"/>
                </a:moveTo>
                <a:lnTo>
                  <a:pt x="2564384" y="4699"/>
                </a:lnTo>
                <a:lnTo>
                  <a:pt x="2515235" y="17399"/>
                </a:lnTo>
                <a:lnTo>
                  <a:pt x="2467737" y="36449"/>
                </a:lnTo>
                <a:lnTo>
                  <a:pt x="2418588" y="60325"/>
                </a:lnTo>
                <a:lnTo>
                  <a:pt x="2372487" y="87249"/>
                </a:lnTo>
                <a:lnTo>
                  <a:pt x="2324989" y="115824"/>
                </a:lnTo>
                <a:lnTo>
                  <a:pt x="2229866" y="166624"/>
                </a:lnTo>
                <a:lnTo>
                  <a:pt x="2182241" y="185674"/>
                </a:lnTo>
                <a:lnTo>
                  <a:pt x="2133092" y="198374"/>
                </a:lnTo>
                <a:lnTo>
                  <a:pt x="2083943" y="204724"/>
                </a:lnTo>
                <a:lnTo>
                  <a:pt x="2031619" y="204724"/>
                </a:lnTo>
                <a:lnTo>
                  <a:pt x="1977644" y="201549"/>
                </a:lnTo>
                <a:lnTo>
                  <a:pt x="1923669" y="195199"/>
                </a:lnTo>
                <a:lnTo>
                  <a:pt x="1869820" y="187325"/>
                </a:lnTo>
                <a:lnTo>
                  <a:pt x="1815845" y="180975"/>
                </a:lnTo>
                <a:lnTo>
                  <a:pt x="1761998" y="176149"/>
                </a:lnTo>
                <a:lnTo>
                  <a:pt x="1711198" y="177800"/>
                </a:lnTo>
                <a:lnTo>
                  <a:pt x="1662049" y="184150"/>
                </a:lnTo>
                <a:lnTo>
                  <a:pt x="1614424" y="198374"/>
                </a:lnTo>
                <a:lnTo>
                  <a:pt x="1574800" y="219075"/>
                </a:lnTo>
                <a:lnTo>
                  <a:pt x="1536700" y="245999"/>
                </a:lnTo>
                <a:lnTo>
                  <a:pt x="1503426" y="277749"/>
                </a:lnTo>
                <a:lnTo>
                  <a:pt x="1470152" y="314325"/>
                </a:lnTo>
                <a:lnTo>
                  <a:pt x="1440053" y="352425"/>
                </a:lnTo>
                <a:lnTo>
                  <a:pt x="1379728" y="431800"/>
                </a:lnTo>
                <a:lnTo>
                  <a:pt x="1349629" y="469900"/>
                </a:lnTo>
                <a:lnTo>
                  <a:pt x="1317879" y="506349"/>
                </a:lnTo>
                <a:lnTo>
                  <a:pt x="1281430" y="538099"/>
                </a:lnTo>
                <a:lnTo>
                  <a:pt x="1246505" y="566674"/>
                </a:lnTo>
                <a:lnTo>
                  <a:pt x="1206881" y="588899"/>
                </a:lnTo>
                <a:lnTo>
                  <a:pt x="1164082" y="607949"/>
                </a:lnTo>
                <a:lnTo>
                  <a:pt x="1118108" y="623824"/>
                </a:lnTo>
                <a:lnTo>
                  <a:pt x="1070483" y="638175"/>
                </a:lnTo>
                <a:lnTo>
                  <a:pt x="1022858" y="650875"/>
                </a:lnTo>
                <a:lnTo>
                  <a:pt x="973709" y="663575"/>
                </a:lnTo>
                <a:lnTo>
                  <a:pt x="927735" y="677799"/>
                </a:lnTo>
                <a:lnTo>
                  <a:pt x="881761" y="693674"/>
                </a:lnTo>
                <a:lnTo>
                  <a:pt x="838962" y="712724"/>
                </a:lnTo>
                <a:lnTo>
                  <a:pt x="800862" y="736600"/>
                </a:lnTo>
                <a:lnTo>
                  <a:pt x="765937" y="765175"/>
                </a:lnTo>
                <a:lnTo>
                  <a:pt x="737489" y="800100"/>
                </a:lnTo>
                <a:lnTo>
                  <a:pt x="713613" y="838200"/>
                </a:lnTo>
                <a:lnTo>
                  <a:pt x="694690" y="880999"/>
                </a:lnTo>
                <a:lnTo>
                  <a:pt x="678815" y="926973"/>
                </a:lnTo>
                <a:lnTo>
                  <a:pt x="664464" y="973074"/>
                </a:lnTo>
                <a:lnTo>
                  <a:pt x="651764" y="1022223"/>
                </a:lnTo>
                <a:lnTo>
                  <a:pt x="639064" y="1069848"/>
                </a:lnTo>
                <a:lnTo>
                  <a:pt x="624840" y="1117473"/>
                </a:lnTo>
                <a:lnTo>
                  <a:pt x="608965" y="1163574"/>
                </a:lnTo>
                <a:lnTo>
                  <a:pt x="589915" y="1206373"/>
                </a:lnTo>
                <a:lnTo>
                  <a:pt x="567817" y="1246124"/>
                </a:lnTo>
                <a:lnTo>
                  <a:pt x="539242" y="1281049"/>
                </a:lnTo>
                <a:lnTo>
                  <a:pt x="507492" y="1317498"/>
                </a:lnTo>
                <a:lnTo>
                  <a:pt x="471043" y="1349248"/>
                </a:lnTo>
                <a:lnTo>
                  <a:pt x="352044" y="1439799"/>
                </a:lnTo>
                <a:lnTo>
                  <a:pt x="314071" y="1469898"/>
                </a:lnTo>
                <a:lnTo>
                  <a:pt x="277495" y="1503299"/>
                </a:lnTo>
                <a:lnTo>
                  <a:pt x="245872" y="1536573"/>
                </a:lnTo>
                <a:lnTo>
                  <a:pt x="218821" y="1574673"/>
                </a:lnTo>
                <a:lnTo>
                  <a:pt x="198247" y="1614424"/>
                </a:lnTo>
                <a:lnTo>
                  <a:pt x="184023" y="1662049"/>
                </a:lnTo>
                <a:lnTo>
                  <a:pt x="177673" y="1711198"/>
                </a:lnTo>
                <a:lnTo>
                  <a:pt x="176022" y="1761998"/>
                </a:lnTo>
                <a:lnTo>
                  <a:pt x="180848" y="1815973"/>
                </a:lnTo>
                <a:lnTo>
                  <a:pt x="187198" y="1869948"/>
                </a:lnTo>
                <a:lnTo>
                  <a:pt x="195072" y="1923923"/>
                </a:lnTo>
                <a:lnTo>
                  <a:pt x="201422" y="1977898"/>
                </a:lnTo>
                <a:lnTo>
                  <a:pt x="204597" y="2031873"/>
                </a:lnTo>
                <a:lnTo>
                  <a:pt x="204597" y="2084197"/>
                </a:lnTo>
                <a:lnTo>
                  <a:pt x="198247" y="2133473"/>
                </a:lnTo>
                <a:lnTo>
                  <a:pt x="185547" y="2182622"/>
                </a:lnTo>
                <a:lnTo>
                  <a:pt x="166497" y="2228723"/>
                </a:lnTo>
                <a:lnTo>
                  <a:pt x="142748" y="2276348"/>
                </a:lnTo>
                <a:lnTo>
                  <a:pt x="115824" y="2323973"/>
                </a:lnTo>
                <a:lnTo>
                  <a:pt x="87249" y="2371598"/>
                </a:lnTo>
                <a:lnTo>
                  <a:pt x="60325" y="2417572"/>
                </a:lnTo>
                <a:lnTo>
                  <a:pt x="36449" y="2466848"/>
                </a:lnTo>
                <a:lnTo>
                  <a:pt x="17399" y="2514473"/>
                </a:lnTo>
                <a:lnTo>
                  <a:pt x="4699" y="2563622"/>
                </a:lnTo>
                <a:lnTo>
                  <a:pt x="0" y="2614422"/>
                </a:lnTo>
                <a:lnTo>
                  <a:pt x="4699" y="2665222"/>
                </a:lnTo>
                <a:lnTo>
                  <a:pt x="17399" y="2714371"/>
                </a:lnTo>
                <a:lnTo>
                  <a:pt x="36449" y="2761996"/>
                </a:lnTo>
                <a:lnTo>
                  <a:pt x="60325" y="2811272"/>
                </a:lnTo>
                <a:lnTo>
                  <a:pt x="87249" y="2857246"/>
                </a:lnTo>
                <a:lnTo>
                  <a:pt x="115824" y="2904871"/>
                </a:lnTo>
                <a:lnTo>
                  <a:pt x="142748" y="2952496"/>
                </a:lnTo>
                <a:lnTo>
                  <a:pt x="166497" y="3000121"/>
                </a:lnTo>
                <a:lnTo>
                  <a:pt x="185547" y="3046222"/>
                </a:lnTo>
                <a:lnTo>
                  <a:pt x="198247" y="3095371"/>
                </a:lnTo>
                <a:lnTo>
                  <a:pt x="204597" y="3144647"/>
                </a:lnTo>
                <a:lnTo>
                  <a:pt x="204597" y="3196971"/>
                </a:lnTo>
                <a:lnTo>
                  <a:pt x="201422" y="3250946"/>
                </a:lnTo>
                <a:lnTo>
                  <a:pt x="195072" y="3304921"/>
                </a:lnTo>
                <a:lnTo>
                  <a:pt x="187198" y="3358896"/>
                </a:lnTo>
                <a:lnTo>
                  <a:pt x="180848" y="3412871"/>
                </a:lnTo>
                <a:lnTo>
                  <a:pt x="176022" y="3466846"/>
                </a:lnTo>
                <a:lnTo>
                  <a:pt x="177673" y="3517646"/>
                </a:lnTo>
                <a:lnTo>
                  <a:pt x="184023" y="3566795"/>
                </a:lnTo>
                <a:lnTo>
                  <a:pt x="198247" y="3614420"/>
                </a:lnTo>
                <a:lnTo>
                  <a:pt x="218821" y="3654171"/>
                </a:lnTo>
                <a:lnTo>
                  <a:pt x="245872" y="3692271"/>
                </a:lnTo>
                <a:lnTo>
                  <a:pt x="277495" y="3725545"/>
                </a:lnTo>
                <a:lnTo>
                  <a:pt x="314071" y="3758946"/>
                </a:lnTo>
                <a:lnTo>
                  <a:pt x="352044" y="3789045"/>
                </a:lnTo>
                <a:lnTo>
                  <a:pt x="471043" y="3879596"/>
                </a:lnTo>
                <a:lnTo>
                  <a:pt x="507492" y="3911346"/>
                </a:lnTo>
                <a:lnTo>
                  <a:pt x="539242" y="3947795"/>
                </a:lnTo>
                <a:lnTo>
                  <a:pt x="567817" y="3982720"/>
                </a:lnTo>
                <a:lnTo>
                  <a:pt x="589915" y="4022471"/>
                </a:lnTo>
                <a:lnTo>
                  <a:pt x="608965" y="4065270"/>
                </a:lnTo>
                <a:lnTo>
                  <a:pt x="624840" y="4111371"/>
                </a:lnTo>
                <a:lnTo>
                  <a:pt x="639064" y="4158996"/>
                </a:lnTo>
                <a:lnTo>
                  <a:pt x="651764" y="4206621"/>
                </a:lnTo>
                <a:lnTo>
                  <a:pt x="664464" y="4255770"/>
                </a:lnTo>
                <a:lnTo>
                  <a:pt x="678815" y="4301871"/>
                </a:lnTo>
                <a:lnTo>
                  <a:pt x="694690" y="4347845"/>
                </a:lnTo>
                <a:lnTo>
                  <a:pt x="713613" y="4390644"/>
                </a:lnTo>
                <a:lnTo>
                  <a:pt x="737489" y="4428744"/>
                </a:lnTo>
                <a:lnTo>
                  <a:pt x="765937" y="4463669"/>
                </a:lnTo>
                <a:lnTo>
                  <a:pt x="800862" y="4492244"/>
                </a:lnTo>
                <a:lnTo>
                  <a:pt x="838962" y="4516120"/>
                </a:lnTo>
                <a:lnTo>
                  <a:pt x="881761" y="4535170"/>
                </a:lnTo>
                <a:lnTo>
                  <a:pt x="927735" y="4551045"/>
                </a:lnTo>
                <a:lnTo>
                  <a:pt x="973709" y="4565269"/>
                </a:lnTo>
                <a:lnTo>
                  <a:pt x="1022858" y="4577969"/>
                </a:lnTo>
                <a:lnTo>
                  <a:pt x="1070483" y="4590669"/>
                </a:lnTo>
                <a:lnTo>
                  <a:pt x="1118108" y="4605020"/>
                </a:lnTo>
                <a:lnTo>
                  <a:pt x="1164082" y="4620895"/>
                </a:lnTo>
                <a:lnTo>
                  <a:pt x="1206881" y="4639945"/>
                </a:lnTo>
                <a:lnTo>
                  <a:pt x="1246505" y="4662170"/>
                </a:lnTo>
                <a:lnTo>
                  <a:pt x="1281430" y="4690745"/>
                </a:lnTo>
                <a:lnTo>
                  <a:pt x="1317879" y="4722495"/>
                </a:lnTo>
                <a:lnTo>
                  <a:pt x="1349629" y="4758944"/>
                </a:lnTo>
                <a:lnTo>
                  <a:pt x="1379728" y="4797044"/>
                </a:lnTo>
                <a:lnTo>
                  <a:pt x="1440053" y="4876419"/>
                </a:lnTo>
                <a:lnTo>
                  <a:pt x="1470152" y="4914519"/>
                </a:lnTo>
                <a:lnTo>
                  <a:pt x="1503426" y="4951095"/>
                </a:lnTo>
                <a:lnTo>
                  <a:pt x="1536700" y="4982794"/>
                </a:lnTo>
                <a:lnTo>
                  <a:pt x="1574800" y="5009781"/>
                </a:lnTo>
                <a:lnTo>
                  <a:pt x="1614424" y="5030419"/>
                </a:lnTo>
                <a:lnTo>
                  <a:pt x="1662049" y="5044706"/>
                </a:lnTo>
                <a:lnTo>
                  <a:pt x="1711198" y="5051056"/>
                </a:lnTo>
                <a:lnTo>
                  <a:pt x="1761998" y="5052644"/>
                </a:lnTo>
                <a:lnTo>
                  <a:pt x="1815845" y="5047881"/>
                </a:lnTo>
                <a:lnTo>
                  <a:pt x="1869820" y="5041531"/>
                </a:lnTo>
                <a:lnTo>
                  <a:pt x="1923669" y="5033594"/>
                </a:lnTo>
                <a:lnTo>
                  <a:pt x="1977644" y="5027244"/>
                </a:lnTo>
                <a:lnTo>
                  <a:pt x="2031619" y="5024069"/>
                </a:lnTo>
                <a:lnTo>
                  <a:pt x="2083943" y="5024069"/>
                </a:lnTo>
                <a:lnTo>
                  <a:pt x="2133092" y="5030419"/>
                </a:lnTo>
                <a:lnTo>
                  <a:pt x="2182241" y="5043119"/>
                </a:lnTo>
                <a:lnTo>
                  <a:pt x="2229866" y="5062169"/>
                </a:lnTo>
                <a:lnTo>
                  <a:pt x="2324989" y="5112969"/>
                </a:lnTo>
                <a:lnTo>
                  <a:pt x="2372487" y="5141531"/>
                </a:lnTo>
                <a:lnTo>
                  <a:pt x="2418588" y="5168519"/>
                </a:lnTo>
                <a:lnTo>
                  <a:pt x="2467737" y="5192331"/>
                </a:lnTo>
                <a:lnTo>
                  <a:pt x="2515235" y="5211381"/>
                </a:lnTo>
                <a:lnTo>
                  <a:pt x="2564384" y="5224081"/>
                </a:lnTo>
                <a:lnTo>
                  <a:pt x="2615184" y="5228844"/>
                </a:lnTo>
                <a:lnTo>
                  <a:pt x="2665984" y="5224081"/>
                </a:lnTo>
                <a:lnTo>
                  <a:pt x="2715133" y="5211381"/>
                </a:lnTo>
                <a:lnTo>
                  <a:pt x="2762631" y="5192331"/>
                </a:lnTo>
                <a:lnTo>
                  <a:pt x="2811780" y="5168519"/>
                </a:lnTo>
                <a:lnTo>
                  <a:pt x="2857881" y="5141531"/>
                </a:lnTo>
                <a:lnTo>
                  <a:pt x="2905379" y="5112969"/>
                </a:lnTo>
                <a:lnTo>
                  <a:pt x="3000502" y="5062169"/>
                </a:lnTo>
                <a:lnTo>
                  <a:pt x="3046603" y="5043119"/>
                </a:lnTo>
                <a:lnTo>
                  <a:pt x="3097276" y="5030419"/>
                </a:lnTo>
                <a:lnTo>
                  <a:pt x="3146425" y="5024069"/>
                </a:lnTo>
                <a:lnTo>
                  <a:pt x="3198749" y="5024069"/>
                </a:lnTo>
                <a:lnTo>
                  <a:pt x="3252724" y="5027244"/>
                </a:lnTo>
                <a:lnTo>
                  <a:pt x="3306699" y="5033594"/>
                </a:lnTo>
                <a:lnTo>
                  <a:pt x="3360547" y="5041531"/>
                </a:lnTo>
                <a:lnTo>
                  <a:pt x="3414522" y="5047881"/>
                </a:lnTo>
                <a:lnTo>
                  <a:pt x="3468370" y="5052644"/>
                </a:lnTo>
                <a:lnTo>
                  <a:pt x="3519170" y="5051056"/>
                </a:lnTo>
                <a:lnTo>
                  <a:pt x="3568319" y="5044706"/>
                </a:lnTo>
                <a:lnTo>
                  <a:pt x="3615944" y="5030419"/>
                </a:lnTo>
                <a:lnTo>
                  <a:pt x="3655568" y="5009781"/>
                </a:lnTo>
                <a:lnTo>
                  <a:pt x="3693668" y="4982794"/>
                </a:lnTo>
                <a:lnTo>
                  <a:pt x="3726942" y="4951095"/>
                </a:lnTo>
                <a:lnTo>
                  <a:pt x="3760216" y="4914519"/>
                </a:lnTo>
                <a:lnTo>
                  <a:pt x="3790315" y="4876419"/>
                </a:lnTo>
                <a:lnTo>
                  <a:pt x="3850640" y="4797044"/>
                </a:lnTo>
                <a:lnTo>
                  <a:pt x="3880739" y="4758944"/>
                </a:lnTo>
                <a:lnTo>
                  <a:pt x="3912489" y="4722495"/>
                </a:lnTo>
                <a:lnTo>
                  <a:pt x="3948938" y="4690745"/>
                </a:lnTo>
                <a:lnTo>
                  <a:pt x="3983863" y="4662170"/>
                </a:lnTo>
                <a:lnTo>
                  <a:pt x="4023487" y="4639945"/>
                </a:lnTo>
                <a:lnTo>
                  <a:pt x="4066286" y="4620895"/>
                </a:lnTo>
                <a:lnTo>
                  <a:pt x="4112259" y="4605020"/>
                </a:lnTo>
                <a:lnTo>
                  <a:pt x="4159884" y="4590669"/>
                </a:lnTo>
                <a:lnTo>
                  <a:pt x="4207509" y="4577969"/>
                </a:lnTo>
                <a:lnTo>
                  <a:pt x="4256658" y="4565269"/>
                </a:lnTo>
                <a:lnTo>
                  <a:pt x="4302633" y="4551045"/>
                </a:lnTo>
                <a:lnTo>
                  <a:pt x="4348607" y="4535170"/>
                </a:lnTo>
                <a:lnTo>
                  <a:pt x="4391406" y="4516120"/>
                </a:lnTo>
                <a:lnTo>
                  <a:pt x="4429506" y="4492244"/>
                </a:lnTo>
                <a:lnTo>
                  <a:pt x="4464431" y="4463669"/>
                </a:lnTo>
                <a:lnTo>
                  <a:pt x="4492879" y="4428744"/>
                </a:lnTo>
                <a:lnTo>
                  <a:pt x="4516755" y="4390644"/>
                </a:lnTo>
                <a:lnTo>
                  <a:pt x="4535678" y="4347845"/>
                </a:lnTo>
                <a:lnTo>
                  <a:pt x="4551553" y="4301871"/>
                </a:lnTo>
                <a:lnTo>
                  <a:pt x="4565904" y="4255770"/>
                </a:lnTo>
                <a:lnTo>
                  <a:pt x="4578604" y="4206621"/>
                </a:lnTo>
                <a:lnTo>
                  <a:pt x="4591304" y="4158996"/>
                </a:lnTo>
                <a:lnTo>
                  <a:pt x="4605528" y="4111371"/>
                </a:lnTo>
                <a:lnTo>
                  <a:pt x="4621403" y="4065270"/>
                </a:lnTo>
                <a:lnTo>
                  <a:pt x="4640453" y="4022471"/>
                </a:lnTo>
                <a:lnTo>
                  <a:pt x="4662551" y="3982720"/>
                </a:lnTo>
                <a:lnTo>
                  <a:pt x="4691126" y="3947795"/>
                </a:lnTo>
                <a:lnTo>
                  <a:pt x="4722876" y="3911346"/>
                </a:lnTo>
                <a:lnTo>
                  <a:pt x="4759325" y="3879596"/>
                </a:lnTo>
                <a:lnTo>
                  <a:pt x="4797425" y="3849370"/>
                </a:lnTo>
                <a:lnTo>
                  <a:pt x="4838700" y="3819271"/>
                </a:lnTo>
                <a:lnTo>
                  <a:pt x="4878324" y="3789045"/>
                </a:lnTo>
                <a:lnTo>
                  <a:pt x="4916297" y="3758946"/>
                </a:lnTo>
                <a:lnTo>
                  <a:pt x="4952873" y="3725545"/>
                </a:lnTo>
                <a:lnTo>
                  <a:pt x="4984496" y="3692271"/>
                </a:lnTo>
                <a:lnTo>
                  <a:pt x="5011547" y="3654171"/>
                </a:lnTo>
                <a:lnTo>
                  <a:pt x="5032121" y="3614420"/>
                </a:lnTo>
                <a:lnTo>
                  <a:pt x="5046345" y="3566795"/>
                </a:lnTo>
                <a:lnTo>
                  <a:pt x="5052695" y="3517646"/>
                </a:lnTo>
                <a:lnTo>
                  <a:pt x="5054346" y="3466846"/>
                </a:lnTo>
                <a:lnTo>
                  <a:pt x="5049520" y="3412871"/>
                </a:lnTo>
                <a:lnTo>
                  <a:pt x="5043170" y="3358896"/>
                </a:lnTo>
                <a:lnTo>
                  <a:pt x="5035296" y="3304921"/>
                </a:lnTo>
                <a:lnTo>
                  <a:pt x="5028946" y="3250946"/>
                </a:lnTo>
                <a:lnTo>
                  <a:pt x="5025771" y="3196971"/>
                </a:lnTo>
                <a:lnTo>
                  <a:pt x="5025771" y="3144647"/>
                </a:lnTo>
                <a:lnTo>
                  <a:pt x="5032121" y="3095371"/>
                </a:lnTo>
                <a:lnTo>
                  <a:pt x="5044821" y="3046222"/>
                </a:lnTo>
                <a:lnTo>
                  <a:pt x="5063871" y="3000121"/>
                </a:lnTo>
                <a:lnTo>
                  <a:pt x="5114544" y="2904871"/>
                </a:lnTo>
                <a:lnTo>
                  <a:pt x="5143119" y="2857246"/>
                </a:lnTo>
                <a:lnTo>
                  <a:pt x="5170043" y="2811272"/>
                </a:lnTo>
                <a:lnTo>
                  <a:pt x="5193919" y="2761996"/>
                </a:lnTo>
                <a:lnTo>
                  <a:pt x="5212969" y="2714371"/>
                </a:lnTo>
                <a:lnTo>
                  <a:pt x="5225669" y="2665222"/>
                </a:lnTo>
                <a:lnTo>
                  <a:pt x="5230368" y="2614422"/>
                </a:lnTo>
                <a:lnTo>
                  <a:pt x="5225669" y="2563622"/>
                </a:lnTo>
                <a:lnTo>
                  <a:pt x="5212969" y="2514473"/>
                </a:lnTo>
                <a:lnTo>
                  <a:pt x="5193919" y="2466848"/>
                </a:lnTo>
                <a:lnTo>
                  <a:pt x="5170043" y="2417572"/>
                </a:lnTo>
                <a:lnTo>
                  <a:pt x="5143119" y="2371598"/>
                </a:lnTo>
                <a:lnTo>
                  <a:pt x="5114544" y="2323973"/>
                </a:lnTo>
                <a:lnTo>
                  <a:pt x="5063871" y="2228723"/>
                </a:lnTo>
                <a:lnTo>
                  <a:pt x="5044821" y="2182622"/>
                </a:lnTo>
                <a:lnTo>
                  <a:pt x="5032121" y="2133473"/>
                </a:lnTo>
                <a:lnTo>
                  <a:pt x="5025771" y="2084197"/>
                </a:lnTo>
                <a:lnTo>
                  <a:pt x="5025771" y="2031873"/>
                </a:lnTo>
                <a:lnTo>
                  <a:pt x="5028946" y="1977898"/>
                </a:lnTo>
                <a:lnTo>
                  <a:pt x="5035296" y="1923923"/>
                </a:lnTo>
                <a:lnTo>
                  <a:pt x="5043170" y="1869948"/>
                </a:lnTo>
                <a:lnTo>
                  <a:pt x="5049520" y="1815973"/>
                </a:lnTo>
                <a:lnTo>
                  <a:pt x="5054346" y="1761998"/>
                </a:lnTo>
                <a:lnTo>
                  <a:pt x="5052695" y="1711198"/>
                </a:lnTo>
                <a:lnTo>
                  <a:pt x="5046345" y="1662049"/>
                </a:lnTo>
                <a:lnTo>
                  <a:pt x="5032121" y="1614424"/>
                </a:lnTo>
                <a:lnTo>
                  <a:pt x="5011547" y="1574673"/>
                </a:lnTo>
                <a:lnTo>
                  <a:pt x="4984496" y="1536573"/>
                </a:lnTo>
                <a:lnTo>
                  <a:pt x="4952873" y="1503299"/>
                </a:lnTo>
                <a:lnTo>
                  <a:pt x="4916297" y="1469898"/>
                </a:lnTo>
                <a:lnTo>
                  <a:pt x="4878324" y="1439799"/>
                </a:lnTo>
                <a:lnTo>
                  <a:pt x="4838700" y="1409573"/>
                </a:lnTo>
                <a:lnTo>
                  <a:pt x="4797425" y="1379474"/>
                </a:lnTo>
                <a:lnTo>
                  <a:pt x="4759325" y="1349248"/>
                </a:lnTo>
                <a:lnTo>
                  <a:pt x="4722876" y="1317498"/>
                </a:lnTo>
                <a:lnTo>
                  <a:pt x="4691126" y="1281049"/>
                </a:lnTo>
                <a:lnTo>
                  <a:pt x="4662551" y="1246124"/>
                </a:lnTo>
                <a:lnTo>
                  <a:pt x="4640453" y="1206373"/>
                </a:lnTo>
                <a:lnTo>
                  <a:pt x="4621403" y="1163574"/>
                </a:lnTo>
                <a:lnTo>
                  <a:pt x="4605528" y="1117473"/>
                </a:lnTo>
                <a:lnTo>
                  <a:pt x="4591304" y="1069848"/>
                </a:lnTo>
                <a:lnTo>
                  <a:pt x="4578604" y="1022223"/>
                </a:lnTo>
                <a:lnTo>
                  <a:pt x="4565904" y="973074"/>
                </a:lnTo>
                <a:lnTo>
                  <a:pt x="4551553" y="926973"/>
                </a:lnTo>
                <a:lnTo>
                  <a:pt x="4535678" y="880999"/>
                </a:lnTo>
                <a:lnTo>
                  <a:pt x="4516755" y="838200"/>
                </a:lnTo>
                <a:lnTo>
                  <a:pt x="4492879" y="800100"/>
                </a:lnTo>
                <a:lnTo>
                  <a:pt x="4464431" y="765175"/>
                </a:lnTo>
                <a:lnTo>
                  <a:pt x="4429506" y="736600"/>
                </a:lnTo>
                <a:lnTo>
                  <a:pt x="4391406" y="712724"/>
                </a:lnTo>
                <a:lnTo>
                  <a:pt x="4348607" y="693674"/>
                </a:lnTo>
                <a:lnTo>
                  <a:pt x="4302633" y="677799"/>
                </a:lnTo>
                <a:lnTo>
                  <a:pt x="4256658" y="663575"/>
                </a:lnTo>
                <a:lnTo>
                  <a:pt x="4207509" y="650875"/>
                </a:lnTo>
                <a:lnTo>
                  <a:pt x="4159884" y="638175"/>
                </a:lnTo>
                <a:lnTo>
                  <a:pt x="4112259" y="623824"/>
                </a:lnTo>
                <a:lnTo>
                  <a:pt x="4066286" y="607949"/>
                </a:lnTo>
                <a:lnTo>
                  <a:pt x="4023487" y="588899"/>
                </a:lnTo>
                <a:lnTo>
                  <a:pt x="3983863" y="566674"/>
                </a:lnTo>
                <a:lnTo>
                  <a:pt x="3948938" y="538099"/>
                </a:lnTo>
                <a:lnTo>
                  <a:pt x="3912489" y="506349"/>
                </a:lnTo>
                <a:lnTo>
                  <a:pt x="3880739" y="469900"/>
                </a:lnTo>
                <a:lnTo>
                  <a:pt x="3850640" y="431800"/>
                </a:lnTo>
                <a:lnTo>
                  <a:pt x="3790315" y="352425"/>
                </a:lnTo>
                <a:lnTo>
                  <a:pt x="3760216" y="314325"/>
                </a:lnTo>
                <a:lnTo>
                  <a:pt x="3726942" y="277749"/>
                </a:lnTo>
                <a:lnTo>
                  <a:pt x="3693668" y="245999"/>
                </a:lnTo>
                <a:lnTo>
                  <a:pt x="3655568" y="219075"/>
                </a:lnTo>
                <a:lnTo>
                  <a:pt x="3615944" y="198374"/>
                </a:lnTo>
                <a:lnTo>
                  <a:pt x="3568319" y="184150"/>
                </a:lnTo>
                <a:lnTo>
                  <a:pt x="3519170" y="177800"/>
                </a:lnTo>
                <a:lnTo>
                  <a:pt x="3468370" y="176149"/>
                </a:lnTo>
                <a:lnTo>
                  <a:pt x="3414522" y="180975"/>
                </a:lnTo>
                <a:lnTo>
                  <a:pt x="3360547" y="187325"/>
                </a:lnTo>
                <a:lnTo>
                  <a:pt x="3306699" y="195199"/>
                </a:lnTo>
                <a:lnTo>
                  <a:pt x="3252724" y="201549"/>
                </a:lnTo>
                <a:lnTo>
                  <a:pt x="3198749" y="204724"/>
                </a:lnTo>
                <a:lnTo>
                  <a:pt x="3146425" y="204724"/>
                </a:lnTo>
                <a:lnTo>
                  <a:pt x="3097276" y="198374"/>
                </a:lnTo>
                <a:lnTo>
                  <a:pt x="3046603" y="185674"/>
                </a:lnTo>
                <a:lnTo>
                  <a:pt x="3000502" y="166624"/>
                </a:lnTo>
                <a:lnTo>
                  <a:pt x="2905379" y="115824"/>
                </a:lnTo>
                <a:lnTo>
                  <a:pt x="2857881" y="87249"/>
                </a:lnTo>
                <a:lnTo>
                  <a:pt x="2811780" y="60325"/>
                </a:lnTo>
                <a:lnTo>
                  <a:pt x="2762631" y="36449"/>
                </a:lnTo>
                <a:lnTo>
                  <a:pt x="2715133" y="17399"/>
                </a:lnTo>
                <a:lnTo>
                  <a:pt x="2665984" y="4699"/>
                </a:lnTo>
                <a:lnTo>
                  <a:pt x="2615184" y="0"/>
                </a:lnTo>
                <a:close/>
              </a:path>
            </a:pathLst>
          </a:custGeom>
          <a:solidFill>
            <a:srgbClr val="F3F3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213360" cy="6858000"/>
          </a:xfrm>
          <a:custGeom>
            <a:avLst/>
            <a:gdLst/>
            <a:ahLst/>
            <a:cxnLst/>
            <a:rect l="l" t="t" r="r" b="b"/>
            <a:pathLst>
              <a:path w="213360" h="6858000">
                <a:moveTo>
                  <a:pt x="213360" y="0"/>
                </a:moveTo>
                <a:lnTo>
                  <a:pt x="0" y="0"/>
                </a:lnTo>
                <a:lnTo>
                  <a:pt x="0" y="6858000"/>
                </a:lnTo>
                <a:lnTo>
                  <a:pt x="213360" y="6858000"/>
                </a:lnTo>
                <a:lnTo>
                  <a:pt x="213360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39341" y="756869"/>
            <a:ext cx="6593205" cy="4794885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1408430" marR="1398270" indent="-635" algn="ctr">
              <a:lnSpc>
                <a:spcPts val="7350"/>
              </a:lnSpc>
              <a:spcBef>
                <a:spcPts val="1025"/>
              </a:spcBef>
            </a:pPr>
            <a:r>
              <a:rPr sz="6800" spc="570" dirty="0">
                <a:solidFill>
                  <a:srgbClr val="2A1A00"/>
                </a:solidFill>
                <a:latin typeface="Impact"/>
                <a:cs typeface="Impact"/>
              </a:rPr>
              <a:t>C</a:t>
            </a:r>
            <a:r>
              <a:rPr sz="6800" spc="565" dirty="0">
                <a:solidFill>
                  <a:srgbClr val="2A1A00"/>
                </a:solidFill>
                <a:latin typeface="Impact"/>
                <a:cs typeface="Impact"/>
              </a:rPr>
              <a:t>R</a:t>
            </a:r>
            <a:r>
              <a:rPr sz="6800" spc="570" dirty="0">
                <a:solidFill>
                  <a:srgbClr val="2A1A00"/>
                </a:solidFill>
                <a:latin typeface="Impact"/>
                <a:cs typeface="Impact"/>
              </a:rPr>
              <a:t>I</a:t>
            </a:r>
            <a:r>
              <a:rPr sz="6800" spc="565" dirty="0">
                <a:solidFill>
                  <a:srgbClr val="2A1A00"/>
                </a:solidFill>
                <a:latin typeface="Impact"/>
                <a:cs typeface="Impact"/>
              </a:rPr>
              <a:t>T</a:t>
            </a:r>
            <a:r>
              <a:rPr sz="6800" spc="570" dirty="0">
                <a:solidFill>
                  <a:srgbClr val="2A1A00"/>
                </a:solidFill>
                <a:latin typeface="Impact"/>
                <a:cs typeface="Impact"/>
              </a:rPr>
              <a:t>ICA</a:t>
            </a:r>
            <a:r>
              <a:rPr sz="6800" spc="-20" dirty="0">
                <a:solidFill>
                  <a:srgbClr val="2A1A00"/>
                </a:solidFill>
                <a:latin typeface="Impact"/>
                <a:cs typeface="Impact"/>
              </a:rPr>
              <a:t>L</a:t>
            </a:r>
            <a:r>
              <a:rPr sz="6800" spc="495" dirty="0">
                <a:solidFill>
                  <a:srgbClr val="2A1A00"/>
                </a:solidFill>
                <a:latin typeface="Impact"/>
                <a:cs typeface="Impact"/>
              </a:rPr>
              <a:t> </a:t>
            </a:r>
            <a:r>
              <a:rPr sz="6800" spc="555" dirty="0">
                <a:solidFill>
                  <a:srgbClr val="2A1A00"/>
                </a:solidFill>
                <a:latin typeface="Impact"/>
                <a:cs typeface="Impact"/>
              </a:rPr>
              <a:t>T</a:t>
            </a:r>
            <a:r>
              <a:rPr sz="6800" spc="565" dirty="0">
                <a:solidFill>
                  <a:srgbClr val="2A1A00"/>
                </a:solidFill>
                <a:latin typeface="Impact"/>
                <a:cs typeface="Impact"/>
              </a:rPr>
              <a:t>H</a:t>
            </a:r>
            <a:r>
              <a:rPr sz="6800" spc="560" dirty="0">
                <a:solidFill>
                  <a:srgbClr val="2A1A00"/>
                </a:solidFill>
                <a:latin typeface="Impact"/>
                <a:cs typeface="Impact"/>
              </a:rPr>
              <a:t>I</a:t>
            </a:r>
            <a:r>
              <a:rPr sz="6800" spc="555" dirty="0">
                <a:solidFill>
                  <a:srgbClr val="2A1A00"/>
                </a:solidFill>
                <a:latin typeface="Impact"/>
                <a:cs typeface="Impact"/>
              </a:rPr>
              <a:t>NK</a:t>
            </a:r>
            <a:r>
              <a:rPr sz="6800" spc="560" dirty="0">
                <a:solidFill>
                  <a:srgbClr val="2A1A00"/>
                </a:solidFill>
                <a:latin typeface="Impact"/>
                <a:cs typeface="Impact"/>
              </a:rPr>
              <a:t>I</a:t>
            </a:r>
            <a:r>
              <a:rPr sz="6800" spc="555" dirty="0">
                <a:solidFill>
                  <a:srgbClr val="2A1A00"/>
                </a:solidFill>
                <a:latin typeface="Impact"/>
                <a:cs typeface="Impact"/>
              </a:rPr>
              <a:t>N</a:t>
            </a:r>
            <a:r>
              <a:rPr sz="6800" spc="-30" dirty="0">
                <a:solidFill>
                  <a:srgbClr val="2A1A00"/>
                </a:solidFill>
                <a:latin typeface="Impact"/>
                <a:cs typeface="Impact"/>
              </a:rPr>
              <a:t>G</a:t>
            </a:r>
            <a:endParaRPr sz="6800">
              <a:latin typeface="Impact"/>
              <a:cs typeface="Impact"/>
            </a:endParaRPr>
          </a:p>
          <a:p>
            <a:pPr marL="855344" marR="847725" algn="ctr">
              <a:lnSpc>
                <a:spcPts val="7340"/>
              </a:lnSpc>
              <a:tabLst>
                <a:tab pos="3150235" algn="l"/>
              </a:tabLst>
            </a:pPr>
            <a:r>
              <a:rPr sz="6800" spc="395" dirty="0">
                <a:solidFill>
                  <a:srgbClr val="2A1A00"/>
                </a:solidFill>
                <a:latin typeface="Impact"/>
                <a:cs typeface="Impact"/>
              </a:rPr>
              <a:t>P</a:t>
            </a:r>
            <a:r>
              <a:rPr sz="6800" spc="560" dirty="0">
                <a:solidFill>
                  <a:srgbClr val="2A1A00"/>
                </a:solidFill>
                <a:latin typeface="Impact"/>
                <a:cs typeface="Impact"/>
              </a:rPr>
              <a:t>A</a:t>
            </a:r>
            <a:r>
              <a:rPr sz="6800" spc="555" dirty="0">
                <a:solidFill>
                  <a:srgbClr val="2A1A00"/>
                </a:solidFill>
                <a:latin typeface="Impact"/>
                <a:cs typeface="Impact"/>
              </a:rPr>
              <a:t>D</a:t>
            </a:r>
            <a:r>
              <a:rPr sz="6800" spc="-30" dirty="0">
                <a:solidFill>
                  <a:srgbClr val="2A1A00"/>
                </a:solidFill>
                <a:latin typeface="Impact"/>
                <a:cs typeface="Impact"/>
              </a:rPr>
              <a:t>A</a:t>
            </a:r>
            <a:r>
              <a:rPr sz="6800" dirty="0">
                <a:solidFill>
                  <a:srgbClr val="2A1A00"/>
                </a:solidFill>
                <a:latin typeface="Impact"/>
                <a:cs typeface="Impact"/>
              </a:rPr>
              <a:t>	</a:t>
            </a:r>
            <a:r>
              <a:rPr sz="6800" spc="700" dirty="0">
                <a:solidFill>
                  <a:srgbClr val="2A1A00"/>
                </a:solidFill>
                <a:latin typeface="Impact"/>
                <a:cs typeface="Impact"/>
              </a:rPr>
              <a:t>K</a:t>
            </a:r>
            <a:r>
              <a:rPr sz="6800" spc="570" dirty="0">
                <a:solidFill>
                  <a:srgbClr val="2A1A00"/>
                </a:solidFill>
                <a:latin typeface="Impact"/>
                <a:cs typeface="Impact"/>
              </a:rPr>
              <a:t>ASU</a:t>
            </a:r>
            <a:r>
              <a:rPr sz="6800" spc="-20" dirty="0">
                <a:solidFill>
                  <a:srgbClr val="2A1A00"/>
                </a:solidFill>
                <a:latin typeface="Impact"/>
                <a:cs typeface="Impact"/>
              </a:rPr>
              <a:t>S</a:t>
            </a:r>
            <a:r>
              <a:rPr sz="6800" spc="475" dirty="0">
                <a:solidFill>
                  <a:srgbClr val="2A1A00"/>
                </a:solidFill>
                <a:latin typeface="Impact"/>
                <a:cs typeface="Impact"/>
              </a:rPr>
              <a:t> </a:t>
            </a:r>
            <a:r>
              <a:rPr sz="6800" spc="570" dirty="0">
                <a:solidFill>
                  <a:srgbClr val="2A1A00"/>
                </a:solidFill>
                <a:latin typeface="Impact"/>
                <a:cs typeface="Impact"/>
              </a:rPr>
              <a:t>K</a:t>
            </a:r>
            <a:r>
              <a:rPr sz="6800" spc="580" dirty="0">
                <a:solidFill>
                  <a:srgbClr val="2A1A00"/>
                </a:solidFill>
                <a:latin typeface="Impact"/>
                <a:cs typeface="Impact"/>
              </a:rPr>
              <a:t>EL</a:t>
            </a:r>
            <a:r>
              <a:rPr sz="6800" spc="575" dirty="0">
                <a:solidFill>
                  <a:srgbClr val="2A1A00"/>
                </a:solidFill>
                <a:latin typeface="Impact"/>
                <a:cs typeface="Impact"/>
              </a:rPr>
              <a:t>UA</a:t>
            </a:r>
            <a:r>
              <a:rPr sz="6800" spc="570" dirty="0">
                <a:solidFill>
                  <a:srgbClr val="2A1A00"/>
                </a:solidFill>
                <a:latin typeface="Impact"/>
                <a:cs typeface="Impact"/>
              </a:rPr>
              <a:t>R</a:t>
            </a:r>
            <a:r>
              <a:rPr sz="6800" spc="580" dirty="0">
                <a:solidFill>
                  <a:srgbClr val="2A1A00"/>
                </a:solidFill>
                <a:latin typeface="Impact"/>
                <a:cs typeface="Impact"/>
              </a:rPr>
              <a:t>G</a:t>
            </a:r>
            <a:r>
              <a:rPr sz="6800" spc="-15" dirty="0">
                <a:solidFill>
                  <a:srgbClr val="2A1A00"/>
                </a:solidFill>
                <a:latin typeface="Impact"/>
                <a:cs typeface="Impact"/>
              </a:rPr>
              <a:t>A</a:t>
            </a:r>
            <a:endParaRPr sz="6800">
              <a:latin typeface="Impact"/>
              <a:cs typeface="Impact"/>
            </a:endParaRPr>
          </a:p>
          <a:p>
            <a:pPr algn="ctr">
              <a:lnSpc>
                <a:spcPts val="7245"/>
              </a:lnSpc>
              <a:tabLst>
                <a:tab pos="4857750" algn="l"/>
              </a:tabLst>
            </a:pPr>
            <a:r>
              <a:rPr sz="6800" spc="575" dirty="0">
                <a:solidFill>
                  <a:srgbClr val="2A1A00"/>
                </a:solidFill>
                <a:latin typeface="Impact"/>
                <a:cs typeface="Impact"/>
              </a:rPr>
              <a:t>B</a:t>
            </a:r>
            <a:r>
              <a:rPr sz="6800" spc="580" dirty="0">
                <a:solidFill>
                  <a:srgbClr val="2A1A00"/>
                </a:solidFill>
                <a:latin typeface="Impact"/>
                <a:cs typeface="Impact"/>
              </a:rPr>
              <a:t>E</a:t>
            </a:r>
            <a:r>
              <a:rPr sz="6800" spc="565" dirty="0">
                <a:solidFill>
                  <a:srgbClr val="2A1A00"/>
                </a:solidFill>
                <a:latin typeface="Impact"/>
                <a:cs typeface="Impact"/>
              </a:rPr>
              <a:t>R</a:t>
            </a:r>
            <a:r>
              <a:rPr sz="6800" spc="580" dirty="0">
                <a:solidFill>
                  <a:srgbClr val="2A1A00"/>
                </a:solidFill>
                <a:latin typeface="Impact"/>
                <a:cs typeface="Impact"/>
              </a:rPr>
              <a:t>E</a:t>
            </a:r>
            <a:r>
              <a:rPr sz="6800" spc="575" dirty="0">
                <a:solidFill>
                  <a:srgbClr val="2A1A00"/>
                </a:solidFill>
                <a:latin typeface="Impact"/>
                <a:cs typeface="Impact"/>
              </a:rPr>
              <a:t>N</a:t>
            </a:r>
            <a:r>
              <a:rPr sz="6800" spc="570" dirty="0">
                <a:solidFill>
                  <a:srgbClr val="2A1A00"/>
                </a:solidFill>
                <a:latin typeface="Impact"/>
                <a:cs typeface="Impact"/>
              </a:rPr>
              <a:t>CA</a:t>
            </a:r>
            <a:r>
              <a:rPr sz="6800" spc="575" dirty="0">
                <a:solidFill>
                  <a:srgbClr val="2A1A00"/>
                </a:solidFill>
                <a:latin typeface="Impact"/>
                <a:cs typeface="Impact"/>
              </a:rPr>
              <a:t>N</a:t>
            </a:r>
            <a:r>
              <a:rPr sz="6800" spc="-20" dirty="0">
                <a:solidFill>
                  <a:srgbClr val="2A1A00"/>
                </a:solidFill>
                <a:latin typeface="Impact"/>
                <a:cs typeface="Impact"/>
              </a:rPr>
              <a:t>A</a:t>
            </a:r>
            <a:r>
              <a:rPr sz="6800" dirty="0">
                <a:solidFill>
                  <a:srgbClr val="2A1A00"/>
                </a:solidFill>
                <a:latin typeface="Impact"/>
                <a:cs typeface="Impact"/>
              </a:rPr>
              <a:t>	</a:t>
            </a:r>
            <a:r>
              <a:rPr sz="6800" spc="-30" dirty="0">
                <a:solidFill>
                  <a:srgbClr val="2A1A00"/>
                </a:solidFill>
                <a:latin typeface="Impact"/>
                <a:cs typeface="Impact"/>
              </a:rPr>
              <a:t>(</a:t>
            </a:r>
            <a:r>
              <a:rPr sz="6800" spc="-600" dirty="0">
                <a:solidFill>
                  <a:srgbClr val="2A1A00"/>
                </a:solidFill>
                <a:latin typeface="Impact"/>
                <a:cs typeface="Impact"/>
              </a:rPr>
              <a:t> </a:t>
            </a:r>
            <a:r>
              <a:rPr sz="6800" spc="555" dirty="0">
                <a:solidFill>
                  <a:srgbClr val="2A1A00"/>
                </a:solidFill>
                <a:latin typeface="Impact"/>
                <a:cs typeface="Impact"/>
              </a:rPr>
              <a:t>K</a:t>
            </a:r>
            <a:r>
              <a:rPr sz="6800" spc="560" dirty="0">
                <a:solidFill>
                  <a:srgbClr val="2A1A00"/>
                </a:solidFill>
                <a:latin typeface="Impact"/>
                <a:cs typeface="Impact"/>
              </a:rPr>
              <a:t>B</a:t>
            </a:r>
            <a:r>
              <a:rPr sz="6800" spc="-35" dirty="0">
                <a:solidFill>
                  <a:srgbClr val="2A1A00"/>
                </a:solidFill>
                <a:latin typeface="Impact"/>
                <a:cs typeface="Impact"/>
              </a:rPr>
              <a:t>)</a:t>
            </a:r>
            <a:endParaRPr sz="680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30" dirty="0"/>
              <a:t>KASUS: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372295"/>
            <a:ext cx="7845425" cy="3645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95"/>
              </a:spcBef>
            </a:pP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Anggapan</a:t>
            </a:r>
            <a:r>
              <a:rPr sz="2000" spc="1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keliru</a:t>
            </a:r>
            <a:r>
              <a:rPr sz="2000" spc="10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mengenai</a:t>
            </a:r>
            <a:r>
              <a:rPr sz="2000" spc="1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585858"/>
                </a:solidFill>
                <a:latin typeface="Trebuchet MS"/>
                <a:cs typeface="Trebuchet MS"/>
              </a:rPr>
              <a:t>cara-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cara</a:t>
            </a:r>
            <a:r>
              <a:rPr sz="2000" spc="1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35" dirty="0">
                <a:solidFill>
                  <a:srgbClr val="585858"/>
                </a:solidFill>
                <a:latin typeface="Trebuchet MS"/>
                <a:cs typeface="Trebuchet MS"/>
              </a:rPr>
              <a:t>pencegahan</a:t>
            </a:r>
            <a:r>
              <a:rPr sz="2000" spc="1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30" dirty="0">
                <a:solidFill>
                  <a:srgbClr val="585858"/>
                </a:solidFill>
                <a:latin typeface="Trebuchet MS"/>
                <a:cs typeface="Trebuchet MS"/>
              </a:rPr>
              <a:t>kehamilan</a:t>
            </a:r>
            <a:r>
              <a:rPr sz="2000" spc="10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585858"/>
                </a:solidFill>
                <a:latin typeface="Trebuchet MS"/>
                <a:cs typeface="Trebuchet MS"/>
              </a:rPr>
              <a:t>meskipun 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dewasa</a:t>
            </a:r>
            <a:r>
              <a:rPr sz="2000" spc="-7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ini</a:t>
            </a:r>
            <a:r>
              <a:rPr sz="20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telah</a:t>
            </a:r>
            <a:r>
              <a:rPr sz="20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585858"/>
                </a:solidFill>
                <a:latin typeface="Trebuchet MS"/>
                <a:cs typeface="Trebuchet MS"/>
              </a:rPr>
              <a:t>tersedia</a:t>
            </a:r>
            <a:r>
              <a:rPr sz="20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585858"/>
                </a:solidFill>
                <a:latin typeface="Trebuchet MS"/>
                <a:cs typeface="Trebuchet MS"/>
              </a:rPr>
              <a:t>berbagai</a:t>
            </a:r>
            <a:r>
              <a:rPr sz="20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40" dirty="0">
                <a:solidFill>
                  <a:srgbClr val="585858"/>
                </a:solidFill>
                <a:latin typeface="Trebuchet MS"/>
                <a:cs typeface="Trebuchet MS"/>
              </a:rPr>
              <a:t>pilihan</a:t>
            </a:r>
            <a:r>
              <a:rPr sz="20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alat</a:t>
            </a:r>
            <a:r>
              <a:rPr sz="20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585858"/>
                </a:solidFill>
                <a:latin typeface="Trebuchet MS"/>
                <a:cs typeface="Trebuchet MS"/>
              </a:rPr>
              <a:t>kontrasepsi,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20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585858"/>
                </a:solidFill>
                <a:latin typeface="Trebuchet MS"/>
                <a:cs typeface="Trebuchet MS"/>
              </a:rPr>
              <a:t>dengan tingkat</a:t>
            </a:r>
            <a:r>
              <a:rPr sz="2000" spc="-8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585858"/>
                </a:solidFill>
                <a:latin typeface="Trebuchet MS"/>
                <a:cs typeface="Trebuchet MS"/>
              </a:rPr>
              <a:t>keberhasilan</a:t>
            </a:r>
            <a:r>
              <a:rPr sz="2000" spc="-6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585858"/>
                </a:solidFill>
                <a:latin typeface="Trebuchet MS"/>
                <a:cs typeface="Trebuchet MS"/>
              </a:rPr>
              <a:t>yang</a:t>
            </a:r>
            <a:r>
              <a:rPr sz="2000" spc="-1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585858"/>
                </a:solidFill>
                <a:latin typeface="Trebuchet MS"/>
                <a:cs typeface="Trebuchet MS"/>
              </a:rPr>
              <a:t>beragam,</a:t>
            </a:r>
            <a:r>
              <a:rPr sz="20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585858"/>
                </a:solidFill>
                <a:latin typeface="Trebuchet MS"/>
                <a:cs typeface="Trebuchet MS"/>
              </a:rPr>
              <a:t>tidak</a:t>
            </a:r>
            <a:r>
              <a:rPr sz="2000" spc="-7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30" dirty="0">
                <a:solidFill>
                  <a:srgbClr val="585858"/>
                </a:solidFill>
                <a:latin typeface="Trebuchet MS"/>
                <a:cs typeface="Trebuchet MS"/>
              </a:rPr>
              <a:t>sedikit</a:t>
            </a:r>
            <a:r>
              <a:rPr sz="20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orang</a:t>
            </a:r>
            <a:r>
              <a:rPr sz="20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585858"/>
                </a:solidFill>
                <a:latin typeface="Trebuchet MS"/>
                <a:cs typeface="Trebuchet MS"/>
              </a:rPr>
              <a:t>yang</a:t>
            </a:r>
            <a:r>
              <a:rPr sz="20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585858"/>
                </a:solidFill>
                <a:latin typeface="Trebuchet MS"/>
                <a:cs typeface="Trebuchet MS"/>
              </a:rPr>
              <a:t>masih</a:t>
            </a:r>
            <a:r>
              <a:rPr sz="20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585858"/>
                </a:solidFill>
                <a:latin typeface="Trebuchet MS"/>
                <a:cs typeface="Trebuchet MS"/>
              </a:rPr>
              <a:t>keliru </a:t>
            </a:r>
            <a:r>
              <a:rPr sz="2000" spc="-155" dirty="0">
                <a:solidFill>
                  <a:srgbClr val="585858"/>
                </a:solidFill>
                <a:latin typeface="Trebuchet MS"/>
                <a:cs typeface="Trebuchet MS"/>
              </a:rPr>
              <a:t>dalam</a:t>
            </a:r>
            <a:r>
              <a:rPr sz="20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50" dirty="0">
                <a:solidFill>
                  <a:srgbClr val="585858"/>
                </a:solidFill>
                <a:latin typeface="Trebuchet MS"/>
                <a:cs typeface="Trebuchet MS"/>
              </a:rPr>
              <a:t>memahami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585858"/>
                </a:solidFill>
                <a:latin typeface="Trebuchet MS"/>
                <a:cs typeface="Trebuchet MS"/>
              </a:rPr>
              <a:t>tentang</a:t>
            </a:r>
            <a:r>
              <a:rPr sz="2000" spc="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585858"/>
                </a:solidFill>
                <a:latin typeface="Trebuchet MS"/>
                <a:cs typeface="Trebuchet MS"/>
              </a:rPr>
              <a:t>cara</a:t>
            </a:r>
            <a:r>
              <a:rPr sz="2000" spc="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40" dirty="0">
                <a:solidFill>
                  <a:srgbClr val="585858"/>
                </a:solidFill>
                <a:latin typeface="Trebuchet MS"/>
                <a:cs typeface="Trebuchet MS"/>
              </a:rPr>
              <a:t>pencegahan</a:t>
            </a:r>
            <a:r>
              <a:rPr sz="2000" spc="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45" dirty="0">
                <a:solidFill>
                  <a:srgbClr val="585858"/>
                </a:solidFill>
                <a:latin typeface="Trebuchet MS"/>
                <a:cs typeface="Trebuchet MS"/>
              </a:rPr>
              <a:t>kehamilan</a:t>
            </a:r>
            <a:r>
              <a:rPr sz="2000" spc="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585858"/>
                </a:solidFill>
                <a:latin typeface="Trebuchet MS"/>
                <a:cs typeface="Trebuchet MS"/>
              </a:rPr>
              <a:t>secara</a:t>
            </a:r>
            <a:r>
              <a:rPr sz="20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585858"/>
                </a:solidFill>
                <a:latin typeface="Trebuchet MS"/>
                <a:cs typeface="Trebuchet MS"/>
              </a:rPr>
              <a:t>benar</a:t>
            </a:r>
            <a:r>
              <a:rPr sz="2000" spc="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585858"/>
                </a:solidFill>
                <a:latin typeface="Trebuchet MS"/>
                <a:cs typeface="Trebuchet MS"/>
              </a:rPr>
              <a:t>sehingga </a:t>
            </a:r>
            <a:r>
              <a:rPr sz="2000" spc="-130" dirty="0">
                <a:solidFill>
                  <a:srgbClr val="585858"/>
                </a:solidFill>
                <a:latin typeface="Trebuchet MS"/>
                <a:cs typeface="Trebuchet MS"/>
              </a:rPr>
              <a:t>timbul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585858"/>
                </a:solidFill>
                <a:latin typeface="Trebuchet MS"/>
                <a:cs typeface="Trebuchet MS"/>
              </a:rPr>
              <a:t>mitos-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mitos.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2000" spc="-65" dirty="0">
                <a:solidFill>
                  <a:srgbClr val="585858"/>
                </a:solidFill>
                <a:latin typeface="Trebuchet MS"/>
                <a:cs typeface="Trebuchet MS"/>
              </a:rPr>
              <a:t>Menanganinya:</a:t>
            </a:r>
            <a:endParaRPr sz="2000">
              <a:latin typeface="Trebuchet MS"/>
              <a:cs typeface="Trebuchet MS"/>
            </a:endParaRPr>
          </a:p>
          <a:p>
            <a:pPr marL="12700" marR="5080">
              <a:lnSpc>
                <a:spcPct val="110000"/>
              </a:lnSpc>
              <a:spcBef>
                <a:spcPts val="710"/>
              </a:spcBef>
            </a:pPr>
            <a:r>
              <a:rPr sz="2000" spc="-95" dirty="0">
                <a:solidFill>
                  <a:srgbClr val="585858"/>
                </a:solidFill>
                <a:latin typeface="Trebuchet MS"/>
                <a:cs typeface="Trebuchet MS"/>
              </a:rPr>
              <a:t>Petugas</a:t>
            </a:r>
            <a:r>
              <a:rPr sz="20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585858"/>
                </a:solidFill>
                <a:latin typeface="Trebuchet MS"/>
                <a:cs typeface="Trebuchet MS"/>
              </a:rPr>
              <a:t>kesehatan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585858"/>
                </a:solidFill>
                <a:latin typeface="Trebuchet MS"/>
                <a:cs typeface="Trebuchet MS"/>
              </a:rPr>
              <a:t>terutama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585858"/>
                </a:solidFill>
                <a:latin typeface="Trebuchet MS"/>
                <a:cs typeface="Trebuchet MS"/>
              </a:rPr>
              <a:t>bidan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585858"/>
                </a:solidFill>
                <a:latin typeface="Trebuchet MS"/>
                <a:cs typeface="Trebuchet MS"/>
              </a:rPr>
              <a:t>memberikan</a:t>
            </a:r>
            <a:r>
              <a:rPr sz="20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585858"/>
                </a:solidFill>
                <a:latin typeface="Trebuchet MS"/>
                <a:cs typeface="Trebuchet MS"/>
              </a:rPr>
              <a:t>penyuluhan</a:t>
            </a:r>
            <a:r>
              <a:rPr sz="2000" spc="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585858"/>
                </a:solidFill>
                <a:latin typeface="Trebuchet MS"/>
                <a:cs typeface="Trebuchet MS"/>
              </a:rPr>
              <a:t>atau</a:t>
            </a:r>
            <a:r>
              <a:rPr sz="2000" spc="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70" dirty="0">
                <a:solidFill>
                  <a:srgbClr val="585858"/>
                </a:solidFill>
                <a:latin typeface="Trebuchet MS"/>
                <a:cs typeface="Trebuchet MS"/>
              </a:rPr>
              <a:t>konseling </a:t>
            </a:r>
            <a:r>
              <a:rPr sz="2000" spc="-130" dirty="0">
                <a:solidFill>
                  <a:srgbClr val="585858"/>
                </a:solidFill>
                <a:latin typeface="Trebuchet MS"/>
                <a:cs typeface="Trebuchet MS"/>
              </a:rPr>
              <a:t>tentang</a:t>
            </a:r>
            <a:r>
              <a:rPr sz="2000" spc="-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585858"/>
                </a:solidFill>
                <a:latin typeface="Trebuchet MS"/>
                <a:cs typeface="Trebuchet MS"/>
              </a:rPr>
              <a:t>pencegahan</a:t>
            </a:r>
            <a:r>
              <a:rPr sz="20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40" dirty="0">
                <a:solidFill>
                  <a:srgbClr val="585858"/>
                </a:solidFill>
                <a:latin typeface="Trebuchet MS"/>
                <a:cs typeface="Trebuchet MS"/>
              </a:rPr>
              <a:t>kehamilan</a:t>
            </a:r>
            <a:r>
              <a:rPr sz="20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585858"/>
                </a:solidFill>
                <a:latin typeface="Trebuchet MS"/>
                <a:cs typeface="Trebuchet MS"/>
              </a:rPr>
              <a:t>secara</a:t>
            </a:r>
            <a:r>
              <a:rPr sz="20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585858"/>
                </a:solidFill>
                <a:latin typeface="Trebuchet MS"/>
                <a:cs typeface="Trebuchet MS"/>
              </a:rPr>
              <a:t>benar</a:t>
            </a:r>
            <a:r>
              <a:rPr sz="20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585858"/>
                </a:solidFill>
                <a:latin typeface="Trebuchet MS"/>
                <a:cs typeface="Trebuchet MS"/>
              </a:rPr>
              <a:t>menggunakan</a:t>
            </a:r>
            <a:r>
              <a:rPr sz="20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75" dirty="0">
                <a:solidFill>
                  <a:srgbClr val="585858"/>
                </a:solidFill>
                <a:latin typeface="Trebuchet MS"/>
                <a:cs typeface="Trebuchet MS"/>
              </a:rPr>
              <a:t>alat</a:t>
            </a:r>
            <a:r>
              <a:rPr sz="20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kontrasepsi</a:t>
            </a:r>
            <a:endParaRPr sz="2000">
              <a:latin typeface="Trebuchet MS"/>
              <a:cs typeface="Trebuchet MS"/>
            </a:endParaRPr>
          </a:p>
          <a:p>
            <a:pPr marL="12700" marR="5715">
              <a:lnSpc>
                <a:spcPct val="110000"/>
              </a:lnSpc>
              <a:spcBef>
                <a:spcPts val="695"/>
              </a:spcBef>
              <a:tabLst>
                <a:tab pos="718185" algn="l"/>
                <a:tab pos="2320290" algn="l"/>
                <a:tab pos="2832100" algn="l"/>
                <a:tab pos="4164329" algn="l"/>
                <a:tab pos="5531485" algn="l"/>
                <a:tab pos="6133465" algn="l"/>
                <a:tab pos="6865620" algn="l"/>
              </a:tabLst>
            </a:pP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Rasio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30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2000" spc="3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memberikan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25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meluruskan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25" dirty="0">
                <a:solidFill>
                  <a:srgbClr val="585858"/>
                </a:solidFill>
                <a:latin typeface="Trebuchet MS"/>
                <a:cs typeface="Trebuchet MS"/>
              </a:rPr>
              <a:t>pemahaman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20" dirty="0">
                <a:solidFill>
                  <a:srgbClr val="585858"/>
                </a:solidFill>
                <a:latin typeface="Trebuchet MS"/>
                <a:cs typeface="Trebuchet MS"/>
              </a:rPr>
              <a:t>yang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20" dirty="0">
                <a:solidFill>
                  <a:srgbClr val="585858"/>
                </a:solidFill>
                <a:latin typeface="Trebuchet MS"/>
                <a:cs typeface="Trebuchet MS"/>
              </a:rPr>
              <a:t>benar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40" dirty="0">
                <a:solidFill>
                  <a:srgbClr val="585858"/>
                </a:solidFill>
                <a:latin typeface="Trebuchet MS"/>
                <a:cs typeface="Trebuchet MS"/>
              </a:rPr>
              <a:t>mengenai </a:t>
            </a:r>
            <a:r>
              <a:rPr sz="2000" spc="-130" dirty="0">
                <a:solidFill>
                  <a:srgbClr val="585858"/>
                </a:solidFill>
                <a:latin typeface="Trebuchet MS"/>
                <a:cs typeface="Trebuchet MS"/>
              </a:rPr>
              <a:t>pencegahan</a:t>
            </a:r>
            <a:r>
              <a:rPr sz="2000" spc="-9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35" dirty="0">
                <a:solidFill>
                  <a:srgbClr val="585858"/>
                </a:solidFill>
                <a:latin typeface="Trebuchet MS"/>
                <a:cs typeface="Trebuchet MS"/>
              </a:rPr>
              <a:t>kehamilan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30" dirty="0"/>
              <a:t>LANJUTAN..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335"/>
              </a:spcBef>
            </a:pPr>
            <a:r>
              <a:rPr spc="-80" dirty="0"/>
              <a:t>Petugas</a:t>
            </a:r>
            <a:r>
              <a:rPr spc="210" dirty="0"/>
              <a:t> </a:t>
            </a:r>
            <a:r>
              <a:rPr spc="-90" dirty="0"/>
              <a:t>kesehatan</a:t>
            </a:r>
            <a:r>
              <a:rPr spc="215" dirty="0"/>
              <a:t> </a:t>
            </a:r>
            <a:r>
              <a:rPr spc="-85" dirty="0"/>
              <a:t>terutama</a:t>
            </a:r>
            <a:r>
              <a:rPr spc="204" dirty="0"/>
              <a:t> </a:t>
            </a:r>
            <a:r>
              <a:rPr spc="-55" dirty="0"/>
              <a:t>bidan</a:t>
            </a:r>
            <a:r>
              <a:rPr spc="220" dirty="0"/>
              <a:t> </a:t>
            </a:r>
            <a:r>
              <a:rPr spc="-90" dirty="0"/>
              <a:t>juga</a:t>
            </a:r>
            <a:r>
              <a:rPr spc="204" dirty="0"/>
              <a:t> </a:t>
            </a:r>
            <a:r>
              <a:rPr spc="-10" dirty="0"/>
              <a:t>harus</a:t>
            </a:r>
            <a:r>
              <a:rPr spc="215" dirty="0"/>
              <a:t> </a:t>
            </a:r>
            <a:r>
              <a:rPr spc="-30" dirty="0"/>
              <a:t>bisa</a:t>
            </a:r>
            <a:r>
              <a:rPr spc="204" dirty="0"/>
              <a:t> </a:t>
            </a:r>
            <a:r>
              <a:rPr spc="-80" dirty="0"/>
              <a:t>mengubah</a:t>
            </a:r>
            <a:r>
              <a:rPr spc="225" dirty="0"/>
              <a:t> </a:t>
            </a:r>
            <a:r>
              <a:rPr spc="-25" dirty="0"/>
              <a:t>dan</a:t>
            </a:r>
          </a:p>
          <a:p>
            <a:pPr marL="12700" algn="just">
              <a:lnSpc>
                <a:spcPct val="100000"/>
              </a:lnSpc>
              <a:spcBef>
                <a:spcPts val="240"/>
              </a:spcBef>
            </a:pPr>
            <a:r>
              <a:rPr spc="-114" dirty="0"/>
              <a:t>menghapus</a:t>
            </a:r>
            <a:r>
              <a:rPr spc="-60" dirty="0"/>
              <a:t> </a:t>
            </a:r>
            <a:r>
              <a:rPr spc="-114" dirty="0"/>
              <a:t>pola</a:t>
            </a:r>
            <a:r>
              <a:rPr spc="-40" dirty="0"/>
              <a:t> </a:t>
            </a:r>
            <a:r>
              <a:rPr spc="-95" dirty="0"/>
              <a:t>pikir</a:t>
            </a:r>
            <a:r>
              <a:rPr spc="-30" dirty="0"/>
              <a:t> </a:t>
            </a:r>
            <a:r>
              <a:rPr spc="-125" dirty="0"/>
              <a:t>masyarakat</a:t>
            </a:r>
            <a:r>
              <a:rPr spc="-40" dirty="0"/>
              <a:t> </a:t>
            </a:r>
            <a:r>
              <a:rPr spc="-135" dirty="0"/>
              <a:t>tentang</a:t>
            </a:r>
            <a:r>
              <a:rPr spc="-50" dirty="0"/>
              <a:t> </a:t>
            </a:r>
            <a:r>
              <a:rPr spc="-95" dirty="0"/>
              <a:t>mitos-</a:t>
            </a:r>
            <a:r>
              <a:rPr spc="-10" dirty="0"/>
              <a:t>mitos</a:t>
            </a:r>
          </a:p>
          <a:p>
            <a:pPr marL="12700" marR="6985" algn="just">
              <a:lnSpc>
                <a:spcPct val="110000"/>
              </a:lnSpc>
              <a:spcBef>
                <a:spcPts val="700"/>
              </a:spcBef>
            </a:pPr>
            <a:r>
              <a:rPr dirty="0"/>
              <a:t>rasio</a:t>
            </a:r>
            <a:r>
              <a:rPr spc="-150" dirty="0"/>
              <a:t> </a:t>
            </a:r>
            <a:r>
              <a:rPr spc="-305" dirty="0"/>
              <a:t>:</a:t>
            </a:r>
            <a:r>
              <a:rPr spc="155" dirty="0"/>
              <a:t> </a:t>
            </a:r>
            <a:r>
              <a:rPr spc="-55" dirty="0"/>
              <a:t>menghapus</a:t>
            </a:r>
            <a:r>
              <a:rPr spc="-60" dirty="0"/>
              <a:t> </a:t>
            </a:r>
            <a:r>
              <a:rPr dirty="0"/>
              <a:t>mitos</a:t>
            </a:r>
            <a:r>
              <a:rPr spc="20" dirty="0"/>
              <a:t> </a:t>
            </a:r>
            <a:r>
              <a:rPr dirty="0"/>
              <a:t>yang</a:t>
            </a:r>
            <a:r>
              <a:rPr spc="15" dirty="0"/>
              <a:t> </a:t>
            </a:r>
            <a:r>
              <a:rPr spc="-45" dirty="0"/>
              <a:t>merugikan</a:t>
            </a:r>
            <a:r>
              <a:rPr spc="20" dirty="0"/>
              <a:t> </a:t>
            </a:r>
            <a:r>
              <a:rPr dirty="0"/>
              <a:t>bagi</a:t>
            </a:r>
            <a:r>
              <a:rPr spc="25" dirty="0"/>
              <a:t> </a:t>
            </a:r>
            <a:r>
              <a:rPr spc="-65" dirty="0"/>
              <a:t>kesehatan</a:t>
            </a:r>
            <a:r>
              <a:rPr spc="15" dirty="0"/>
              <a:t> </a:t>
            </a:r>
            <a:r>
              <a:rPr spc="-95" dirty="0"/>
              <a:t>terutama </a:t>
            </a:r>
            <a:r>
              <a:rPr spc="-10" dirty="0"/>
              <a:t>kontrasepsi</a:t>
            </a:r>
          </a:p>
          <a:p>
            <a:pPr marL="12700" marR="5080" algn="just">
              <a:lnSpc>
                <a:spcPct val="110000"/>
              </a:lnSpc>
              <a:spcBef>
                <a:spcPts val="705"/>
              </a:spcBef>
            </a:pPr>
            <a:r>
              <a:rPr spc="-55" dirty="0"/>
              <a:t>Tidak</a:t>
            </a:r>
            <a:r>
              <a:rPr spc="-10" dirty="0"/>
              <a:t> </a:t>
            </a:r>
            <a:r>
              <a:rPr spc="-130" dirty="0"/>
              <a:t>hanya</a:t>
            </a:r>
            <a:r>
              <a:rPr spc="-20" dirty="0"/>
              <a:t> </a:t>
            </a:r>
            <a:r>
              <a:rPr spc="-105" dirty="0"/>
              <a:t>petugas</a:t>
            </a:r>
            <a:r>
              <a:rPr spc="-15" dirty="0"/>
              <a:t> </a:t>
            </a:r>
            <a:r>
              <a:rPr spc="-114" dirty="0"/>
              <a:t>kesehatan</a:t>
            </a:r>
            <a:r>
              <a:rPr spc="-5" dirty="0"/>
              <a:t> </a:t>
            </a:r>
            <a:r>
              <a:rPr spc="-110" dirty="0"/>
              <a:t>yang</a:t>
            </a:r>
            <a:r>
              <a:rPr spc="-30" dirty="0"/>
              <a:t> </a:t>
            </a:r>
            <a:r>
              <a:rPr spc="-95" dirty="0"/>
              <a:t>memberikan</a:t>
            </a:r>
            <a:r>
              <a:rPr spc="-10" dirty="0"/>
              <a:t> </a:t>
            </a:r>
            <a:r>
              <a:rPr spc="-114" dirty="0"/>
              <a:t>penyuluhan</a:t>
            </a:r>
            <a:r>
              <a:rPr spc="-10" dirty="0"/>
              <a:t> </a:t>
            </a:r>
            <a:r>
              <a:rPr spc="-90" dirty="0"/>
              <a:t>tentang </a:t>
            </a:r>
            <a:r>
              <a:rPr spc="-70" dirty="0"/>
              <a:t>alat</a:t>
            </a:r>
            <a:r>
              <a:rPr spc="-60" dirty="0"/>
              <a:t> </a:t>
            </a:r>
            <a:r>
              <a:rPr spc="-55" dirty="0"/>
              <a:t>kontrasepsi</a:t>
            </a:r>
            <a:r>
              <a:rPr spc="-45" dirty="0"/>
              <a:t> </a:t>
            </a:r>
            <a:r>
              <a:rPr dirty="0"/>
              <a:t>ini</a:t>
            </a:r>
            <a:r>
              <a:rPr spc="-55" dirty="0"/>
              <a:t> </a:t>
            </a:r>
            <a:r>
              <a:rPr spc="-85" dirty="0"/>
              <a:t>tetapi</a:t>
            </a:r>
            <a:r>
              <a:rPr spc="-45" dirty="0"/>
              <a:t> </a:t>
            </a:r>
            <a:r>
              <a:rPr dirty="0"/>
              <a:t>orang</a:t>
            </a:r>
            <a:r>
              <a:rPr spc="-55" dirty="0"/>
              <a:t> </a:t>
            </a:r>
            <a:r>
              <a:rPr spc="-30" dirty="0"/>
              <a:t>yang</a:t>
            </a:r>
            <a:r>
              <a:rPr spc="-50" dirty="0"/>
              <a:t> </a:t>
            </a:r>
            <a:r>
              <a:rPr dirty="0"/>
              <a:t>di</a:t>
            </a:r>
            <a:r>
              <a:rPr spc="-50" dirty="0"/>
              <a:t> </a:t>
            </a:r>
            <a:r>
              <a:rPr spc="-100" dirty="0"/>
              <a:t>anggap</a:t>
            </a:r>
            <a:r>
              <a:rPr spc="-50" dirty="0"/>
              <a:t> </a:t>
            </a:r>
            <a:r>
              <a:rPr spc="-95" dirty="0"/>
              <a:t>percaya</a:t>
            </a:r>
            <a:r>
              <a:rPr spc="-55" dirty="0"/>
              <a:t> pada</a:t>
            </a:r>
            <a:r>
              <a:rPr spc="-60" dirty="0"/>
              <a:t> </a:t>
            </a:r>
            <a:r>
              <a:rPr spc="-50" dirty="0"/>
              <a:t>suatu </a:t>
            </a:r>
            <a:r>
              <a:rPr spc="-100" dirty="0"/>
              <a:t>masyarakat</a:t>
            </a:r>
            <a:r>
              <a:rPr spc="50" dirty="0"/>
              <a:t> </a:t>
            </a:r>
            <a:r>
              <a:rPr spc="-60" dirty="0"/>
              <a:t>contohnya</a:t>
            </a:r>
            <a:r>
              <a:rPr spc="70" dirty="0"/>
              <a:t> </a:t>
            </a:r>
            <a:r>
              <a:rPr dirty="0"/>
              <a:t>Bu</a:t>
            </a:r>
            <a:r>
              <a:rPr spc="80" dirty="0"/>
              <a:t> </a:t>
            </a:r>
            <a:r>
              <a:rPr spc="-100" dirty="0"/>
              <a:t>Lurah,</a:t>
            </a:r>
            <a:r>
              <a:rPr spc="-50" dirty="0"/>
              <a:t> </a:t>
            </a:r>
            <a:r>
              <a:rPr dirty="0"/>
              <a:t>Bu</a:t>
            </a:r>
            <a:r>
              <a:rPr spc="85" dirty="0"/>
              <a:t> </a:t>
            </a:r>
            <a:r>
              <a:rPr dirty="0"/>
              <a:t>RT</a:t>
            </a:r>
            <a:r>
              <a:rPr spc="75" dirty="0"/>
              <a:t> </a:t>
            </a:r>
            <a:r>
              <a:rPr spc="-75" dirty="0"/>
              <a:t>atau</a:t>
            </a:r>
            <a:r>
              <a:rPr spc="80" dirty="0"/>
              <a:t> </a:t>
            </a:r>
            <a:r>
              <a:rPr dirty="0"/>
              <a:t>Bu</a:t>
            </a:r>
            <a:r>
              <a:rPr spc="80" dirty="0"/>
              <a:t> </a:t>
            </a:r>
            <a:r>
              <a:rPr spc="135" dirty="0"/>
              <a:t>RW</a:t>
            </a:r>
            <a:r>
              <a:rPr spc="75" dirty="0"/>
              <a:t> </a:t>
            </a:r>
            <a:r>
              <a:rPr spc="-45" dirty="0"/>
              <a:t>yang</a:t>
            </a:r>
            <a:r>
              <a:rPr spc="75" dirty="0"/>
              <a:t> </a:t>
            </a:r>
            <a:r>
              <a:rPr spc="-25" dirty="0"/>
              <a:t>sudah</a:t>
            </a:r>
            <a:r>
              <a:rPr spc="75" dirty="0"/>
              <a:t> </a:t>
            </a:r>
            <a:r>
              <a:rPr spc="-25" dirty="0"/>
              <a:t>di </a:t>
            </a:r>
            <a:r>
              <a:rPr spc="-40" dirty="0"/>
              <a:t>bekali</a:t>
            </a:r>
            <a:r>
              <a:rPr spc="55" dirty="0"/>
              <a:t> </a:t>
            </a:r>
            <a:r>
              <a:rPr dirty="0"/>
              <a:t>ilmu</a:t>
            </a:r>
            <a:r>
              <a:rPr spc="50" dirty="0"/>
              <a:t> </a:t>
            </a:r>
            <a:r>
              <a:rPr spc="-65" dirty="0"/>
              <a:t>tentang</a:t>
            </a:r>
            <a:r>
              <a:rPr spc="45" dirty="0"/>
              <a:t> </a:t>
            </a:r>
            <a:r>
              <a:rPr spc="60" dirty="0"/>
              <a:t>KB</a:t>
            </a:r>
            <a:r>
              <a:rPr spc="50" dirty="0"/>
              <a:t>  </a:t>
            </a:r>
            <a:r>
              <a:rPr spc="-60" dirty="0"/>
              <a:t>juga</a:t>
            </a:r>
            <a:r>
              <a:rPr spc="60" dirty="0"/>
              <a:t> </a:t>
            </a:r>
            <a:r>
              <a:rPr dirty="0"/>
              <a:t>bisa</a:t>
            </a:r>
            <a:r>
              <a:rPr spc="45" dirty="0"/>
              <a:t> </a:t>
            </a:r>
            <a:r>
              <a:rPr spc="-60" dirty="0"/>
              <a:t>memberikan</a:t>
            </a:r>
            <a:r>
              <a:rPr spc="55" dirty="0"/>
              <a:t> </a:t>
            </a:r>
            <a:r>
              <a:rPr spc="-80" dirty="0"/>
              <a:t>penyuluhan</a:t>
            </a:r>
            <a:r>
              <a:rPr spc="60" dirty="0"/>
              <a:t> </a:t>
            </a:r>
            <a:r>
              <a:rPr spc="-100" dirty="0"/>
              <a:t>kepada </a:t>
            </a:r>
            <a:r>
              <a:rPr spc="-130" dirty="0"/>
              <a:t>warganya</a:t>
            </a:r>
            <a:r>
              <a:rPr spc="-70" dirty="0"/>
              <a:t> </a:t>
            </a:r>
            <a:r>
              <a:rPr spc="-135" dirty="0"/>
              <a:t>dan</a:t>
            </a:r>
            <a:r>
              <a:rPr spc="-20" dirty="0"/>
              <a:t> </a:t>
            </a:r>
            <a:r>
              <a:rPr spc="-130" dirty="0"/>
              <a:t>lebih</a:t>
            </a:r>
            <a:r>
              <a:rPr spc="-30" dirty="0"/>
              <a:t> </a:t>
            </a:r>
            <a:r>
              <a:rPr spc="-130" dirty="0"/>
              <a:t>dekat</a:t>
            </a:r>
            <a:r>
              <a:rPr spc="-35" dirty="0"/>
              <a:t> </a:t>
            </a:r>
            <a:r>
              <a:rPr spc="-150" dirty="0"/>
              <a:t>akan</a:t>
            </a:r>
            <a:r>
              <a:rPr spc="-30" dirty="0"/>
              <a:t> </a:t>
            </a:r>
            <a:r>
              <a:rPr spc="-130" dirty="0"/>
              <a:t>lebih</a:t>
            </a:r>
            <a:r>
              <a:rPr spc="-35" dirty="0"/>
              <a:t> </a:t>
            </a:r>
            <a:r>
              <a:rPr spc="-10" dirty="0"/>
              <a:t>baik.</a:t>
            </a:r>
          </a:p>
          <a:p>
            <a:pPr marL="12700" marR="6350" algn="just">
              <a:lnSpc>
                <a:spcPct val="110000"/>
              </a:lnSpc>
              <a:spcBef>
                <a:spcPts val="700"/>
              </a:spcBef>
            </a:pPr>
            <a:r>
              <a:rPr dirty="0"/>
              <a:t>Rasio</a:t>
            </a:r>
            <a:r>
              <a:rPr spc="254" dirty="0"/>
              <a:t> </a:t>
            </a:r>
            <a:r>
              <a:rPr spc="-305" dirty="0"/>
              <a:t>:</a:t>
            </a:r>
            <a:r>
              <a:rPr spc="155" dirty="0"/>
              <a:t> </a:t>
            </a:r>
            <a:r>
              <a:rPr spc="-30" dirty="0"/>
              <a:t>pendekatan</a:t>
            </a:r>
            <a:r>
              <a:rPr spc="260" dirty="0"/>
              <a:t> </a:t>
            </a:r>
            <a:r>
              <a:rPr dirty="0"/>
              <a:t>terhadap</a:t>
            </a:r>
            <a:r>
              <a:rPr spc="275" dirty="0"/>
              <a:t> </a:t>
            </a:r>
            <a:r>
              <a:rPr dirty="0"/>
              <a:t>orang</a:t>
            </a:r>
            <a:r>
              <a:rPr spc="270" dirty="0"/>
              <a:t> </a:t>
            </a:r>
            <a:r>
              <a:rPr dirty="0"/>
              <a:t>yang</a:t>
            </a:r>
            <a:r>
              <a:rPr spc="265" dirty="0"/>
              <a:t> </a:t>
            </a:r>
            <a:r>
              <a:rPr spc="-20" dirty="0"/>
              <a:t>berpengaruh</a:t>
            </a:r>
            <a:r>
              <a:rPr spc="265" dirty="0"/>
              <a:t> </a:t>
            </a:r>
            <a:r>
              <a:rPr spc="-90" dirty="0"/>
              <a:t>terhadap </a:t>
            </a:r>
            <a:r>
              <a:rPr spc="-120" dirty="0"/>
              <a:t>masyarakat</a:t>
            </a:r>
            <a:r>
              <a:rPr spc="10" dirty="0"/>
              <a:t> </a:t>
            </a:r>
            <a:r>
              <a:rPr spc="-135" dirty="0"/>
              <a:t>sebagai</a:t>
            </a:r>
            <a:r>
              <a:rPr spc="15" dirty="0"/>
              <a:t> </a:t>
            </a:r>
            <a:r>
              <a:rPr spc="-160" dirty="0"/>
              <a:t>jembatan</a:t>
            </a:r>
            <a:r>
              <a:rPr spc="10" dirty="0"/>
              <a:t> </a:t>
            </a:r>
            <a:r>
              <a:rPr spc="-130" dirty="0"/>
              <a:t>antara</a:t>
            </a:r>
            <a:r>
              <a:rPr spc="5" dirty="0"/>
              <a:t> </a:t>
            </a:r>
            <a:r>
              <a:rPr spc="-140" dirty="0"/>
              <a:t>tenaga</a:t>
            </a:r>
            <a:r>
              <a:rPr spc="-10" dirty="0"/>
              <a:t> </a:t>
            </a:r>
            <a:r>
              <a:rPr spc="-120" dirty="0"/>
              <a:t>kesehatan</a:t>
            </a:r>
            <a:r>
              <a:rPr spc="20" dirty="0"/>
              <a:t> </a:t>
            </a:r>
            <a:r>
              <a:rPr spc="-95" dirty="0"/>
              <a:t>dan</a:t>
            </a:r>
            <a:r>
              <a:rPr spc="5" dirty="0"/>
              <a:t> </a:t>
            </a:r>
            <a:r>
              <a:rPr spc="-100" dirty="0"/>
              <a:t>masyarakat </a:t>
            </a:r>
            <a:r>
              <a:rPr dirty="0"/>
              <a:t>bisa</a:t>
            </a:r>
            <a:r>
              <a:rPr spc="-25" dirty="0"/>
              <a:t> </a:t>
            </a:r>
            <a:r>
              <a:rPr spc="-70" dirty="0"/>
              <a:t>mempermudah</a:t>
            </a:r>
            <a:r>
              <a:rPr dirty="0"/>
              <a:t> untuk</a:t>
            </a:r>
            <a:r>
              <a:rPr spc="-15" dirty="0"/>
              <a:t> </a:t>
            </a:r>
            <a:r>
              <a:rPr spc="-80" dirty="0"/>
              <a:t>meyakinkan</a:t>
            </a:r>
            <a:r>
              <a:rPr spc="-15" dirty="0"/>
              <a:t> </a:t>
            </a:r>
            <a:r>
              <a:rPr spc="-85" dirty="0"/>
              <a:t>masyarakat</a:t>
            </a:r>
            <a:r>
              <a:rPr spc="-10" dirty="0"/>
              <a:t> </a:t>
            </a:r>
            <a:r>
              <a:rPr spc="-75" dirty="0"/>
              <a:t>mengenai</a:t>
            </a:r>
            <a:r>
              <a:rPr spc="-15" dirty="0"/>
              <a:t> </a:t>
            </a:r>
            <a:r>
              <a:rPr spc="-20" dirty="0"/>
              <a:t>mitos </a:t>
            </a:r>
            <a:r>
              <a:rPr spc="-140" dirty="0"/>
              <a:t>yang</a:t>
            </a:r>
            <a:r>
              <a:rPr spc="-50" dirty="0"/>
              <a:t> </a:t>
            </a:r>
            <a:r>
              <a:rPr spc="-35" dirty="0"/>
              <a:t>beredar.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8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63495" y="630936"/>
            <a:ext cx="5230495" cy="5229225"/>
          </a:xfrm>
          <a:custGeom>
            <a:avLst/>
            <a:gdLst/>
            <a:ahLst/>
            <a:cxnLst/>
            <a:rect l="l" t="t" r="r" b="b"/>
            <a:pathLst>
              <a:path w="5230495" h="5229225">
                <a:moveTo>
                  <a:pt x="2615184" y="0"/>
                </a:moveTo>
                <a:lnTo>
                  <a:pt x="2564384" y="4699"/>
                </a:lnTo>
                <a:lnTo>
                  <a:pt x="2515235" y="17399"/>
                </a:lnTo>
                <a:lnTo>
                  <a:pt x="2467737" y="36449"/>
                </a:lnTo>
                <a:lnTo>
                  <a:pt x="2418588" y="60325"/>
                </a:lnTo>
                <a:lnTo>
                  <a:pt x="2372487" y="87249"/>
                </a:lnTo>
                <a:lnTo>
                  <a:pt x="2324989" y="115824"/>
                </a:lnTo>
                <a:lnTo>
                  <a:pt x="2229866" y="166624"/>
                </a:lnTo>
                <a:lnTo>
                  <a:pt x="2182241" y="185674"/>
                </a:lnTo>
                <a:lnTo>
                  <a:pt x="2133092" y="198374"/>
                </a:lnTo>
                <a:lnTo>
                  <a:pt x="2083943" y="204724"/>
                </a:lnTo>
                <a:lnTo>
                  <a:pt x="2031619" y="204724"/>
                </a:lnTo>
                <a:lnTo>
                  <a:pt x="1977644" y="201549"/>
                </a:lnTo>
                <a:lnTo>
                  <a:pt x="1923669" y="195199"/>
                </a:lnTo>
                <a:lnTo>
                  <a:pt x="1869820" y="187325"/>
                </a:lnTo>
                <a:lnTo>
                  <a:pt x="1815845" y="180975"/>
                </a:lnTo>
                <a:lnTo>
                  <a:pt x="1761998" y="176149"/>
                </a:lnTo>
                <a:lnTo>
                  <a:pt x="1711198" y="177800"/>
                </a:lnTo>
                <a:lnTo>
                  <a:pt x="1662049" y="184150"/>
                </a:lnTo>
                <a:lnTo>
                  <a:pt x="1614424" y="198374"/>
                </a:lnTo>
                <a:lnTo>
                  <a:pt x="1574800" y="219075"/>
                </a:lnTo>
                <a:lnTo>
                  <a:pt x="1536700" y="245999"/>
                </a:lnTo>
                <a:lnTo>
                  <a:pt x="1503426" y="277749"/>
                </a:lnTo>
                <a:lnTo>
                  <a:pt x="1470152" y="314325"/>
                </a:lnTo>
                <a:lnTo>
                  <a:pt x="1440053" y="352425"/>
                </a:lnTo>
                <a:lnTo>
                  <a:pt x="1379728" y="431800"/>
                </a:lnTo>
                <a:lnTo>
                  <a:pt x="1349629" y="469900"/>
                </a:lnTo>
                <a:lnTo>
                  <a:pt x="1317879" y="506349"/>
                </a:lnTo>
                <a:lnTo>
                  <a:pt x="1281430" y="538099"/>
                </a:lnTo>
                <a:lnTo>
                  <a:pt x="1246505" y="566674"/>
                </a:lnTo>
                <a:lnTo>
                  <a:pt x="1206881" y="588899"/>
                </a:lnTo>
                <a:lnTo>
                  <a:pt x="1164082" y="607949"/>
                </a:lnTo>
                <a:lnTo>
                  <a:pt x="1118108" y="623824"/>
                </a:lnTo>
                <a:lnTo>
                  <a:pt x="1070483" y="638175"/>
                </a:lnTo>
                <a:lnTo>
                  <a:pt x="1022858" y="650875"/>
                </a:lnTo>
                <a:lnTo>
                  <a:pt x="973709" y="663575"/>
                </a:lnTo>
                <a:lnTo>
                  <a:pt x="927735" y="677799"/>
                </a:lnTo>
                <a:lnTo>
                  <a:pt x="881761" y="693674"/>
                </a:lnTo>
                <a:lnTo>
                  <a:pt x="838962" y="712724"/>
                </a:lnTo>
                <a:lnTo>
                  <a:pt x="800862" y="736600"/>
                </a:lnTo>
                <a:lnTo>
                  <a:pt x="765937" y="765175"/>
                </a:lnTo>
                <a:lnTo>
                  <a:pt x="737489" y="800100"/>
                </a:lnTo>
                <a:lnTo>
                  <a:pt x="713613" y="838200"/>
                </a:lnTo>
                <a:lnTo>
                  <a:pt x="694690" y="880999"/>
                </a:lnTo>
                <a:lnTo>
                  <a:pt x="678815" y="926973"/>
                </a:lnTo>
                <a:lnTo>
                  <a:pt x="664464" y="973074"/>
                </a:lnTo>
                <a:lnTo>
                  <a:pt x="651764" y="1022223"/>
                </a:lnTo>
                <a:lnTo>
                  <a:pt x="639064" y="1069848"/>
                </a:lnTo>
                <a:lnTo>
                  <a:pt x="624840" y="1117473"/>
                </a:lnTo>
                <a:lnTo>
                  <a:pt x="608965" y="1163574"/>
                </a:lnTo>
                <a:lnTo>
                  <a:pt x="589915" y="1206373"/>
                </a:lnTo>
                <a:lnTo>
                  <a:pt x="567817" y="1246124"/>
                </a:lnTo>
                <a:lnTo>
                  <a:pt x="539242" y="1281049"/>
                </a:lnTo>
                <a:lnTo>
                  <a:pt x="507492" y="1317498"/>
                </a:lnTo>
                <a:lnTo>
                  <a:pt x="471043" y="1349248"/>
                </a:lnTo>
                <a:lnTo>
                  <a:pt x="352044" y="1439799"/>
                </a:lnTo>
                <a:lnTo>
                  <a:pt x="314071" y="1469898"/>
                </a:lnTo>
                <a:lnTo>
                  <a:pt x="277495" y="1503299"/>
                </a:lnTo>
                <a:lnTo>
                  <a:pt x="245872" y="1536573"/>
                </a:lnTo>
                <a:lnTo>
                  <a:pt x="218821" y="1574673"/>
                </a:lnTo>
                <a:lnTo>
                  <a:pt x="198247" y="1614424"/>
                </a:lnTo>
                <a:lnTo>
                  <a:pt x="184023" y="1662049"/>
                </a:lnTo>
                <a:lnTo>
                  <a:pt x="177673" y="1711198"/>
                </a:lnTo>
                <a:lnTo>
                  <a:pt x="176022" y="1761998"/>
                </a:lnTo>
                <a:lnTo>
                  <a:pt x="180848" y="1815973"/>
                </a:lnTo>
                <a:lnTo>
                  <a:pt x="187198" y="1869948"/>
                </a:lnTo>
                <a:lnTo>
                  <a:pt x="195072" y="1923923"/>
                </a:lnTo>
                <a:lnTo>
                  <a:pt x="201422" y="1977898"/>
                </a:lnTo>
                <a:lnTo>
                  <a:pt x="204597" y="2031873"/>
                </a:lnTo>
                <a:lnTo>
                  <a:pt x="204597" y="2084197"/>
                </a:lnTo>
                <a:lnTo>
                  <a:pt x="198247" y="2133473"/>
                </a:lnTo>
                <a:lnTo>
                  <a:pt x="185547" y="2182622"/>
                </a:lnTo>
                <a:lnTo>
                  <a:pt x="166497" y="2228723"/>
                </a:lnTo>
                <a:lnTo>
                  <a:pt x="142748" y="2276348"/>
                </a:lnTo>
                <a:lnTo>
                  <a:pt x="115824" y="2323973"/>
                </a:lnTo>
                <a:lnTo>
                  <a:pt x="87249" y="2371598"/>
                </a:lnTo>
                <a:lnTo>
                  <a:pt x="60325" y="2417572"/>
                </a:lnTo>
                <a:lnTo>
                  <a:pt x="36449" y="2466848"/>
                </a:lnTo>
                <a:lnTo>
                  <a:pt x="17399" y="2514473"/>
                </a:lnTo>
                <a:lnTo>
                  <a:pt x="4699" y="2563622"/>
                </a:lnTo>
                <a:lnTo>
                  <a:pt x="0" y="2614422"/>
                </a:lnTo>
                <a:lnTo>
                  <a:pt x="4699" y="2665222"/>
                </a:lnTo>
                <a:lnTo>
                  <a:pt x="17399" y="2714371"/>
                </a:lnTo>
                <a:lnTo>
                  <a:pt x="36449" y="2761996"/>
                </a:lnTo>
                <a:lnTo>
                  <a:pt x="60325" y="2811272"/>
                </a:lnTo>
                <a:lnTo>
                  <a:pt x="87249" y="2857246"/>
                </a:lnTo>
                <a:lnTo>
                  <a:pt x="115824" y="2904871"/>
                </a:lnTo>
                <a:lnTo>
                  <a:pt x="142748" y="2952496"/>
                </a:lnTo>
                <a:lnTo>
                  <a:pt x="166497" y="3000121"/>
                </a:lnTo>
                <a:lnTo>
                  <a:pt x="185547" y="3046222"/>
                </a:lnTo>
                <a:lnTo>
                  <a:pt x="198247" y="3095371"/>
                </a:lnTo>
                <a:lnTo>
                  <a:pt x="204597" y="3144647"/>
                </a:lnTo>
                <a:lnTo>
                  <a:pt x="204597" y="3196971"/>
                </a:lnTo>
                <a:lnTo>
                  <a:pt x="201422" y="3250946"/>
                </a:lnTo>
                <a:lnTo>
                  <a:pt x="195072" y="3304921"/>
                </a:lnTo>
                <a:lnTo>
                  <a:pt x="187198" y="3358896"/>
                </a:lnTo>
                <a:lnTo>
                  <a:pt x="180848" y="3412871"/>
                </a:lnTo>
                <a:lnTo>
                  <a:pt x="176022" y="3466846"/>
                </a:lnTo>
                <a:lnTo>
                  <a:pt x="177673" y="3517646"/>
                </a:lnTo>
                <a:lnTo>
                  <a:pt x="184023" y="3566795"/>
                </a:lnTo>
                <a:lnTo>
                  <a:pt x="198247" y="3614420"/>
                </a:lnTo>
                <a:lnTo>
                  <a:pt x="218821" y="3654171"/>
                </a:lnTo>
                <a:lnTo>
                  <a:pt x="245872" y="3692271"/>
                </a:lnTo>
                <a:lnTo>
                  <a:pt x="277495" y="3725545"/>
                </a:lnTo>
                <a:lnTo>
                  <a:pt x="314071" y="3758946"/>
                </a:lnTo>
                <a:lnTo>
                  <a:pt x="352044" y="3789045"/>
                </a:lnTo>
                <a:lnTo>
                  <a:pt x="471043" y="3879596"/>
                </a:lnTo>
                <a:lnTo>
                  <a:pt x="507492" y="3911346"/>
                </a:lnTo>
                <a:lnTo>
                  <a:pt x="539242" y="3947795"/>
                </a:lnTo>
                <a:lnTo>
                  <a:pt x="567817" y="3982720"/>
                </a:lnTo>
                <a:lnTo>
                  <a:pt x="589915" y="4022471"/>
                </a:lnTo>
                <a:lnTo>
                  <a:pt x="608965" y="4065270"/>
                </a:lnTo>
                <a:lnTo>
                  <a:pt x="624840" y="4111371"/>
                </a:lnTo>
                <a:lnTo>
                  <a:pt x="639064" y="4158996"/>
                </a:lnTo>
                <a:lnTo>
                  <a:pt x="651764" y="4206621"/>
                </a:lnTo>
                <a:lnTo>
                  <a:pt x="664464" y="4255770"/>
                </a:lnTo>
                <a:lnTo>
                  <a:pt x="678815" y="4301871"/>
                </a:lnTo>
                <a:lnTo>
                  <a:pt x="694690" y="4347845"/>
                </a:lnTo>
                <a:lnTo>
                  <a:pt x="713613" y="4390644"/>
                </a:lnTo>
                <a:lnTo>
                  <a:pt x="737489" y="4428744"/>
                </a:lnTo>
                <a:lnTo>
                  <a:pt x="765937" y="4463669"/>
                </a:lnTo>
                <a:lnTo>
                  <a:pt x="800862" y="4492244"/>
                </a:lnTo>
                <a:lnTo>
                  <a:pt x="838962" y="4516120"/>
                </a:lnTo>
                <a:lnTo>
                  <a:pt x="881761" y="4535170"/>
                </a:lnTo>
                <a:lnTo>
                  <a:pt x="927735" y="4551045"/>
                </a:lnTo>
                <a:lnTo>
                  <a:pt x="973709" y="4565269"/>
                </a:lnTo>
                <a:lnTo>
                  <a:pt x="1022858" y="4577969"/>
                </a:lnTo>
                <a:lnTo>
                  <a:pt x="1070483" y="4590669"/>
                </a:lnTo>
                <a:lnTo>
                  <a:pt x="1118108" y="4605020"/>
                </a:lnTo>
                <a:lnTo>
                  <a:pt x="1164082" y="4620895"/>
                </a:lnTo>
                <a:lnTo>
                  <a:pt x="1206881" y="4639945"/>
                </a:lnTo>
                <a:lnTo>
                  <a:pt x="1246505" y="4662170"/>
                </a:lnTo>
                <a:lnTo>
                  <a:pt x="1281430" y="4690745"/>
                </a:lnTo>
                <a:lnTo>
                  <a:pt x="1317879" y="4722495"/>
                </a:lnTo>
                <a:lnTo>
                  <a:pt x="1349629" y="4758944"/>
                </a:lnTo>
                <a:lnTo>
                  <a:pt x="1379728" y="4797044"/>
                </a:lnTo>
                <a:lnTo>
                  <a:pt x="1440053" y="4876419"/>
                </a:lnTo>
                <a:lnTo>
                  <a:pt x="1470152" y="4914519"/>
                </a:lnTo>
                <a:lnTo>
                  <a:pt x="1503426" y="4951095"/>
                </a:lnTo>
                <a:lnTo>
                  <a:pt x="1536700" y="4982794"/>
                </a:lnTo>
                <a:lnTo>
                  <a:pt x="1574800" y="5009781"/>
                </a:lnTo>
                <a:lnTo>
                  <a:pt x="1614424" y="5030419"/>
                </a:lnTo>
                <a:lnTo>
                  <a:pt x="1662049" y="5044706"/>
                </a:lnTo>
                <a:lnTo>
                  <a:pt x="1711198" y="5051056"/>
                </a:lnTo>
                <a:lnTo>
                  <a:pt x="1761998" y="5052644"/>
                </a:lnTo>
                <a:lnTo>
                  <a:pt x="1815845" y="5047881"/>
                </a:lnTo>
                <a:lnTo>
                  <a:pt x="1869820" y="5041531"/>
                </a:lnTo>
                <a:lnTo>
                  <a:pt x="1923669" y="5033594"/>
                </a:lnTo>
                <a:lnTo>
                  <a:pt x="1977644" y="5027244"/>
                </a:lnTo>
                <a:lnTo>
                  <a:pt x="2031619" y="5024069"/>
                </a:lnTo>
                <a:lnTo>
                  <a:pt x="2083943" y="5024069"/>
                </a:lnTo>
                <a:lnTo>
                  <a:pt x="2133092" y="5030419"/>
                </a:lnTo>
                <a:lnTo>
                  <a:pt x="2182241" y="5043119"/>
                </a:lnTo>
                <a:lnTo>
                  <a:pt x="2229866" y="5062169"/>
                </a:lnTo>
                <a:lnTo>
                  <a:pt x="2324989" y="5112969"/>
                </a:lnTo>
                <a:lnTo>
                  <a:pt x="2372487" y="5141531"/>
                </a:lnTo>
                <a:lnTo>
                  <a:pt x="2418588" y="5168519"/>
                </a:lnTo>
                <a:lnTo>
                  <a:pt x="2467737" y="5192331"/>
                </a:lnTo>
                <a:lnTo>
                  <a:pt x="2515235" y="5211381"/>
                </a:lnTo>
                <a:lnTo>
                  <a:pt x="2564384" y="5224081"/>
                </a:lnTo>
                <a:lnTo>
                  <a:pt x="2615184" y="5228844"/>
                </a:lnTo>
                <a:lnTo>
                  <a:pt x="2665984" y="5224081"/>
                </a:lnTo>
                <a:lnTo>
                  <a:pt x="2715133" y="5211381"/>
                </a:lnTo>
                <a:lnTo>
                  <a:pt x="2762631" y="5192331"/>
                </a:lnTo>
                <a:lnTo>
                  <a:pt x="2811780" y="5168519"/>
                </a:lnTo>
                <a:lnTo>
                  <a:pt x="2857881" y="5141531"/>
                </a:lnTo>
                <a:lnTo>
                  <a:pt x="2905379" y="5112969"/>
                </a:lnTo>
                <a:lnTo>
                  <a:pt x="3000502" y="5062169"/>
                </a:lnTo>
                <a:lnTo>
                  <a:pt x="3046603" y="5043119"/>
                </a:lnTo>
                <a:lnTo>
                  <a:pt x="3097276" y="5030419"/>
                </a:lnTo>
                <a:lnTo>
                  <a:pt x="3146425" y="5024069"/>
                </a:lnTo>
                <a:lnTo>
                  <a:pt x="3198749" y="5024069"/>
                </a:lnTo>
                <a:lnTo>
                  <a:pt x="3252724" y="5027244"/>
                </a:lnTo>
                <a:lnTo>
                  <a:pt x="3306699" y="5033594"/>
                </a:lnTo>
                <a:lnTo>
                  <a:pt x="3360547" y="5041531"/>
                </a:lnTo>
                <a:lnTo>
                  <a:pt x="3414522" y="5047881"/>
                </a:lnTo>
                <a:lnTo>
                  <a:pt x="3468370" y="5052644"/>
                </a:lnTo>
                <a:lnTo>
                  <a:pt x="3519170" y="5051056"/>
                </a:lnTo>
                <a:lnTo>
                  <a:pt x="3568319" y="5044706"/>
                </a:lnTo>
                <a:lnTo>
                  <a:pt x="3615944" y="5030419"/>
                </a:lnTo>
                <a:lnTo>
                  <a:pt x="3655568" y="5009781"/>
                </a:lnTo>
                <a:lnTo>
                  <a:pt x="3693668" y="4982794"/>
                </a:lnTo>
                <a:lnTo>
                  <a:pt x="3726942" y="4951095"/>
                </a:lnTo>
                <a:lnTo>
                  <a:pt x="3760216" y="4914519"/>
                </a:lnTo>
                <a:lnTo>
                  <a:pt x="3790315" y="4876419"/>
                </a:lnTo>
                <a:lnTo>
                  <a:pt x="3850640" y="4797044"/>
                </a:lnTo>
                <a:lnTo>
                  <a:pt x="3880739" y="4758944"/>
                </a:lnTo>
                <a:lnTo>
                  <a:pt x="3912489" y="4722495"/>
                </a:lnTo>
                <a:lnTo>
                  <a:pt x="3948938" y="4690745"/>
                </a:lnTo>
                <a:lnTo>
                  <a:pt x="3983863" y="4662170"/>
                </a:lnTo>
                <a:lnTo>
                  <a:pt x="4023487" y="4639945"/>
                </a:lnTo>
                <a:lnTo>
                  <a:pt x="4066286" y="4620895"/>
                </a:lnTo>
                <a:lnTo>
                  <a:pt x="4112259" y="4605020"/>
                </a:lnTo>
                <a:lnTo>
                  <a:pt x="4159884" y="4590669"/>
                </a:lnTo>
                <a:lnTo>
                  <a:pt x="4207509" y="4577969"/>
                </a:lnTo>
                <a:lnTo>
                  <a:pt x="4256658" y="4565269"/>
                </a:lnTo>
                <a:lnTo>
                  <a:pt x="4302633" y="4551045"/>
                </a:lnTo>
                <a:lnTo>
                  <a:pt x="4348607" y="4535170"/>
                </a:lnTo>
                <a:lnTo>
                  <a:pt x="4391406" y="4516120"/>
                </a:lnTo>
                <a:lnTo>
                  <a:pt x="4429506" y="4492244"/>
                </a:lnTo>
                <a:lnTo>
                  <a:pt x="4464431" y="4463669"/>
                </a:lnTo>
                <a:lnTo>
                  <a:pt x="4492879" y="4428744"/>
                </a:lnTo>
                <a:lnTo>
                  <a:pt x="4516755" y="4390644"/>
                </a:lnTo>
                <a:lnTo>
                  <a:pt x="4535678" y="4347845"/>
                </a:lnTo>
                <a:lnTo>
                  <a:pt x="4551553" y="4301871"/>
                </a:lnTo>
                <a:lnTo>
                  <a:pt x="4565904" y="4255770"/>
                </a:lnTo>
                <a:lnTo>
                  <a:pt x="4578604" y="4206621"/>
                </a:lnTo>
                <a:lnTo>
                  <a:pt x="4591304" y="4158996"/>
                </a:lnTo>
                <a:lnTo>
                  <a:pt x="4605528" y="4111371"/>
                </a:lnTo>
                <a:lnTo>
                  <a:pt x="4621403" y="4065270"/>
                </a:lnTo>
                <a:lnTo>
                  <a:pt x="4640453" y="4022471"/>
                </a:lnTo>
                <a:lnTo>
                  <a:pt x="4662551" y="3982720"/>
                </a:lnTo>
                <a:lnTo>
                  <a:pt x="4691126" y="3947795"/>
                </a:lnTo>
                <a:lnTo>
                  <a:pt x="4722876" y="3911346"/>
                </a:lnTo>
                <a:lnTo>
                  <a:pt x="4759325" y="3879596"/>
                </a:lnTo>
                <a:lnTo>
                  <a:pt x="4797425" y="3849370"/>
                </a:lnTo>
                <a:lnTo>
                  <a:pt x="4838700" y="3819271"/>
                </a:lnTo>
                <a:lnTo>
                  <a:pt x="4878324" y="3789045"/>
                </a:lnTo>
                <a:lnTo>
                  <a:pt x="4916297" y="3758946"/>
                </a:lnTo>
                <a:lnTo>
                  <a:pt x="4952873" y="3725545"/>
                </a:lnTo>
                <a:lnTo>
                  <a:pt x="4984496" y="3692271"/>
                </a:lnTo>
                <a:lnTo>
                  <a:pt x="5011547" y="3654171"/>
                </a:lnTo>
                <a:lnTo>
                  <a:pt x="5032121" y="3614420"/>
                </a:lnTo>
                <a:lnTo>
                  <a:pt x="5046345" y="3566795"/>
                </a:lnTo>
                <a:lnTo>
                  <a:pt x="5052695" y="3517646"/>
                </a:lnTo>
                <a:lnTo>
                  <a:pt x="5054346" y="3466846"/>
                </a:lnTo>
                <a:lnTo>
                  <a:pt x="5049520" y="3412871"/>
                </a:lnTo>
                <a:lnTo>
                  <a:pt x="5043170" y="3358896"/>
                </a:lnTo>
                <a:lnTo>
                  <a:pt x="5035296" y="3304921"/>
                </a:lnTo>
                <a:lnTo>
                  <a:pt x="5028946" y="3250946"/>
                </a:lnTo>
                <a:lnTo>
                  <a:pt x="5025771" y="3196971"/>
                </a:lnTo>
                <a:lnTo>
                  <a:pt x="5025771" y="3144647"/>
                </a:lnTo>
                <a:lnTo>
                  <a:pt x="5032121" y="3095371"/>
                </a:lnTo>
                <a:lnTo>
                  <a:pt x="5044821" y="3046222"/>
                </a:lnTo>
                <a:lnTo>
                  <a:pt x="5063871" y="3000121"/>
                </a:lnTo>
                <a:lnTo>
                  <a:pt x="5114544" y="2904871"/>
                </a:lnTo>
                <a:lnTo>
                  <a:pt x="5143119" y="2857246"/>
                </a:lnTo>
                <a:lnTo>
                  <a:pt x="5170043" y="2811272"/>
                </a:lnTo>
                <a:lnTo>
                  <a:pt x="5193919" y="2761996"/>
                </a:lnTo>
                <a:lnTo>
                  <a:pt x="5212969" y="2714371"/>
                </a:lnTo>
                <a:lnTo>
                  <a:pt x="5225669" y="2665222"/>
                </a:lnTo>
                <a:lnTo>
                  <a:pt x="5230368" y="2614422"/>
                </a:lnTo>
                <a:lnTo>
                  <a:pt x="5225669" y="2563622"/>
                </a:lnTo>
                <a:lnTo>
                  <a:pt x="5212969" y="2514473"/>
                </a:lnTo>
                <a:lnTo>
                  <a:pt x="5193919" y="2466848"/>
                </a:lnTo>
                <a:lnTo>
                  <a:pt x="5170043" y="2417572"/>
                </a:lnTo>
                <a:lnTo>
                  <a:pt x="5143119" y="2371598"/>
                </a:lnTo>
                <a:lnTo>
                  <a:pt x="5114544" y="2323973"/>
                </a:lnTo>
                <a:lnTo>
                  <a:pt x="5063871" y="2228723"/>
                </a:lnTo>
                <a:lnTo>
                  <a:pt x="5044821" y="2182622"/>
                </a:lnTo>
                <a:lnTo>
                  <a:pt x="5032121" y="2133473"/>
                </a:lnTo>
                <a:lnTo>
                  <a:pt x="5025771" y="2084197"/>
                </a:lnTo>
                <a:lnTo>
                  <a:pt x="5025771" y="2031873"/>
                </a:lnTo>
                <a:lnTo>
                  <a:pt x="5028946" y="1977898"/>
                </a:lnTo>
                <a:lnTo>
                  <a:pt x="5035296" y="1923923"/>
                </a:lnTo>
                <a:lnTo>
                  <a:pt x="5043170" y="1869948"/>
                </a:lnTo>
                <a:lnTo>
                  <a:pt x="5049520" y="1815973"/>
                </a:lnTo>
                <a:lnTo>
                  <a:pt x="5054346" y="1761998"/>
                </a:lnTo>
                <a:lnTo>
                  <a:pt x="5052695" y="1711198"/>
                </a:lnTo>
                <a:lnTo>
                  <a:pt x="5046345" y="1662049"/>
                </a:lnTo>
                <a:lnTo>
                  <a:pt x="5032121" y="1614424"/>
                </a:lnTo>
                <a:lnTo>
                  <a:pt x="5011547" y="1574673"/>
                </a:lnTo>
                <a:lnTo>
                  <a:pt x="4984496" y="1536573"/>
                </a:lnTo>
                <a:lnTo>
                  <a:pt x="4952873" y="1503299"/>
                </a:lnTo>
                <a:lnTo>
                  <a:pt x="4916297" y="1469898"/>
                </a:lnTo>
                <a:lnTo>
                  <a:pt x="4878324" y="1439799"/>
                </a:lnTo>
                <a:lnTo>
                  <a:pt x="4838700" y="1409573"/>
                </a:lnTo>
                <a:lnTo>
                  <a:pt x="4797425" y="1379474"/>
                </a:lnTo>
                <a:lnTo>
                  <a:pt x="4759325" y="1349248"/>
                </a:lnTo>
                <a:lnTo>
                  <a:pt x="4722876" y="1317498"/>
                </a:lnTo>
                <a:lnTo>
                  <a:pt x="4691126" y="1281049"/>
                </a:lnTo>
                <a:lnTo>
                  <a:pt x="4662551" y="1246124"/>
                </a:lnTo>
                <a:lnTo>
                  <a:pt x="4640453" y="1206373"/>
                </a:lnTo>
                <a:lnTo>
                  <a:pt x="4621403" y="1163574"/>
                </a:lnTo>
                <a:lnTo>
                  <a:pt x="4605528" y="1117473"/>
                </a:lnTo>
                <a:lnTo>
                  <a:pt x="4591304" y="1069848"/>
                </a:lnTo>
                <a:lnTo>
                  <a:pt x="4578604" y="1022223"/>
                </a:lnTo>
                <a:lnTo>
                  <a:pt x="4565904" y="973074"/>
                </a:lnTo>
                <a:lnTo>
                  <a:pt x="4551553" y="926973"/>
                </a:lnTo>
                <a:lnTo>
                  <a:pt x="4535678" y="880999"/>
                </a:lnTo>
                <a:lnTo>
                  <a:pt x="4516755" y="838200"/>
                </a:lnTo>
                <a:lnTo>
                  <a:pt x="4492879" y="800100"/>
                </a:lnTo>
                <a:lnTo>
                  <a:pt x="4464431" y="765175"/>
                </a:lnTo>
                <a:lnTo>
                  <a:pt x="4429506" y="736600"/>
                </a:lnTo>
                <a:lnTo>
                  <a:pt x="4391406" y="712724"/>
                </a:lnTo>
                <a:lnTo>
                  <a:pt x="4348607" y="693674"/>
                </a:lnTo>
                <a:lnTo>
                  <a:pt x="4302633" y="677799"/>
                </a:lnTo>
                <a:lnTo>
                  <a:pt x="4256658" y="663575"/>
                </a:lnTo>
                <a:lnTo>
                  <a:pt x="4207509" y="650875"/>
                </a:lnTo>
                <a:lnTo>
                  <a:pt x="4159884" y="638175"/>
                </a:lnTo>
                <a:lnTo>
                  <a:pt x="4112259" y="623824"/>
                </a:lnTo>
                <a:lnTo>
                  <a:pt x="4066286" y="607949"/>
                </a:lnTo>
                <a:lnTo>
                  <a:pt x="4023487" y="588899"/>
                </a:lnTo>
                <a:lnTo>
                  <a:pt x="3983863" y="566674"/>
                </a:lnTo>
                <a:lnTo>
                  <a:pt x="3948938" y="538099"/>
                </a:lnTo>
                <a:lnTo>
                  <a:pt x="3912489" y="506349"/>
                </a:lnTo>
                <a:lnTo>
                  <a:pt x="3880739" y="469900"/>
                </a:lnTo>
                <a:lnTo>
                  <a:pt x="3850640" y="431800"/>
                </a:lnTo>
                <a:lnTo>
                  <a:pt x="3790315" y="352425"/>
                </a:lnTo>
                <a:lnTo>
                  <a:pt x="3760216" y="314325"/>
                </a:lnTo>
                <a:lnTo>
                  <a:pt x="3726942" y="277749"/>
                </a:lnTo>
                <a:lnTo>
                  <a:pt x="3693668" y="245999"/>
                </a:lnTo>
                <a:lnTo>
                  <a:pt x="3655568" y="219075"/>
                </a:lnTo>
                <a:lnTo>
                  <a:pt x="3615944" y="198374"/>
                </a:lnTo>
                <a:lnTo>
                  <a:pt x="3568319" y="184150"/>
                </a:lnTo>
                <a:lnTo>
                  <a:pt x="3519170" y="177800"/>
                </a:lnTo>
                <a:lnTo>
                  <a:pt x="3468370" y="176149"/>
                </a:lnTo>
                <a:lnTo>
                  <a:pt x="3414522" y="180975"/>
                </a:lnTo>
                <a:lnTo>
                  <a:pt x="3360547" y="187325"/>
                </a:lnTo>
                <a:lnTo>
                  <a:pt x="3306699" y="195199"/>
                </a:lnTo>
                <a:lnTo>
                  <a:pt x="3252724" y="201549"/>
                </a:lnTo>
                <a:lnTo>
                  <a:pt x="3198749" y="204724"/>
                </a:lnTo>
                <a:lnTo>
                  <a:pt x="3146425" y="204724"/>
                </a:lnTo>
                <a:lnTo>
                  <a:pt x="3097276" y="198374"/>
                </a:lnTo>
                <a:lnTo>
                  <a:pt x="3046603" y="185674"/>
                </a:lnTo>
                <a:lnTo>
                  <a:pt x="3000502" y="166624"/>
                </a:lnTo>
                <a:lnTo>
                  <a:pt x="2905379" y="115824"/>
                </a:lnTo>
                <a:lnTo>
                  <a:pt x="2857881" y="87249"/>
                </a:lnTo>
                <a:lnTo>
                  <a:pt x="2811780" y="60325"/>
                </a:lnTo>
                <a:lnTo>
                  <a:pt x="2762631" y="36449"/>
                </a:lnTo>
                <a:lnTo>
                  <a:pt x="2715133" y="17399"/>
                </a:lnTo>
                <a:lnTo>
                  <a:pt x="2665984" y="4699"/>
                </a:lnTo>
                <a:lnTo>
                  <a:pt x="2615184" y="0"/>
                </a:lnTo>
                <a:close/>
              </a:path>
            </a:pathLst>
          </a:custGeom>
          <a:solidFill>
            <a:srgbClr val="F3F3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213360" cy="6858000"/>
          </a:xfrm>
          <a:custGeom>
            <a:avLst/>
            <a:gdLst/>
            <a:ahLst/>
            <a:cxnLst/>
            <a:rect l="l" t="t" r="r" b="b"/>
            <a:pathLst>
              <a:path w="213360" h="6858000">
                <a:moveTo>
                  <a:pt x="213360" y="0"/>
                </a:moveTo>
                <a:lnTo>
                  <a:pt x="0" y="0"/>
                </a:lnTo>
                <a:lnTo>
                  <a:pt x="0" y="6858000"/>
                </a:lnTo>
                <a:lnTo>
                  <a:pt x="213360" y="6858000"/>
                </a:lnTo>
                <a:lnTo>
                  <a:pt x="213360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966086" y="1104391"/>
            <a:ext cx="5340350" cy="4255135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615950" marR="605155" indent="-2540" algn="ctr">
              <a:lnSpc>
                <a:spcPts val="8100"/>
              </a:lnSpc>
              <a:spcBef>
                <a:spcPts val="1120"/>
              </a:spcBef>
            </a:pPr>
            <a:r>
              <a:rPr sz="7500" spc="565" dirty="0">
                <a:solidFill>
                  <a:srgbClr val="2A1A00"/>
                </a:solidFill>
                <a:latin typeface="Impact"/>
                <a:cs typeface="Impact"/>
              </a:rPr>
              <a:t>C</a:t>
            </a:r>
            <a:r>
              <a:rPr sz="7500" spc="570" dirty="0">
                <a:solidFill>
                  <a:srgbClr val="2A1A00"/>
                </a:solidFill>
                <a:latin typeface="Impact"/>
                <a:cs typeface="Impact"/>
              </a:rPr>
              <a:t>R</a:t>
            </a:r>
            <a:r>
              <a:rPr sz="7500" spc="565" dirty="0">
                <a:solidFill>
                  <a:srgbClr val="2A1A00"/>
                </a:solidFill>
                <a:latin typeface="Impact"/>
                <a:cs typeface="Impact"/>
              </a:rPr>
              <a:t>ITIC</a:t>
            </a:r>
            <a:r>
              <a:rPr sz="7500" spc="560" dirty="0">
                <a:solidFill>
                  <a:srgbClr val="2A1A00"/>
                </a:solidFill>
                <a:latin typeface="Impact"/>
                <a:cs typeface="Impact"/>
              </a:rPr>
              <a:t>A</a:t>
            </a:r>
            <a:r>
              <a:rPr sz="7500" spc="-25" dirty="0">
                <a:solidFill>
                  <a:srgbClr val="2A1A00"/>
                </a:solidFill>
                <a:latin typeface="Impact"/>
                <a:cs typeface="Impact"/>
              </a:rPr>
              <a:t>L</a:t>
            </a:r>
            <a:r>
              <a:rPr sz="7500" spc="490" dirty="0">
                <a:solidFill>
                  <a:srgbClr val="2A1A00"/>
                </a:solidFill>
                <a:latin typeface="Impact"/>
                <a:cs typeface="Impact"/>
              </a:rPr>
              <a:t> </a:t>
            </a:r>
            <a:r>
              <a:rPr sz="7500" spc="565" dirty="0">
                <a:solidFill>
                  <a:srgbClr val="2A1A00"/>
                </a:solidFill>
                <a:latin typeface="Impact"/>
                <a:cs typeface="Impact"/>
              </a:rPr>
              <a:t>THI</a:t>
            </a:r>
            <a:r>
              <a:rPr sz="7500" spc="560" dirty="0">
                <a:solidFill>
                  <a:srgbClr val="2A1A00"/>
                </a:solidFill>
                <a:latin typeface="Impact"/>
                <a:cs typeface="Impact"/>
              </a:rPr>
              <a:t>NK</a:t>
            </a:r>
            <a:r>
              <a:rPr sz="7500" spc="565" dirty="0">
                <a:solidFill>
                  <a:srgbClr val="2A1A00"/>
                </a:solidFill>
                <a:latin typeface="Impact"/>
                <a:cs typeface="Impact"/>
              </a:rPr>
              <a:t>I</a:t>
            </a:r>
            <a:r>
              <a:rPr sz="7500" spc="560" dirty="0">
                <a:solidFill>
                  <a:srgbClr val="2A1A00"/>
                </a:solidFill>
                <a:latin typeface="Impact"/>
                <a:cs typeface="Impact"/>
              </a:rPr>
              <a:t>N</a:t>
            </a:r>
            <a:r>
              <a:rPr sz="7500" spc="-25" dirty="0">
                <a:solidFill>
                  <a:srgbClr val="2A1A00"/>
                </a:solidFill>
                <a:latin typeface="Impact"/>
                <a:cs typeface="Impact"/>
              </a:rPr>
              <a:t>G</a:t>
            </a:r>
            <a:endParaRPr sz="7500">
              <a:latin typeface="Impact"/>
              <a:cs typeface="Impact"/>
            </a:endParaRPr>
          </a:p>
          <a:p>
            <a:pPr marL="12065" marR="5080" algn="ctr">
              <a:lnSpc>
                <a:spcPts val="8100"/>
              </a:lnSpc>
              <a:tabLst>
                <a:tab pos="2507615" algn="l"/>
              </a:tabLst>
            </a:pPr>
            <a:r>
              <a:rPr sz="7500" spc="355" dirty="0">
                <a:solidFill>
                  <a:srgbClr val="2A1A00"/>
                </a:solidFill>
                <a:latin typeface="Impact"/>
                <a:cs typeface="Impact"/>
              </a:rPr>
              <a:t>P</a:t>
            </a:r>
            <a:r>
              <a:rPr sz="7500" spc="535" dirty="0">
                <a:solidFill>
                  <a:srgbClr val="2A1A00"/>
                </a:solidFill>
                <a:latin typeface="Impact"/>
                <a:cs typeface="Impact"/>
              </a:rPr>
              <a:t>AD</a:t>
            </a:r>
            <a:r>
              <a:rPr sz="7500" spc="-50" dirty="0">
                <a:solidFill>
                  <a:srgbClr val="2A1A00"/>
                </a:solidFill>
                <a:latin typeface="Impact"/>
                <a:cs typeface="Impact"/>
              </a:rPr>
              <a:t>A</a:t>
            </a:r>
            <a:r>
              <a:rPr sz="7500" dirty="0">
                <a:solidFill>
                  <a:srgbClr val="2A1A00"/>
                </a:solidFill>
                <a:latin typeface="Impact"/>
                <a:cs typeface="Impact"/>
              </a:rPr>
              <a:t>	</a:t>
            </a:r>
            <a:r>
              <a:rPr sz="7500" spc="710" dirty="0">
                <a:solidFill>
                  <a:srgbClr val="2A1A00"/>
                </a:solidFill>
                <a:latin typeface="Impact"/>
                <a:cs typeface="Impact"/>
              </a:rPr>
              <a:t>K</a:t>
            </a:r>
            <a:r>
              <a:rPr sz="7500" spc="565" dirty="0">
                <a:solidFill>
                  <a:srgbClr val="2A1A00"/>
                </a:solidFill>
                <a:latin typeface="Impact"/>
                <a:cs typeface="Impact"/>
              </a:rPr>
              <a:t>A</a:t>
            </a:r>
            <a:r>
              <a:rPr sz="7500" spc="570" dirty="0">
                <a:solidFill>
                  <a:srgbClr val="2A1A00"/>
                </a:solidFill>
                <a:latin typeface="Impact"/>
                <a:cs typeface="Impact"/>
              </a:rPr>
              <a:t>SU</a:t>
            </a:r>
            <a:r>
              <a:rPr sz="7500" spc="-20" dirty="0">
                <a:solidFill>
                  <a:srgbClr val="2A1A00"/>
                </a:solidFill>
                <a:latin typeface="Impact"/>
                <a:cs typeface="Impact"/>
              </a:rPr>
              <a:t>S</a:t>
            </a:r>
            <a:r>
              <a:rPr sz="7500" spc="475" dirty="0">
                <a:solidFill>
                  <a:srgbClr val="2A1A00"/>
                </a:solidFill>
                <a:latin typeface="Impact"/>
                <a:cs typeface="Impact"/>
              </a:rPr>
              <a:t> </a:t>
            </a:r>
            <a:r>
              <a:rPr sz="7500" spc="530" dirty="0">
                <a:solidFill>
                  <a:srgbClr val="2A1A00"/>
                </a:solidFill>
                <a:latin typeface="Impact"/>
                <a:cs typeface="Impact"/>
              </a:rPr>
              <a:t>A</a:t>
            </a:r>
            <a:r>
              <a:rPr sz="7500" spc="525" dirty="0">
                <a:solidFill>
                  <a:srgbClr val="2A1A00"/>
                </a:solidFill>
                <a:latin typeface="Impact"/>
                <a:cs typeface="Impact"/>
              </a:rPr>
              <a:t>N</a:t>
            </a:r>
            <a:r>
              <a:rPr sz="7500" spc="530" dirty="0">
                <a:solidFill>
                  <a:srgbClr val="2A1A00"/>
                </a:solidFill>
                <a:latin typeface="Impact"/>
                <a:cs typeface="Impact"/>
              </a:rPr>
              <a:t>A</a:t>
            </a:r>
            <a:r>
              <a:rPr sz="7500" spc="-60" dirty="0">
                <a:solidFill>
                  <a:srgbClr val="2A1A00"/>
                </a:solidFill>
                <a:latin typeface="Impact"/>
                <a:cs typeface="Impact"/>
              </a:rPr>
              <a:t>K</a:t>
            </a:r>
            <a:endParaRPr sz="750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30" dirty="0"/>
              <a:t>KASUS: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1072" y="1295755"/>
            <a:ext cx="7250430" cy="3132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100"/>
              </a:spcBef>
            </a:pP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An</a:t>
            </a:r>
            <a:r>
              <a:rPr sz="2000" spc="-1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585858"/>
                </a:solidFill>
                <a:latin typeface="Trebuchet MS"/>
                <a:cs typeface="Trebuchet MS"/>
              </a:rPr>
              <a:t>“B”</a:t>
            </a:r>
            <a:r>
              <a:rPr sz="2000" spc="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umur</a:t>
            </a:r>
            <a:r>
              <a:rPr sz="2000" spc="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4</a:t>
            </a:r>
            <a:r>
              <a:rPr sz="2000" spc="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585858"/>
                </a:solidFill>
                <a:latin typeface="Trebuchet MS"/>
                <a:cs typeface="Trebuchet MS"/>
              </a:rPr>
              <a:t>tahun</a:t>
            </a:r>
            <a:r>
              <a:rPr sz="2000" spc="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585858"/>
                </a:solidFill>
                <a:latin typeface="Trebuchet MS"/>
                <a:cs typeface="Trebuchet MS"/>
              </a:rPr>
              <a:t>jenis</a:t>
            </a:r>
            <a:r>
              <a:rPr sz="2000" spc="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585858"/>
                </a:solidFill>
                <a:latin typeface="Trebuchet MS"/>
                <a:cs typeface="Trebuchet MS"/>
              </a:rPr>
              <a:t>kelamin</a:t>
            </a:r>
            <a:r>
              <a:rPr sz="20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585858"/>
                </a:solidFill>
                <a:latin typeface="Trebuchet MS"/>
                <a:cs typeface="Trebuchet MS"/>
              </a:rPr>
              <a:t>laki-</a:t>
            </a:r>
            <a:r>
              <a:rPr sz="2000" spc="-190" dirty="0">
                <a:solidFill>
                  <a:srgbClr val="585858"/>
                </a:solidFill>
                <a:latin typeface="Trebuchet MS"/>
                <a:cs typeface="Trebuchet MS"/>
              </a:rPr>
              <a:t>laki,</a:t>
            </a:r>
            <a:r>
              <a:rPr sz="2000" spc="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585858"/>
                </a:solidFill>
                <a:latin typeface="Trebuchet MS"/>
                <a:cs typeface="Trebuchet MS"/>
              </a:rPr>
              <a:t>masuk</a:t>
            </a:r>
            <a:r>
              <a:rPr sz="2000" spc="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RS</a:t>
            </a:r>
            <a:r>
              <a:rPr sz="2000" spc="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585858"/>
                </a:solidFill>
                <a:latin typeface="Trebuchet MS"/>
                <a:cs typeface="Trebuchet MS"/>
              </a:rPr>
              <a:t>akibat</a:t>
            </a:r>
            <a:r>
              <a:rPr sz="2000" spc="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585858"/>
                </a:solidFill>
                <a:latin typeface="Trebuchet MS"/>
                <a:cs typeface="Trebuchet MS"/>
              </a:rPr>
              <a:t>berak- </a:t>
            </a:r>
            <a:r>
              <a:rPr sz="2000" spc="-85" dirty="0">
                <a:solidFill>
                  <a:srgbClr val="585858"/>
                </a:solidFill>
                <a:latin typeface="Trebuchet MS"/>
                <a:cs typeface="Trebuchet MS"/>
              </a:rPr>
              <a:t>berak</a:t>
            </a:r>
            <a:r>
              <a:rPr sz="2000" spc="-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585858"/>
                </a:solidFill>
                <a:latin typeface="Trebuchet MS"/>
                <a:cs typeface="Trebuchet MS"/>
              </a:rPr>
              <a:t>lebih</a:t>
            </a:r>
            <a:r>
              <a:rPr sz="20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585858"/>
                </a:solidFill>
                <a:latin typeface="Trebuchet MS"/>
                <a:cs typeface="Trebuchet MS"/>
              </a:rPr>
              <a:t>dari</a:t>
            </a:r>
            <a:r>
              <a:rPr sz="20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6 </a:t>
            </a:r>
            <a:r>
              <a:rPr sz="2000" spc="-100" dirty="0">
                <a:solidFill>
                  <a:srgbClr val="585858"/>
                </a:solidFill>
                <a:latin typeface="Trebuchet MS"/>
                <a:cs typeface="Trebuchet MS"/>
              </a:rPr>
              <a:t>disertai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585858"/>
                </a:solidFill>
                <a:latin typeface="Trebuchet MS"/>
                <a:cs typeface="Trebuchet MS"/>
              </a:rPr>
              <a:t>muntah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3 </a:t>
            </a:r>
            <a:r>
              <a:rPr sz="2000" spc="-130" dirty="0">
                <a:solidFill>
                  <a:srgbClr val="585858"/>
                </a:solidFill>
                <a:latin typeface="Trebuchet MS"/>
                <a:cs typeface="Trebuchet MS"/>
              </a:rPr>
              <a:t>kali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50" dirty="0">
                <a:solidFill>
                  <a:srgbClr val="585858"/>
                </a:solidFill>
                <a:latin typeface="Trebuchet MS"/>
                <a:cs typeface="Trebuchet MS"/>
              </a:rPr>
              <a:t>yang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55" dirty="0">
                <a:solidFill>
                  <a:srgbClr val="585858"/>
                </a:solidFill>
                <a:latin typeface="Trebuchet MS"/>
                <a:cs typeface="Trebuchet MS"/>
              </a:rPr>
              <a:t>dialami</a:t>
            </a:r>
            <a:r>
              <a:rPr sz="20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45" dirty="0">
                <a:solidFill>
                  <a:srgbClr val="585858"/>
                </a:solidFill>
                <a:latin typeface="Trebuchet MS"/>
                <a:cs typeface="Trebuchet MS"/>
              </a:rPr>
              <a:t>sejak</a:t>
            </a:r>
            <a:r>
              <a:rPr sz="20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1</a:t>
            </a:r>
            <a:r>
              <a:rPr sz="20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245" dirty="0">
                <a:solidFill>
                  <a:srgbClr val="585858"/>
                </a:solidFill>
                <a:latin typeface="Trebuchet MS"/>
                <a:cs typeface="Trebuchet MS"/>
              </a:rPr>
              <a:t>jam</a:t>
            </a:r>
            <a:r>
              <a:rPr sz="2000" spc="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585858"/>
                </a:solidFill>
                <a:latin typeface="Trebuchet MS"/>
                <a:cs typeface="Trebuchet MS"/>
              </a:rPr>
              <a:t>yang </a:t>
            </a:r>
            <a:r>
              <a:rPr sz="2000" spc="-120" dirty="0">
                <a:solidFill>
                  <a:srgbClr val="585858"/>
                </a:solidFill>
                <a:latin typeface="Trebuchet MS"/>
                <a:cs typeface="Trebuchet MS"/>
              </a:rPr>
              <a:t>lalu.</a:t>
            </a:r>
            <a:r>
              <a:rPr sz="20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65" dirty="0">
                <a:solidFill>
                  <a:srgbClr val="585858"/>
                </a:solidFill>
                <a:latin typeface="Trebuchet MS"/>
                <a:cs typeface="Trebuchet MS"/>
              </a:rPr>
              <a:t>Di</a:t>
            </a:r>
            <a:r>
              <a:rPr sz="20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rumah</a:t>
            </a:r>
            <a:r>
              <a:rPr sz="2000" spc="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2000" spc="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sudah</a:t>
            </a:r>
            <a:r>
              <a:rPr sz="2000" spc="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585858"/>
                </a:solidFill>
                <a:latin typeface="Trebuchet MS"/>
                <a:cs typeface="Trebuchet MS"/>
              </a:rPr>
              <a:t>memberi</a:t>
            </a:r>
            <a:r>
              <a:rPr sz="2000" spc="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obat</a:t>
            </a:r>
            <a:r>
              <a:rPr sz="2000" spc="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585858"/>
                </a:solidFill>
                <a:latin typeface="Trebuchet MS"/>
                <a:cs typeface="Trebuchet MS"/>
              </a:rPr>
              <a:t>berak-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berak</a:t>
            </a:r>
            <a:r>
              <a:rPr sz="20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namun</a:t>
            </a:r>
            <a:r>
              <a:rPr sz="2000" spc="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585858"/>
                </a:solidFill>
                <a:latin typeface="Trebuchet MS"/>
                <a:cs typeface="Trebuchet MS"/>
              </a:rPr>
              <a:t>tidak </a:t>
            </a:r>
            <a:r>
              <a:rPr sz="2000" spc="-150" dirty="0">
                <a:solidFill>
                  <a:srgbClr val="585858"/>
                </a:solidFill>
                <a:latin typeface="Trebuchet MS"/>
                <a:cs typeface="Trebuchet MS"/>
              </a:rPr>
              <a:t>berhenti,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585858"/>
                </a:solidFill>
                <a:latin typeface="Trebuchet MS"/>
                <a:cs typeface="Trebuchet MS"/>
              </a:rPr>
              <a:t>karena</a:t>
            </a:r>
            <a:r>
              <a:rPr sz="20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50" dirty="0">
                <a:solidFill>
                  <a:srgbClr val="585858"/>
                </a:solidFill>
                <a:latin typeface="Trebuchet MS"/>
                <a:cs typeface="Trebuchet MS"/>
              </a:rPr>
              <a:t>saangat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585858"/>
                </a:solidFill>
                <a:latin typeface="Trebuchet MS"/>
                <a:cs typeface="Trebuchet MS"/>
              </a:rPr>
              <a:t>cemas</a:t>
            </a:r>
            <a:r>
              <a:rPr sz="20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585858"/>
                </a:solidFill>
                <a:latin typeface="Trebuchet MS"/>
                <a:cs typeface="Trebuchet MS"/>
              </a:rPr>
              <a:t>akhirnya</a:t>
            </a:r>
            <a:r>
              <a:rPr sz="2000" spc="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2000" spc="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55" dirty="0">
                <a:solidFill>
                  <a:srgbClr val="585858"/>
                </a:solidFill>
                <a:latin typeface="Trebuchet MS"/>
                <a:cs typeface="Trebuchet MS"/>
              </a:rPr>
              <a:t>membawa</a:t>
            </a:r>
            <a:r>
              <a:rPr sz="2000" spc="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50" dirty="0">
                <a:solidFill>
                  <a:srgbClr val="585858"/>
                </a:solidFill>
                <a:latin typeface="Trebuchet MS"/>
                <a:cs typeface="Trebuchet MS"/>
              </a:rPr>
              <a:t>anaknya</a:t>
            </a:r>
            <a:r>
              <a:rPr sz="2000" spc="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585858"/>
                </a:solidFill>
                <a:latin typeface="Trebuchet MS"/>
                <a:cs typeface="Trebuchet MS"/>
              </a:rPr>
              <a:t>masuk </a:t>
            </a:r>
            <a:r>
              <a:rPr sz="2000" spc="-25" dirty="0">
                <a:solidFill>
                  <a:srgbClr val="585858"/>
                </a:solidFill>
                <a:latin typeface="Trebuchet MS"/>
                <a:cs typeface="Trebuchet MS"/>
              </a:rPr>
              <a:t>RS.</a:t>
            </a:r>
            <a:endParaRPr sz="2000">
              <a:latin typeface="Trebuchet MS"/>
              <a:cs typeface="Trebuchet MS"/>
            </a:endParaRPr>
          </a:p>
          <a:p>
            <a:pPr marL="12700" marR="5080" algn="just">
              <a:lnSpc>
                <a:spcPct val="110000"/>
              </a:lnSpc>
              <a:spcBef>
                <a:spcPts val="695"/>
              </a:spcBef>
            </a:pP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Saat</a:t>
            </a:r>
            <a:r>
              <a:rPr sz="2000" spc="37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30" dirty="0">
                <a:solidFill>
                  <a:srgbClr val="585858"/>
                </a:solidFill>
                <a:latin typeface="Trebuchet MS"/>
                <a:cs typeface="Trebuchet MS"/>
              </a:rPr>
              <a:t>pengkajian</a:t>
            </a:r>
            <a:r>
              <a:rPr sz="2000" spc="37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2000" spc="37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585858"/>
                </a:solidFill>
                <a:latin typeface="Trebuchet MS"/>
                <a:cs typeface="Trebuchet MS"/>
              </a:rPr>
              <a:t>mengatakan</a:t>
            </a:r>
            <a:r>
              <a:rPr sz="2000" spc="38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anaknya</a:t>
            </a:r>
            <a:r>
              <a:rPr sz="2000" spc="37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masih</a:t>
            </a:r>
            <a:r>
              <a:rPr sz="2000" spc="38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berak</a:t>
            </a:r>
            <a:r>
              <a:rPr sz="2000" spc="37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585858"/>
                </a:solidFill>
                <a:latin typeface="Trebuchet MS"/>
                <a:cs typeface="Trebuchet MS"/>
              </a:rPr>
              <a:t>namun </a:t>
            </a:r>
            <a:r>
              <a:rPr sz="2000" spc="-125" dirty="0">
                <a:solidFill>
                  <a:srgbClr val="585858"/>
                </a:solidFill>
                <a:latin typeface="Trebuchet MS"/>
                <a:cs typeface="Trebuchet MS"/>
              </a:rPr>
              <a:t>frekuensinya</a:t>
            </a:r>
            <a:r>
              <a:rPr sz="20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55" dirty="0">
                <a:solidFill>
                  <a:srgbClr val="585858"/>
                </a:solidFill>
                <a:latin typeface="Trebuchet MS"/>
                <a:cs typeface="Trebuchet MS"/>
              </a:rPr>
              <a:t>mulai</a:t>
            </a:r>
            <a:r>
              <a:rPr sz="20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585858"/>
                </a:solidFill>
                <a:latin typeface="Trebuchet MS"/>
                <a:cs typeface="Trebuchet MS"/>
              </a:rPr>
              <a:t>menurun.BAB </a:t>
            </a:r>
            <a:r>
              <a:rPr sz="2000" spc="-114" dirty="0">
                <a:solidFill>
                  <a:srgbClr val="585858"/>
                </a:solidFill>
                <a:latin typeface="Trebuchet MS"/>
                <a:cs typeface="Trebuchet MS"/>
              </a:rPr>
              <a:t>masih</a:t>
            </a:r>
            <a:r>
              <a:rPr sz="20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585858"/>
                </a:solidFill>
                <a:latin typeface="Trebuchet MS"/>
                <a:cs typeface="Trebuchet MS"/>
              </a:rPr>
              <a:t>encer</a:t>
            </a:r>
            <a:r>
              <a:rPr sz="2000" spc="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4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2000" spc="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585858"/>
                </a:solidFill>
                <a:latin typeface="Trebuchet MS"/>
                <a:cs typeface="Trebuchet MS"/>
              </a:rPr>
              <a:t>tidak</a:t>
            </a:r>
            <a:r>
              <a:rPr sz="2000" spc="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70" dirty="0">
                <a:solidFill>
                  <a:srgbClr val="585858"/>
                </a:solidFill>
                <a:latin typeface="Trebuchet MS"/>
                <a:cs typeface="Trebuchet MS"/>
              </a:rPr>
              <a:t>berampas.</a:t>
            </a:r>
            <a:r>
              <a:rPr sz="2000" spc="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585858"/>
                </a:solidFill>
                <a:latin typeface="Trebuchet MS"/>
                <a:cs typeface="Trebuchet MS"/>
              </a:rPr>
              <a:t>Ibu </a:t>
            </a:r>
            <a:r>
              <a:rPr sz="2000" spc="-114" dirty="0">
                <a:solidFill>
                  <a:srgbClr val="585858"/>
                </a:solidFill>
                <a:latin typeface="Trebuchet MS"/>
                <a:cs typeface="Trebuchet MS"/>
              </a:rPr>
              <a:t>mengatakan</a:t>
            </a:r>
            <a:r>
              <a:rPr sz="20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585858"/>
                </a:solidFill>
                <a:latin typeface="Trebuchet MS"/>
                <a:cs typeface="Trebuchet MS"/>
              </a:rPr>
              <a:t>anaknya</a:t>
            </a:r>
            <a:r>
              <a:rPr sz="20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35" dirty="0">
                <a:solidFill>
                  <a:srgbClr val="585858"/>
                </a:solidFill>
                <a:latin typeface="Trebuchet MS"/>
                <a:cs typeface="Trebuchet MS"/>
              </a:rPr>
              <a:t>sering</a:t>
            </a:r>
            <a:r>
              <a:rPr sz="2000" spc="-114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haus</a:t>
            </a:r>
            <a:r>
              <a:rPr sz="2000" spc="-7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2000" spc="-70" dirty="0">
                <a:solidFill>
                  <a:srgbClr val="585858"/>
                </a:solidFill>
                <a:latin typeface="Trebuchet MS"/>
                <a:cs typeface="Trebuchet MS"/>
              </a:rPr>
              <a:t> nafsu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makan</a:t>
            </a:r>
            <a:r>
              <a:rPr sz="2000" spc="4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585858"/>
                </a:solidFill>
                <a:latin typeface="Trebuchet MS"/>
                <a:cs typeface="Trebuchet MS"/>
              </a:rPr>
              <a:t>makan </a:t>
            </a:r>
            <a:r>
              <a:rPr sz="2000" spc="-45" dirty="0">
                <a:solidFill>
                  <a:srgbClr val="585858"/>
                </a:solidFill>
                <a:latin typeface="Trebuchet MS"/>
                <a:cs typeface="Trebuchet MS"/>
              </a:rPr>
              <a:t>menurun </a:t>
            </a:r>
            <a:r>
              <a:rPr sz="2000" spc="-60" dirty="0">
                <a:solidFill>
                  <a:srgbClr val="585858"/>
                </a:solidFill>
                <a:latin typeface="Trebuchet MS"/>
                <a:cs typeface="Trebuchet MS"/>
              </a:rPr>
              <a:t>disertai</a:t>
            </a:r>
            <a:r>
              <a:rPr sz="2000" spc="2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585858"/>
                </a:solidFill>
                <a:latin typeface="Trebuchet MS"/>
                <a:cs typeface="Trebuchet MS"/>
              </a:rPr>
              <a:t>muntah</a:t>
            </a:r>
            <a:r>
              <a:rPr sz="2000" spc="1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3</a:t>
            </a:r>
            <a:r>
              <a:rPr sz="2000" spc="1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585858"/>
                </a:solidFill>
                <a:latin typeface="Trebuchet MS"/>
                <a:cs typeface="Trebuchet MS"/>
              </a:rPr>
              <a:t>kali</a:t>
            </a:r>
            <a:r>
              <a:rPr sz="2000" spc="1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585858"/>
                </a:solidFill>
                <a:latin typeface="Trebuchet MS"/>
                <a:cs typeface="Trebuchet MS"/>
              </a:rPr>
              <a:t>Turgor</a:t>
            </a:r>
            <a:r>
              <a:rPr sz="2000" spc="1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585858"/>
                </a:solidFill>
                <a:latin typeface="Trebuchet MS"/>
                <a:cs typeface="Trebuchet MS"/>
              </a:rPr>
              <a:t>kulit</a:t>
            </a:r>
            <a:r>
              <a:rPr sz="2000" spc="1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40" dirty="0">
                <a:solidFill>
                  <a:srgbClr val="585858"/>
                </a:solidFill>
                <a:latin typeface="Trebuchet MS"/>
                <a:cs typeface="Trebuchet MS"/>
              </a:rPr>
              <a:t>jelek,</a:t>
            </a:r>
            <a:r>
              <a:rPr sz="2000" spc="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585858"/>
                </a:solidFill>
                <a:latin typeface="Trebuchet MS"/>
                <a:cs typeface="Trebuchet MS"/>
              </a:rPr>
              <a:t>mata</a:t>
            </a:r>
            <a:r>
              <a:rPr sz="2000" spc="1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585858"/>
                </a:solidFill>
                <a:latin typeface="Trebuchet MS"/>
                <a:cs typeface="Trebuchet MS"/>
              </a:rPr>
              <a:t>cekung</a:t>
            </a:r>
            <a:r>
              <a:rPr sz="2000" spc="18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2000" spc="1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585858"/>
                </a:solidFill>
                <a:latin typeface="Trebuchet MS"/>
                <a:cs typeface="Trebuchet MS"/>
              </a:rPr>
              <a:t>mulut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1072" y="4432172"/>
            <a:ext cx="17564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9180" algn="l"/>
              </a:tabLst>
            </a:pP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nampak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25" dirty="0">
                <a:solidFill>
                  <a:srgbClr val="585858"/>
                </a:solidFill>
                <a:latin typeface="Trebuchet MS"/>
                <a:cs typeface="Trebuchet MS"/>
              </a:rPr>
              <a:t>kering.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1072" y="4402302"/>
            <a:ext cx="72491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62785">
              <a:lnSpc>
                <a:spcPct val="110000"/>
              </a:lnSpc>
              <a:spcBef>
                <a:spcPts val="100"/>
              </a:spcBef>
              <a:tabLst>
                <a:tab pos="1915795" algn="l"/>
                <a:tab pos="2737485" algn="l"/>
                <a:tab pos="2976880" algn="l"/>
                <a:tab pos="3827779" algn="l"/>
                <a:tab pos="4283075" algn="l"/>
                <a:tab pos="4667250" algn="l"/>
                <a:tab pos="5304155" algn="l"/>
                <a:tab pos="5525770" algn="l"/>
                <a:tab pos="6186805" algn="l"/>
                <a:tab pos="6784340" algn="l"/>
              </a:tabLst>
            </a:pP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Hasil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pemeriksaan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auskultasi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peristaltic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70" dirty="0">
                <a:solidFill>
                  <a:srgbClr val="585858"/>
                </a:solidFill>
                <a:latin typeface="Trebuchet MS"/>
                <a:cs typeface="Trebuchet MS"/>
              </a:rPr>
              <a:t>usus 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meningkat.Anak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nampak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lemas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rewel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25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sering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40" dirty="0">
                <a:solidFill>
                  <a:srgbClr val="585858"/>
                </a:solidFill>
                <a:latin typeface="Trebuchet MS"/>
                <a:cs typeface="Trebuchet MS"/>
              </a:rPr>
              <a:t>gelisah.Ibu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11072" y="5072252"/>
            <a:ext cx="7248525" cy="69723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  <a:tabLst>
                <a:tab pos="1390015" algn="l"/>
                <a:tab pos="2190115" algn="l"/>
                <a:tab pos="3795395" algn="l"/>
                <a:tab pos="4780280" algn="l"/>
                <a:tab pos="6654800" algn="l"/>
              </a:tabLst>
            </a:pP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mengatakan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sangat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mencemaskan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0" dirty="0">
                <a:solidFill>
                  <a:srgbClr val="585858"/>
                </a:solidFill>
                <a:latin typeface="Trebuchet MS"/>
                <a:cs typeface="Trebuchet MS"/>
              </a:rPr>
              <a:t>keadaan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45" dirty="0">
                <a:solidFill>
                  <a:srgbClr val="585858"/>
                </a:solidFill>
                <a:latin typeface="Trebuchet MS"/>
                <a:cs typeface="Trebuchet MS"/>
              </a:rPr>
              <a:t>anaknya.Ekspresi</a:t>
            </a:r>
            <a:r>
              <a:rPr sz="20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000" spc="-165" dirty="0">
                <a:solidFill>
                  <a:srgbClr val="585858"/>
                </a:solidFill>
                <a:latin typeface="Trebuchet MS"/>
                <a:cs typeface="Trebuchet MS"/>
              </a:rPr>
              <a:t>wajah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spc="-170" dirty="0">
                <a:solidFill>
                  <a:srgbClr val="585858"/>
                </a:solidFill>
                <a:latin typeface="Trebuchet MS"/>
                <a:cs typeface="Trebuchet MS"/>
              </a:rPr>
              <a:t>tegang,</a:t>
            </a:r>
            <a:r>
              <a:rPr sz="2000" spc="-26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20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585858"/>
                </a:solidFill>
                <a:latin typeface="Trebuchet MS"/>
                <a:cs typeface="Trebuchet MS"/>
              </a:rPr>
              <a:t>sering</a:t>
            </a:r>
            <a:r>
              <a:rPr sz="20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20" dirty="0">
                <a:solidFill>
                  <a:srgbClr val="585858"/>
                </a:solidFill>
                <a:latin typeface="Trebuchet MS"/>
                <a:cs typeface="Trebuchet MS"/>
              </a:rPr>
              <a:t>bertanya</a:t>
            </a:r>
            <a:r>
              <a:rPr sz="2000" spc="-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130" dirty="0">
                <a:solidFill>
                  <a:srgbClr val="585858"/>
                </a:solidFill>
                <a:latin typeface="Trebuchet MS"/>
                <a:cs typeface="Trebuchet MS"/>
              </a:rPr>
              <a:t>tentang</a:t>
            </a:r>
            <a:r>
              <a:rPr sz="2000" spc="-6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585858"/>
                </a:solidFill>
                <a:latin typeface="Trebuchet MS"/>
                <a:cs typeface="Trebuchet MS"/>
              </a:rPr>
              <a:t>kondisi</a:t>
            </a:r>
            <a:r>
              <a:rPr sz="2000" spc="-30" dirty="0">
                <a:solidFill>
                  <a:srgbClr val="585858"/>
                </a:solidFill>
                <a:latin typeface="Trebuchet MS"/>
                <a:cs typeface="Trebuchet MS"/>
              </a:rPr>
              <a:t> anaknya.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44018"/>
            <a:ext cx="8073390" cy="6098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5435" marR="1852930" indent="-293370">
              <a:lnSpc>
                <a:spcPct val="142300"/>
              </a:lnSpc>
              <a:spcBef>
                <a:spcPts val="100"/>
              </a:spcBef>
              <a:tabLst>
                <a:tab pos="5139690" algn="l"/>
              </a:tabLst>
            </a:pPr>
            <a:r>
              <a:rPr sz="1800" b="1" spc="155" dirty="0">
                <a:solidFill>
                  <a:srgbClr val="585858"/>
                </a:solidFill>
                <a:latin typeface="Trebuchet MS"/>
                <a:cs typeface="Trebuchet MS"/>
              </a:rPr>
              <a:t>S</a:t>
            </a:r>
            <a:r>
              <a:rPr sz="1800" b="1" spc="-1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b="1" spc="-18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800" b="1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18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30" dirty="0">
                <a:solidFill>
                  <a:srgbClr val="585858"/>
                </a:solidFill>
                <a:latin typeface="Trebuchet MS"/>
                <a:cs typeface="Trebuchet MS"/>
              </a:rPr>
              <a:t>mengatakan</a:t>
            </a:r>
            <a:r>
              <a:rPr sz="1800" spc="-7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5" dirty="0">
                <a:solidFill>
                  <a:srgbClr val="585858"/>
                </a:solidFill>
                <a:latin typeface="Trebuchet MS"/>
                <a:cs typeface="Trebuchet MS"/>
              </a:rPr>
              <a:t>anaknya</a:t>
            </a:r>
            <a:r>
              <a:rPr sz="18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35" dirty="0">
                <a:solidFill>
                  <a:srgbClr val="585858"/>
                </a:solidFill>
                <a:latin typeface="Trebuchet MS"/>
                <a:cs typeface="Trebuchet MS"/>
              </a:rPr>
              <a:t>buang</a:t>
            </a:r>
            <a:r>
              <a:rPr sz="18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585858"/>
                </a:solidFill>
                <a:latin typeface="Trebuchet MS"/>
                <a:cs typeface="Trebuchet MS"/>
              </a:rPr>
              <a:t>air</a:t>
            </a:r>
            <a:r>
              <a:rPr sz="18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Trebuchet MS"/>
                <a:cs typeface="Trebuchet MS"/>
              </a:rPr>
              <a:t>besar</a:t>
            </a:r>
            <a:r>
              <a:rPr sz="1800" spc="4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585858"/>
                </a:solidFill>
                <a:latin typeface="Trebuchet MS"/>
                <a:cs typeface="Trebuchet MS"/>
              </a:rPr>
              <a:t>lebih</a:t>
            </a:r>
            <a:r>
              <a:rPr sz="18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585858"/>
                </a:solidFill>
                <a:latin typeface="Trebuchet MS"/>
                <a:cs typeface="Trebuchet MS"/>
              </a:rPr>
              <a:t>dari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	6</a:t>
            </a:r>
            <a:r>
              <a:rPr sz="1800" spc="-8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35" dirty="0">
                <a:solidFill>
                  <a:srgbClr val="585858"/>
                </a:solidFill>
                <a:latin typeface="Trebuchet MS"/>
                <a:cs typeface="Trebuchet MS"/>
              </a:rPr>
              <a:t>kali</a:t>
            </a:r>
            <a:r>
              <a:rPr sz="18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585858"/>
                </a:solidFill>
                <a:latin typeface="Trebuchet MS"/>
                <a:cs typeface="Trebuchet MS"/>
              </a:rPr>
              <a:t>encer Ibu</a:t>
            </a:r>
            <a:r>
              <a:rPr sz="18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30" dirty="0">
                <a:solidFill>
                  <a:srgbClr val="585858"/>
                </a:solidFill>
                <a:latin typeface="Trebuchet MS"/>
                <a:cs typeface="Trebuchet MS"/>
              </a:rPr>
              <a:t>mengatakan</a:t>
            </a:r>
            <a:r>
              <a:rPr sz="18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0" dirty="0">
                <a:solidFill>
                  <a:srgbClr val="585858"/>
                </a:solidFill>
                <a:latin typeface="Trebuchet MS"/>
                <a:cs typeface="Trebuchet MS"/>
              </a:rPr>
              <a:t>badan</a:t>
            </a:r>
            <a:r>
              <a:rPr sz="18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5" dirty="0">
                <a:solidFill>
                  <a:srgbClr val="585858"/>
                </a:solidFill>
                <a:latin typeface="Trebuchet MS"/>
                <a:cs typeface="Trebuchet MS"/>
              </a:rPr>
              <a:t>anaknya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30" dirty="0">
                <a:solidFill>
                  <a:srgbClr val="585858"/>
                </a:solidFill>
                <a:latin typeface="Trebuchet MS"/>
                <a:cs typeface="Trebuchet MS"/>
              </a:rPr>
              <a:t>lemas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3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18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585858"/>
                </a:solidFill>
                <a:latin typeface="Trebuchet MS"/>
                <a:cs typeface="Trebuchet MS"/>
              </a:rPr>
              <a:t>rewel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75" dirty="0">
                <a:solidFill>
                  <a:srgbClr val="585858"/>
                </a:solidFill>
                <a:latin typeface="Trebuchet MS"/>
                <a:cs typeface="Trebuchet MS"/>
              </a:rPr>
              <a:t>,</a:t>
            </a:r>
            <a:r>
              <a:rPr sz="1800" spc="-2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gelisah</a:t>
            </a:r>
            <a:endParaRPr sz="1800">
              <a:latin typeface="Trebuchet MS"/>
              <a:cs typeface="Trebuchet MS"/>
            </a:endParaRPr>
          </a:p>
          <a:p>
            <a:pPr marL="241300" marR="6985" indent="63500">
              <a:lnSpc>
                <a:spcPct val="110000"/>
              </a:lnSpc>
              <a:spcBef>
                <a:spcPts val="695"/>
              </a:spcBef>
              <a:tabLst>
                <a:tab pos="5734050" algn="l"/>
              </a:tabLst>
            </a:pP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1800" spc="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585858"/>
                </a:solidFill>
                <a:latin typeface="Trebuchet MS"/>
                <a:cs typeface="Trebuchet MS"/>
              </a:rPr>
              <a:t>mengatakan</a:t>
            </a:r>
            <a:r>
              <a:rPr sz="1800" spc="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585858"/>
                </a:solidFill>
                <a:latin typeface="Trebuchet MS"/>
                <a:cs typeface="Trebuchet MS"/>
              </a:rPr>
              <a:t>anaknya</a:t>
            </a:r>
            <a:r>
              <a:rPr sz="18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585858"/>
                </a:solidFill>
                <a:latin typeface="Trebuchet MS"/>
                <a:cs typeface="Trebuchet MS"/>
              </a:rPr>
              <a:t>sering</a:t>
            </a:r>
            <a:r>
              <a:rPr sz="18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585858"/>
                </a:solidFill>
                <a:latin typeface="Trebuchet MS"/>
                <a:cs typeface="Trebuchet MS"/>
              </a:rPr>
              <a:t>haus</a:t>
            </a:r>
            <a:r>
              <a:rPr sz="18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18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585858"/>
                </a:solidFill>
                <a:latin typeface="Trebuchet MS"/>
                <a:cs typeface="Trebuchet MS"/>
              </a:rPr>
              <a:t>nafsu</a:t>
            </a:r>
            <a:r>
              <a:rPr sz="18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makan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1800" spc="-80" dirty="0">
                <a:solidFill>
                  <a:srgbClr val="585858"/>
                </a:solidFill>
                <a:latin typeface="Trebuchet MS"/>
                <a:cs typeface="Trebuchet MS"/>
              </a:rPr>
              <a:t>makan</a:t>
            </a:r>
            <a:r>
              <a:rPr sz="1800" spc="6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585858"/>
                </a:solidFill>
                <a:latin typeface="Trebuchet MS"/>
                <a:cs typeface="Trebuchet MS"/>
              </a:rPr>
              <a:t>menurun</a:t>
            </a:r>
            <a:r>
              <a:rPr sz="1800" spc="6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585858"/>
                </a:solidFill>
                <a:latin typeface="Trebuchet MS"/>
                <a:cs typeface="Trebuchet MS"/>
              </a:rPr>
              <a:t>disertai </a:t>
            </a:r>
            <a:r>
              <a:rPr sz="1800" spc="-130" dirty="0">
                <a:solidFill>
                  <a:srgbClr val="585858"/>
                </a:solidFill>
                <a:latin typeface="Trebuchet MS"/>
                <a:cs typeface="Trebuchet MS"/>
              </a:rPr>
              <a:t>muntah</a:t>
            </a:r>
            <a:r>
              <a:rPr sz="1800" spc="-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3</a:t>
            </a:r>
            <a:r>
              <a:rPr sz="18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585858"/>
                </a:solidFill>
                <a:latin typeface="Trebuchet MS"/>
                <a:cs typeface="Trebuchet MS"/>
              </a:rPr>
              <a:t>kali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994"/>
              </a:spcBef>
            </a:pPr>
            <a:endParaRPr sz="1800">
              <a:latin typeface="Trebuchet MS"/>
              <a:cs typeface="Trebuchet MS"/>
            </a:endParaRPr>
          </a:p>
          <a:p>
            <a:pPr marL="367665" marR="5342255" indent="-355600">
              <a:lnSpc>
                <a:spcPct val="142200"/>
              </a:lnSpc>
            </a:pPr>
            <a:r>
              <a:rPr sz="1800" b="1" spc="300" dirty="0">
                <a:solidFill>
                  <a:srgbClr val="585858"/>
                </a:solidFill>
                <a:latin typeface="Trebuchet MS"/>
                <a:cs typeface="Trebuchet MS"/>
              </a:rPr>
              <a:t>O</a:t>
            </a:r>
            <a:r>
              <a:rPr sz="1800" b="1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b="1" spc="-18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800" b="1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30" dirty="0">
                <a:solidFill>
                  <a:srgbClr val="585858"/>
                </a:solidFill>
                <a:latin typeface="Trebuchet MS"/>
                <a:cs typeface="Trebuchet MS"/>
              </a:rPr>
              <a:t>Keadaan</a:t>
            </a:r>
            <a:r>
              <a:rPr sz="18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585858"/>
                </a:solidFill>
                <a:latin typeface="Trebuchet MS"/>
                <a:cs typeface="Trebuchet MS"/>
              </a:rPr>
              <a:t>umum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7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800" spc="-204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Sedang </a:t>
            </a:r>
            <a:r>
              <a:rPr sz="1800" spc="-105" dirty="0">
                <a:solidFill>
                  <a:srgbClr val="585858"/>
                </a:solidFill>
                <a:latin typeface="Trebuchet MS"/>
                <a:cs typeface="Trebuchet MS"/>
              </a:rPr>
              <a:t>Kesadaran</a:t>
            </a:r>
            <a:r>
              <a:rPr sz="18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7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800" spc="-18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585858"/>
                </a:solidFill>
                <a:latin typeface="Trebuchet MS"/>
                <a:cs typeface="Trebuchet MS"/>
              </a:rPr>
              <a:t>Kompsmentis</a:t>
            </a:r>
            <a:endParaRPr sz="1800">
              <a:latin typeface="Trebuchet MS"/>
              <a:cs typeface="Trebuchet MS"/>
            </a:endParaRPr>
          </a:p>
          <a:p>
            <a:pPr marL="367665" marR="2395855" indent="-27940">
              <a:lnSpc>
                <a:spcPct val="142200"/>
              </a:lnSpc>
              <a:spcBef>
                <a:spcPts val="15"/>
              </a:spcBef>
              <a:tabLst>
                <a:tab pos="3454400" algn="l"/>
              </a:tabLst>
            </a:pP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TTV</a:t>
            </a:r>
            <a:r>
              <a:rPr sz="18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Trebuchet MS"/>
                <a:cs typeface="Trebuchet MS"/>
              </a:rPr>
              <a:t>Nadi</a:t>
            </a:r>
            <a:r>
              <a:rPr sz="18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7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800" spc="-19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5" dirty="0">
                <a:solidFill>
                  <a:srgbClr val="585858"/>
                </a:solidFill>
                <a:latin typeface="Trebuchet MS"/>
                <a:cs typeface="Trebuchet MS"/>
              </a:rPr>
              <a:t>110x/menit,</a:t>
            </a:r>
            <a:r>
              <a:rPr sz="1800" spc="-19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respirasi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1800" spc="-150" dirty="0">
                <a:solidFill>
                  <a:srgbClr val="585858"/>
                </a:solidFill>
                <a:latin typeface="Trebuchet MS"/>
                <a:cs typeface="Trebuchet MS"/>
              </a:rPr>
              <a:t>34x/menit,</a:t>
            </a:r>
            <a:r>
              <a:rPr sz="1800" spc="-2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585858"/>
                </a:solidFill>
                <a:latin typeface="Trebuchet MS"/>
                <a:cs typeface="Trebuchet MS"/>
              </a:rPr>
              <a:t>suhu</a:t>
            </a:r>
            <a:r>
              <a:rPr sz="18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7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800" spc="-2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585858"/>
                </a:solidFill>
                <a:latin typeface="Trebuchet MS"/>
                <a:cs typeface="Trebuchet MS"/>
              </a:rPr>
              <a:t>38,5’C 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BB</a:t>
            </a:r>
            <a:r>
              <a:rPr sz="1800" spc="-8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7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800" spc="-2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35" dirty="0">
                <a:solidFill>
                  <a:srgbClr val="585858"/>
                </a:solidFill>
                <a:latin typeface="Trebuchet MS"/>
                <a:cs typeface="Trebuchet MS"/>
              </a:rPr>
              <a:t>15</a:t>
            </a:r>
            <a:r>
              <a:rPr sz="1800" spc="-6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585858"/>
                </a:solidFill>
                <a:latin typeface="Trebuchet MS"/>
                <a:cs typeface="Trebuchet MS"/>
              </a:rPr>
              <a:t>kg,TB</a:t>
            </a:r>
            <a:r>
              <a:rPr sz="18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7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800" spc="-2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35" dirty="0">
                <a:solidFill>
                  <a:srgbClr val="585858"/>
                </a:solidFill>
                <a:latin typeface="Trebuchet MS"/>
                <a:cs typeface="Trebuchet MS"/>
              </a:rPr>
              <a:t>96</a:t>
            </a:r>
            <a:r>
              <a:rPr sz="1800" spc="-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65" dirty="0">
                <a:solidFill>
                  <a:srgbClr val="585858"/>
                </a:solidFill>
                <a:latin typeface="Trebuchet MS"/>
                <a:cs typeface="Trebuchet MS"/>
              </a:rPr>
              <a:t>cm,</a:t>
            </a:r>
            <a:r>
              <a:rPr sz="1800" spc="-2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Trebuchet MS"/>
                <a:cs typeface="Trebuchet MS"/>
              </a:rPr>
              <a:t>LK</a:t>
            </a:r>
            <a:r>
              <a:rPr sz="1800" spc="-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7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800" spc="-2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585858"/>
                </a:solidFill>
                <a:latin typeface="Trebuchet MS"/>
                <a:cs typeface="Trebuchet MS"/>
              </a:rPr>
              <a:t>53</a:t>
            </a:r>
            <a:r>
              <a:rPr sz="18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70" dirty="0">
                <a:solidFill>
                  <a:srgbClr val="585858"/>
                </a:solidFill>
                <a:latin typeface="Trebuchet MS"/>
                <a:cs typeface="Trebuchet MS"/>
              </a:rPr>
              <a:t>cm,</a:t>
            </a:r>
            <a:r>
              <a:rPr sz="1800" spc="-229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LILA</a:t>
            </a:r>
            <a:r>
              <a:rPr sz="1800" spc="-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7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800" spc="-2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16,75</a:t>
            </a:r>
            <a:endParaRPr sz="1800">
              <a:latin typeface="Trebuchet MS"/>
              <a:cs typeface="Trebuchet MS"/>
            </a:endParaRPr>
          </a:p>
          <a:p>
            <a:pPr marL="241300" marR="5080" indent="127635">
              <a:lnSpc>
                <a:spcPct val="110000"/>
              </a:lnSpc>
              <a:spcBef>
                <a:spcPts val="700"/>
              </a:spcBef>
            </a:pPr>
            <a:r>
              <a:rPr sz="1800" spc="-25" dirty="0">
                <a:solidFill>
                  <a:srgbClr val="585858"/>
                </a:solidFill>
                <a:latin typeface="Trebuchet MS"/>
                <a:cs typeface="Trebuchet MS"/>
              </a:rPr>
              <a:t>Mata</a:t>
            </a:r>
            <a:r>
              <a:rPr sz="18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585858"/>
                </a:solidFill>
                <a:latin typeface="Trebuchet MS"/>
                <a:cs typeface="Trebuchet MS"/>
              </a:rPr>
              <a:t>simetris</a:t>
            </a:r>
            <a:r>
              <a:rPr sz="1800" spc="8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585858"/>
                </a:solidFill>
                <a:latin typeface="Trebuchet MS"/>
                <a:cs typeface="Trebuchet MS"/>
              </a:rPr>
              <a:t>kanan</a:t>
            </a:r>
            <a:r>
              <a:rPr sz="1800" spc="9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75" dirty="0">
                <a:solidFill>
                  <a:srgbClr val="585858"/>
                </a:solidFill>
                <a:latin typeface="Trebuchet MS"/>
                <a:cs typeface="Trebuchet MS"/>
              </a:rPr>
              <a:t>kiri,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585858"/>
                </a:solidFill>
                <a:latin typeface="Trebuchet MS"/>
                <a:cs typeface="Trebuchet MS"/>
              </a:rPr>
              <a:t>conjungtiva</a:t>
            </a:r>
            <a:r>
              <a:rPr sz="1800" spc="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585858"/>
                </a:solidFill>
                <a:latin typeface="Trebuchet MS"/>
                <a:cs typeface="Trebuchet MS"/>
              </a:rPr>
              <a:t>merah</a:t>
            </a:r>
            <a:r>
              <a:rPr sz="1800" spc="8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585858"/>
                </a:solidFill>
                <a:latin typeface="Trebuchet MS"/>
                <a:cs typeface="Trebuchet MS"/>
              </a:rPr>
              <a:t>muda,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585858"/>
                </a:solidFill>
                <a:latin typeface="Trebuchet MS"/>
                <a:cs typeface="Trebuchet MS"/>
              </a:rPr>
              <a:t>sklera</a:t>
            </a:r>
            <a:r>
              <a:rPr sz="1800" spc="9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585858"/>
                </a:solidFill>
                <a:latin typeface="Trebuchet MS"/>
                <a:cs typeface="Trebuchet MS"/>
              </a:rPr>
              <a:t>berwarna</a:t>
            </a:r>
            <a:r>
              <a:rPr sz="1800" spc="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585858"/>
                </a:solidFill>
                <a:latin typeface="Trebuchet MS"/>
                <a:cs typeface="Trebuchet MS"/>
              </a:rPr>
              <a:t>putih,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585858"/>
                </a:solidFill>
                <a:latin typeface="Trebuchet MS"/>
                <a:cs typeface="Trebuchet MS"/>
              </a:rPr>
              <a:t>mata </a:t>
            </a:r>
            <a:r>
              <a:rPr sz="1800" spc="-100" dirty="0">
                <a:solidFill>
                  <a:srgbClr val="585858"/>
                </a:solidFill>
                <a:latin typeface="Trebuchet MS"/>
                <a:cs typeface="Trebuchet MS"/>
              </a:rPr>
              <a:t>sedikit</a:t>
            </a:r>
            <a:r>
              <a:rPr sz="18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cekung</a:t>
            </a:r>
            <a:endParaRPr sz="1800">
              <a:latin typeface="Trebuchet MS"/>
              <a:cs typeface="Trebuchet MS"/>
            </a:endParaRPr>
          </a:p>
          <a:p>
            <a:pPr marL="367665" marR="4897755">
              <a:lnSpc>
                <a:spcPct val="142200"/>
              </a:lnSpc>
              <a:spcBef>
                <a:spcPts val="10"/>
              </a:spcBef>
            </a:pPr>
            <a:r>
              <a:rPr sz="1800" spc="-50" dirty="0">
                <a:solidFill>
                  <a:srgbClr val="585858"/>
                </a:solidFill>
                <a:latin typeface="Trebuchet MS"/>
                <a:cs typeface="Trebuchet MS"/>
              </a:rPr>
              <a:t>Muka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0" dirty="0">
                <a:solidFill>
                  <a:srgbClr val="585858"/>
                </a:solidFill>
                <a:latin typeface="Trebuchet MS"/>
                <a:cs typeface="Trebuchet MS"/>
              </a:rPr>
              <a:t>tampak</a:t>
            </a:r>
            <a:r>
              <a:rPr sz="18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585858"/>
                </a:solidFill>
                <a:latin typeface="Trebuchet MS"/>
                <a:cs typeface="Trebuchet MS"/>
              </a:rPr>
              <a:t>pucat</a:t>
            </a:r>
            <a:r>
              <a:rPr sz="18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3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585858"/>
                </a:solidFill>
                <a:latin typeface="Trebuchet MS"/>
                <a:cs typeface="Trebuchet MS"/>
              </a:rPr>
              <a:t>lemah </a:t>
            </a:r>
            <a:r>
              <a:rPr sz="1800" spc="-60" dirty="0">
                <a:solidFill>
                  <a:srgbClr val="585858"/>
                </a:solidFill>
                <a:latin typeface="Trebuchet MS"/>
                <a:cs typeface="Trebuchet MS"/>
              </a:rPr>
              <a:t>Mulut</a:t>
            </a:r>
            <a:r>
              <a:rPr sz="18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3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18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585858"/>
                </a:solidFill>
                <a:latin typeface="Trebuchet MS"/>
                <a:cs typeface="Trebuchet MS"/>
              </a:rPr>
              <a:t>bibir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0" dirty="0">
                <a:solidFill>
                  <a:srgbClr val="585858"/>
                </a:solidFill>
                <a:latin typeface="Trebuchet MS"/>
                <a:cs typeface="Trebuchet MS"/>
              </a:rPr>
              <a:t>tambak</a:t>
            </a:r>
            <a:r>
              <a:rPr sz="18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585858"/>
                </a:solidFill>
                <a:latin typeface="Trebuchet MS"/>
                <a:cs typeface="Trebuchet MS"/>
              </a:rPr>
              <a:t>kering</a:t>
            </a:r>
            <a:endParaRPr sz="1800">
              <a:latin typeface="Trebuchet MS"/>
              <a:cs typeface="Trebuchet MS"/>
            </a:endParaRPr>
          </a:p>
          <a:p>
            <a:pPr marL="367665">
              <a:lnSpc>
                <a:spcPct val="100000"/>
              </a:lnSpc>
              <a:spcBef>
                <a:spcPts val="915"/>
              </a:spcBef>
            </a:pPr>
            <a:r>
              <a:rPr sz="1800" spc="-100" dirty="0">
                <a:solidFill>
                  <a:srgbClr val="585858"/>
                </a:solidFill>
                <a:latin typeface="Trebuchet MS"/>
                <a:cs typeface="Trebuchet MS"/>
              </a:rPr>
              <a:t>Perut</a:t>
            </a:r>
            <a:r>
              <a:rPr sz="1800" spc="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585858"/>
                </a:solidFill>
                <a:latin typeface="Trebuchet MS"/>
                <a:cs typeface="Trebuchet MS"/>
              </a:rPr>
              <a:t>tidak</a:t>
            </a:r>
            <a:r>
              <a:rPr sz="18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0" dirty="0">
                <a:solidFill>
                  <a:srgbClr val="585858"/>
                </a:solidFill>
                <a:latin typeface="Trebuchet MS"/>
                <a:cs typeface="Trebuchet MS"/>
              </a:rPr>
              <a:t>kembung,</a:t>
            </a:r>
            <a:r>
              <a:rPr sz="1800" spc="-2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585858"/>
                </a:solidFill>
                <a:latin typeface="Trebuchet MS"/>
                <a:cs typeface="Trebuchet MS"/>
              </a:rPr>
              <a:t>turgor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90" dirty="0">
                <a:solidFill>
                  <a:srgbClr val="585858"/>
                </a:solidFill>
                <a:latin typeface="Trebuchet MS"/>
                <a:cs typeface="Trebuchet MS"/>
              </a:rPr>
              <a:t>perut</a:t>
            </a:r>
            <a:r>
              <a:rPr sz="18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65" dirty="0">
                <a:solidFill>
                  <a:srgbClr val="585858"/>
                </a:solidFill>
                <a:latin typeface="Trebuchet MS"/>
                <a:cs typeface="Trebuchet MS"/>
              </a:rPr>
              <a:t>jika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585858"/>
                </a:solidFill>
                <a:latin typeface="Trebuchet MS"/>
                <a:cs typeface="Trebuchet MS"/>
              </a:rPr>
              <a:t>dicubit</a:t>
            </a:r>
            <a:r>
              <a:rPr sz="1800" spc="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0" dirty="0">
                <a:solidFill>
                  <a:srgbClr val="585858"/>
                </a:solidFill>
                <a:latin typeface="Trebuchet MS"/>
                <a:cs typeface="Trebuchet MS"/>
              </a:rPr>
              <a:t>kembalinya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65" dirty="0">
                <a:solidFill>
                  <a:srgbClr val="585858"/>
                </a:solidFill>
                <a:latin typeface="Trebuchet MS"/>
                <a:cs typeface="Trebuchet MS"/>
              </a:rPr>
              <a:t>lambat/pelan-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pelan\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905"/>
              </a:spcBef>
            </a:pP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b="1" spc="260" dirty="0">
                <a:solidFill>
                  <a:srgbClr val="585858"/>
                </a:solidFill>
                <a:latin typeface="Trebuchet MS"/>
                <a:cs typeface="Trebuchet MS"/>
              </a:rPr>
              <a:t>A</a:t>
            </a:r>
            <a:r>
              <a:rPr sz="1800" b="1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b="1" spc="-18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800" b="1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585858"/>
                </a:solidFill>
                <a:latin typeface="Trebuchet MS"/>
                <a:cs typeface="Trebuchet MS"/>
              </a:rPr>
              <a:t>Diare</a:t>
            </a:r>
            <a:r>
              <a:rPr sz="18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585858"/>
                </a:solidFill>
                <a:latin typeface="Trebuchet MS"/>
                <a:cs typeface="Trebuchet MS"/>
              </a:rPr>
              <a:t>Dehidrasi</a:t>
            </a:r>
            <a:r>
              <a:rPr sz="18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berat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601725"/>
            <a:ext cx="6740525" cy="5104765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1800" b="1" spc="114" dirty="0">
                <a:solidFill>
                  <a:srgbClr val="585858"/>
                </a:solidFill>
                <a:latin typeface="Trebuchet MS"/>
                <a:cs typeface="Trebuchet MS"/>
              </a:rPr>
              <a:t>P</a:t>
            </a:r>
            <a:r>
              <a:rPr sz="1800" b="1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b="1" spc="-50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915"/>
              </a:spcBef>
            </a:pPr>
            <a:r>
              <a:rPr sz="1800" spc="-95" dirty="0">
                <a:solidFill>
                  <a:srgbClr val="585858"/>
                </a:solidFill>
                <a:latin typeface="Trebuchet MS"/>
                <a:cs typeface="Trebuchet MS"/>
              </a:rPr>
              <a:t>Memasang</a:t>
            </a:r>
            <a:r>
              <a:rPr sz="1800" spc="-7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infuse</a:t>
            </a:r>
            <a:endParaRPr sz="18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910"/>
              </a:spcBef>
              <a:tabLst>
                <a:tab pos="1299845" algn="l"/>
              </a:tabLst>
            </a:pP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Observasi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1800" spc="-145" dirty="0">
                <a:solidFill>
                  <a:srgbClr val="585858"/>
                </a:solidFill>
                <a:latin typeface="Trebuchet MS"/>
                <a:cs typeface="Trebuchet MS"/>
              </a:rPr>
              <a:t>keadaan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55" dirty="0">
                <a:solidFill>
                  <a:srgbClr val="585858"/>
                </a:solidFill>
                <a:latin typeface="Trebuchet MS"/>
                <a:cs typeface="Trebuchet MS"/>
              </a:rPr>
              <a:t>umum,</a:t>
            </a:r>
            <a:r>
              <a:rPr sz="1800" spc="-204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0" dirty="0">
                <a:solidFill>
                  <a:srgbClr val="585858"/>
                </a:solidFill>
                <a:latin typeface="Trebuchet MS"/>
                <a:cs typeface="Trebuchet MS"/>
              </a:rPr>
              <a:t>vital</a:t>
            </a:r>
            <a:r>
              <a:rPr sz="18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0" dirty="0">
                <a:solidFill>
                  <a:srgbClr val="585858"/>
                </a:solidFill>
                <a:latin typeface="Trebuchet MS"/>
                <a:cs typeface="Trebuchet MS"/>
              </a:rPr>
              <a:t>sign</a:t>
            </a:r>
            <a:r>
              <a:rPr sz="18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3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18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585858"/>
                </a:solidFill>
                <a:latin typeface="Trebuchet MS"/>
                <a:cs typeface="Trebuchet MS"/>
              </a:rPr>
              <a:t>turgor</a:t>
            </a:r>
            <a:r>
              <a:rPr sz="18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kulit</a:t>
            </a:r>
            <a:endParaRPr sz="18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925"/>
              </a:spcBef>
            </a:pPr>
            <a:r>
              <a:rPr sz="1800" spc="-45" dirty="0">
                <a:solidFill>
                  <a:srgbClr val="585858"/>
                </a:solidFill>
                <a:latin typeface="Trebuchet MS"/>
                <a:cs typeface="Trebuchet MS"/>
              </a:rPr>
              <a:t>Observasi</a:t>
            </a:r>
            <a:r>
              <a:rPr sz="18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585858"/>
                </a:solidFill>
                <a:latin typeface="Trebuchet MS"/>
                <a:cs typeface="Trebuchet MS"/>
              </a:rPr>
              <a:t>Pola</a:t>
            </a:r>
            <a:r>
              <a:rPr sz="1800" spc="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BAB</a:t>
            </a:r>
            <a:r>
              <a:rPr sz="18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25" dirty="0">
                <a:solidFill>
                  <a:srgbClr val="585858"/>
                </a:solidFill>
                <a:latin typeface="Trebuchet MS"/>
                <a:cs typeface="Trebuchet MS"/>
              </a:rPr>
              <a:t>meliputi</a:t>
            </a:r>
            <a:r>
              <a:rPr sz="1800" spc="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585858"/>
                </a:solidFill>
                <a:latin typeface="Trebuchet MS"/>
                <a:cs typeface="Trebuchet MS"/>
              </a:rPr>
              <a:t>frekuensi</a:t>
            </a:r>
            <a:r>
              <a:rPr sz="18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3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18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konstensi</a:t>
            </a:r>
            <a:endParaRPr sz="1800">
              <a:latin typeface="Trebuchet MS"/>
              <a:cs typeface="Trebuchet MS"/>
            </a:endParaRPr>
          </a:p>
          <a:p>
            <a:pPr marL="241300" marR="5080">
              <a:lnSpc>
                <a:spcPct val="142200"/>
              </a:lnSpc>
            </a:pPr>
            <a:r>
              <a:rPr sz="1800" spc="-90" dirty="0">
                <a:solidFill>
                  <a:srgbClr val="585858"/>
                </a:solidFill>
                <a:latin typeface="Trebuchet MS"/>
                <a:cs typeface="Trebuchet MS"/>
              </a:rPr>
              <a:t>Anjurkan</a:t>
            </a:r>
            <a:r>
              <a:rPr sz="18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585858"/>
                </a:solidFill>
                <a:latin typeface="Trebuchet MS"/>
                <a:cs typeface="Trebuchet MS"/>
              </a:rPr>
              <a:t>untuk</a:t>
            </a:r>
            <a:r>
              <a:rPr sz="18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585858"/>
                </a:solidFill>
                <a:latin typeface="Trebuchet MS"/>
                <a:cs typeface="Trebuchet MS"/>
              </a:rPr>
              <a:t>memberikan</a:t>
            </a:r>
            <a:r>
              <a:rPr sz="18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35" dirty="0">
                <a:solidFill>
                  <a:srgbClr val="585858"/>
                </a:solidFill>
                <a:latin typeface="Trebuchet MS"/>
                <a:cs typeface="Trebuchet MS"/>
              </a:rPr>
              <a:t>banyak</a:t>
            </a:r>
            <a:r>
              <a:rPr sz="18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585858"/>
                </a:solidFill>
                <a:latin typeface="Trebuchet MS"/>
                <a:cs typeface="Trebuchet MS"/>
              </a:rPr>
              <a:t>minum</a:t>
            </a:r>
            <a:r>
              <a:rPr sz="18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10" dirty="0">
                <a:solidFill>
                  <a:srgbClr val="585858"/>
                </a:solidFill>
                <a:latin typeface="Trebuchet MS"/>
                <a:cs typeface="Trebuchet MS"/>
              </a:rPr>
              <a:t>air</a:t>
            </a:r>
            <a:r>
              <a:rPr sz="18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585858"/>
                </a:solidFill>
                <a:latin typeface="Trebuchet MS"/>
                <a:cs typeface="Trebuchet MS"/>
              </a:rPr>
              <a:t>putih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55" dirty="0">
                <a:solidFill>
                  <a:srgbClr val="585858"/>
                </a:solidFill>
                <a:latin typeface="Trebuchet MS"/>
                <a:cs typeface="Trebuchet MS"/>
              </a:rPr>
              <a:t>pada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85" dirty="0">
                <a:solidFill>
                  <a:srgbClr val="585858"/>
                </a:solidFill>
                <a:latin typeface="Trebuchet MS"/>
                <a:cs typeface="Trebuchet MS"/>
              </a:rPr>
              <a:t>anaknya Berikan</a:t>
            </a:r>
            <a:r>
              <a:rPr sz="18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585858"/>
                </a:solidFill>
                <a:latin typeface="Trebuchet MS"/>
                <a:cs typeface="Trebuchet MS"/>
              </a:rPr>
              <a:t>suport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0" dirty="0">
                <a:solidFill>
                  <a:srgbClr val="585858"/>
                </a:solidFill>
                <a:latin typeface="Trebuchet MS"/>
                <a:cs typeface="Trebuchet MS"/>
              </a:rPr>
              <a:t>mental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55" dirty="0">
                <a:solidFill>
                  <a:srgbClr val="585858"/>
                </a:solidFill>
                <a:latin typeface="Trebuchet MS"/>
                <a:cs typeface="Trebuchet MS"/>
              </a:rPr>
              <a:t>pada</a:t>
            </a:r>
            <a:r>
              <a:rPr sz="18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endParaRPr sz="18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925"/>
              </a:spcBef>
            </a:pPr>
            <a:r>
              <a:rPr sz="1800" spc="-85" dirty="0">
                <a:solidFill>
                  <a:srgbClr val="585858"/>
                </a:solidFill>
                <a:latin typeface="Trebuchet MS"/>
                <a:cs typeface="Trebuchet MS"/>
              </a:rPr>
              <a:t>Berikan</a:t>
            </a:r>
            <a:r>
              <a:rPr sz="18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20" dirty="0">
                <a:solidFill>
                  <a:srgbClr val="585858"/>
                </a:solidFill>
                <a:latin typeface="Trebuchet MS"/>
                <a:cs typeface="Trebuchet MS"/>
              </a:rPr>
              <a:t>terapi</a:t>
            </a:r>
            <a:r>
              <a:rPr sz="18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05" dirty="0">
                <a:solidFill>
                  <a:srgbClr val="585858"/>
                </a:solidFill>
                <a:latin typeface="Trebuchet MS"/>
                <a:cs typeface="Trebuchet MS"/>
              </a:rPr>
              <a:t>sesuai</a:t>
            </a:r>
            <a:r>
              <a:rPr sz="18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585858"/>
                </a:solidFill>
                <a:latin typeface="Trebuchet MS"/>
                <a:cs typeface="Trebuchet MS"/>
              </a:rPr>
              <a:t>advis</a:t>
            </a: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 dokter</a:t>
            </a:r>
            <a:endParaRPr sz="18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915"/>
              </a:spcBef>
            </a:pPr>
            <a:r>
              <a:rPr sz="1800" spc="-50" dirty="0">
                <a:solidFill>
                  <a:srgbClr val="585858"/>
                </a:solidFill>
                <a:latin typeface="Trebuchet MS"/>
                <a:cs typeface="Trebuchet MS"/>
              </a:rPr>
              <a:t>Oralit</a:t>
            </a:r>
            <a:r>
              <a:rPr sz="18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585858"/>
                </a:solidFill>
                <a:latin typeface="Trebuchet MS"/>
                <a:cs typeface="Trebuchet MS"/>
              </a:rPr>
              <a:t>100</a:t>
            </a:r>
            <a:r>
              <a:rPr sz="18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585858"/>
                </a:solidFill>
                <a:latin typeface="Trebuchet MS"/>
                <a:cs typeface="Trebuchet MS"/>
              </a:rPr>
              <a:t>cc</a:t>
            </a:r>
            <a:r>
              <a:rPr sz="18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x</a:t>
            </a:r>
            <a:r>
              <a:rPr sz="1800" spc="-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585858"/>
                </a:solidFill>
                <a:latin typeface="Trebuchet MS"/>
                <a:cs typeface="Trebuchet MS"/>
              </a:rPr>
              <a:t>1</a:t>
            </a:r>
            <a:endParaRPr sz="18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910"/>
              </a:spcBef>
            </a:pPr>
            <a:r>
              <a:rPr sz="1800" spc="-90" dirty="0">
                <a:solidFill>
                  <a:srgbClr val="585858"/>
                </a:solidFill>
                <a:latin typeface="Trebuchet MS"/>
                <a:cs typeface="Trebuchet MS"/>
              </a:rPr>
              <a:t>Puyer</a:t>
            </a:r>
            <a:r>
              <a:rPr sz="18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32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925"/>
              </a:spcBef>
            </a:pPr>
            <a:r>
              <a:rPr sz="1800" spc="-80" dirty="0">
                <a:solidFill>
                  <a:srgbClr val="585858"/>
                </a:solidFill>
                <a:latin typeface="Trebuchet MS"/>
                <a:cs typeface="Trebuchet MS"/>
              </a:rPr>
              <a:t>Molagit</a:t>
            </a:r>
            <a:r>
              <a:rPr sz="18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14" dirty="0">
                <a:solidFill>
                  <a:srgbClr val="585858"/>
                </a:solidFill>
                <a:latin typeface="Trebuchet MS"/>
                <a:cs typeface="Trebuchet MS"/>
              </a:rPr>
              <a:t>15,7</a:t>
            </a:r>
            <a:r>
              <a:rPr sz="18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0" dirty="0">
                <a:solidFill>
                  <a:srgbClr val="585858"/>
                </a:solidFill>
                <a:latin typeface="Trebuchet MS"/>
                <a:cs typeface="Trebuchet MS"/>
              </a:rPr>
              <a:t>mg</a:t>
            </a:r>
            <a:r>
              <a:rPr sz="18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Trebuchet MS"/>
                <a:cs typeface="Trebuchet MS"/>
              </a:rPr>
              <a:t>3x1</a:t>
            </a:r>
            <a:endParaRPr sz="18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915"/>
              </a:spcBef>
            </a:pPr>
            <a:r>
              <a:rPr sz="1800" spc="-114" dirty="0">
                <a:solidFill>
                  <a:srgbClr val="585858"/>
                </a:solidFill>
                <a:latin typeface="Trebuchet MS"/>
                <a:cs typeface="Trebuchet MS"/>
              </a:rPr>
              <a:t>Paracetamol</a:t>
            </a:r>
            <a:r>
              <a:rPr sz="1800" spc="-6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585858"/>
                </a:solidFill>
                <a:latin typeface="Trebuchet MS"/>
                <a:cs typeface="Trebuchet MS"/>
              </a:rPr>
              <a:t>300</a:t>
            </a:r>
            <a:r>
              <a:rPr sz="18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0" dirty="0">
                <a:solidFill>
                  <a:srgbClr val="585858"/>
                </a:solidFill>
                <a:latin typeface="Trebuchet MS"/>
                <a:cs typeface="Trebuchet MS"/>
              </a:rPr>
              <a:t>mg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450" dirty="0">
                <a:solidFill>
                  <a:srgbClr val="585858"/>
                </a:solidFill>
                <a:latin typeface="Trebuchet MS"/>
                <a:cs typeface="Trebuchet MS"/>
              </a:rPr>
              <a:t>/</a:t>
            </a:r>
            <a:r>
              <a:rPr sz="18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¼</a:t>
            </a:r>
            <a:r>
              <a:rPr sz="18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0" dirty="0">
                <a:solidFill>
                  <a:srgbClr val="585858"/>
                </a:solidFill>
                <a:latin typeface="Trebuchet MS"/>
                <a:cs typeface="Trebuchet MS"/>
              </a:rPr>
              <a:t>tablet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Trebuchet MS"/>
                <a:cs typeface="Trebuchet MS"/>
              </a:rPr>
              <a:t>3x1</a:t>
            </a:r>
            <a:endParaRPr sz="18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910"/>
              </a:spcBef>
            </a:pPr>
            <a:r>
              <a:rPr sz="1800" spc="-114" dirty="0">
                <a:solidFill>
                  <a:srgbClr val="585858"/>
                </a:solidFill>
                <a:latin typeface="Trebuchet MS"/>
                <a:cs typeface="Trebuchet MS"/>
              </a:rPr>
              <a:t>Vitamin</a:t>
            </a:r>
            <a:r>
              <a:rPr sz="18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B1</a:t>
            </a:r>
            <a:r>
              <a:rPr sz="1800" spc="-8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585858"/>
                </a:solidFill>
                <a:latin typeface="Trebuchet MS"/>
                <a:cs typeface="Trebuchet MS"/>
              </a:rPr>
              <a:t>60</a:t>
            </a:r>
            <a:r>
              <a:rPr sz="1800" spc="-6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Trebuchet MS"/>
                <a:cs typeface="Trebuchet MS"/>
              </a:rPr>
              <a:t>mg</a:t>
            </a:r>
            <a:endParaRPr sz="18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925"/>
              </a:spcBef>
            </a:pPr>
            <a:r>
              <a:rPr sz="1800" spc="-10" dirty="0">
                <a:solidFill>
                  <a:srgbClr val="585858"/>
                </a:solidFill>
                <a:latin typeface="Trebuchet MS"/>
                <a:cs typeface="Trebuchet MS"/>
              </a:rPr>
              <a:t>Zink</a:t>
            </a:r>
            <a:r>
              <a:rPr sz="1800" spc="-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35" dirty="0">
                <a:solidFill>
                  <a:srgbClr val="585858"/>
                </a:solidFill>
                <a:latin typeface="Trebuchet MS"/>
                <a:cs typeface="Trebuchet MS"/>
              </a:rPr>
              <a:t>20</a:t>
            </a:r>
            <a:r>
              <a:rPr sz="1800" spc="-8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140" dirty="0">
                <a:solidFill>
                  <a:srgbClr val="585858"/>
                </a:solidFill>
                <a:latin typeface="Trebuchet MS"/>
                <a:cs typeface="Trebuchet MS"/>
              </a:rPr>
              <a:t>mg</a:t>
            </a:r>
            <a:r>
              <a:rPr sz="18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1</a:t>
            </a:r>
            <a:r>
              <a:rPr sz="1800" spc="-7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585858"/>
                </a:solidFill>
                <a:latin typeface="Trebuchet MS"/>
                <a:cs typeface="Trebuchet MS"/>
              </a:rPr>
              <a:t>x</a:t>
            </a:r>
            <a:r>
              <a:rPr sz="1800" spc="-7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585858"/>
                </a:solidFill>
                <a:latin typeface="Trebuchet MS"/>
                <a:cs typeface="Trebuchet MS"/>
              </a:rPr>
              <a:t>1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1173226"/>
            <a:ext cx="78441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2819" algn="l"/>
                <a:tab pos="2012314" algn="l"/>
                <a:tab pos="2774315" algn="l"/>
                <a:tab pos="4279900" algn="l"/>
                <a:tab pos="5514975" algn="l"/>
                <a:tab pos="6313170" algn="l"/>
                <a:tab pos="7113905" algn="l"/>
              </a:tabLst>
            </a:pP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Proses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berfikir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kritis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merupakan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kerangka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dasar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bidan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180" dirty="0">
                <a:solidFill>
                  <a:srgbClr val="585858"/>
                </a:solidFill>
                <a:latin typeface="Trebuchet MS"/>
                <a:cs typeface="Trebuchet MS"/>
              </a:rPr>
              <a:t>dalam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538605"/>
            <a:ext cx="1556385" cy="831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100"/>
              </a:spcBef>
            </a:pPr>
            <a:r>
              <a:rPr sz="2400" spc="-140" dirty="0">
                <a:solidFill>
                  <a:srgbClr val="585858"/>
                </a:solidFill>
                <a:latin typeface="Trebuchet MS"/>
                <a:cs typeface="Trebuchet MS"/>
              </a:rPr>
              <a:t>memberikan </a:t>
            </a:r>
            <a:r>
              <a:rPr sz="2400" spc="-90" dirty="0">
                <a:solidFill>
                  <a:srgbClr val="585858"/>
                </a:solidFill>
                <a:latin typeface="Trebuchet MS"/>
                <a:cs typeface="Trebuchet MS"/>
              </a:rPr>
              <a:t>kebidanan.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49754" y="1538605"/>
            <a:ext cx="6258560" cy="831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3040">
              <a:lnSpc>
                <a:spcPct val="110100"/>
              </a:lnSpc>
              <a:spcBef>
                <a:spcPts val="100"/>
              </a:spcBef>
              <a:tabLst>
                <a:tab pos="1288415" algn="l"/>
                <a:tab pos="1422400" algn="l"/>
                <a:tab pos="2571750" algn="l"/>
                <a:tab pos="2794000" algn="l"/>
                <a:tab pos="3554729" algn="l"/>
                <a:tab pos="3759200" algn="l"/>
                <a:tab pos="4852035" algn="l"/>
                <a:tab pos="5409565" algn="l"/>
              </a:tabLst>
            </a:pP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asuhan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kebidanan,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dalam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bingkai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195" dirty="0">
                <a:solidFill>
                  <a:srgbClr val="585858"/>
                </a:solidFill>
                <a:latin typeface="Trebuchet MS"/>
                <a:cs typeface="Trebuchet MS"/>
              </a:rPr>
              <a:t>manajemen 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Sehingga,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apabila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bidan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memberikan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	</a:t>
            </a:r>
            <a:r>
              <a:rPr sz="2400" spc="-155" dirty="0">
                <a:solidFill>
                  <a:srgbClr val="585858"/>
                </a:solidFill>
                <a:latin typeface="Trebuchet MS"/>
                <a:cs typeface="Trebuchet MS"/>
              </a:rPr>
              <a:t>asuhan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2344039"/>
            <a:ext cx="7844155" cy="1232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100"/>
              </a:spcBef>
            </a:pPr>
            <a:r>
              <a:rPr sz="2400" spc="-55" dirty="0">
                <a:solidFill>
                  <a:srgbClr val="585858"/>
                </a:solidFill>
                <a:latin typeface="Trebuchet MS"/>
                <a:cs typeface="Trebuchet MS"/>
              </a:rPr>
              <a:t>kebidanan</a:t>
            </a:r>
            <a:r>
              <a:rPr sz="24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kepada</a:t>
            </a:r>
            <a:r>
              <a:rPr sz="24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klien</a:t>
            </a:r>
            <a:r>
              <a:rPr sz="24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dengan</a:t>
            </a:r>
            <a:r>
              <a:rPr sz="24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585858"/>
                </a:solidFill>
                <a:latin typeface="Trebuchet MS"/>
                <a:cs typeface="Trebuchet MS"/>
              </a:rPr>
              <a:t>menerapkan </a:t>
            </a:r>
            <a:r>
              <a:rPr sz="2400" spc="-120" dirty="0">
                <a:solidFill>
                  <a:srgbClr val="585858"/>
                </a:solidFill>
                <a:latin typeface="Trebuchet MS"/>
                <a:cs typeface="Trebuchet MS"/>
              </a:rPr>
              <a:t>prinsip-</a:t>
            </a:r>
            <a:r>
              <a:rPr sz="2400" spc="-75" dirty="0">
                <a:solidFill>
                  <a:srgbClr val="585858"/>
                </a:solidFill>
                <a:latin typeface="Trebuchet MS"/>
                <a:cs typeface="Trebuchet MS"/>
              </a:rPr>
              <a:t>prinsip </a:t>
            </a:r>
            <a:r>
              <a:rPr sz="2400" spc="-100" dirty="0">
                <a:solidFill>
                  <a:srgbClr val="585858"/>
                </a:solidFill>
                <a:latin typeface="Trebuchet MS"/>
                <a:cs typeface="Trebuchet MS"/>
              </a:rPr>
              <a:t>manajemen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80" dirty="0">
                <a:solidFill>
                  <a:srgbClr val="585858"/>
                </a:solidFill>
                <a:latin typeface="Trebuchet MS"/>
                <a:cs typeface="Trebuchet MS"/>
              </a:rPr>
              <a:t>kebidanan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dengan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50" dirty="0">
                <a:solidFill>
                  <a:srgbClr val="585858"/>
                </a:solidFill>
                <a:latin typeface="Trebuchet MS"/>
                <a:cs typeface="Trebuchet MS"/>
              </a:rPr>
              <a:t>sistematis</a:t>
            </a:r>
            <a:r>
              <a:rPr sz="24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24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585858"/>
                </a:solidFill>
                <a:latin typeface="Trebuchet MS"/>
                <a:cs typeface="Trebuchet MS"/>
              </a:rPr>
              <a:t>terpola,</a:t>
            </a:r>
            <a:r>
              <a:rPr sz="2400" spc="-10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585858"/>
                </a:solidFill>
                <a:latin typeface="Trebuchet MS"/>
                <a:cs typeface="Trebuchet MS"/>
              </a:rPr>
              <a:t>maka </a:t>
            </a:r>
            <a:r>
              <a:rPr sz="2400" spc="-160" dirty="0">
                <a:solidFill>
                  <a:srgbClr val="585858"/>
                </a:solidFill>
                <a:latin typeface="Trebuchet MS"/>
                <a:cs typeface="Trebuchet MS"/>
              </a:rPr>
              <a:t>bidan</a:t>
            </a:r>
            <a:r>
              <a:rPr sz="24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585858"/>
                </a:solidFill>
                <a:latin typeface="Trebuchet MS"/>
                <a:cs typeface="Trebuchet MS"/>
              </a:rPr>
              <a:t>tersebut</a:t>
            </a:r>
            <a:r>
              <a:rPr sz="24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80" dirty="0">
                <a:solidFill>
                  <a:srgbClr val="585858"/>
                </a:solidFill>
                <a:latin typeface="Trebuchet MS"/>
                <a:cs typeface="Trebuchet MS"/>
              </a:rPr>
              <a:t>telah</a:t>
            </a:r>
            <a:r>
              <a:rPr sz="24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585858"/>
                </a:solidFill>
                <a:latin typeface="Trebuchet MS"/>
                <a:cs typeface="Trebuchet MS"/>
              </a:rPr>
              <a:t>menerapkan</a:t>
            </a:r>
            <a:r>
              <a:rPr sz="24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585858"/>
                </a:solidFill>
                <a:latin typeface="Trebuchet MS"/>
                <a:cs typeface="Trebuchet MS"/>
              </a:rPr>
              <a:t>proses</a:t>
            </a:r>
            <a:r>
              <a:rPr sz="24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35" dirty="0">
                <a:solidFill>
                  <a:srgbClr val="585858"/>
                </a:solidFill>
                <a:latin typeface="Trebuchet MS"/>
                <a:cs typeface="Trebuchet MS"/>
              </a:rPr>
              <a:t>berfikir</a:t>
            </a:r>
            <a:r>
              <a:rPr sz="24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kritis.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4975" y="2647264"/>
            <a:ext cx="3331210" cy="1169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spc="565" dirty="0"/>
              <a:t>S</a:t>
            </a:r>
            <a:r>
              <a:rPr sz="7500" spc="570" dirty="0"/>
              <a:t>E</a:t>
            </a:r>
            <a:r>
              <a:rPr sz="7500" spc="560" dirty="0"/>
              <a:t>K</a:t>
            </a:r>
            <a:r>
              <a:rPr sz="7500" spc="565" dirty="0"/>
              <a:t>I</a:t>
            </a:r>
            <a:r>
              <a:rPr sz="7500" spc="560" dirty="0"/>
              <a:t>A</a:t>
            </a:r>
            <a:r>
              <a:rPr sz="7500" spc="600" dirty="0"/>
              <a:t>N</a:t>
            </a:r>
            <a:r>
              <a:rPr sz="7500" spc="-25" dirty="0"/>
              <a:t>.</a:t>
            </a:r>
            <a:endParaRPr sz="7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7524" y="332943"/>
            <a:ext cx="4658360" cy="150304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 marR="5080">
              <a:lnSpc>
                <a:spcPts val="5510"/>
              </a:lnSpc>
              <a:spcBef>
                <a:spcPts val="795"/>
              </a:spcBef>
            </a:pPr>
            <a:r>
              <a:rPr dirty="0"/>
              <a:t>APA</a:t>
            </a:r>
            <a:r>
              <a:rPr spc="365" dirty="0"/>
              <a:t> </a:t>
            </a:r>
            <a:r>
              <a:rPr spc="90" dirty="0"/>
              <a:t>ITU</a:t>
            </a:r>
            <a:r>
              <a:rPr spc="375" dirty="0"/>
              <a:t> </a:t>
            </a:r>
            <a:r>
              <a:rPr spc="105" dirty="0"/>
              <a:t>CRITICAL </a:t>
            </a:r>
            <a:r>
              <a:rPr spc="100" dirty="0"/>
              <a:t>THINKING?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46428" y="2280031"/>
            <a:ext cx="7279005" cy="2439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100"/>
              </a:spcBef>
            </a:pP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Adalah</a:t>
            </a:r>
            <a:r>
              <a:rPr sz="24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proses</a:t>
            </a:r>
            <a:r>
              <a:rPr sz="24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berfikir</a:t>
            </a:r>
            <a:r>
              <a:rPr sz="24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secara</a:t>
            </a:r>
            <a:r>
              <a:rPr sz="24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aktif</a:t>
            </a:r>
            <a:r>
              <a:rPr sz="24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dalam</a:t>
            </a:r>
            <a:r>
              <a:rPr sz="24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585858"/>
                </a:solidFill>
                <a:latin typeface="Trebuchet MS"/>
                <a:cs typeface="Trebuchet MS"/>
              </a:rPr>
              <a:t>menerapkan, </a:t>
            </a:r>
            <a:r>
              <a:rPr sz="2400" spc="-190" dirty="0">
                <a:solidFill>
                  <a:srgbClr val="585858"/>
                </a:solidFill>
                <a:latin typeface="Trebuchet MS"/>
                <a:cs typeface="Trebuchet MS"/>
              </a:rPr>
              <a:t>menganalisis,</a:t>
            </a:r>
            <a:r>
              <a:rPr sz="24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60" dirty="0">
                <a:solidFill>
                  <a:srgbClr val="585858"/>
                </a:solidFill>
                <a:latin typeface="Trebuchet MS"/>
                <a:cs typeface="Trebuchet MS"/>
              </a:rPr>
              <a:t>mensintesis,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2400" spc="-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70" dirty="0">
                <a:solidFill>
                  <a:srgbClr val="585858"/>
                </a:solidFill>
                <a:latin typeface="Trebuchet MS"/>
                <a:cs typeface="Trebuchet MS"/>
              </a:rPr>
              <a:t>mengevaluasi</a:t>
            </a:r>
            <a:r>
              <a:rPr sz="24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585858"/>
                </a:solidFill>
                <a:latin typeface="Trebuchet MS"/>
                <a:cs typeface="Trebuchet MS"/>
              </a:rPr>
              <a:t>informasi</a:t>
            </a:r>
            <a:r>
              <a:rPr sz="2400" spc="1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45" dirty="0">
                <a:solidFill>
                  <a:srgbClr val="585858"/>
                </a:solidFill>
                <a:latin typeface="Trebuchet MS"/>
                <a:cs typeface="Trebuchet MS"/>
              </a:rPr>
              <a:t>yang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dikumpulkan</a:t>
            </a:r>
            <a:r>
              <a:rPr sz="2400" spc="4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2400" spc="5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atau</a:t>
            </a:r>
            <a:r>
              <a:rPr sz="2400" spc="4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dihasilkan</a:t>
            </a:r>
            <a:r>
              <a:rPr sz="2400" spc="5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melalui</a:t>
            </a:r>
            <a:r>
              <a:rPr sz="2400" spc="49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10" dirty="0">
                <a:solidFill>
                  <a:srgbClr val="585858"/>
                </a:solidFill>
                <a:latin typeface="Trebuchet MS"/>
                <a:cs typeface="Trebuchet MS"/>
              </a:rPr>
              <a:t>observasi, </a:t>
            </a:r>
            <a:r>
              <a:rPr sz="2400" spc="-170" dirty="0">
                <a:solidFill>
                  <a:srgbClr val="585858"/>
                </a:solidFill>
                <a:latin typeface="Trebuchet MS"/>
                <a:cs typeface="Trebuchet MS"/>
              </a:rPr>
              <a:t>pengalaman,</a:t>
            </a:r>
            <a:r>
              <a:rPr sz="24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585858"/>
                </a:solidFill>
                <a:latin typeface="Trebuchet MS"/>
                <a:cs typeface="Trebuchet MS"/>
              </a:rPr>
              <a:t>refleksi,</a:t>
            </a:r>
            <a:r>
              <a:rPr sz="24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55" dirty="0">
                <a:solidFill>
                  <a:srgbClr val="585858"/>
                </a:solidFill>
                <a:latin typeface="Trebuchet MS"/>
                <a:cs typeface="Trebuchet MS"/>
              </a:rPr>
              <a:t>penalaran,</a:t>
            </a:r>
            <a:r>
              <a:rPr sz="24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atau</a:t>
            </a:r>
            <a:r>
              <a:rPr sz="2400" spc="7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585858"/>
                </a:solidFill>
                <a:latin typeface="Trebuchet MS"/>
                <a:cs typeface="Trebuchet MS"/>
              </a:rPr>
              <a:t>komunikasi,</a:t>
            </a:r>
            <a:r>
              <a:rPr sz="24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585858"/>
                </a:solidFill>
                <a:latin typeface="Trebuchet MS"/>
                <a:cs typeface="Trebuchet MS"/>
              </a:rPr>
              <a:t>sebagai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acuan</a:t>
            </a:r>
            <a:r>
              <a:rPr sz="2400" spc="2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dalam</a:t>
            </a:r>
            <a:r>
              <a:rPr sz="2400" spc="2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meyakini</a:t>
            </a:r>
            <a:r>
              <a:rPr sz="2400" spc="2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suatu</a:t>
            </a:r>
            <a:r>
              <a:rPr sz="2400" spc="229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konsep</a:t>
            </a:r>
            <a:r>
              <a:rPr sz="2400" spc="2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2400" spc="2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atau</a:t>
            </a:r>
            <a:r>
              <a:rPr sz="2400" spc="2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5" dirty="0">
                <a:solidFill>
                  <a:srgbClr val="585858"/>
                </a:solidFill>
                <a:latin typeface="Trebuchet MS"/>
                <a:cs typeface="Trebuchet MS"/>
              </a:rPr>
              <a:t>dalam </a:t>
            </a:r>
            <a:r>
              <a:rPr sz="2400" spc="-160" dirty="0">
                <a:solidFill>
                  <a:srgbClr val="585858"/>
                </a:solidFill>
                <a:latin typeface="Trebuchet MS"/>
                <a:cs typeface="Trebuchet MS"/>
              </a:rPr>
              <a:t>melakukan</a:t>
            </a:r>
            <a:r>
              <a:rPr sz="24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70" dirty="0">
                <a:solidFill>
                  <a:srgbClr val="585858"/>
                </a:solidFill>
                <a:latin typeface="Trebuchet MS"/>
                <a:cs typeface="Trebuchet MS"/>
              </a:rPr>
              <a:t>tindakan.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908050"/>
            <a:ext cx="7874000" cy="4138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290" algn="just">
              <a:lnSpc>
                <a:spcPct val="110000"/>
              </a:lnSpc>
              <a:spcBef>
                <a:spcPts val="100"/>
              </a:spcBef>
            </a:pP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Tiga</a:t>
            </a:r>
            <a:r>
              <a:rPr sz="2400" spc="-1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35" dirty="0">
                <a:solidFill>
                  <a:srgbClr val="585858"/>
                </a:solidFill>
                <a:latin typeface="Trebuchet MS"/>
                <a:cs typeface="Trebuchet MS"/>
              </a:rPr>
              <a:t>kunci</a:t>
            </a:r>
            <a:r>
              <a:rPr sz="24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585858"/>
                </a:solidFill>
                <a:latin typeface="Trebuchet MS"/>
                <a:cs typeface="Trebuchet MS"/>
              </a:rPr>
              <a:t>utama</a:t>
            </a:r>
            <a:r>
              <a:rPr sz="2400" spc="-25" dirty="0">
                <a:solidFill>
                  <a:srgbClr val="585858"/>
                </a:solidFill>
                <a:latin typeface="Trebuchet MS"/>
                <a:cs typeface="Trebuchet MS"/>
              </a:rPr>
              <a:t> untuk</a:t>
            </a:r>
            <a:r>
              <a:rPr sz="24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5" dirty="0">
                <a:solidFill>
                  <a:srgbClr val="585858"/>
                </a:solidFill>
                <a:latin typeface="Trebuchet MS"/>
                <a:cs typeface="Trebuchet MS"/>
              </a:rPr>
              <a:t>dapat</a:t>
            </a:r>
            <a:r>
              <a:rPr sz="24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585858"/>
                </a:solidFill>
                <a:latin typeface="Trebuchet MS"/>
                <a:cs typeface="Trebuchet MS"/>
              </a:rPr>
              <a:t>berfikir</a:t>
            </a:r>
            <a:r>
              <a:rPr sz="24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585858"/>
                </a:solidFill>
                <a:latin typeface="Trebuchet MS"/>
                <a:cs typeface="Trebuchet MS"/>
              </a:rPr>
              <a:t>kritis:</a:t>
            </a:r>
            <a:r>
              <a:rPr sz="24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585858"/>
                </a:solidFill>
                <a:latin typeface="Trebuchet MS"/>
                <a:cs typeface="Trebuchet MS"/>
              </a:rPr>
              <a:t>RED</a:t>
            </a:r>
            <a:r>
              <a:rPr sz="24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85" dirty="0">
                <a:solidFill>
                  <a:srgbClr val="585858"/>
                </a:solidFill>
                <a:latin typeface="Trebuchet MS"/>
                <a:cs typeface="Trebuchet MS"/>
              </a:rPr>
              <a:t>(Recognize </a:t>
            </a:r>
            <a:r>
              <a:rPr sz="2400" spc="-80" dirty="0">
                <a:solidFill>
                  <a:srgbClr val="585858"/>
                </a:solidFill>
                <a:latin typeface="Trebuchet MS"/>
                <a:cs typeface="Trebuchet MS"/>
              </a:rPr>
              <a:t>assumptions,</a:t>
            </a:r>
            <a:r>
              <a:rPr sz="24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70" dirty="0">
                <a:solidFill>
                  <a:srgbClr val="585858"/>
                </a:solidFill>
                <a:latin typeface="Trebuchet MS"/>
                <a:cs typeface="Trebuchet MS"/>
              </a:rPr>
              <a:t>Evaluate</a:t>
            </a:r>
            <a:r>
              <a:rPr sz="2400" spc="1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35" dirty="0">
                <a:solidFill>
                  <a:srgbClr val="585858"/>
                </a:solidFill>
                <a:latin typeface="Trebuchet MS"/>
                <a:cs typeface="Trebuchet MS"/>
              </a:rPr>
              <a:t>arguments</a:t>
            </a:r>
            <a:r>
              <a:rPr sz="2400" spc="1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2400" spc="1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Draw</a:t>
            </a:r>
            <a:r>
              <a:rPr sz="2400" spc="1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35" dirty="0">
                <a:solidFill>
                  <a:srgbClr val="585858"/>
                </a:solidFill>
                <a:latin typeface="Trebuchet MS"/>
                <a:cs typeface="Trebuchet MS"/>
              </a:rPr>
              <a:t>conclusions)</a:t>
            </a:r>
            <a:r>
              <a:rPr sz="2400" spc="1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85" dirty="0">
                <a:solidFill>
                  <a:srgbClr val="585858"/>
                </a:solidFill>
                <a:latin typeface="Trebuchet MS"/>
                <a:cs typeface="Trebuchet MS"/>
              </a:rPr>
              <a:t>= </a:t>
            </a:r>
            <a:r>
              <a:rPr sz="2400" spc="-105" dirty="0">
                <a:solidFill>
                  <a:srgbClr val="585858"/>
                </a:solidFill>
                <a:latin typeface="Trebuchet MS"/>
                <a:cs typeface="Trebuchet MS"/>
              </a:rPr>
              <a:t>mengenali</a:t>
            </a:r>
            <a:r>
              <a:rPr sz="2400" spc="-8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55" dirty="0">
                <a:solidFill>
                  <a:srgbClr val="585858"/>
                </a:solidFill>
                <a:latin typeface="Trebuchet MS"/>
                <a:cs typeface="Trebuchet MS"/>
              </a:rPr>
              <a:t>masalah,</a:t>
            </a:r>
            <a:r>
              <a:rPr sz="24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80" dirty="0">
                <a:solidFill>
                  <a:srgbClr val="585858"/>
                </a:solidFill>
                <a:latin typeface="Trebuchet MS"/>
                <a:cs typeface="Trebuchet MS"/>
              </a:rPr>
              <a:t>menilai</a:t>
            </a:r>
            <a:r>
              <a:rPr sz="2400" spc="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65" dirty="0">
                <a:solidFill>
                  <a:srgbClr val="585858"/>
                </a:solidFill>
                <a:latin typeface="Trebuchet MS"/>
                <a:cs typeface="Trebuchet MS"/>
              </a:rPr>
              <a:t>beberapa</a:t>
            </a:r>
            <a:r>
              <a:rPr sz="2400" spc="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55" dirty="0">
                <a:solidFill>
                  <a:srgbClr val="585858"/>
                </a:solidFill>
                <a:latin typeface="Trebuchet MS"/>
                <a:cs typeface="Trebuchet MS"/>
              </a:rPr>
              <a:t>pendapat,</a:t>
            </a:r>
            <a:r>
              <a:rPr sz="24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2400" spc="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585858"/>
                </a:solidFill>
                <a:latin typeface="Trebuchet MS"/>
                <a:cs typeface="Trebuchet MS"/>
              </a:rPr>
              <a:t>menarik </a:t>
            </a:r>
            <a:r>
              <a:rPr sz="2400" spc="-85" dirty="0">
                <a:solidFill>
                  <a:srgbClr val="585858"/>
                </a:solidFill>
                <a:latin typeface="Trebuchet MS"/>
                <a:cs typeface="Trebuchet MS"/>
              </a:rPr>
              <a:t>kesimpulan.</a:t>
            </a:r>
            <a:endParaRPr sz="2400">
              <a:latin typeface="Trebuchet MS"/>
              <a:cs typeface="Trebuchet MS"/>
            </a:endParaRPr>
          </a:p>
          <a:p>
            <a:pPr marL="12700" marR="5080" algn="just">
              <a:lnSpc>
                <a:spcPct val="110000"/>
              </a:lnSpc>
              <a:spcBef>
                <a:spcPts val="695"/>
              </a:spcBef>
            </a:pP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Dalam</a:t>
            </a:r>
            <a:r>
              <a:rPr sz="2400" spc="5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585858"/>
                </a:solidFill>
                <a:latin typeface="Trebuchet MS"/>
                <a:cs typeface="Trebuchet MS"/>
              </a:rPr>
              <a:t>pelaksanaannya,</a:t>
            </a:r>
            <a:r>
              <a:rPr sz="2400" spc="38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hal</a:t>
            </a:r>
            <a:r>
              <a:rPr sz="2400" spc="509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ini</a:t>
            </a:r>
            <a:r>
              <a:rPr sz="2400" spc="509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didasarkan</a:t>
            </a:r>
            <a:r>
              <a:rPr sz="2400" spc="5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pada</a:t>
            </a:r>
            <a:r>
              <a:rPr sz="2400" spc="5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80" dirty="0">
                <a:solidFill>
                  <a:srgbClr val="585858"/>
                </a:solidFill>
                <a:latin typeface="Trebuchet MS"/>
                <a:cs typeface="Trebuchet MS"/>
              </a:rPr>
              <a:t>nilai-</a:t>
            </a:r>
            <a:r>
              <a:rPr sz="2400" spc="-65" dirty="0">
                <a:solidFill>
                  <a:srgbClr val="585858"/>
                </a:solidFill>
                <a:latin typeface="Trebuchet MS"/>
                <a:cs typeface="Trebuchet MS"/>
              </a:rPr>
              <a:t>nilai </a:t>
            </a:r>
            <a:r>
              <a:rPr sz="2400" spc="-80" dirty="0">
                <a:solidFill>
                  <a:srgbClr val="585858"/>
                </a:solidFill>
                <a:latin typeface="Trebuchet MS"/>
                <a:cs typeface="Trebuchet MS"/>
              </a:rPr>
              <a:t>universal</a:t>
            </a:r>
            <a:r>
              <a:rPr sz="2400" spc="-10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585858"/>
                </a:solidFill>
                <a:latin typeface="Trebuchet MS"/>
                <a:cs typeface="Trebuchet MS"/>
              </a:rPr>
              <a:t>intelektual</a:t>
            </a:r>
            <a:r>
              <a:rPr sz="2400" spc="-6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yang</a:t>
            </a:r>
            <a:r>
              <a:rPr sz="2400" spc="-1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585858"/>
                </a:solidFill>
                <a:latin typeface="Trebuchet MS"/>
                <a:cs typeface="Trebuchet MS"/>
              </a:rPr>
              <a:t>melampaui</a:t>
            </a:r>
            <a:r>
              <a:rPr sz="2400" spc="-6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85" dirty="0">
                <a:solidFill>
                  <a:srgbClr val="585858"/>
                </a:solidFill>
                <a:latin typeface="Trebuchet MS"/>
                <a:cs typeface="Trebuchet MS"/>
              </a:rPr>
              <a:t>cabang</a:t>
            </a:r>
            <a:r>
              <a:rPr sz="2400" spc="-9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suatu</a:t>
            </a:r>
            <a:r>
              <a:rPr sz="2400" spc="-8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ilmu</a:t>
            </a:r>
            <a:r>
              <a:rPr sz="2400" spc="-9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585858"/>
                </a:solidFill>
                <a:latin typeface="Trebuchet MS"/>
                <a:cs typeface="Trebuchet MS"/>
              </a:rPr>
              <a:t>yang </a:t>
            </a:r>
            <a:r>
              <a:rPr sz="2400" spc="-170" dirty="0">
                <a:solidFill>
                  <a:srgbClr val="585858"/>
                </a:solidFill>
                <a:latin typeface="Trebuchet MS"/>
                <a:cs typeface="Trebuchet MS"/>
              </a:rPr>
              <a:t>meliputi:</a:t>
            </a:r>
            <a:r>
              <a:rPr sz="2400" spc="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200" dirty="0">
                <a:solidFill>
                  <a:srgbClr val="585858"/>
                </a:solidFill>
                <a:latin typeface="Trebuchet MS"/>
                <a:cs typeface="Trebuchet MS"/>
              </a:rPr>
              <a:t>kejelasan,</a:t>
            </a:r>
            <a:r>
              <a:rPr sz="2400" spc="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585858"/>
                </a:solidFill>
                <a:latin typeface="Trebuchet MS"/>
                <a:cs typeface="Trebuchet MS"/>
              </a:rPr>
              <a:t>akurasi,</a:t>
            </a:r>
            <a:r>
              <a:rPr sz="2400" spc="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585858"/>
                </a:solidFill>
                <a:latin typeface="Trebuchet MS"/>
                <a:cs typeface="Trebuchet MS"/>
              </a:rPr>
              <a:t>presisi,</a:t>
            </a:r>
            <a:r>
              <a:rPr sz="2400" spc="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585858"/>
                </a:solidFill>
                <a:latin typeface="Trebuchet MS"/>
                <a:cs typeface="Trebuchet MS"/>
              </a:rPr>
              <a:t>konsistensi,</a:t>
            </a:r>
            <a:r>
              <a:rPr sz="2400" spc="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60" dirty="0">
                <a:solidFill>
                  <a:srgbClr val="585858"/>
                </a:solidFill>
                <a:latin typeface="Trebuchet MS"/>
                <a:cs typeface="Trebuchet MS"/>
              </a:rPr>
              <a:t>relevansi,</a:t>
            </a:r>
            <a:r>
              <a:rPr sz="2400" spc="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bukti </a:t>
            </a:r>
            <a:r>
              <a:rPr sz="2400" spc="-145" dirty="0">
                <a:solidFill>
                  <a:srgbClr val="585858"/>
                </a:solidFill>
                <a:latin typeface="Trebuchet MS"/>
                <a:cs typeface="Trebuchet MS"/>
              </a:rPr>
              <a:t>suara,</a:t>
            </a:r>
            <a:r>
              <a:rPr sz="24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585858"/>
                </a:solidFill>
                <a:latin typeface="Trebuchet MS"/>
                <a:cs typeface="Trebuchet MS"/>
              </a:rPr>
              <a:t>alasan</a:t>
            </a:r>
            <a:r>
              <a:rPr sz="2400" spc="-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50" dirty="0">
                <a:solidFill>
                  <a:srgbClr val="585858"/>
                </a:solidFill>
                <a:latin typeface="Trebuchet MS"/>
                <a:cs typeface="Trebuchet MS"/>
              </a:rPr>
              <a:t>yang</a:t>
            </a:r>
            <a:r>
              <a:rPr sz="2400" spc="-1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80" dirty="0">
                <a:solidFill>
                  <a:srgbClr val="585858"/>
                </a:solidFill>
                <a:latin typeface="Trebuchet MS"/>
                <a:cs typeface="Trebuchet MS"/>
              </a:rPr>
              <a:t>baik,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95" dirty="0">
                <a:solidFill>
                  <a:srgbClr val="585858"/>
                </a:solidFill>
                <a:latin typeface="Trebuchet MS"/>
                <a:cs typeface="Trebuchet MS"/>
              </a:rPr>
              <a:t>kedalaman,</a:t>
            </a:r>
            <a:r>
              <a:rPr sz="2400" spc="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5" dirty="0">
                <a:solidFill>
                  <a:srgbClr val="585858"/>
                </a:solidFill>
                <a:latin typeface="Trebuchet MS"/>
                <a:cs typeface="Trebuchet MS"/>
              </a:rPr>
              <a:t>luasnya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85" dirty="0">
                <a:solidFill>
                  <a:srgbClr val="585858"/>
                </a:solidFill>
                <a:latin typeface="Trebuchet MS"/>
                <a:cs typeface="Trebuchet MS"/>
              </a:rPr>
              <a:t>ilmu,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 dan</a:t>
            </a:r>
            <a:r>
              <a:rPr sz="2400" spc="7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70" dirty="0">
                <a:solidFill>
                  <a:srgbClr val="585858"/>
                </a:solidFill>
                <a:latin typeface="Trebuchet MS"/>
                <a:cs typeface="Trebuchet MS"/>
              </a:rPr>
              <a:t>keadilan. </a:t>
            </a:r>
            <a:r>
              <a:rPr sz="2400" spc="-110" dirty="0">
                <a:solidFill>
                  <a:srgbClr val="585858"/>
                </a:solidFill>
                <a:latin typeface="Trebuchet MS"/>
                <a:cs typeface="Trebuchet MS"/>
              </a:rPr>
              <a:t>Singkatnya,</a:t>
            </a:r>
            <a:r>
              <a:rPr sz="2400" spc="-7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critical</a:t>
            </a:r>
            <a:r>
              <a:rPr sz="2400" spc="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thinking</a:t>
            </a:r>
            <a:r>
              <a:rPr sz="2400" spc="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harus</a:t>
            </a:r>
            <a:r>
              <a:rPr sz="2400" spc="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65" dirty="0">
                <a:solidFill>
                  <a:srgbClr val="585858"/>
                </a:solidFill>
                <a:latin typeface="Trebuchet MS"/>
                <a:cs typeface="Trebuchet MS"/>
              </a:rPr>
              <a:t>memperhatikan</a:t>
            </a:r>
            <a:r>
              <a:rPr sz="2400" spc="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0" dirty="0">
                <a:solidFill>
                  <a:srgbClr val="585858"/>
                </a:solidFill>
                <a:latin typeface="Trebuchet MS"/>
                <a:cs typeface="Trebuchet MS"/>
              </a:rPr>
              <a:t>evidence </a:t>
            </a:r>
            <a:r>
              <a:rPr sz="2400" spc="-30" dirty="0">
                <a:solidFill>
                  <a:srgbClr val="585858"/>
                </a:solidFill>
                <a:latin typeface="Trebuchet MS"/>
                <a:cs typeface="Trebuchet MS"/>
              </a:rPr>
              <a:t>based.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E5C60-7D08-4D00-9758-38FC7DE4E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524" y="332943"/>
            <a:ext cx="7745476" cy="810057"/>
          </a:xfrm>
        </p:spPr>
        <p:txBody>
          <a:bodyPr/>
          <a:lstStyle/>
          <a:p>
            <a:r>
              <a:rPr lang="en-US" dirty="0"/>
              <a:t>KONSEP DASAR BERPIKIR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0491B-94DB-4A70-8B04-14EFABB01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2018" y="1295400"/>
            <a:ext cx="8163382" cy="560153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 err="1"/>
              <a:t>Berpikir</a:t>
            </a:r>
            <a:r>
              <a:rPr lang="en-US" sz="2800" dirty="0"/>
              <a:t> </a:t>
            </a:r>
            <a:r>
              <a:rPr lang="en-US" sz="2800" dirty="0" err="1"/>
              <a:t>kritis</a:t>
            </a:r>
            <a:r>
              <a:rPr lang="en-US" sz="2800" dirty="0"/>
              <a:t> </a:t>
            </a:r>
            <a:r>
              <a:rPr lang="en-US" sz="2800" dirty="0" err="1"/>
              <a:t>meruakan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bidan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manajmenen</a:t>
            </a:r>
            <a:r>
              <a:rPr lang="en-US" sz="2800" dirty="0"/>
              <a:t> </a:t>
            </a:r>
            <a:r>
              <a:rPr lang="en-US" sz="2800" dirty="0" err="1"/>
              <a:t>asuhan</a:t>
            </a:r>
            <a:r>
              <a:rPr lang="en-US" sz="2800" dirty="0"/>
              <a:t> </a:t>
            </a:r>
            <a:r>
              <a:rPr lang="en-US" sz="2800" dirty="0" err="1"/>
              <a:t>kebidanan</a:t>
            </a:r>
            <a:r>
              <a:rPr lang="en-US" sz="2800" dirty="0"/>
              <a:t>,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tepatnya</a:t>
            </a:r>
            <a:r>
              <a:rPr lang="en-US" sz="2800" dirty="0"/>
              <a:t> </a:t>
            </a:r>
            <a:r>
              <a:rPr lang="en-US" sz="2800" dirty="0" err="1"/>
              <a:t>pembuatan</a:t>
            </a:r>
            <a:r>
              <a:rPr lang="en-US" sz="2800" dirty="0"/>
              <a:t> </a:t>
            </a:r>
            <a:r>
              <a:rPr lang="en-US" sz="2800" dirty="0" err="1"/>
              <a:t>kepitusan</a:t>
            </a:r>
            <a:r>
              <a:rPr lang="en-US" sz="2800" dirty="0"/>
              <a:t> dan </a:t>
            </a:r>
            <a:r>
              <a:rPr lang="en-US" sz="2800" dirty="0" err="1"/>
              <a:t>tepatnya</a:t>
            </a:r>
            <a:r>
              <a:rPr lang="en-US" sz="2800" dirty="0"/>
              <a:t> </a:t>
            </a:r>
            <a:r>
              <a:rPr lang="en-US" sz="2800" dirty="0" err="1"/>
              <a:t>asuhan</a:t>
            </a:r>
            <a:r>
              <a:rPr lang="en-US" sz="2800" dirty="0"/>
              <a:t> </a:t>
            </a:r>
            <a:r>
              <a:rPr lang="en-US" sz="2800" dirty="0" err="1"/>
              <a:t>kebidanan</a:t>
            </a:r>
            <a:r>
              <a:rPr lang="en-US" sz="2800" dirty="0"/>
              <a:t> yang </a:t>
            </a:r>
            <a:r>
              <a:rPr lang="en-US" sz="2800" dirty="0" err="1"/>
              <a:t>diberikan</a:t>
            </a:r>
            <a:endParaRPr lang="en-US" sz="28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 dirty="0" err="1"/>
              <a:t>Berpikir</a:t>
            </a:r>
            <a:r>
              <a:rPr lang="en-US" sz="2800" dirty="0"/>
              <a:t> </a:t>
            </a:r>
            <a:r>
              <a:rPr lang="en-US" sz="2800" dirty="0" err="1"/>
              <a:t>kritis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asuhan</a:t>
            </a:r>
            <a:r>
              <a:rPr lang="en-US" sz="2800" dirty="0"/>
              <a:t> </a:t>
            </a:r>
            <a:r>
              <a:rPr lang="en-US" sz="2800" dirty="0" err="1"/>
              <a:t>kebidanan</a:t>
            </a:r>
            <a:r>
              <a:rPr lang="en-US" sz="2800" dirty="0"/>
              <a:t> </a:t>
            </a:r>
            <a:r>
              <a:rPr lang="en-US" sz="2800" dirty="0" err="1"/>
              <a:t>menggambarkan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seorang</a:t>
            </a:r>
            <a:r>
              <a:rPr lang="en-US" sz="2800" dirty="0"/>
              <a:t> </a:t>
            </a:r>
            <a:r>
              <a:rPr lang="en-US" sz="2800" dirty="0" err="1"/>
              <a:t>bidan</a:t>
            </a:r>
            <a:r>
              <a:rPr lang="en-US" sz="2800" dirty="0"/>
              <a:t> 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basis </a:t>
            </a:r>
            <a:r>
              <a:rPr lang="en-US" sz="2800" dirty="0" err="1"/>
              <a:t>pengetahuan</a:t>
            </a:r>
            <a:r>
              <a:rPr lang="en-US" sz="2800" dirty="0"/>
              <a:t> dan </a:t>
            </a:r>
            <a:r>
              <a:rPr lang="en-US" sz="2800" dirty="0" err="1"/>
              <a:t>kemampuan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menganalisis</a:t>
            </a:r>
            <a:r>
              <a:rPr lang="en-US" sz="2800" dirty="0"/>
              <a:t> dan </a:t>
            </a:r>
            <a:r>
              <a:rPr lang="en-US" sz="2800" dirty="0" err="1"/>
              <a:t>mengevaluasi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terbaru</a:t>
            </a:r>
            <a:r>
              <a:rPr lang="en-US" sz="2800" dirty="0"/>
              <a:t>, </a:t>
            </a:r>
            <a:r>
              <a:rPr lang="en-US" sz="2800" dirty="0" err="1"/>
              <a:t>mengaplikasikan</a:t>
            </a:r>
            <a:r>
              <a:rPr lang="en-US" sz="2800" dirty="0"/>
              <a:t> </a:t>
            </a:r>
            <a:r>
              <a:rPr lang="en-US" sz="2800" dirty="0" err="1"/>
              <a:t>logika</a:t>
            </a:r>
            <a:r>
              <a:rPr lang="en-US" sz="2800" dirty="0"/>
              <a:t> dan </a:t>
            </a:r>
            <a:r>
              <a:rPr lang="en-US" sz="2800" dirty="0" err="1"/>
              <a:t>rasionalnya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mengambil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klinis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3214392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E5C60-7D08-4D00-9758-38FC7DE4E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524" y="332943"/>
            <a:ext cx="7745476" cy="1107996"/>
          </a:xfrm>
        </p:spPr>
        <p:txBody>
          <a:bodyPr/>
          <a:lstStyle/>
          <a:p>
            <a:r>
              <a:rPr lang="en-US" sz="3600" dirty="0"/>
              <a:t>Cara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Meningkatkan</a:t>
            </a:r>
            <a:r>
              <a:rPr lang="en-US" sz="3600" dirty="0"/>
              <a:t>  </a:t>
            </a:r>
            <a:r>
              <a:rPr lang="en-US" sz="3600" dirty="0" err="1"/>
              <a:t>Kemampuan</a:t>
            </a:r>
            <a:r>
              <a:rPr lang="en-US" sz="3600" dirty="0"/>
              <a:t> </a:t>
            </a:r>
            <a:r>
              <a:rPr lang="en-US" sz="3600" dirty="0" err="1"/>
              <a:t>Berpikir</a:t>
            </a:r>
            <a:r>
              <a:rPr lang="en-US" sz="3600" dirty="0"/>
              <a:t> </a:t>
            </a:r>
            <a:r>
              <a:rPr lang="en-US" sz="3600" dirty="0" err="1"/>
              <a:t>Kritis</a:t>
            </a:r>
            <a:r>
              <a:rPr lang="en-US" sz="3600" dirty="0"/>
              <a:t> </a:t>
            </a:r>
            <a:r>
              <a:rPr lang="en-US" sz="3600" dirty="0" err="1"/>
              <a:t>diantaranya</a:t>
            </a:r>
            <a:r>
              <a:rPr lang="en-US" sz="3600" dirty="0"/>
              <a:t> :</a:t>
            </a:r>
            <a:endParaRPr lang="en-ID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0491B-94DB-4A70-8B04-14EFABB01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981200"/>
            <a:ext cx="8163382" cy="386905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err="1"/>
              <a:t>Membaca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kritis</a:t>
            </a:r>
            <a:endParaRPr lang="en-US" sz="3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err="1"/>
              <a:t>Menulis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kritis</a:t>
            </a:r>
            <a:endParaRPr lang="en-US" sz="3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err="1"/>
              <a:t>Meningkatkan</a:t>
            </a:r>
            <a:r>
              <a:rPr lang="en-US" sz="3200" dirty="0"/>
              <a:t> </a:t>
            </a:r>
            <a:r>
              <a:rPr lang="en-US" sz="3200" dirty="0" err="1"/>
              <a:t>analisis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yang </a:t>
            </a:r>
            <a:r>
              <a:rPr lang="en-US" sz="3200" dirty="0" err="1"/>
              <a:t>dibaca</a:t>
            </a:r>
            <a:r>
              <a:rPr lang="en-US" sz="3200" dirty="0"/>
              <a:t> dan </a:t>
            </a:r>
            <a:r>
              <a:rPr lang="en-US" sz="3200" dirty="0" err="1"/>
              <a:t>ditulis</a:t>
            </a:r>
            <a:endParaRPr lang="en-US" sz="3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err="1"/>
              <a:t>Mengembangkan</a:t>
            </a:r>
            <a:r>
              <a:rPr lang="en-US" sz="3200" dirty="0"/>
              <a:t> </a:t>
            </a:r>
            <a:r>
              <a:rPr lang="en-US" sz="3200" dirty="0" err="1"/>
              <a:t>kemampuan</a:t>
            </a:r>
            <a:r>
              <a:rPr lang="en-US" sz="3200" dirty="0"/>
              <a:t> </a:t>
            </a:r>
            <a:r>
              <a:rPr lang="en-US" sz="3200" dirty="0" err="1"/>
              <a:t>observasi</a:t>
            </a:r>
            <a:endParaRPr lang="en-US" sz="3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200" dirty="0" err="1"/>
              <a:t>Meningkatkan</a:t>
            </a:r>
            <a:r>
              <a:rPr lang="en-US" sz="3200" dirty="0"/>
              <a:t> rasa </a:t>
            </a:r>
            <a:r>
              <a:rPr lang="en-US" sz="3200" dirty="0" err="1"/>
              <a:t>ingin</a:t>
            </a:r>
            <a:r>
              <a:rPr lang="en-US" sz="3200" dirty="0"/>
              <a:t> </a:t>
            </a:r>
            <a:r>
              <a:rPr lang="en-US" sz="3200" dirty="0" err="1"/>
              <a:t>tahu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1589697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7524" y="332943"/>
            <a:ext cx="5474970" cy="150304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 marR="5080">
              <a:lnSpc>
                <a:spcPts val="5510"/>
              </a:lnSpc>
              <a:spcBef>
                <a:spcPts val="795"/>
              </a:spcBef>
            </a:pPr>
            <a:r>
              <a:rPr dirty="0"/>
              <a:t>APA</a:t>
            </a:r>
            <a:r>
              <a:rPr spc="345" dirty="0"/>
              <a:t> </a:t>
            </a:r>
            <a:r>
              <a:rPr spc="45" dirty="0"/>
              <a:t>YANG</a:t>
            </a:r>
            <a:r>
              <a:rPr spc="350" dirty="0"/>
              <a:t> </a:t>
            </a:r>
            <a:r>
              <a:rPr spc="135" dirty="0"/>
              <a:t>AKAN</a:t>
            </a:r>
            <a:r>
              <a:rPr spc="335" dirty="0"/>
              <a:t> </a:t>
            </a:r>
            <a:r>
              <a:rPr spc="35" dirty="0"/>
              <a:t>KITA </a:t>
            </a:r>
            <a:r>
              <a:rPr spc="105" dirty="0"/>
              <a:t>BAHAS?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990600" y="1981200"/>
            <a:ext cx="2667000" cy="990600"/>
            <a:chOff x="990600" y="1981200"/>
            <a:chExt cx="2667000" cy="990600"/>
          </a:xfrm>
        </p:grpSpPr>
        <p:sp>
          <p:nvSpPr>
            <p:cNvPr id="4" name="object 4"/>
            <p:cNvSpPr/>
            <p:nvPr/>
          </p:nvSpPr>
          <p:spPr>
            <a:xfrm>
              <a:off x="990600" y="1981200"/>
              <a:ext cx="2667000" cy="990600"/>
            </a:xfrm>
            <a:custGeom>
              <a:avLst/>
              <a:gdLst/>
              <a:ahLst/>
              <a:cxnLst/>
              <a:rect l="l" t="t" r="r" b="b"/>
              <a:pathLst>
                <a:path w="2667000" h="990600">
                  <a:moveTo>
                    <a:pt x="25019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2501900" y="990600"/>
                  </a:lnTo>
                  <a:lnTo>
                    <a:pt x="2545791" y="984702"/>
                  </a:lnTo>
                  <a:lnTo>
                    <a:pt x="2585230" y="968059"/>
                  </a:lnTo>
                  <a:lnTo>
                    <a:pt x="2618644" y="942244"/>
                  </a:lnTo>
                  <a:lnTo>
                    <a:pt x="2644459" y="908830"/>
                  </a:lnTo>
                  <a:lnTo>
                    <a:pt x="2661102" y="869391"/>
                  </a:lnTo>
                  <a:lnTo>
                    <a:pt x="2667000" y="825500"/>
                  </a:lnTo>
                  <a:lnTo>
                    <a:pt x="2667000" y="165100"/>
                  </a:lnTo>
                  <a:lnTo>
                    <a:pt x="2661102" y="121208"/>
                  </a:lnTo>
                  <a:lnTo>
                    <a:pt x="2644459" y="81769"/>
                  </a:lnTo>
                  <a:lnTo>
                    <a:pt x="2618644" y="48355"/>
                  </a:lnTo>
                  <a:lnTo>
                    <a:pt x="2585230" y="22540"/>
                  </a:lnTo>
                  <a:lnTo>
                    <a:pt x="2545791" y="5897"/>
                  </a:lnTo>
                  <a:lnTo>
                    <a:pt x="2501900" y="0"/>
                  </a:lnTo>
                  <a:close/>
                </a:path>
              </a:pathLst>
            </a:custGeom>
            <a:solidFill>
              <a:srgbClr val="F8B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90600" y="1981200"/>
              <a:ext cx="2667000" cy="990600"/>
            </a:xfrm>
            <a:custGeom>
              <a:avLst/>
              <a:gdLst/>
              <a:ahLst/>
              <a:cxnLst/>
              <a:rect l="l" t="t" r="r" b="b"/>
              <a:pathLst>
                <a:path w="2667000" h="990600">
                  <a:moveTo>
                    <a:pt x="2501900" y="0"/>
                  </a:moveTo>
                  <a:lnTo>
                    <a:pt x="165163" y="0"/>
                  </a:lnTo>
                  <a:lnTo>
                    <a:pt x="148297" y="888"/>
                  </a:lnTo>
                  <a:lnTo>
                    <a:pt x="102941" y="12191"/>
                  </a:lnTo>
                  <a:lnTo>
                    <a:pt x="60096" y="37719"/>
                  </a:lnTo>
                  <a:lnTo>
                    <a:pt x="28193" y="72898"/>
                  </a:lnTo>
                  <a:lnTo>
                    <a:pt x="7429" y="116077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761" y="840613"/>
                  </a:lnTo>
                  <a:lnTo>
                    <a:pt x="850" y="842390"/>
                  </a:lnTo>
                  <a:lnTo>
                    <a:pt x="12953" y="889762"/>
                  </a:lnTo>
                  <a:lnTo>
                    <a:pt x="37718" y="930528"/>
                  </a:lnTo>
                  <a:lnTo>
                    <a:pt x="72859" y="962405"/>
                  </a:lnTo>
                  <a:lnTo>
                    <a:pt x="116103" y="983107"/>
                  </a:lnTo>
                  <a:lnTo>
                    <a:pt x="165163" y="990600"/>
                  </a:lnTo>
                  <a:lnTo>
                    <a:pt x="2501900" y="990600"/>
                  </a:lnTo>
                  <a:lnTo>
                    <a:pt x="2518791" y="989711"/>
                  </a:lnTo>
                  <a:lnTo>
                    <a:pt x="2535174" y="987298"/>
                  </a:lnTo>
                  <a:lnTo>
                    <a:pt x="2550922" y="983107"/>
                  </a:lnTo>
                  <a:lnTo>
                    <a:pt x="2564035" y="978408"/>
                  </a:lnTo>
                  <a:lnTo>
                    <a:pt x="165163" y="978408"/>
                  </a:lnTo>
                  <a:lnTo>
                    <a:pt x="151240" y="977646"/>
                  </a:lnTo>
                  <a:lnTo>
                    <a:pt x="149763" y="977646"/>
                  </a:lnTo>
                  <a:lnTo>
                    <a:pt x="133743" y="975233"/>
                  </a:lnTo>
                  <a:lnTo>
                    <a:pt x="91795" y="959738"/>
                  </a:lnTo>
                  <a:lnTo>
                    <a:pt x="56591" y="933196"/>
                  </a:lnTo>
                  <a:lnTo>
                    <a:pt x="30327" y="897889"/>
                  </a:lnTo>
                  <a:lnTo>
                    <a:pt x="15138" y="855726"/>
                  </a:lnTo>
                  <a:lnTo>
                    <a:pt x="12191" y="165100"/>
                  </a:lnTo>
                  <a:lnTo>
                    <a:pt x="12970" y="150113"/>
                  </a:lnTo>
                  <a:lnTo>
                    <a:pt x="13030" y="148971"/>
                  </a:lnTo>
                  <a:lnTo>
                    <a:pt x="24422" y="105028"/>
                  </a:lnTo>
                  <a:lnTo>
                    <a:pt x="47485" y="67437"/>
                  </a:lnTo>
                  <a:lnTo>
                    <a:pt x="80162" y="37973"/>
                  </a:lnTo>
                  <a:lnTo>
                    <a:pt x="120268" y="18923"/>
                  </a:lnTo>
                  <a:lnTo>
                    <a:pt x="149235" y="13080"/>
                  </a:lnTo>
                  <a:lnTo>
                    <a:pt x="147516" y="13080"/>
                  </a:lnTo>
                  <a:lnTo>
                    <a:pt x="165785" y="12191"/>
                  </a:lnTo>
                  <a:lnTo>
                    <a:pt x="2564083" y="12191"/>
                  </a:lnTo>
                  <a:lnTo>
                    <a:pt x="2550922" y="7365"/>
                  </a:lnTo>
                  <a:lnTo>
                    <a:pt x="2535174" y="3301"/>
                  </a:lnTo>
                  <a:lnTo>
                    <a:pt x="2518791" y="888"/>
                  </a:lnTo>
                  <a:lnTo>
                    <a:pt x="2501900" y="0"/>
                  </a:lnTo>
                  <a:close/>
                </a:path>
                <a:path w="2667000" h="990600">
                  <a:moveTo>
                    <a:pt x="2564083" y="12191"/>
                  </a:moveTo>
                  <a:lnTo>
                    <a:pt x="2501900" y="12191"/>
                  </a:lnTo>
                  <a:lnTo>
                    <a:pt x="2518155" y="13080"/>
                  </a:lnTo>
                  <a:lnTo>
                    <a:pt x="2533396" y="15366"/>
                  </a:lnTo>
                  <a:lnTo>
                    <a:pt x="2575305" y="30861"/>
                  </a:lnTo>
                  <a:lnTo>
                    <a:pt x="2610358" y="57403"/>
                  </a:lnTo>
                  <a:lnTo>
                    <a:pt x="2636647" y="92837"/>
                  </a:lnTo>
                  <a:lnTo>
                    <a:pt x="2651887" y="135000"/>
                  </a:lnTo>
                  <a:lnTo>
                    <a:pt x="2654808" y="825500"/>
                  </a:lnTo>
                  <a:lnTo>
                    <a:pt x="2653981" y="840613"/>
                  </a:lnTo>
                  <a:lnTo>
                    <a:pt x="2653919" y="841755"/>
                  </a:lnTo>
                  <a:lnTo>
                    <a:pt x="2642616" y="885698"/>
                  </a:lnTo>
                  <a:lnTo>
                    <a:pt x="2619502" y="923163"/>
                  </a:lnTo>
                  <a:lnTo>
                    <a:pt x="2586863" y="952626"/>
                  </a:lnTo>
                  <a:lnTo>
                    <a:pt x="2546858" y="971676"/>
                  </a:lnTo>
                  <a:lnTo>
                    <a:pt x="2501265" y="978408"/>
                  </a:lnTo>
                  <a:lnTo>
                    <a:pt x="2564035" y="978408"/>
                  </a:lnTo>
                  <a:lnTo>
                    <a:pt x="2606929" y="952880"/>
                  </a:lnTo>
                  <a:lnTo>
                    <a:pt x="2638805" y="917828"/>
                  </a:lnTo>
                  <a:lnTo>
                    <a:pt x="2659507" y="874522"/>
                  </a:lnTo>
                  <a:lnTo>
                    <a:pt x="2667000" y="825500"/>
                  </a:lnTo>
                  <a:lnTo>
                    <a:pt x="2667000" y="165100"/>
                  </a:lnTo>
                  <a:lnTo>
                    <a:pt x="2666205" y="150113"/>
                  </a:lnTo>
                  <a:lnTo>
                    <a:pt x="2666111" y="148336"/>
                  </a:lnTo>
                  <a:lnTo>
                    <a:pt x="2654046" y="100837"/>
                  </a:lnTo>
                  <a:lnTo>
                    <a:pt x="2629280" y="60071"/>
                  </a:lnTo>
                  <a:lnTo>
                    <a:pt x="2594229" y="28194"/>
                  </a:lnTo>
                  <a:lnTo>
                    <a:pt x="2566425" y="13080"/>
                  </a:lnTo>
                  <a:lnTo>
                    <a:pt x="2564083" y="12191"/>
                  </a:lnTo>
                  <a:close/>
                </a:path>
              </a:pathLst>
            </a:custGeom>
            <a:solidFill>
              <a:srgbClr val="B68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207109" y="2148967"/>
            <a:ext cx="223456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5"/>
              </a:spcBef>
            </a:pPr>
            <a:r>
              <a:rPr sz="2000" spc="-90" dirty="0">
                <a:solidFill>
                  <a:srgbClr val="FFFFFF"/>
                </a:solidFill>
                <a:latin typeface="Trebuchet MS"/>
                <a:cs typeface="Trebuchet MS"/>
              </a:rPr>
              <a:t>Critical</a:t>
            </a:r>
            <a:r>
              <a:rPr sz="2000" spc="-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FFFFFF"/>
                </a:solidFill>
                <a:latin typeface="Trebuchet MS"/>
                <a:cs typeface="Trebuchet MS"/>
              </a:rPr>
              <a:t>Thinking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FFFFFF"/>
                </a:solidFill>
                <a:latin typeface="Trebuchet MS"/>
                <a:cs typeface="Trebuchet MS"/>
              </a:rPr>
              <a:t>pada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Kasus</a:t>
            </a:r>
            <a:r>
              <a:rPr sz="2000" spc="-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Postpartum</a:t>
            </a:r>
            <a:endParaRPr sz="2000">
              <a:latin typeface="Trebuchet MS"/>
              <a:cs typeface="Trebuchet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638800" y="5105400"/>
            <a:ext cx="2667000" cy="990600"/>
            <a:chOff x="5638800" y="5105400"/>
            <a:chExt cx="2667000" cy="990600"/>
          </a:xfrm>
        </p:grpSpPr>
        <p:sp>
          <p:nvSpPr>
            <p:cNvPr id="8" name="object 8"/>
            <p:cNvSpPr/>
            <p:nvPr/>
          </p:nvSpPr>
          <p:spPr>
            <a:xfrm>
              <a:off x="5638800" y="5105400"/>
              <a:ext cx="2667000" cy="990600"/>
            </a:xfrm>
            <a:custGeom>
              <a:avLst/>
              <a:gdLst/>
              <a:ahLst/>
              <a:cxnLst/>
              <a:rect l="l" t="t" r="r" b="b"/>
              <a:pathLst>
                <a:path w="2667000" h="990600">
                  <a:moveTo>
                    <a:pt x="25019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2501900" y="990600"/>
                  </a:lnTo>
                  <a:lnTo>
                    <a:pt x="2545791" y="984702"/>
                  </a:lnTo>
                  <a:lnTo>
                    <a:pt x="2585230" y="968059"/>
                  </a:lnTo>
                  <a:lnTo>
                    <a:pt x="2618644" y="942244"/>
                  </a:lnTo>
                  <a:lnTo>
                    <a:pt x="2644459" y="908830"/>
                  </a:lnTo>
                  <a:lnTo>
                    <a:pt x="2661102" y="869391"/>
                  </a:lnTo>
                  <a:lnTo>
                    <a:pt x="2667000" y="825500"/>
                  </a:lnTo>
                  <a:lnTo>
                    <a:pt x="2667000" y="165100"/>
                  </a:lnTo>
                  <a:lnTo>
                    <a:pt x="2661102" y="121208"/>
                  </a:lnTo>
                  <a:lnTo>
                    <a:pt x="2644459" y="81769"/>
                  </a:lnTo>
                  <a:lnTo>
                    <a:pt x="2618644" y="48355"/>
                  </a:lnTo>
                  <a:lnTo>
                    <a:pt x="2585230" y="22540"/>
                  </a:lnTo>
                  <a:lnTo>
                    <a:pt x="2545791" y="5897"/>
                  </a:lnTo>
                  <a:lnTo>
                    <a:pt x="2501900" y="0"/>
                  </a:lnTo>
                  <a:close/>
                </a:path>
              </a:pathLst>
            </a:custGeom>
            <a:solidFill>
              <a:srgbClr val="F8B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638800" y="5105400"/>
              <a:ext cx="2667000" cy="990600"/>
            </a:xfrm>
            <a:custGeom>
              <a:avLst/>
              <a:gdLst/>
              <a:ahLst/>
              <a:cxnLst/>
              <a:rect l="l" t="t" r="r" b="b"/>
              <a:pathLst>
                <a:path w="2667000" h="990600">
                  <a:moveTo>
                    <a:pt x="2501900" y="0"/>
                  </a:moveTo>
                  <a:lnTo>
                    <a:pt x="165100" y="0"/>
                  </a:lnTo>
                  <a:lnTo>
                    <a:pt x="148336" y="888"/>
                  </a:lnTo>
                  <a:lnTo>
                    <a:pt x="102916" y="12192"/>
                  </a:lnTo>
                  <a:lnTo>
                    <a:pt x="60071" y="37718"/>
                  </a:lnTo>
                  <a:lnTo>
                    <a:pt x="28194" y="72898"/>
                  </a:lnTo>
                  <a:lnTo>
                    <a:pt x="7365" y="116077"/>
                  </a:lnTo>
                  <a:lnTo>
                    <a:pt x="0" y="165100"/>
                  </a:lnTo>
                  <a:lnTo>
                    <a:pt x="0" y="825525"/>
                  </a:lnTo>
                  <a:lnTo>
                    <a:pt x="7365" y="874585"/>
                  </a:lnTo>
                  <a:lnTo>
                    <a:pt x="28194" y="917829"/>
                  </a:lnTo>
                  <a:lnTo>
                    <a:pt x="60071" y="952881"/>
                  </a:lnTo>
                  <a:lnTo>
                    <a:pt x="100943" y="977684"/>
                  </a:lnTo>
                  <a:lnTo>
                    <a:pt x="148336" y="989736"/>
                  </a:lnTo>
                  <a:lnTo>
                    <a:pt x="165100" y="990600"/>
                  </a:lnTo>
                  <a:lnTo>
                    <a:pt x="2501900" y="990600"/>
                  </a:lnTo>
                  <a:lnTo>
                    <a:pt x="2518791" y="989736"/>
                  </a:lnTo>
                  <a:lnTo>
                    <a:pt x="2535174" y="987259"/>
                  </a:lnTo>
                  <a:lnTo>
                    <a:pt x="2550922" y="983170"/>
                  </a:lnTo>
                  <a:lnTo>
                    <a:pt x="2564024" y="978420"/>
                  </a:lnTo>
                  <a:lnTo>
                    <a:pt x="165344" y="978420"/>
                  </a:lnTo>
                  <a:lnTo>
                    <a:pt x="151170" y="977684"/>
                  </a:lnTo>
                  <a:lnTo>
                    <a:pt x="149708" y="977684"/>
                  </a:lnTo>
                  <a:lnTo>
                    <a:pt x="133730" y="975207"/>
                  </a:lnTo>
                  <a:lnTo>
                    <a:pt x="91821" y="959713"/>
                  </a:lnTo>
                  <a:lnTo>
                    <a:pt x="56641" y="933196"/>
                  </a:lnTo>
                  <a:lnTo>
                    <a:pt x="30352" y="897864"/>
                  </a:lnTo>
                  <a:lnTo>
                    <a:pt x="15112" y="855713"/>
                  </a:lnTo>
                  <a:lnTo>
                    <a:pt x="12191" y="165100"/>
                  </a:lnTo>
                  <a:lnTo>
                    <a:pt x="13017" y="150113"/>
                  </a:lnTo>
                  <a:lnTo>
                    <a:pt x="13080" y="148971"/>
                  </a:lnTo>
                  <a:lnTo>
                    <a:pt x="24384" y="105029"/>
                  </a:lnTo>
                  <a:lnTo>
                    <a:pt x="47498" y="67437"/>
                  </a:lnTo>
                  <a:lnTo>
                    <a:pt x="80137" y="37973"/>
                  </a:lnTo>
                  <a:lnTo>
                    <a:pt x="120269" y="18923"/>
                  </a:lnTo>
                  <a:lnTo>
                    <a:pt x="149225" y="13081"/>
                  </a:lnTo>
                  <a:lnTo>
                    <a:pt x="147510" y="13081"/>
                  </a:lnTo>
                  <a:lnTo>
                    <a:pt x="165735" y="12192"/>
                  </a:lnTo>
                  <a:lnTo>
                    <a:pt x="2564083" y="12192"/>
                  </a:lnTo>
                  <a:lnTo>
                    <a:pt x="2550922" y="7366"/>
                  </a:lnTo>
                  <a:lnTo>
                    <a:pt x="2535174" y="3301"/>
                  </a:lnTo>
                  <a:lnTo>
                    <a:pt x="2518791" y="888"/>
                  </a:lnTo>
                  <a:lnTo>
                    <a:pt x="2501900" y="0"/>
                  </a:lnTo>
                  <a:close/>
                </a:path>
                <a:path w="2667000" h="990600">
                  <a:moveTo>
                    <a:pt x="2564083" y="12192"/>
                  </a:moveTo>
                  <a:lnTo>
                    <a:pt x="2501900" y="12192"/>
                  </a:lnTo>
                  <a:lnTo>
                    <a:pt x="2518155" y="13081"/>
                  </a:lnTo>
                  <a:lnTo>
                    <a:pt x="2533396" y="15367"/>
                  </a:lnTo>
                  <a:lnTo>
                    <a:pt x="2575305" y="30861"/>
                  </a:lnTo>
                  <a:lnTo>
                    <a:pt x="2610357" y="57404"/>
                  </a:lnTo>
                  <a:lnTo>
                    <a:pt x="2636647" y="92837"/>
                  </a:lnTo>
                  <a:lnTo>
                    <a:pt x="2651886" y="135000"/>
                  </a:lnTo>
                  <a:lnTo>
                    <a:pt x="2654807" y="825525"/>
                  </a:lnTo>
                  <a:lnTo>
                    <a:pt x="2653985" y="840562"/>
                  </a:lnTo>
                  <a:lnTo>
                    <a:pt x="2642616" y="885672"/>
                  </a:lnTo>
                  <a:lnTo>
                    <a:pt x="2619502" y="923175"/>
                  </a:lnTo>
                  <a:lnTo>
                    <a:pt x="2586863" y="952665"/>
                  </a:lnTo>
                  <a:lnTo>
                    <a:pt x="2546857" y="971702"/>
                  </a:lnTo>
                  <a:lnTo>
                    <a:pt x="2501265" y="978420"/>
                  </a:lnTo>
                  <a:lnTo>
                    <a:pt x="2564024" y="978420"/>
                  </a:lnTo>
                  <a:lnTo>
                    <a:pt x="2606929" y="952881"/>
                  </a:lnTo>
                  <a:lnTo>
                    <a:pt x="2638805" y="917829"/>
                  </a:lnTo>
                  <a:lnTo>
                    <a:pt x="2659506" y="874585"/>
                  </a:lnTo>
                  <a:lnTo>
                    <a:pt x="2667000" y="825525"/>
                  </a:lnTo>
                  <a:lnTo>
                    <a:pt x="2667000" y="165100"/>
                  </a:lnTo>
                  <a:lnTo>
                    <a:pt x="2666205" y="150113"/>
                  </a:lnTo>
                  <a:lnTo>
                    <a:pt x="2666110" y="148336"/>
                  </a:lnTo>
                  <a:lnTo>
                    <a:pt x="2654046" y="100837"/>
                  </a:lnTo>
                  <a:lnTo>
                    <a:pt x="2629280" y="60070"/>
                  </a:lnTo>
                  <a:lnTo>
                    <a:pt x="2594229" y="28193"/>
                  </a:lnTo>
                  <a:lnTo>
                    <a:pt x="2566425" y="13081"/>
                  </a:lnTo>
                  <a:lnTo>
                    <a:pt x="2564083" y="12192"/>
                  </a:lnTo>
                  <a:close/>
                </a:path>
              </a:pathLst>
            </a:custGeom>
            <a:solidFill>
              <a:srgbClr val="B68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3276600" y="3581400"/>
            <a:ext cx="2667000" cy="990600"/>
            <a:chOff x="3276600" y="3581400"/>
            <a:chExt cx="2667000" cy="990600"/>
          </a:xfrm>
        </p:grpSpPr>
        <p:sp>
          <p:nvSpPr>
            <p:cNvPr id="11" name="object 11"/>
            <p:cNvSpPr/>
            <p:nvPr/>
          </p:nvSpPr>
          <p:spPr>
            <a:xfrm>
              <a:off x="3276600" y="3581400"/>
              <a:ext cx="2667000" cy="990600"/>
            </a:xfrm>
            <a:custGeom>
              <a:avLst/>
              <a:gdLst/>
              <a:ahLst/>
              <a:cxnLst/>
              <a:rect l="l" t="t" r="r" b="b"/>
              <a:pathLst>
                <a:path w="2667000" h="990600">
                  <a:moveTo>
                    <a:pt x="25019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2501900" y="990600"/>
                  </a:lnTo>
                  <a:lnTo>
                    <a:pt x="2545791" y="984702"/>
                  </a:lnTo>
                  <a:lnTo>
                    <a:pt x="2585230" y="968059"/>
                  </a:lnTo>
                  <a:lnTo>
                    <a:pt x="2618644" y="942244"/>
                  </a:lnTo>
                  <a:lnTo>
                    <a:pt x="2644459" y="908830"/>
                  </a:lnTo>
                  <a:lnTo>
                    <a:pt x="2661102" y="869391"/>
                  </a:lnTo>
                  <a:lnTo>
                    <a:pt x="2667000" y="825500"/>
                  </a:lnTo>
                  <a:lnTo>
                    <a:pt x="2667000" y="165100"/>
                  </a:lnTo>
                  <a:lnTo>
                    <a:pt x="2661102" y="121208"/>
                  </a:lnTo>
                  <a:lnTo>
                    <a:pt x="2644459" y="81769"/>
                  </a:lnTo>
                  <a:lnTo>
                    <a:pt x="2618644" y="48355"/>
                  </a:lnTo>
                  <a:lnTo>
                    <a:pt x="2585230" y="22540"/>
                  </a:lnTo>
                  <a:lnTo>
                    <a:pt x="2545791" y="5897"/>
                  </a:lnTo>
                  <a:lnTo>
                    <a:pt x="2501900" y="0"/>
                  </a:lnTo>
                  <a:close/>
                </a:path>
              </a:pathLst>
            </a:custGeom>
            <a:solidFill>
              <a:srgbClr val="F8B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76600" y="3581400"/>
              <a:ext cx="2667000" cy="990600"/>
            </a:xfrm>
            <a:custGeom>
              <a:avLst/>
              <a:gdLst/>
              <a:ahLst/>
              <a:cxnLst/>
              <a:rect l="l" t="t" r="r" b="b"/>
              <a:pathLst>
                <a:path w="2667000" h="990600">
                  <a:moveTo>
                    <a:pt x="2501900" y="0"/>
                  </a:moveTo>
                  <a:lnTo>
                    <a:pt x="165100" y="0"/>
                  </a:lnTo>
                  <a:lnTo>
                    <a:pt x="148336" y="888"/>
                  </a:lnTo>
                  <a:lnTo>
                    <a:pt x="102916" y="12191"/>
                  </a:lnTo>
                  <a:lnTo>
                    <a:pt x="60071" y="37718"/>
                  </a:lnTo>
                  <a:lnTo>
                    <a:pt x="28194" y="72898"/>
                  </a:lnTo>
                  <a:lnTo>
                    <a:pt x="7365" y="116077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795" y="840613"/>
                  </a:lnTo>
                  <a:lnTo>
                    <a:pt x="888" y="842391"/>
                  </a:lnTo>
                  <a:lnTo>
                    <a:pt x="12953" y="889762"/>
                  </a:lnTo>
                  <a:lnTo>
                    <a:pt x="37719" y="930529"/>
                  </a:lnTo>
                  <a:lnTo>
                    <a:pt x="72898" y="962406"/>
                  </a:lnTo>
                  <a:lnTo>
                    <a:pt x="116077" y="983107"/>
                  </a:lnTo>
                  <a:lnTo>
                    <a:pt x="165100" y="990600"/>
                  </a:lnTo>
                  <a:lnTo>
                    <a:pt x="2501900" y="990600"/>
                  </a:lnTo>
                  <a:lnTo>
                    <a:pt x="2518791" y="989711"/>
                  </a:lnTo>
                  <a:lnTo>
                    <a:pt x="2535174" y="987298"/>
                  </a:lnTo>
                  <a:lnTo>
                    <a:pt x="2550922" y="983107"/>
                  </a:lnTo>
                  <a:lnTo>
                    <a:pt x="2564035" y="978407"/>
                  </a:lnTo>
                  <a:lnTo>
                    <a:pt x="165100" y="978407"/>
                  </a:lnTo>
                  <a:lnTo>
                    <a:pt x="151275" y="977645"/>
                  </a:lnTo>
                  <a:lnTo>
                    <a:pt x="149817" y="977645"/>
                  </a:lnTo>
                  <a:lnTo>
                    <a:pt x="133730" y="975232"/>
                  </a:lnTo>
                  <a:lnTo>
                    <a:pt x="91821" y="959738"/>
                  </a:lnTo>
                  <a:lnTo>
                    <a:pt x="56641" y="933195"/>
                  </a:lnTo>
                  <a:lnTo>
                    <a:pt x="30352" y="897889"/>
                  </a:lnTo>
                  <a:lnTo>
                    <a:pt x="15112" y="855726"/>
                  </a:lnTo>
                  <a:lnTo>
                    <a:pt x="12191" y="165100"/>
                  </a:lnTo>
                  <a:lnTo>
                    <a:pt x="13017" y="150113"/>
                  </a:lnTo>
                  <a:lnTo>
                    <a:pt x="13080" y="148970"/>
                  </a:lnTo>
                  <a:lnTo>
                    <a:pt x="24384" y="105029"/>
                  </a:lnTo>
                  <a:lnTo>
                    <a:pt x="47498" y="67437"/>
                  </a:lnTo>
                  <a:lnTo>
                    <a:pt x="80137" y="37973"/>
                  </a:lnTo>
                  <a:lnTo>
                    <a:pt x="120269" y="18923"/>
                  </a:lnTo>
                  <a:lnTo>
                    <a:pt x="149225" y="13080"/>
                  </a:lnTo>
                  <a:lnTo>
                    <a:pt x="147510" y="13080"/>
                  </a:lnTo>
                  <a:lnTo>
                    <a:pt x="165735" y="12191"/>
                  </a:lnTo>
                  <a:lnTo>
                    <a:pt x="2564083" y="12191"/>
                  </a:lnTo>
                  <a:lnTo>
                    <a:pt x="2550922" y="7365"/>
                  </a:lnTo>
                  <a:lnTo>
                    <a:pt x="2535174" y="3301"/>
                  </a:lnTo>
                  <a:lnTo>
                    <a:pt x="2518791" y="888"/>
                  </a:lnTo>
                  <a:lnTo>
                    <a:pt x="2501900" y="0"/>
                  </a:lnTo>
                  <a:close/>
                </a:path>
                <a:path w="2667000" h="990600">
                  <a:moveTo>
                    <a:pt x="2564083" y="12191"/>
                  </a:moveTo>
                  <a:lnTo>
                    <a:pt x="2501900" y="12191"/>
                  </a:lnTo>
                  <a:lnTo>
                    <a:pt x="2518155" y="13080"/>
                  </a:lnTo>
                  <a:lnTo>
                    <a:pt x="2533396" y="15366"/>
                  </a:lnTo>
                  <a:lnTo>
                    <a:pt x="2575305" y="30861"/>
                  </a:lnTo>
                  <a:lnTo>
                    <a:pt x="2610358" y="57404"/>
                  </a:lnTo>
                  <a:lnTo>
                    <a:pt x="2636647" y="92837"/>
                  </a:lnTo>
                  <a:lnTo>
                    <a:pt x="2651887" y="135000"/>
                  </a:lnTo>
                  <a:lnTo>
                    <a:pt x="2654808" y="825500"/>
                  </a:lnTo>
                  <a:lnTo>
                    <a:pt x="2653981" y="840613"/>
                  </a:lnTo>
                  <a:lnTo>
                    <a:pt x="2653919" y="841756"/>
                  </a:lnTo>
                  <a:lnTo>
                    <a:pt x="2642616" y="885698"/>
                  </a:lnTo>
                  <a:lnTo>
                    <a:pt x="2619502" y="923163"/>
                  </a:lnTo>
                  <a:lnTo>
                    <a:pt x="2586863" y="952626"/>
                  </a:lnTo>
                  <a:lnTo>
                    <a:pt x="2546858" y="971676"/>
                  </a:lnTo>
                  <a:lnTo>
                    <a:pt x="2501265" y="978407"/>
                  </a:lnTo>
                  <a:lnTo>
                    <a:pt x="2564035" y="978407"/>
                  </a:lnTo>
                  <a:lnTo>
                    <a:pt x="2606929" y="952881"/>
                  </a:lnTo>
                  <a:lnTo>
                    <a:pt x="2638805" y="917829"/>
                  </a:lnTo>
                  <a:lnTo>
                    <a:pt x="2659507" y="874522"/>
                  </a:lnTo>
                  <a:lnTo>
                    <a:pt x="2667000" y="825500"/>
                  </a:lnTo>
                  <a:lnTo>
                    <a:pt x="2667000" y="165100"/>
                  </a:lnTo>
                  <a:lnTo>
                    <a:pt x="2666205" y="150113"/>
                  </a:lnTo>
                  <a:lnTo>
                    <a:pt x="2666111" y="148336"/>
                  </a:lnTo>
                  <a:lnTo>
                    <a:pt x="2654046" y="100837"/>
                  </a:lnTo>
                  <a:lnTo>
                    <a:pt x="2629280" y="60070"/>
                  </a:lnTo>
                  <a:lnTo>
                    <a:pt x="2594229" y="28193"/>
                  </a:lnTo>
                  <a:lnTo>
                    <a:pt x="2566425" y="13080"/>
                  </a:lnTo>
                  <a:lnTo>
                    <a:pt x="2564083" y="12191"/>
                  </a:lnTo>
                  <a:close/>
                </a:path>
              </a:pathLst>
            </a:custGeom>
            <a:solidFill>
              <a:srgbClr val="B68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493389" y="3597021"/>
            <a:ext cx="4597400" cy="2312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67280" algn="ctr">
              <a:lnSpc>
                <a:spcPct val="100000"/>
              </a:lnSpc>
              <a:spcBef>
                <a:spcPts val="100"/>
              </a:spcBef>
            </a:pPr>
            <a:r>
              <a:rPr sz="2000" spc="-90" dirty="0">
                <a:solidFill>
                  <a:srgbClr val="FFFFFF"/>
                </a:solidFill>
                <a:latin typeface="Trebuchet MS"/>
                <a:cs typeface="Trebuchet MS"/>
              </a:rPr>
              <a:t>Critical</a:t>
            </a:r>
            <a:r>
              <a:rPr sz="2000" spc="-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FFFFFF"/>
                </a:solidFill>
                <a:latin typeface="Trebuchet MS"/>
                <a:cs typeface="Trebuchet MS"/>
              </a:rPr>
              <a:t>Thinking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FFFFFF"/>
                </a:solidFill>
                <a:latin typeface="Trebuchet MS"/>
                <a:cs typeface="Trebuchet MS"/>
              </a:rPr>
              <a:t>pada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Kasus</a:t>
            </a:r>
            <a:r>
              <a:rPr sz="2000" spc="-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Keluarga </a:t>
            </a:r>
            <a:r>
              <a:rPr sz="2000" spc="-120" dirty="0">
                <a:solidFill>
                  <a:srgbClr val="FFFFFF"/>
                </a:solidFill>
                <a:latin typeface="Trebuchet MS"/>
                <a:cs typeface="Trebuchet MS"/>
              </a:rPr>
              <a:t>Berencana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rebuchet MS"/>
                <a:cs typeface="Trebuchet MS"/>
              </a:rPr>
              <a:t>(KB)</a:t>
            </a:r>
            <a:endParaRPr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2000" dirty="0">
              <a:latin typeface="Trebuchet MS"/>
              <a:cs typeface="Trebuchet MS"/>
            </a:endParaRPr>
          </a:p>
          <a:p>
            <a:pPr marL="2894965" marR="5080" indent="-520065">
              <a:lnSpc>
                <a:spcPct val="100000"/>
              </a:lnSpc>
            </a:pPr>
            <a:r>
              <a:rPr sz="2000" spc="-90" dirty="0">
                <a:solidFill>
                  <a:srgbClr val="FFFFFF"/>
                </a:solidFill>
                <a:latin typeface="Trebuchet MS"/>
                <a:cs typeface="Trebuchet MS"/>
              </a:rPr>
              <a:t>Critical</a:t>
            </a:r>
            <a:r>
              <a:rPr sz="2000" spc="-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FFFFFF"/>
                </a:solidFill>
                <a:latin typeface="Trebuchet MS"/>
                <a:cs typeface="Trebuchet MS"/>
              </a:rPr>
              <a:t>Thinking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FFFFFF"/>
                </a:solidFill>
                <a:latin typeface="Trebuchet MS"/>
                <a:cs typeface="Trebuchet MS"/>
              </a:rPr>
              <a:t>pada </a:t>
            </a:r>
            <a:r>
              <a:rPr sz="2000" spc="-55" dirty="0">
                <a:solidFill>
                  <a:srgbClr val="FFFFFF"/>
                </a:solidFill>
                <a:latin typeface="Trebuchet MS"/>
                <a:cs typeface="Trebuchet MS"/>
              </a:rPr>
              <a:t>Kasus</a:t>
            </a:r>
            <a:r>
              <a:rPr sz="2000" spc="-22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rebuchet MS"/>
                <a:cs typeface="Trebuchet MS"/>
              </a:rPr>
              <a:t>Anak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8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63495" y="630936"/>
            <a:ext cx="5230495" cy="5229225"/>
          </a:xfrm>
          <a:custGeom>
            <a:avLst/>
            <a:gdLst/>
            <a:ahLst/>
            <a:cxnLst/>
            <a:rect l="l" t="t" r="r" b="b"/>
            <a:pathLst>
              <a:path w="5230495" h="5229225">
                <a:moveTo>
                  <a:pt x="2615184" y="0"/>
                </a:moveTo>
                <a:lnTo>
                  <a:pt x="2564384" y="4699"/>
                </a:lnTo>
                <a:lnTo>
                  <a:pt x="2515235" y="17399"/>
                </a:lnTo>
                <a:lnTo>
                  <a:pt x="2467737" y="36449"/>
                </a:lnTo>
                <a:lnTo>
                  <a:pt x="2418588" y="60325"/>
                </a:lnTo>
                <a:lnTo>
                  <a:pt x="2372487" y="87249"/>
                </a:lnTo>
                <a:lnTo>
                  <a:pt x="2324989" y="115824"/>
                </a:lnTo>
                <a:lnTo>
                  <a:pt x="2229866" y="166624"/>
                </a:lnTo>
                <a:lnTo>
                  <a:pt x="2182241" y="185674"/>
                </a:lnTo>
                <a:lnTo>
                  <a:pt x="2133092" y="198374"/>
                </a:lnTo>
                <a:lnTo>
                  <a:pt x="2083943" y="204724"/>
                </a:lnTo>
                <a:lnTo>
                  <a:pt x="2031619" y="204724"/>
                </a:lnTo>
                <a:lnTo>
                  <a:pt x="1977644" y="201549"/>
                </a:lnTo>
                <a:lnTo>
                  <a:pt x="1923669" y="195199"/>
                </a:lnTo>
                <a:lnTo>
                  <a:pt x="1869820" y="187325"/>
                </a:lnTo>
                <a:lnTo>
                  <a:pt x="1815845" y="180975"/>
                </a:lnTo>
                <a:lnTo>
                  <a:pt x="1761998" y="176149"/>
                </a:lnTo>
                <a:lnTo>
                  <a:pt x="1711198" y="177800"/>
                </a:lnTo>
                <a:lnTo>
                  <a:pt x="1662049" y="184150"/>
                </a:lnTo>
                <a:lnTo>
                  <a:pt x="1614424" y="198374"/>
                </a:lnTo>
                <a:lnTo>
                  <a:pt x="1574800" y="219075"/>
                </a:lnTo>
                <a:lnTo>
                  <a:pt x="1536700" y="245999"/>
                </a:lnTo>
                <a:lnTo>
                  <a:pt x="1503426" y="277749"/>
                </a:lnTo>
                <a:lnTo>
                  <a:pt x="1470152" y="314325"/>
                </a:lnTo>
                <a:lnTo>
                  <a:pt x="1440053" y="352425"/>
                </a:lnTo>
                <a:lnTo>
                  <a:pt x="1379728" y="431800"/>
                </a:lnTo>
                <a:lnTo>
                  <a:pt x="1349629" y="469900"/>
                </a:lnTo>
                <a:lnTo>
                  <a:pt x="1317879" y="506349"/>
                </a:lnTo>
                <a:lnTo>
                  <a:pt x="1281430" y="538099"/>
                </a:lnTo>
                <a:lnTo>
                  <a:pt x="1246505" y="566674"/>
                </a:lnTo>
                <a:lnTo>
                  <a:pt x="1206881" y="588899"/>
                </a:lnTo>
                <a:lnTo>
                  <a:pt x="1164082" y="607949"/>
                </a:lnTo>
                <a:lnTo>
                  <a:pt x="1118108" y="623824"/>
                </a:lnTo>
                <a:lnTo>
                  <a:pt x="1070483" y="638175"/>
                </a:lnTo>
                <a:lnTo>
                  <a:pt x="1022858" y="650875"/>
                </a:lnTo>
                <a:lnTo>
                  <a:pt x="973709" y="663575"/>
                </a:lnTo>
                <a:lnTo>
                  <a:pt x="927735" y="677799"/>
                </a:lnTo>
                <a:lnTo>
                  <a:pt x="881761" y="693674"/>
                </a:lnTo>
                <a:lnTo>
                  <a:pt x="838962" y="712724"/>
                </a:lnTo>
                <a:lnTo>
                  <a:pt x="800862" y="736600"/>
                </a:lnTo>
                <a:lnTo>
                  <a:pt x="765937" y="765175"/>
                </a:lnTo>
                <a:lnTo>
                  <a:pt x="737489" y="800100"/>
                </a:lnTo>
                <a:lnTo>
                  <a:pt x="713613" y="838200"/>
                </a:lnTo>
                <a:lnTo>
                  <a:pt x="694690" y="880999"/>
                </a:lnTo>
                <a:lnTo>
                  <a:pt x="678815" y="926973"/>
                </a:lnTo>
                <a:lnTo>
                  <a:pt x="664464" y="973074"/>
                </a:lnTo>
                <a:lnTo>
                  <a:pt x="651764" y="1022223"/>
                </a:lnTo>
                <a:lnTo>
                  <a:pt x="639064" y="1069848"/>
                </a:lnTo>
                <a:lnTo>
                  <a:pt x="624840" y="1117473"/>
                </a:lnTo>
                <a:lnTo>
                  <a:pt x="608965" y="1163574"/>
                </a:lnTo>
                <a:lnTo>
                  <a:pt x="589915" y="1206373"/>
                </a:lnTo>
                <a:lnTo>
                  <a:pt x="567817" y="1246124"/>
                </a:lnTo>
                <a:lnTo>
                  <a:pt x="539242" y="1281049"/>
                </a:lnTo>
                <a:lnTo>
                  <a:pt x="507492" y="1317498"/>
                </a:lnTo>
                <a:lnTo>
                  <a:pt x="471043" y="1349248"/>
                </a:lnTo>
                <a:lnTo>
                  <a:pt x="352044" y="1439799"/>
                </a:lnTo>
                <a:lnTo>
                  <a:pt x="314071" y="1469898"/>
                </a:lnTo>
                <a:lnTo>
                  <a:pt x="277495" y="1503299"/>
                </a:lnTo>
                <a:lnTo>
                  <a:pt x="245872" y="1536573"/>
                </a:lnTo>
                <a:lnTo>
                  <a:pt x="218821" y="1574673"/>
                </a:lnTo>
                <a:lnTo>
                  <a:pt x="198247" y="1614424"/>
                </a:lnTo>
                <a:lnTo>
                  <a:pt x="184023" y="1662049"/>
                </a:lnTo>
                <a:lnTo>
                  <a:pt x="177673" y="1711198"/>
                </a:lnTo>
                <a:lnTo>
                  <a:pt x="176022" y="1761998"/>
                </a:lnTo>
                <a:lnTo>
                  <a:pt x="180848" y="1815973"/>
                </a:lnTo>
                <a:lnTo>
                  <a:pt x="187198" y="1869948"/>
                </a:lnTo>
                <a:lnTo>
                  <a:pt x="195072" y="1923923"/>
                </a:lnTo>
                <a:lnTo>
                  <a:pt x="201422" y="1977898"/>
                </a:lnTo>
                <a:lnTo>
                  <a:pt x="204597" y="2031873"/>
                </a:lnTo>
                <a:lnTo>
                  <a:pt x="204597" y="2084197"/>
                </a:lnTo>
                <a:lnTo>
                  <a:pt x="198247" y="2133473"/>
                </a:lnTo>
                <a:lnTo>
                  <a:pt x="185547" y="2182622"/>
                </a:lnTo>
                <a:lnTo>
                  <a:pt x="166497" y="2228723"/>
                </a:lnTo>
                <a:lnTo>
                  <a:pt x="142748" y="2276348"/>
                </a:lnTo>
                <a:lnTo>
                  <a:pt x="115824" y="2323973"/>
                </a:lnTo>
                <a:lnTo>
                  <a:pt x="87249" y="2371598"/>
                </a:lnTo>
                <a:lnTo>
                  <a:pt x="60325" y="2417572"/>
                </a:lnTo>
                <a:lnTo>
                  <a:pt x="36449" y="2466848"/>
                </a:lnTo>
                <a:lnTo>
                  <a:pt x="17399" y="2514473"/>
                </a:lnTo>
                <a:lnTo>
                  <a:pt x="4699" y="2563622"/>
                </a:lnTo>
                <a:lnTo>
                  <a:pt x="0" y="2614422"/>
                </a:lnTo>
                <a:lnTo>
                  <a:pt x="4699" y="2665222"/>
                </a:lnTo>
                <a:lnTo>
                  <a:pt x="17399" y="2714371"/>
                </a:lnTo>
                <a:lnTo>
                  <a:pt x="36449" y="2761996"/>
                </a:lnTo>
                <a:lnTo>
                  <a:pt x="60325" y="2811272"/>
                </a:lnTo>
                <a:lnTo>
                  <a:pt x="87249" y="2857246"/>
                </a:lnTo>
                <a:lnTo>
                  <a:pt x="115824" y="2904871"/>
                </a:lnTo>
                <a:lnTo>
                  <a:pt x="142748" y="2952496"/>
                </a:lnTo>
                <a:lnTo>
                  <a:pt x="166497" y="3000121"/>
                </a:lnTo>
                <a:lnTo>
                  <a:pt x="185547" y="3046222"/>
                </a:lnTo>
                <a:lnTo>
                  <a:pt x="198247" y="3095371"/>
                </a:lnTo>
                <a:lnTo>
                  <a:pt x="204597" y="3144647"/>
                </a:lnTo>
                <a:lnTo>
                  <a:pt x="204597" y="3196971"/>
                </a:lnTo>
                <a:lnTo>
                  <a:pt x="201422" y="3250946"/>
                </a:lnTo>
                <a:lnTo>
                  <a:pt x="195072" y="3304921"/>
                </a:lnTo>
                <a:lnTo>
                  <a:pt x="187198" y="3358896"/>
                </a:lnTo>
                <a:lnTo>
                  <a:pt x="180848" y="3412871"/>
                </a:lnTo>
                <a:lnTo>
                  <a:pt x="176022" y="3466846"/>
                </a:lnTo>
                <a:lnTo>
                  <a:pt x="177673" y="3517646"/>
                </a:lnTo>
                <a:lnTo>
                  <a:pt x="184023" y="3566795"/>
                </a:lnTo>
                <a:lnTo>
                  <a:pt x="198247" y="3614420"/>
                </a:lnTo>
                <a:lnTo>
                  <a:pt x="218821" y="3654171"/>
                </a:lnTo>
                <a:lnTo>
                  <a:pt x="245872" y="3692271"/>
                </a:lnTo>
                <a:lnTo>
                  <a:pt x="277495" y="3725545"/>
                </a:lnTo>
                <a:lnTo>
                  <a:pt x="314071" y="3758946"/>
                </a:lnTo>
                <a:lnTo>
                  <a:pt x="352044" y="3789045"/>
                </a:lnTo>
                <a:lnTo>
                  <a:pt x="471043" y="3879596"/>
                </a:lnTo>
                <a:lnTo>
                  <a:pt x="507492" y="3911346"/>
                </a:lnTo>
                <a:lnTo>
                  <a:pt x="539242" y="3947795"/>
                </a:lnTo>
                <a:lnTo>
                  <a:pt x="567817" y="3982720"/>
                </a:lnTo>
                <a:lnTo>
                  <a:pt x="589915" y="4022471"/>
                </a:lnTo>
                <a:lnTo>
                  <a:pt x="608965" y="4065270"/>
                </a:lnTo>
                <a:lnTo>
                  <a:pt x="624840" y="4111371"/>
                </a:lnTo>
                <a:lnTo>
                  <a:pt x="639064" y="4158996"/>
                </a:lnTo>
                <a:lnTo>
                  <a:pt x="651764" y="4206621"/>
                </a:lnTo>
                <a:lnTo>
                  <a:pt x="664464" y="4255770"/>
                </a:lnTo>
                <a:lnTo>
                  <a:pt x="678815" y="4301871"/>
                </a:lnTo>
                <a:lnTo>
                  <a:pt x="694690" y="4347845"/>
                </a:lnTo>
                <a:lnTo>
                  <a:pt x="713613" y="4390644"/>
                </a:lnTo>
                <a:lnTo>
                  <a:pt x="737489" y="4428744"/>
                </a:lnTo>
                <a:lnTo>
                  <a:pt x="765937" y="4463669"/>
                </a:lnTo>
                <a:lnTo>
                  <a:pt x="800862" y="4492244"/>
                </a:lnTo>
                <a:lnTo>
                  <a:pt x="838962" y="4516120"/>
                </a:lnTo>
                <a:lnTo>
                  <a:pt x="881761" y="4535170"/>
                </a:lnTo>
                <a:lnTo>
                  <a:pt x="927735" y="4551045"/>
                </a:lnTo>
                <a:lnTo>
                  <a:pt x="973709" y="4565269"/>
                </a:lnTo>
                <a:lnTo>
                  <a:pt x="1022858" y="4577969"/>
                </a:lnTo>
                <a:lnTo>
                  <a:pt x="1070483" y="4590669"/>
                </a:lnTo>
                <a:lnTo>
                  <a:pt x="1118108" y="4605020"/>
                </a:lnTo>
                <a:lnTo>
                  <a:pt x="1164082" y="4620895"/>
                </a:lnTo>
                <a:lnTo>
                  <a:pt x="1206881" y="4639945"/>
                </a:lnTo>
                <a:lnTo>
                  <a:pt x="1246505" y="4662170"/>
                </a:lnTo>
                <a:lnTo>
                  <a:pt x="1281430" y="4690745"/>
                </a:lnTo>
                <a:lnTo>
                  <a:pt x="1317879" y="4722495"/>
                </a:lnTo>
                <a:lnTo>
                  <a:pt x="1349629" y="4758944"/>
                </a:lnTo>
                <a:lnTo>
                  <a:pt x="1379728" y="4797044"/>
                </a:lnTo>
                <a:lnTo>
                  <a:pt x="1440053" y="4876419"/>
                </a:lnTo>
                <a:lnTo>
                  <a:pt x="1470152" y="4914519"/>
                </a:lnTo>
                <a:lnTo>
                  <a:pt x="1503426" y="4951095"/>
                </a:lnTo>
                <a:lnTo>
                  <a:pt x="1536700" y="4982794"/>
                </a:lnTo>
                <a:lnTo>
                  <a:pt x="1574800" y="5009781"/>
                </a:lnTo>
                <a:lnTo>
                  <a:pt x="1614424" y="5030419"/>
                </a:lnTo>
                <a:lnTo>
                  <a:pt x="1662049" y="5044706"/>
                </a:lnTo>
                <a:lnTo>
                  <a:pt x="1711198" y="5051056"/>
                </a:lnTo>
                <a:lnTo>
                  <a:pt x="1761998" y="5052644"/>
                </a:lnTo>
                <a:lnTo>
                  <a:pt x="1815845" y="5047881"/>
                </a:lnTo>
                <a:lnTo>
                  <a:pt x="1869820" y="5041531"/>
                </a:lnTo>
                <a:lnTo>
                  <a:pt x="1923669" y="5033594"/>
                </a:lnTo>
                <a:lnTo>
                  <a:pt x="1977644" y="5027244"/>
                </a:lnTo>
                <a:lnTo>
                  <a:pt x="2031619" y="5024069"/>
                </a:lnTo>
                <a:lnTo>
                  <a:pt x="2083943" y="5024069"/>
                </a:lnTo>
                <a:lnTo>
                  <a:pt x="2133092" y="5030419"/>
                </a:lnTo>
                <a:lnTo>
                  <a:pt x="2182241" y="5043119"/>
                </a:lnTo>
                <a:lnTo>
                  <a:pt x="2229866" y="5062169"/>
                </a:lnTo>
                <a:lnTo>
                  <a:pt x="2324989" y="5112969"/>
                </a:lnTo>
                <a:lnTo>
                  <a:pt x="2372487" y="5141531"/>
                </a:lnTo>
                <a:lnTo>
                  <a:pt x="2418588" y="5168519"/>
                </a:lnTo>
                <a:lnTo>
                  <a:pt x="2467737" y="5192331"/>
                </a:lnTo>
                <a:lnTo>
                  <a:pt x="2515235" y="5211381"/>
                </a:lnTo>
                <a:lnTo>
                  <a:pt x="2564384" y="5224081"/>
                </a:lnTo>
                <a:lnTo>
                  <a:pt x="2615184" y="5228844"/>
                </a:lnTo>
                <a:lnTo>
                  <a:pt x="2665984" y="5224081"/>
                </a:lnTo>
                <a:lnTo>
                  <a:pt x="2715133" y="5211381"/>
                </a:lnTo>
                <a:lnTo>
                  <a:pt x="2762631" y="5192331"/>
                </a:lnTo>
                <a:lnTo>
                  <a:pt x="2811780" y="5168519"/>
                </a:lnTo>
                <a:lnTo>
                  <a:pt x="2857881" y="5141531"/>
                </a:lnTo>
                <a:lnTo>
                  <a:pt x="2905379" y="5112969"/>
                </a:lnTo>
                <a:lnTo>
                  <a:pt x="3000502" y="5062169"/>
                </a:lnTo>
                <a:lnTo>
                  <a:pt x="3046603" y="5043119"/>
                </a:lnTo>
                <a:lnTo>
                  <a:pt x="3097276" y="5030419"/>
                </a:lnTo>
                <a:lnTo>
                  <a:pt x="3146425" y="5024069"/>
                </a:lnTo>
                <a:lnTo>
                  <a:pt x="3198749" y="5024069"/>
                </a:lnTo>
                <a:lnTo>
                  <a:pt x="3252724" y="5027244"/>
                </a:lnTo>
                <a:lnTo>
                  <a:pt x="3306699" y="5033594"/>
                </a:lnTo>
                <a:lnTo>
                  <a:pt x="3360547" y="5041531"/>
                </a:lnTo>
                <a:lnTo>
                  <a:pt x="3414522" y="5047881"/>
                </a:lnTo>
                <a:lnTo>
                  <a:pt x="3468370" y="5052644"/>
                </a:lnTo>
                <a:lnTo>
                  <a:pt x="3519170" y="5051056"/>
                </a:lnTo>
                <a:lnTo>
                  <a:pt x="3568319" y="5044706"/>
                </a:lnTo>
                <a:lnTo>
                  <a:pt x="3615944" y="5030419"/>
                </a:lnTo>
                <a:lnTo>
                  <a:pt x="3655568" y="5009781"/>
                </a:lnTo>
                <a:lnTo>
                  <a:pt x="3693668" y="4982794"/>
                </a:lnTo>
                <a:lnTo>
                  <a:pt x="3726942" y="4951095"/>
                </a:lnTo>
                <a:lnTo>
                  <a:pt x="3760216" y="4914519"/>
                </a:lnTo>
                <a:lnTo>
                  <a:pt x="3790315" y="4876419"/>
                </a:lnTo>
                <a:lnTo>
                  <a:pt x="3850640" y="4797044"/>
                </a:lnTo>
                <a:lnTo>
                  <a:pt x="3880739" y="4758944"/>
                </a:lnTo>
                <a:lnTo>
                  <a:pt x="3912489" y="4722495"/>
                </a:lnTo>
                <a:lnTo>
                  <a:pt x="3948938" y="4690745"/>
                </a:lnTo>
                <a:lnTo>
                  <a:pt x="3983863" y="4662170"/>
                </a:lnTo>
                <a:lnTo>
                  <a:pt x="4023487" y="4639945"/>
                </a:lnTo>
                <a:lnTo>
                  <a:pt x="4066286" y="4620895"/>
                </a:lnTo>
                <a:lnTo>
                  <a:pt x="4112259" y="4605020"/>
                </a:lnTo>
                <a:lnTo>
                  <a:pt x="4159884" y="4590669"/>
                </a:lnTo>
                <a:lnTo>
                  <a:pt x="4207509" y="4577969"/>
                </a:lnTo>
                <a:lnTo>
                  <a:pt x="4256658" y="4565269"/>
                </a:lnTo>
                <a:lnTo>
                  <a:pt x="4302633" y="4551045"/>
                </a:lnTo>
                <a:lnTo>
                  <a:pt x="4348607" y="4535170"/>
                </a:lnTo>
                <a:lnTo>
                  <a:pt x="4391406" y="4516120"/>
                </a:lnTo>
                <a:lnTo>
                  <a:pt x="4429506" y="4492244"/>
                </a:lnTo>
                <a:lnTo>
                  <a:pt x="4464431" y="4463669"/>
                </a:lnTo>
                <a:lnTo>
                  <a:pt x="4492879" y="4428744"/>
                </a:lnTo>
                <a:lnTo>
                  <a:pt x="4516755" y="4390644"/>
                </a:lnTo>
                <a:lnTo>
                  <a:pt x="4535678" y="4347845"/>
                </a:lnTo>
                <a:lnTo>
                  <a:pt x="4551553" y="4301871"/>
                </a:lnTo>
                <a:lnTo>
                  <a:pt x="4565904" y="4255770"/>
                </a:lnTo>
                <a:lnTo>
                  <a:pt x="4578604" y="4206621"/>
                </a:lnTo>
                <a:lnTo>
                  <a:pt x="4591304" y="4158996"/>
                </a:lnTo>
                <a:lnTo>
                  <a:pt x="4605528" y="4111371"/>
                </a:lnTo>
                <a:lnTo>
                  <a:pt x="4621403" y="4065270"/>
                </a:lnTo>
                <a:lnTo>
                  <a:pt x="4640453" y="4022471"/>
                </a:lnTo>
                <a:lnTo>
                  <a:pt x="4662551" y="3982720"/>
                </a:lnTo>
                <a:lnTo>
                  <a:pt x="4691126" y="3947795"/>
                </a:lnTo>
                <a:lnTo>
                  <a:pt x="4722876" y="3911346"/>
                </a:lnTo>
                <a:lnTo>
                  <a:pt x="4759325" y="3879596"/>
                </a:lnTo>
                <a:lnTo>
                  <a:pt x="4797425" y="3849370"/>
                </a:lnTo>
                <a:lnTo>
                  <a:pt x="4838700" y="3819271"/>
                </a:lnTo>
                <a:lnTo>
                  <a:pt x="4878324" y="3789045"/>
                </a:lnTo>
                <a:lnTo>
                  <a:pt x="4916297" y="3758946"/>
                </a:lnTo>
                <a:lnTo>
                  <a:pt x="4952873" y="3725545"/>
                </a:lnTo>
                <a:lnTo>
                  <a:pt x="4984496" y="3692271"/>
                </a:lnTo>
                <a:lnTo>
                  <a:pt x="5011547" y="3654171"/>
                </a:lnTo>
                <a:lnTo>
                  <a:pt x="5032121" y="3614420"/>
                </a:lnTo>
                <a:lnTo>
                  <a:pt x="5046345" y="3566795"/>
                </a:lnTo>
                <a:lnTo>
                  <a:pt x="5052695" y="3517646"/>
                </a:lnTo>
                <a:lnTo>
                  <a:pt x="5054346" y="3466846"/>
                </a:lnTo>
                <a:lnTo>
                  <a:pt x="5049520" y="3412871"/>
                </a:lnTo>
                <a:lnTo>
                  <a:pt x="5043170" y="3358896"/>
                </a:lnTo>
                <a:lnTo>
                  <a:pt x="5035296" y="3304921"/>
                </a:lnTo>
                <a:lnTo>
                  <a:pt x="5028946" y="3250946"/>
                </a:lnTo>
                <a:lnTo>
                  <a:pt x="5025771" y="3196971"/>
                </a:lnTo>
                <a:lnTo>
                  <a:pt x="5025771" y="3144647"/>
                </a:lnTo>
                <a:lnTo>
                  <a:pt x="5032121" y="3095371"/>
                </a:lnTo>
                <a:lnTo>
                  <a:pt x="5044821" y="3046222"/>
                </a:lnTo>
                <a:lnTo>
                  <a:pt x="5063871" y="3000121"/>
                </a:lnTo>
                <a:lnTo>
                  <a:pt x="5114544" y="2904871"/>
                </a:lnTo>
                <a:lnTo>
                  <a:pt x="5143119" y="2857246"/>
                </a:lnTo>
                <a:lnTo>
                  <a:pt x="5170043" y="2811272"/>
                </a:lnTo>
                <a:lnTo>
                  <a:pt x="5193919" y="2761996"/>
                </a:lnTo>
                <a:lnTo>
                  <a:pt x="5212969" y="2714371"/>
                </a:lnTo>
                <a:lnTo>
                  <a:pt x="5225669" y="2665222"/>
                </a:lnTo>
                <a:lnTo>
                  <a:pt x="5230368" y="2614422"/>
                </a:lnTo>
                <a:lnTo>
                  <a:pt x="5225669" y="2563622"/>
                </a:lnTo>
                <a:lnTo>
                  <a:pt x="5212969" y="2514473"/>
                </a:lnTo>
                <a:lnTo>
                  <a:pt x="5193919" y="2466848"/>
                </a:lnTo>
                <a:lnTo>
                  <a:pt x="5170043" y="2417572"/>
                </a:lnTo>
                <a:lnTo>
                  <a:pt x="5143119" y="2371598"/>
                </a:lnTo>
                <a:lnTo>
                  <a:pt x="5114544" y="2323973"/>
                </a:lnTo>
                <a:lnTo>
                  <a:pt x="5063871" y="2228723"/>
                </a:lnTo>
                <a:lnTo>
                  <a:pt x="5044821" y="2182622"/>
                </a:lnTo>
                <a:lnTo>
                  <a:pt x="5032121" y="2133473"/>
                </a:lnTo>
                <a:lnTo>
                  <a:pt x="5025771" y="2084197"/>
                </a:lnTo>
                <a:lnTo>
                  <a:pt x="5025771" y="2031873"/>
                </a:lnTo>
                <a:lnTo>
                  <a:pt x="5028946" y="1977898"/>
                </a:lnTo>
                <a:lnTo>
                  <a:pt x="5035296" y="1923923"/>
                </a:lnTo>
                <a:lnTo>
                  <a:pt x="5043170" y="1869948"/>
                </a:lnTo>
                <a:lnTo>
                  <a:pt x="5049520" y="1815973"/>
                </a:lnTo>
                <a:lnTo>
                  <a:pt x="5054346" y="1761998"/>
                </a:lnTo>
                <a:lnTo>
                  <a:pt x="5052695" y="1711198"/>
                </a:lnTo>
                <a:lnTo>
                  <a:pt x="5046345" y="1662049"/>
                </a:lnTo>
                <a:lnTo>
                  <a:pt x="5032121" y="1614424"/>
                </a:lnTo>
                <a:lnTo>
                  <a:pt x="5011547" y="1574673"/>
                </a:lnTo>
                <a:lnTo>
                  <a:pt x="4984496" y="1536573"/>
                </a:lnTo>
                <a:lnTo>
                  <a:pt x="4952873" y="1503299"/>
                </a:lnTo>
                <a:lnTo>
                  <a:pt x="4916297" y="1469898"/>
                </a:lnTo>
                <a:lnTo>
                  <a:pt x="4878324" y="1439799"/>
                </a:lnTo>
                <a:lnTo>
                  <a:pt x="4838700" y="1409573"/>
                </a:lnTo>
                <a:lnTo>
                  <a:pt x="4797425" y="1379474"/>
                </a:lnTo>
                <a:lnTo>
                  <a:pt x="4759325" y="1349248"/>
                </a:lnTo>
                <a:lnTo>
                  <a:pt x="4722876" y="1317498"/>
                </a:lnTo>
                <a:lnTo>
                  <a:pt x="4691126" y="1281049"/>
                </a:lnTo>
                <a:lnTo>
                  <a:pt x="4662551" y="1246124"/>
                </a:lnTo>
                <a:lnTo>
                  <a:pt x="4640453" y="1206373"/>
                </a:lnTo>
                <a:lnTo>
                  <a:pt x="4621403" y="1163574"/>
                </a:lnTo>
                <a:lnTo>
                  <a:pt x="4605528" y="1117473"/>
                </a:lnTo>
                <a:lnTo>
                  <a:pt x="4591304" y="1069848"/>
                </a:lnTo>
                <a:lnTo>
                  <a:pt x="4578604" y="1022223"/>
                </a:lnTo>
                <a:lnTo>
                  <a:pt x="4565904" y="973074"/>
                </a:lnTo>
                <a:lnTo>
                  <a:pt x="4551553" y="926973"/>
                </a:lnTo>
                <a:lnTo>
                  <a:pt x="4535678" y="880999"/>
                </a:lnTo>
                <a:lnTo>
                  <a:pt x="4516755" y="838200"/>
                </a:lnTo>
                <a:lnTo>
                  <a:pt x="4492879" y="800100"/>
                </a:lnTo>
                <a:lnTo>
                  <a:pt x="4464431" y="765175"/>
                </a:lnTo>
                <a:lnTo>
                  <a:pt x="4429506" y="736600"/>
                </a:lnTo>
                <a:lnTo>
                  <a:pt x="4391406" y="712724"/>
                </a:lnTo>
                <a:lnTo>
                  <a:pt x="4348607" y="693674"/>
                </a:lnTo>
                <a:lnTo>
                  <a:pt x="4302633" y="677799"/>
                </a:lnTo>
                <a:lnTo>
                  <a:pt x="4256658" y="663575"/>
                </a:lnTo>
                <a:lnTo>
                  <a:pt x="4207509" y="650875"/>
                </a:lnTo>
                <a:lnTo>
                  <a:pt x="4159884" y="638175"/>
                </a:lnTo>
                <a:lnTo>
                  <a:pt x="4112259" y="623824"/>
                </a:lnTo>
                <a:lnTo>
                  <a:pt x="4066286" y="607949"/>
                </a:lnTo>
                <a:lnTo>
                  <a:pt x="4023487" y="588899"/>
                </a:lnTo>
                <a:lnTo>
                  <a:pt x="3983863" y="566674"/>
                </a:lnTo>
                <a:lnTo>
                  <a:pt x="3948938" y="538099"/>
                </a:lnTo>
                <a:lnTo>
                  <a:pt x="3912489" y="506349"/>
                </a:lnTo>
                <a:lnTo>
                  <a:pt x="3880739" y="469900"/>
                </a:lnTo>
                <a:lnTo>
                  <a:pt x="3850640" y="431800"/>
                </a:lnTo>
                <a:lnTo>
                  <a:pt x="3790315" y="352425"/>
                </a:lnTo>
                <a:lnTo>
                  <a:pt x="3760216" y="314325"/>
                </a:lnTo>
                <a:lnTo>
                  <a:pt x="3726942" y="277749"/>
                </a:lnTo>
                <a:lnTo>
                  <a:pt x="3693668" y="245999"/>
                </a:lnTo>
                <a:lnTo>
                  <a:pt x="3655568" y="219075"/>
                </a:lnTo>
                <a:lnTo>
                  <a:pt x="3615944" y="198374"/>
                </a:lnTo>
                <a:lnTo>
                  <a:pt x="3568319" y="184150"/>
                </a:lnTo>
                <a:lnTo>
                  <a:pt x="3519170" y="177800"/>
                </a:lnTo>
                <a:lnTo>
                  <a:pt x="3468370" y="176149"/>
                </a:lnTo>
                <a:lnTo>
                  <a:pt x="3414522" y="180975"/>
                </a:lnTo>
                <a:lnTo>
                  <a:pt x="3360547" y="187325"/>
                </a:lnTo>
                <a:lnTo>
                  <a:pt x="3306699" y="195199"/>
                </a:lnTo>
                <a:lnTo>
                  <a:pt x="3252724" y="201549"/>
                </a:lnTo>
                <a:lnTo>
                  <a:pt x="3198749" y="204724"/>
                </a:lnTo>
                <a:lnTo>
                  <a:pt x="3146425" y="204724"/>
                </a:lnTo>
                <a:lnTo>
                  <a:pt x="3097276" y="198374"/>
                </a:lnTo>
                <a:lnTo>
                  <a:pt x="3046603" y="185674"/>
                </a:lnTo>
                <a:lnTo>
                  <a:pt x="3000502" y="166624"/>
                </a:lnTo>
                <a:lnTo>
                  <a:pt x="2905379" y="115824"/>
                </a:lnTo>
                <a:lnTo>
                  <a:pt x="2857881" y="87249"/>
                </a:lnTo>
                <a:lnTo>
                  <a:pt x="2811780" y="60325"/>
                </a:lnTo>
                <a:lnTo>
                  <a:pt x="2762631" y="36449"/>
                </a:lnTo>
                <a:lnTo>
                  <a:pt x="2715133" y="17399"/>
                </a:lnTo>
                <a:lnTo>
                  <a:pt x="2665984" y="4699"/>
                </a:lnTo>
                <a:lnTo>
                  <a:pt x="2615184" y="0"/>
                </a:lnTo>
                <a:close/>
              </a:path>
            </a:pathLst>
          </a:custGeom>
          <a:solidFill>
            <a:srgbClr val="F3F3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213360" cy="6858000"/>
          </a:xfrm>
          <a:custGeom>
            <a:avLst/>
            <a:gdLst/>
            <a:ahLst/>
            <a:cxnLst/>
            <a:rect l="l" t="t" r="r" b="b"/>
            <a:pathLst>
              <a:path w="213360" h="6858000">
                <a:moveTo>
                  <a:pt x="213360" y="0"/>
                </a:moveTo>
                <a:lnTo>
                  <a:pt x="0" y="0"/>
                </a:lnTo>
                <a:lnTo>
                  <a:pt x="0" y="6858000"/>
                </a:lnTo>
                <a:lnTo>
                  <a:pt x="213360" y="6858000"/>
                </a:lnTo>
                <a:lnTo>
                  <a:pt x="213360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74291" y="1283334"/>
            <a:ext cx="5125085" cy="3747770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marL="722630" marR="713740" indent="-2540" algn="ctr">
              <a:lnSpc>
                <a:spcPts val="7130"/>
              </a:lnSpc>
              <a:spcBef>
                <a:spcPts val="994"/>
              </a:spcBef>
            </a:pPr>
            <a:r>
              <a:rPr sz="6600" spc="585" dirty="0">
                <a:solidFill>
                  <a:srgbClr val="2A1A00"/>
                </a:solidFill>
                <a:latin typeface="Impact"/>
                <a:cs typeface="Impact"/>
              </a:rPr>
              <a:t>C</a:t>
            </a:r>
            <a:r>
              <a:rPr sz="6600" spc="580" dirty="0">
                <a:solidFill>
                  <a:srgbClr val="2A1A00"/>
                </a:solidFill>
                <a:latin typeface="Impact"/>
                <a:cs typeface="Impact"/>
              </a:rPr>
              <a:t>R</a:t>
            </a:r>
            <a:r>
              <a:rPr sz="6600" spc="575" dirty="0">
                <a:solidFill>
                  <a:srgbClr val="2A1A00"/>
                </a:solidFill>
                <a:latin typeface="Impact"/>
                <a:cs typeface="Impact"/>
              </a:rPr>
              <a:t>I</a:t>
            </a:r>
            <a:r>
              <a:rPr sz="6600" spc="590" dirty="0">
                <a:solidFill>
                  <a:srgbClr val="2A1A00"/>
                </a:solidFill>
                <a:latin typeface="Impact"/>
                <a:cs typeface="Impact"/>
              </a:rPr>
              <a:t>T</a:t>
            </a:r>
            <a:r>
              <a:rPr sz="6600" spc="575" dirty="0">
                <a:solidFill>
                  <a:srgbClr val="2A1A00"/>
                </a:solidFill>
                <a:latin typeface="Impact"/>
                <a:cs typeface="Impact"/>
              </a:rPr>
              <a:t>I</a:t>
            </a:r>
            <a:r>
              <a:rPr sz="6600" spc="585" dirty="0">
                <a:solidFill>
                  <a:srgbClr val="2A1A00"/>
                </a:solidFill>
                <a:latin typeface="Impact"/>
                <a:cs typeface="Impact"/>
              </a:rPr>
              <a:t>C</a:t>
            </a:r>
            <a:r>
              <a:rPr sz="6600" spc="575" dirty="0">
                <a:solidFill>
                  <a:srgbClr val="2A1A00"/>
                </a:solidFill>
                <a:latin typeface="Impact"/>
                <a:cs typeface="Impact"/>
              </a:rPr>
              <a:t>A</a:t>
            </a:r>
            <a:r>
              <a:rPr sz="6600" spc="-10" dirty="0">
                <a:solidFill>
                  <a:srgbClr val="2A1A00"/>
                </a:solidFill>
                <a:latin typeface="Impact"/>
                <a:cs typeface="Impact"/>
              </a:rPr>
              <a:t>L</a:t>
            </a:r>
            <a:r>
              <a:rPr sz="6600" spc="505" dirty="0">
                <a:solidFill>
                  <a:srgbClr val="2A1A00"/>
                </a:solidFill>
                <a:latin typeface="Impact"/>
                <a:cs typeface="Impact"/>
              </a:rPr>
              <a:t> </a:t>
            </a:r>
            <a:r>
              <a:rPr sz="6600" spc="590" dirty="0">
                <a:solidFill>
                  <a:srgbClr val="2A1A00"/>
                </a:solidFill>
                <a:latin typeface="Impact"/>
                <a:cs typeface="Impact"/>
              </a:rPr>
              <a:t>T</a:t>
            </a:r>
            <a:r>
              <a:rPr sz="6600" spc="575" dirty="0">
                <a:solidFill>
                  <a:srgbClr val="2A1A00"/>
                </a:solidFill>
                <a:latin typeface="Impact"/>
                <a:cs typeface="Impact"/>
              </a:rPr>
              <a:t>HI</a:t>
            </a:r>
            <a:r>
              <a:rPr sz="6600" spc="580" dirty="0">
                <a:solidFill>
                  <a:srgbClr val="2A1A00"/>
                </a:solidFill>
                <a:latin typeface="Impact"/>
                <a:cs typeface="Impact"/>
              </a:rPr>
              <a:t>NK</a:t>
            </a:r>
            <a:r>
              <a:rPr sz="6600" spc="575" dirty="0">
                <a:solidFill>
                  <a:srgbClr val="2A1A00"/>
                </a:solidFill>
                <a:latin typeface="Impact"/>
                <a:cs typeface="Impact"/>
              </a:rPr>
              <a:t>I</a:t>
            </a:r>
            <a:r>
              <a:rPr sz="6600" spc="580" dirty="0">
                <a:solidFill>
                  <a:srgbClr val="2A1A00"/>
                </a:solidFill>
                <a:latin typeface="Impact"/>
                <a:cs typeface="Impact"/>
              </a:rPr>
              <a:t>N</a:t>
            </a:r>
            <a:r>
              <a:rPr sz="6600" spc="-10" dirty="0">
                <a:solidFill>
                  <a:srgbClr val="2A1A00"/>
                </a:solidFill>
                <a:latin typeface="Impact"/>
                <a:cs typeface="Impact"/>
              </a:rPr>
              <a:t>G</a:t>
            </a:r>
            <a:endParaRPr sz="6600">
              <a:latin typeface="Impact"/>
              <a:cs typeface="Impact"/>
            </a:endParaRPr>
          </a:p>
          <a:p>
            <a:pPr algn="ctr">
              <a:lnSpc>
                <a:spcPts val="6630"/>
              </a:lnSpc>
              <a:tabLst>
                <a:tab pos="2238375" algn="l"/>
              </a:tabLst>
            </a:pPr>
            <a:r>
              <a:rPr sz="6600" spc="390" dirty="0">
                <a:solidFill>
                  <a:srgbClr val="2A1A00"/>
                </a:solidFill>
                <a:latin typeface="Impact"/>
                <a:cs typeface="Impact"/>
              </a:rPr>
              <a:t>P</a:t>
            </a:r>
            <a:r>
              <a:rPr sz="6600" spc="555" dirty="0">
                <a:solidFill>
                  <a:srgbClr val="2A1A00"/>
                </a:solidFill>
                <a:latin typeface="Impact"/>
                <a:cs typeface="Impact"/>
              </a:rPr>
              <a:t>AD</a:t>
            </a:r>
            <a:r>
              <a:rPr sz="6600" spc="-30" dirty="0">
                <a:solidFill>
                  <a:srgbClr val="2A1A00"/>
                </a:solidFill>
                <a:latin typeface="Impact"/>
                <a:cs typeface="Impact"/>
              </a:rPr>
              <a:t>A</a:t>
            </a:r>
            <a:r>
              <a:rPr sz="6600" dirty="0">
                <a:solidFill>
                  <a:srgbClr val="2A1A00"/>
                </a:solidFill>
                <a:latin typeface="Impact"/>
                <a:cs typeface="Impact"/>
              </a:rPr>
              <a:t>	</a:t>
            </a:r>
            <a:r>
              <a:rPr sz="6600" spc="695" dirty="0">
                <a:solidFill>
                  <a:srgbClr val="2A1A00"/>
                </a:solidFill>
                <a:latin typeface="Impact"/>
                <a:cs typeface="Impact"/>
              </a:rPr>
              <a:t>K</a:t>
            </a:r>
            <a:r>
              <a:rPr sz="6600" spc="560" dirty="0">
                <a:solidFill>
                  <a:srgbClr val="2A1A00"/>
                </a:solidFill>
                <a:latin typeface="Impact"/>
                <a:cs typeface="Impact"/>
              </a:rPr>
              <a:t>AS</a:t>
            </a:r>
            <a:r>
              <a:rPr sz="6600" spc="570" dirty="0">
                <a:solidFill>
                  <a:srgbClr val="2A1A00"/>
                </a:solidFill>
                <a:latin typeface="Impact"/>
                <a:cs typeface="Impact"/>
              </a:rPr>
              <a:t>U</a:t>
            </a:r>
            <a:r>
              <a:rPr sz="6600" spc="-25" dirty="0">
                <a:solidFill>
                  <a:srgbClr val="2A1A00"/>
                </a:solidFill>
                <a:latin typeface="Impact"/>
                <a:cs typeface="Impact"/>
              </a:rPr>
              <a:t>S</a:t>
            </a:r>
            <a:endParaRPr sz="6600">
              <a:latin typeface="Impact"/>
              <a:cs typeface="Impact"/>
            </a:endParaRPr>
          </a:p>
          <a:p>
            <a:pPr algn="ctr">
              <a:lnSpc>
                <a:spcPts val="7525"/>
              </a:lnSpc>
            </a:pPr>
            <a:r>
              <a:rPr sz="6600" spc="580" dirty="0">
                <a:solidFill>
                  <a:srgbClr val="2A1A00"/>
                </a:solidFill>
                <a:latin typeface="Impact"/>
                <a:cs typeface="Impact"/>
              </a:rPr>
              <a:t>P</a:t>
            </a:r>
            <a:r>
              <a:rPr sz="6600" spc="585" dirty="0">
                <a:solidFill>
                  <a:srgbClr val="2A1A00"/>
                </a:solidFill>
                <a:latin typeface="Impact"/>
                <a:cs typeface="Impact"/>
              </a:rPr>
              <a:t>O</a:t>
            </a:r>
            <a:r>
              <a:rPr sz="6600" spc="575" dirty="0">
                <a:solidFill>
                  <a:srgbClr val="2A1A00"/>
                </a:solidFill>
                <a:latin typeface="Impact"/>
                <a:cs typeface="Impact"/>
              </a:rPr>
              <a:t>S</a:t>
            </a:r>
            <a:r>
              <a:rPr sz="6600" spc="590" dirty="0">
                <a:solidFill>
                  <a:srgbClr val="2A1A00"/>
                </a:solidFill>
                <a:latin typeface="Impact"/>
                <a:cs typeface="Impact"/>
              </a:rPr>
              <a:t>T</a:t>
            </a:r>
            <a:r>
              <a:rPr sz="6600" spc="409" dirty="0">
                <a:solidFill>
                  <a:srgbClr val="2A1A00"/>
                </a:solidFill>
                <a:latin typeface="Impact"/>
                <a:cs typeface="Impact"/>
              </a:rPr>
              <a:t>P</a:t>
            </a:r>
            <a:r>
              <a:rPr sz="6600" spc="575" dirty="0">
                <a:solidFill>
                  <a:srgbClr val="2A1A00"/>
                </a:solidFill>
                <a:latin typeface="Impact"/>
                <a:cs typeface="Impact"/>
              </a:rPr>
              <a:t>A</a:t>
            </a:r>
            <a:r>
              <a:rPr sz="6600" spc="580" dirty="0">
                <a:solidFill>
                  <a:srgbClr val="2A1A00"/>
                </a:solidFill>
                <a:latin typeface="Impact"/>
                <a:cs typeface="Impact"/>
              </a:rPr>
              <a:t>R</a:t>
            </a:r>
            <a:r>
              <a:rPr sz="6600" spc="590" dirty="0">
                <a:solidFill>
                  <a:srgbClr val="2A1A00"/>
                </a:solidFill>
                <a:latin typeface="Impact"/>
                <a:cs typeface="Impact"/>
              </a:rPr>
              <a:t>T</a:t>
            </a:r>
            <a:r>
              <a:rPr sz="6600" spc="580" dirty="0">
                <a:solidFill>
                  <a:srgbClr val="2A1A00"/>
                </a:solidFill>
                <a:latin typeface="Impact"/>
                <a:cs typeface="Impact"/>
              </a:rPr>
              <a:t>U</a:t>
            </a:r>
            <a:r>
              <a:rPr sz="6600" spc="-10" dirty="0">
                <a:solidFill>
                  <a:srgbClr val="2A1A00"/>
                </a:solidFill>
                <a:latin typeface="Impact"/>
                <a:cs typeface="Impact"/>
              </a:rPr>
              <a:t>M</a:t>
            </a:r>
            <a:endParaRPr sz="660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30" dirty="0"/>
              <a:t>KASUS: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08328" y="1745588"/>
            <a:ext cx="7325995" cy="382651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50800" algn="just">
              <a:lnSpc>
                <a:spcPct val="100000"/>
              </a:lnSpc>
              <a:spcBef>
                <a:spcPts val="390"/>
              </a:spcBef>
            </a:pP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“Ny.</a:t>
            </a:r>
            <a:r>
              <a:rPr sz="2400" spc="330" dirty="0">
                <a:solidFill>
                  <a:srgbClr val="585858"/>
                </a:solidFill>
                <a:latin typeface="Trebuchet MS"/>
                <a:cs typeface="Trebuchet MS"/>
              </a:rPr>
              <a:t> 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F</a:t>
            </a:r>
            <a:r>
              <a:rPr sz="2400" spc="425" dirty="0">
                <a:solidFill>
                  <a:srgbClr val="585858"/>
                </a:solidFill>
                <a:latin typeface="Trebuchet MS"/>
                <a:cs typeface="Trebuchet MS"/>
              </a:rPr>
              <a:t> 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post</a:t>
            </a:r>
            <a:r>
              <a:rPr sz="2400" spc="430" dirty="0">
                <a:solidFill>
                  <a:srgbClr val="585858"/>
                </a:solidFill>
                <a:latin typeface="Trebuchet MS"/>
                <a:cs typeface="Trebuchet MS"/>
              </a:rPr>
              <a:t> 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partum</a:t>
            </a:r>
            <a:r>
              <a:rPr sz="2400" spc="425" dirty="0">
                <a:solidFill>
                  <a:srgbClr val="585858"/>
                </a:solidFill>
                <a:latin typeface="Trebuchet MS"/>
                <a:cs typeface="Trebuchet MS"/>
              </a:rPr>
              <a:t> 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hari</a:t>
            </a:r>
            <a:r>
              <a:rPr sz="2400" spc="425" dirty="0">
                <a:solidFill>
                  <a:srgbClr val="585858"/>
                </a:solidFill>
                <a:latin typeface="Trebuchet MS"/>
                <a:cs typeface="Trebuchet MS"/>
              </a:rPr>
              <a:t>  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pertama</a:t>
            </a:r>
            <a:r>
              <a:rPr sz="2400" spc="420" dirty="0">
                <a:solidFill>
                  <a:srgbClr val="585858"/>
                </a:solidFill>
                <a:latin typeface="Trebuchet MS"/>
                <a:cs typeface="Trebuchet MS"/>
              </a:rPr>
              <a:t>  </a:t>
            </a:r>
            <a:r>
              <a:rPr sz="2400" spc="-120" dirty="0">
                <a:solidFill>
                  <a:srgbClr val="585858"/>
                </a:solidFill>
                <a:latin typeface="Trebuchet MS"/>
                <a:cs typeface="Trebuchet MS"/>
              </a:rPr>
              <a:t>mengatakan</a:t>
            </a:r>
            <a:endParaRPr sz="2400">
              <a:latin typeface="Trebuchet MS"/>
              <a:cs typeface="Trebuchet MS"/>
            </a:endParaRPr>
          </a:p>
          <a:p>
            <a:pPr marL="50800" algn="just">
              <a:lnSpc>
                <a:spcPct val="100000"/>
              </a:lnSpc>
              <a:spcBef>
                <a:spcPts val="295"/>
              </a:spcBef>
            </a:pPr>
            <a:r>
              <a:rPr sz="2400" spc="-155" dirty="0">
                <a:solidFill>
                  <a:srgbClr val="585858"/>
                </a:solidFill>
                <a:latin typeface="Trebuchet MS"/>
                <a:cs typeface="Trebuchet MS"/>
              </a:rPr>
              <a:t>mengeluarkan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585858"/>
                </a:solidFill>
                <a:latin typeface="Trebuchet MS"/>
                <a:cs typeface="Trebuchet MS"/>
              </a:rPr>
              <a:t>darah</a:t>
            </a:r>
            <a:r>
              <a:rPr sz="24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80" dirty="0">
                <a:solidFill>
                  <a:srgbClr val="585858"/>
                </a:solidFill>
                <a:latin typeface="Trebuchet MS"/>
                <a:cs typeface="Trebuchet MS"/>
              </a:rPr>
              <a:t>yang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75" dirty="0">
                <a:solidFill>
                  <a:srgbClr val="585858"/>
                </a:solidFill>
                <a:latin typeface="Trebuchet MS"/>
                <a:cs typeface="Trebuchet MS"/>
              </a:rPr>
              <a:t>banyak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585858"/>
                </a:solidFill>
                <a:latin typeface="Trebuchet MS"/>
                <a:cs typeface="Trebuchet MS"/>
              </a:rPr>
              <a:t>dari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235" dirty="0">
                <a:solidFill>
                  <a:srgbClr val="585858"/>
                </a:solidFill>
                <a:latin typeface="Trebuchet MS"/>
                <a:cs typeface="Trebuchet MS"/>
              </a:rPr>
              <a:t>jalan</a:t>
            </a:r>
            <a:r>
              <a:rPr sz="24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270" dirty="0">
                <a:solidFill>
                  <a:srgbClr val="585858"/>
                </a:solidFill>
                <a:latin typeface="Trebuchet MS"/>
                <a:cs typeface="Trebuchet MS"/>
              </a:rPr>
              <a:t>lahir.”</a:t>
            </a:r>
            <a:endParaRPr sz="2400">
              <a:latin typeface="Trebuchet MS"/>
              <a:cs typeface="Trebuchet MS"/>
            </a:endParaRPr>
          </a:p>
          <a:p>
            <a:pPr marL="50800" algn="just">
              <a:lnSpc>
                <a:spcPct val="100000"/>
              </a:lnSpc>
              <a:spcBef>
                <a:spcPts val="980"/>
              </a:spcBef>
            </a:pPr>
            <a:r>
              <a:rPr sz="2400" spc="-60" dirty="0">
                <a:solidFill>
                  <a:srgbClr val="585858"/>
                </a:solidFill>
                <a:latin typeface="Trebuchet MS"/>
                <a:cs typeface="Trebuchet MS"/>
              </a:rPr>
              <a:t>Diket</a:t>
            </a:r>
            <a:r>
              <a:rPr sz="2400" spc="-9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425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endParaRPr sz="2400">
              <a:latin typeface="Trebuchet MS"/>
              <a:cs typeface="Trebuchet MS"/>
            </a:endParaRPr>
          </a:p>
          <a:p>
            <a:pPr marL="50800" marR="43180" algn="just">
              <a:lnSpc>
                <a:spcPct val="110000"/>
              </a:lnSpc>
              <a:spcBef>
                <a:spcPts val="710"/>
              </a:spcBef>
            </a:pPr>
            <a:r>
              <a:rPr sz="2400" spc="-85" dirty="0">
                <a:solidFill>
                  <a:srgbClr val="585858"/>
                </a:solidFill>
                <a:latin typeface="Trebuchet MS"/>
                <a:cs typeface="Trebuchet MS"/>
              </a:rPr>
              <a:t>Keadaan</a:t>
            </a:r>
            <a:r>
              <a:rPr sz="2400" spc="-1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umum</a:t>
            </a:r>
            <a:r>
              <a:rPr sz="24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65" dirty="0">
                <a:solidFill>
                  <a:srgbClr val="585858"/>
                </a:solidFill>
                <a:latin typeface="Trebuchet MS"/>
                <a:cs typeface="Trebuchet MS"/>
              </a:rPr>
              <a:t>lemah,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0" dirty="0">
                <a:solidFill>
                  <a:srgbClr val="585858"/>
                </a:solidFill>
                <a:latin typeface="Trebuchet MS"/>
                <a:cs typeface="Trebuchet MS"/>
              </a:rPr>
              <a:t>kesadaran</a:t>
            </a:r>
            <a:r>
              <a:rPr sz="2400" spc="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2400" spc="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35" dirty="0">
                <a:solidFill>
                  <a:srgbClr val="585858"/>
                </a:solidFill>
                <a:latin typeface="Trebuchet MS"/>
                <a:cs typeface="Trebuchet MS"/>
              </a:rPr>
              <a:t>samnolen,</a:t>
            </a:r>
            <a:r>
              <a:rPr sz="24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585858"/>
                </a:solidFill>
                <a:latin typeface="Trebuchet MS"/>
                <a:cs typeface="Trebuchet MS"/>
              </a:rPr>
              <a:t>tekanan </a:t>
            </a:r>
            <a:r>
              <a:rPr sz="2400" spc="-105" dirty="0">
                <a:solidFill>
                  <a:srgbClr val="585858"/>
                </a:solidFill>
                <a:latin typeface="Trebuchet MS"/>
                <a:cs typeface="Trebuchet MS"/>
              </a:rPr>
              <a:t>darah</a:t>
            </a:r>
            <a:r>
              <a:rPr sz="2400" spc="-8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585858"/>
                </a:solidFill>
                <a:latin typeface="Trebuchet MS"/>
                <a:cs typeface="Trebuchet MS"/>
              </a:rPr>
              <a:t>90/60</a:t>
            </a:r>
            <a:r>
              <a:rPr sz="24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60" dirty="0">
                <a:solidFill>
                  <a:srgbClr val="585858"/>
                </a:solidFill>
                <a:latin typeface="Trebuchet MS"/>
                <a:cs typeface="Trebuchet MS"/>
              </a:rPr>
              <a:t>mmHg,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585858"/>
                </a:solidFill>
                <a:latin typeface="Trebuchet MS"/>
                <a:cs typeface="Trebuchet MS"/>
              </a:rPr>
              <a:t>nadi</a:t>
            </a:r>
            <a:r>
              <a:rPr sz="24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90" dirty="0">
                <a:solidFill>
                  <a:srgbClr val="585858"/>
                </a:solidFill>
                <a:latin typeface="Trebuchet MS"/>
                <a:cs typeface="Trebuchet MS"/>
              </a:rPr>
              <a:t>100x/menit,</a:t>
            </a:r>
            <a:r>
              <a:rPr sz="2400" spc="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0" dirty="0">
                <a:solidFill>
                  <a:srgbClr val="585858"/>
                </a:solidFill>
                <a:latin typeface="Trebuchet MS"/>
                <a:cs typeface="Trebuchet MS"/>
              </a:rPr>
              <a:t>respirasi</a:t>
            </a:r>
            <a:r>
              <a:rPr sz="2400" spc="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30</a:t>
            </a:r>
            <a:r>
              <a:rPr sz="24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65" dirty="0">
                <a:solidFill>
                  <a:srgbClr val="585858"/>
                </a:solidFill>
                <a:latin typeface="Trebuchet MS"/>
                <a:cs typeface="Trebuchet MS"/>
              </a:rPr>
              <a:t>x/menit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2400" spc="2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suhu</a:t>
            </a:r>
            <a:r>
              <a:rPr sz="2400" spc="229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36</a:t>
            </a:r>
            <a:r>
              <a:rPr sz="2400" baseline="24305" dirty="0">
                <a:solidFill>
                  <a:srgbClr val="585858"/>
                </a:solidFill>
                <a:latin typeface="Trebuchet MS"/>
                <a:cs typeface="Trebuchet MS"/>
              </a:rPr>
              <a:t>0</a:t>
            </a:r>
            <a:r>
              <a:rPr sz="2400" spc="322" baseline="2430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C.Ibu</a:t>
            </a:r>
            <a:r>
              <a:rPr sz="2400" spc="2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Trebuchet MS"/>
                <a:cs typeface="Trebuchet MS"/>
              </a:rPr>
              <a:t>tampak</a:t>
            </a:r>
            <a:r>
              <a:rPr sz="2400" spc="229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85" dirty="0">
                <a:solidFill>
                  <a:srgbClr val="585858"/>
                </a:solidFill>
                <a:latin typeface="Trebuchet MS"/>
                <a:cs typeface="Trebuchet MS"/>
              </a:rPr>
              <a:t>pucat,</a:t>
            </a:r>
            <a:r>
              <a:rPr sz="2400" spc="8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50" dirty="0">
                <a:solidFill>
                  <a:srgbClr val="585858"/>
                </a:solidFill>
                <a:latin typeface="Trebuchet MS"/>
                <a:cs typeface="Trebuchet MS"/>
              </a:rPr>
              <a:t>ekstremitas</a:t>
            </a:r>
            <a:r>
              <a:rPr sz="2400" spc="2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25" dirty="0">
                <a:solidFill>
                  <a:srgbClr val="585858"/>
                </a:solidFill>
                <a:latin typeface="Trebuchet MS"/>
                <a:cs typeface="Trebuchet MS"/>
              </a:rPr>
              <a:t>teraba </a:t>
            </a:r>
            <a:r>
              <a:rPr sz="2400" spc="-130" dirty="0">
                <a:solidFill>
                  <a:srgbClr val="585858"/>
                </a:solidFill>
                <a:latin typeface="Trebuchet MS"/>
                <a:cs typeface="Trebuchet MS"/>
              </a:rPr>
              <a:t>dingin</a:t>
            </a:r>
            <a:r>
              <a:rPr sz="2400" spc="-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00" dirty="0">
                <a:solidFill>
                  <a:srgbClr val="585858"/>
                </a:solidFill>
                <a:latin typeface="Trebuchet MS"/>
                <a:cs typeface="Trebuchet MS"/>
              </a:rPr>
              <a:t>serta</a:t>
            </a:r>
            <a:r>
              <a:rPr sz="2400" spc="-8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585858"/>
                </a:solidFill>
                <a:latin typeface="Trebuchet MS"/>
                <a:cs typeface="Trebuchet MS"/>
              </a:rPr>
              <a:t>warna</a:t>
            </a:r>
            <a:r>
              <a:rPr sz="2400" spc="-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60" dirty="0">
                <a:solidFill>
                  <a:srgbClr val="585858"/>
                </a:solidFill>
                <a:latin typeface="Trebuchet MS"/>
                <a:cs typeface="Trebuchet MS"/>
              </a:rPr>
              <a:t>kuku</a:t>
            </a:r>
            <a:r>
              <a:rPr sz="2400" spc="-7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65" dirty="0">
                <a:solidFill>
                  <a:srgbClr val="585858"/>
                </a:solidFill>
                <a:latin typeface="Trebuchet MS"/>
                <a:cs typeface="Trebuchet MS"/>
              </a:rPr>
              <a:t>tampak</a:t>
            </a:r>
            <a:r>
              <a:rPr sz="2400" spc="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254" dirty="0">
                <a:solidFill>
                  <a:srgbClr val="585858"/>
                </a:solidFill>
                <a:latin typeface="Trebuchet MS"/>
                <a:cs typeface="Trebuchet MS"/>
              </a:rPr>
              <a:t>pucat,</a:t>
            </a:r>
            <a:r>
              <a:rPr sz="2400" spc="7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TFU</a:t>
            </a:r>
            <a:r>
              <a:rPr sz="2400" spc="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2</a:t>
            </a:r>
            <a:r>
              <a:rPr sz="24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90" dirty="0">
                <a:solidFill>
                  <a:srgbClr val="585858"/>
                </a:solidFill>
                <a:latin typeface="Trebuchet MS"/>
                <a:cs typeface="Trebuchet MS"/>
              </a:rPr>
              <a:t>jari</a:t>
            </a:r>
            <a:r>
              <a:rPr sz="2400" spc="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585858"/>
                </a:solidFill>
                <a:latin typeface="Trebuchet MS"/>
                <a:cs typeface="Trebuchet MS"/>
              </a:rPr>
              <a:t>dibawah </a:t>
            </a:r>
            <a:r>
              <a:rPr sz="2400" spc="-95" dirty="0">
                <a:solidFill>
                  <a:srgbClr val="585858"/>
                </a:solidFill>
                <a:latin typeface="Trebuchet MS"/>
                <a:cs typeface="Trebuchet MS"/>
              </a:rPr>
              <a:t>pusat,</a:t>
            </a:r>
            <a:r>
              <a:rPr sz="2400" spc="-9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tidak</a:t>
            </a:r>
            <a:r>
              <a:rPr sz="2400" spc="-114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ada</a:t>
            </a:r>
            <a:r>
              <a:rPr sz="24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585858"/>
                </a:solidFill>
                <a:latin typeface="Trebuchet MS"/>
                <a:cs typeface="Trebuchet MS"/>
              </a:rPr>
              <a:t>kontraksi,</a:t>
            </a:r>
            <a:r>
              <a:rPr sz="2400" spc="-10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Trebuchet MS"/>
                <a:cs typeface="Trebuchet MS"/>
              </a:rPr>
              <a:t>kandung</a:t>
            </a:r>
            <a:r>
              <a:rPr sz="24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85858"/>
                </a:solidFill>
                <a:latin typeface="Trebuchet MS"/>
                <a:cs typeface="Trebuchet MS"/>
              </a:rPr>
              <a:t>kemih</a:t>
            </a:r>
            <a:r>
              <a:rPr sz="24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585858"/>
                </a:solidFill>
                <a:latin typeface="Trebuchet MS"/>
                <a:cs typeface="Trebuchet MS"/>
              </a:rPr>
              <a:t>kosong,</a:t>
            </a:r>
            <a:r>
              <a:rPr sz="2400" spc="-1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85" dirty="0">
                <a:solidFill>
                  <a:srgbClr val="585858"/>
                </a:solidFill>
                <a:latin typeface="Trebuchet MS"/>
                <a:cs typeface="Trebuchet MS"/>
              </a:rPr>
              <a:t>dan </a:t>
            </a:r>
            <a:r>
              <a:rPr sz="2400" spc="-160" dirty="0">
                <a:solidFill>
                  <a:srgbClr val="585858"/>
                </a:solidFill>
                <a:latin typeface="Trebuchet MS"/>
                <a:cs typeface="Trebuchet MS"/>
              </a:rPr>
              <a:t>pengeluaran</a:t>
            </a:r>
            <a:r>
              <a:rPr sz="24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585858"/>
                </a:solidFill>
                <a:latin typeface="Trebuchet MS"/>
                <a:cs typeface="Trebuchet MS"/>
              </a:rPr>
              <a:t>darah</a:t>
            </a:r>
            <a:r>
              <a:rPr sz="24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585858"/>
                </a:solidFill>
                <a:latin typeface="Trebuchet MS"/>
                <a:cs typeface="Trebuchet MS"/>
              </a:rPr>
              <a:t>dari</a:t>
            </a:r>
            <a:r>
              <a:rPr sz="24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190" dirty="0">
                <a:solidFill>
                  <a:srgbClr val="585858"/>
                </a:solidFill>
                <a:latin typeface="Trebuchet MS"/>
                <a:cs typeface="Trebuchet MS"/>
              </a:rPr>
              <a:t>vagina</a:t>
            </a:r>
            <a:r>
              <a:rPr sz="24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135" dirty="0">
                <a:solidFill>
                  <a:srgbClr val="585858"/>
                </a:solidFill>
                <a:latin typeface="Trebuchet MS"/>
                <a:cs typeface="Trebuchet MS"/>
              </a:rPr>
              <a:t>±</a:t>
            </a:r>
            <a:r>
              <a:rPr sz="2400" spc="-45" dirty="0">
                <a:solidFill>
                  <a:srgbClr val="585858"/>
                </a:solidFill>
                <a:latin typeface="Trebuchet MS"/>
                <a:cs typeface="Trebuchet MS"/>
              </a:rPr>
              <a:t> 500</a:t>
            </a:r>
            <a:r>
              <a:rPr sz="24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Trebuchet MS"/>
                <a:cs typeface="Trebuchet MS"/>
              </a:rPr>
              <a:t>cc.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6440" y="-84775"/>
            <a:ext cx="8399780" cy="6954520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50800" algn="just">
              <a:lnSpc>
                <a:spcPct val="100000"/>
              </a:lnSpc>
              <a:spcBef>
                <a:spcPts val="1005"/>
              </a:spcBef>
            </a:pPr>
            <a:r>
              <a:rPr sz="1700" b="1" spc="145" dirty="0">
                <a:solidFill>
                  <a:srgbClr val="585858"/>
                </a:solidFill>
                <a:latin typeface="Trebuchet MS"/>
                <a:cs typeface="Trebuchet MS"/>
              </a:rPr>
              <a:t>S</a:t>
            </a:r>
            <a:r>
              <a:rPr sz="1700" b="1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260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700" spc="-1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17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4" dirty="0">
                <a:solidFill>
                  <a:srgbClr val="585858"/>
                </a:solidFill>
                <a:latin typeface="Trebuchet MS"/>
                <a:cs typeface="Trebuchet MS"/>
              </a:rPr>
              <a:t>mengatakan</a:t>
            </a:r>
            <a:r>
              <a:rPr sz="17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5" dirty="0">
                <a:solidFill>
                  <a:srgbClr val="585858"/>
                </a:solidFill>
                <a:latin typeface="Trebuchet MS"/>
                <a:cs typeface="Trebuchet MS"/>
              </a:rPr>
              <a:t>mengeluarkan</a:t>
            </a:r>
            <a:r>
              <a:rPr sz="17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0" dirty="0">
                <a:solidFill>
                  <a:srgbClr val="585858"/>
                </a:solidFill>
                <a:latin typeface="Trebuchet MS"/>
                <a:cs typeface="Trebuchet MS"/>
              </a:rPr>
              <a:t>darah</a:t>
            </a:r>
            <a:r>
              <a:rPr sz="17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20" dirty="0">
                <a:solidFill>
                  <a:srgbClr val="585858"/>
                </a:solidFill>
                <a:latin typeface="Trebuchet MS"/>
                <a:cs typeface="Trebuchet MS"/>
              </a:rPr>
              <a:t>yang</a:t>
            </a:r>
            <a:r>
              <a:rPr sz="17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20" dirty="0">
                <a:solidFill>
                  <a:srgbClr val="585858"/>
                </a:solidFill>
                <a:latin typeface="Trebuchet MS"/>
                <a:cs typeface="Trebuchet MS"/>
              </a:rPr>
              <a:t>banyak</a:t>
            </a:r>
            <a:r>
              <a:rPr sz="17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0" dirty="0">
                <a:solidFill>
                  <a:srgbClr val="585858"/>
                </a:solidFill>
                <a:latin typeface="Trebuchet MS"/>
                <a:cs typeface="Trebuchet MS"/>
              </a:rPr>
              <a:t>dari</a:t>
            </a:r>
            <a:r>
              <a:rPr sz="17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65" dirty="0">
                <a:solidFill>
                  <a:srgbClr val="585858"/>
                </a:solidFill>
                <a:latin typeface="Trebuchet MS"/>
                <a:cs typeface="Trebuchet MS"/>
              </a:rPr>
              <a:t>jalan</a:t>
            </a:r>
            <a:r>
              <a:rPr sz="17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lahir</a:t>
            </a:r>
            <a:endParaRPr sz="1700">
              <a:latin typeface="Trebuchet MS"/>
              <a:cs typeface="Trebuchet MS"/>
            </a:endParaRPr>
          </a:p>
          <a:p>
            <a:pPr marL="50800" algn="just">
              <a:lnSpc>
                <a:spcPct val="100000"/>
              </a:lnSpc>
              <a:spcBef>
                <a:spcPts val="915"/>
              </a:spcBef>
            </a:pPr>
            <a:r>
              <a:rPr sz="1700" b="1" spc="285" dirty="0">
                <a:solidFill>
                  <a:srgbClr val="585858"/>
                </a:solidFill>
                <a:latin typeface="Trebuchet MS"/>
                <a:cs typeface="Trebuchet MS"/>
              </a:rPr>
              <a:t>O</a:t>
            </a:r>
            <a:r>
              <a:rPr sz="1700" b="1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25" dirty="0">
                <a:solidFill>
                  <a:srgbClr val="585858"/>
                </a:solidFill>
                <a:latin typeface="Trebuchet MS"/>
                <a:cs typeface="Trebuchet MS"/>
              </a:rPr>
              <a:t>:Keadaan</a:t>
            </a:r>
            <a:r>
              <a:rPr sz="17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5" dirty="0">
                <a:solidFill>
                  <a:srgbClr val="585858"/>
                </a:solidFill>
                <a:latin typeface="Trebuchet MS"/>
                <a:cs typeface="Trebuchet MS"/>
              </a:rPr>
              <a:t>umum</a:t>
            </a:r>
            <a:r>
              <a:rPr sz="17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50" dirty="0">
                <a:solidFill>
                  <a:srgbClr val="585858"/>
                </a:solidFill>
                <a:latin typeface="Trebuchet MS"/>
                <a:cs typeface="Trebuchet MS"/>
              </a:rPr>
              <a:t>lemah,</a:t>
            </a:r>
            <a:r>
              <a:rPr sz="1700" spc="-1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5" dirty="0">
                <a:solidFill>
                  <a:srgbClr val="585858"/>
                </a:solidFill>
                <a:latin typeface="Trebuchet MS"/>
                <a:cs typeface="Trebuchet MS"/>
              </a:rPr>
              <a:t>kesadaran</a:t>
            </a:r>
            <a:r>
              <a:rPr sz="17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5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17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0" dirty="0">
                <a:solidFill>
                  <a:srgbClr val="585858"/>
                </a:solidFill>
                <a:latin typeface="Trebuchet MS"/>
                <a:cs typeface="Trebuchet MS"/>
              </a:rPr>
              <a:t>samnolen,</a:t>
            </a:r>
            <a:r>
              <a:rPr sz="1700" spc="-2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20" dirty="0">
                <a:solidFill>
                  <a:srgbClr val="585858"/>
                </a:solidFill>
                <a:latin typeface="Trebuchet MS"/>
                <a:cs typeface="Trebuchet MS"/>
              </a:rPr>
              <a:t>tekanan</a:t>
            </a:r>
            <a:r>
              <a:rPr sz="17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5" dirty="0">
                <a:solidFill>
                  <a:srgbClr val="585858"/>
                </a:solidFill>
                <a:latin typeface="Trebuchet MS"/>
                <a:cs typeface="Trebuchet MS"/>
              </a:rPr>
              <a:t>darah</a:t>
            </a:r>
            <a:r>
              <a:rPr sz="17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20" dirty="0">
                <a:solidFill>
                  <a:srgbClr val="585858"/>
                </a:solidFill>
                <a:latin typeface="Trebuchet MS"/>
                <a:cs typeface="Trebuchet MS"/>
              </a:rPr>
              <a:t>90/60</a:t>
            </a:r>
            <a:r>
              <a:rPr sz="17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mmHg,</a:t>
            </a:r>
            <a:endParaRPr sz="1700">
              <a:latin typeface="Trebuchet MS"/>
              <a:cs typeface="Trebuchet MS"/>
            </a:endParaRPr>
          </a:p>
          <a:p>
            <a:pPr marL="279400" marR="43180" algn="just">
              <a:lnSpc>
                <a:spcPct val="110000"/>
              </a:lnSpc>
              <a:spcBef>
                <a:spcPts val="695"/>
              </a:spcBef>
            </a:pPr>
            <a:r>
              <a:rPr sz="1700" spc="-110" dirty="0">
                <a:solidFill>
                  <a:srgbClr val="585858"/>
                </a:solidFill>
                <a:latin typeface="Trebuchet MS"/>
                <a:cs typeface="Trebuchet MS"/>
              </a:rPr>
              <a:t>nadi</a:t>
            </a:r>
            <a:r>
              <a:rPr sz="17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dirty="0">
                <a:solidFill>
                  <a:srgbClr val="585858"/>
                </a:solidFill>
                <a:latin typeface="Trebuchet MS"/>
                <a:cs typeface="Trebuchet MS"/>
              </a:rPr>
              <a:t>100</a:t>
            </a:r>
            <a:r>
              <a:rPr sz="1700" spc="-1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85" dirty="0">
                <a:solidFill>
                  <a:srgbClr val="585858"/>
                </a:solidFill>
                <a:latin typeface="Trebuchet MS"/>
                <a:cs typeface="Trebuchet MS"/>
              </a:rPr>
              <a:t>x/menit,</a:t>
            </a:r>
            <a:r>
              <a:rPr sz="1700" spc="6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585858"/>
                </a:solidFill>
                <a:latin typeface="Trebuchet MS"/>
                <a:cs typeface="Trebuchet MS"/>
              </a:rPr>
              <a:t>respirasi</a:t>
            </a:r>
            <a:r>
              <a:rPr sz="17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dirty="0">
                <a:solidFill>
                  <a:srgbClr val="585858"/>
                </a:solidFill>
                <a:latin typeface="Trebuchet MS"/>
                <a:cs typeface="Trebuchet MS"/>
              </a:rPr>
              <a:t>30</a:t>
            </a:r>
            <a:r>
              <a:rPr sz="1700" spc="-1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40" dirty="0">
                <a:solidFill>
                  <a:srgbClr val="585858"/>
                </a:solidFill>
                <a:latin typeface="Trebuchet MS"/>
                <a:cs typeface="Trebuchet MS"/>
              </a:rPr>
              <a:t>x/menit</a:t>
            </a:r>
            <a:r>
              <a:rPr sz="1700" spc="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1700" spc="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55" dirty="0">
                <a:solidFill>
                  <a:srgbClr val="585858"/>
                </a:solidFill>
                <a:latin typeface="Trebuchet MS"/>
                <a:cs typeface="Trebuchet MS"/>
              </a:rPr>
              <a:t>suhu</a:t>
            </a:r>
            <a:r>
              <a:rPr sz="1700" spc="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Trebuchet MS"/>
                <a:cs typeface="Trebuchet MS"/>
              </a:rPr>
              <a:t>36</a:t>
            </a:r>
            <a:r>
              <a:rPr sz="1650" spc="-30" baseline="25252" dirty="0">
                <a:solidFill>
                  <a:srgbClr val="585858"/>
                </a:solidFill>
                <a:latin typeface="Trebuchet MS"/>
                <a:cs typeface="Trebuchet MS"/>
              </a:rPr>
              <a:t>0</a:t>
            </a:r>
            <a:r>
              <a:rPr sz="1650" spc="-44" baseline="25252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50" dirty="0">
                <a:solidFill>
                  <a:srgbClr val="585858"/>
                </a:solidFill>
                <a:latin typeface="Trebuchet MS"/>
                <a:cs typeface="Trebuchet MS"/>
              </a:rPr>
              <a:t>C.</a:t>
            </a:r>
            <a:r>
              <a:rPr sz="1700" spc="-7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55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1700" spc="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4" dirty="0">
                <a:solidFill>
                  <a:srgbClr val="585858"/>
                </a:solidFill>
                <a:latin typeface="Trebuchet MS"/>
                <a:cs typeface="Trebuchet MS"/>
              </a:rPr>
              <a:t>tampak</a:t>
            </a:r>
            <a:r>
              <a:rPr sz="1700" spc="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70" dirty="0">
                <a:solidFill>
                  <a:srgbClr val="585858"/>
                </a:solidFill>
                <a:latin typeface="Trebuchet MS"/>
                <a:cs typeface="Trebuchet MS"/>
              </a:rPr>
              <a:t>pucat,</a:t>
            </a:r>
            <a:r>
              <a:rPr sz="1700" spc="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95" dirty="0">
                <a:solidFill>
                  <a:srgbClr val="585858"/>
                </a:solidFill>
                <a:latin typeface="Trebuchet MS"/>
                <a:cs typeface="Trebuchet MS"/>
              </a:rPr>
              <a:t>ekstremitas</a:t>
            </a:r>
            <a:r>
              <a:rPr sz="1700" spc="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40" dirty="0">
                <a:solidFill>
                  <a:srgbClr val="585858"/>
                </a:solidFill>
                <a:latin typeface="Trebuchet MS"/>
                <a:cs typeface="Trebuchet MS"/>
              </a:rPr>
              <a:t>teraba </a:t>
            </a:r>
            <a:r>
              <a:rPr sz="1700" spc="-25" dirty="0">
                <a:solidFill>
                  <a:srgbClr val="585858"/>
                </a:solidFill>
                <a:latin typeface="Trebuchet MS"/>
                <a:cs typeface="Trebuchet MS"/>
              </a:rPr>
              <a:t>dingin</a:t>
            </a:r>
            <a:r>
              <a:rPr sz="17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dirty="0">
                <a:solidFill>
                  <a:srgbClr val="585858"/>
                </a:solidFill>
                <a:latin typeface="Trebuchet MS"/>
                <a:cs typeface="Trebuchet MS"/>
              </a:rPr>
              <a:t>serta</a:t>
            </a:r>
            <a:r>
              <a:rPr sz="1700" spc="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dirty="0">
                <a:solidFill>
                  <a:srgbClr val="585858"/>
                </a:solidFill>
                <a:latin typeface="Trebuchet MS"/>
                <a:cs typeface="Trebuchet MS"/>
              </a:rPr>
              <a:t>warna</a:t>
            </a:r>
            <a:r>
              <a:rPr sz="1700" spc="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dirty="0">
                <a:solidFill>
                  <a:srgbClr val="585858"/>
                </a:solidFill>
                <a:latin typeface="Trebuchet MS"/>
                <a:cs typeface="Trebuchet MS"/>
              </a:rPr>
              <a:t>kuku</a:t>
            </a:r>
            <a:r>
              <a:rPr sz="17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40" dirty="0">
                <a:solidFill>
                  <a:srgbClr val="585858"/>
                </a:solidFill>
                <a:latin typeface="Trebuchet MS"/>
                <a:cs typeface="Trebuchet MS"/>
              </a:rPr>
              <a:t>tampak</a:t>
            </a:r>
            <a:r>
              <a:rPr sz="1700" spc="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0" dirty="0">
                <a:solidFill>
                  <a:srgbClr val="585858"/>
                </a:solidFill>
                <a:latin typeface="Trebuchet MS"/>
                <a:cs typeface="Trebuchet MS"/>
              </a:rPr>
              <a:t>pucat,</a:t>
            </a:r>
            <a:r>
              <a:rPr sz="17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dirty="0">
                <a:solidFill>
                  <a:srgbClr val="585858"/>
                </a:solidFill>
                <a:latin typeface="Trebuchet MS"/>
                <a:cs typeface="Trebuchet MS"/>
              </a:rPr>
              <a:t>TFU</a:t>
            </a:r>
            <a:r>
              <a:rPr sz="1700" spc="5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dirty="0">
                <a:solidFill>
                  <a:srgbClr val="585858"/>
                </a:solidFill>
                <a:latin typeface="Trebuchet MS"/>
                <a:cs typeface="Trebuchet MS"/>
              </a:rPr>
              <a:t>2</a:t>
            </a:r>
            <a:r>
              <a:rPr sz="17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Trebuchet MS"/>
                <a:cs typeface="Trebuchet MS"/>
              </a:rPr>
              <a:t>jari</a:t>
            </a:r>
            <a:r>
              <a:rPr sz="17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60" dirty="0">
                <a:solidFill>
                  <a:srgbClr val="585858"/>
                </a:solidFill>
                <a:latin typeface="Trebuchet MS"/>
                <a:cs typeface="Trebuchet MS"/>
              </a:rPr>
              <a:t>dibawah</a:t>
            </a:r>
            <a:r>
              <a:rPr sz="1700" spc="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90" dirty="0">
                <a:solidFill>
                  <a:srgbClr val="585858"/>
                </a:solidFill>
                <a:latin typeface="Trebuchet MS"/>
                <a:cs typeface="Trebuchet MS"/>
              </a:rPr>
              <a:t>pusat,</a:t>
            </a:r>
            <a:r>
              <a:rPr sz="17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tidak</a:t>
            </a:r>
            <a:r>
              <a:rPr sz="1700" spc="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dirty="0">
                <a:solidFill>
                  <a:srgbClr val="585858"/>
                </a:solidFill>
                <a:latin typeface="Trebuchet MS"/>
                <a:cs typeface="Trebuchet MS"/>
              </a:rPr>
              <a:t>ada</a:t>
            </a:r>
            <a:r>
              <a:rPr sz="1700" spc="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60" dirty="0">
                <a:solidFill>
                  <a:srgbClr val="585858"/>
                </a:solidFill>
                <a:latin typeface="Trebuchet MS"/>
                <a:cs typeface="Trebuchet MS"/>
              </a:rPr>
              <a:t>kontraksi, </a:t>
            </a:r>
            <a:r>
              <a:rPr sz="1700" spc="-100" dirty="0">
                <a:solidFill>
                  <a:srgbClr val="585858"/>
                </a:solidFill>
                <a:latin typeface="Trebuchet MS"/>
                <a:cs typeface="Trebuchet MS"/>
              </a:rPr>
              <a:t>kandung</a:t>
            </a:r>
            <a:r>
              <a:rPr sz="17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0" dirty="0">
                <a:solidFill>
                  <a:srgbClr val="585858"/>
                </a:solidFill>
                <a:latin typeface="Trebuchet MS"/>
                <a:cs typeface="Trebuchet MS"/>
              </a:rPr>
              <a:t>kemih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90" dirty="0">
                <a:solidFill>
                  <a:srgbClr val="585858"/>
                </a:solidFill>
                <a:latin typeface="Trebuchet MS"/>
                <a:cs typeface="Trebuchet MS"/>
              </a:rPr>
              <a:t>kosong,</a:t>
            </a:r>
            <a:r>
              <a:rPr sz="1700" spc="-2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2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17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5" dirty="0">
                <a:solidFill>
                  <a:srgbClr val="585858"/>
                </a:solidFill>
                <a:latin typeface="Trebuchet MS"/>
                <a:cs typeface="Trebuchet MS"/>
              </a:rPr>
              <a:t>pengeluaran</a:t>
            </a:r>
            <a:r>
              <a:rPr sz="17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0" dirty="0">
                <a:solidFill>
                  <a:srgbClr val="585858"/>
                </a:solidFill>
                <a:latin typeface="Trebuchet MS"/>
                <a:cs typeface="Trebuchet MS"/>
              </a:rPr>
              <a:t>darah</a:t>
            </a:r>
            <a:r>
              <a:rPr sz="17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0" dirty="0">
                <a:solidFill>
                  <a:srgbClr val="585858"/>
                </a:solidFill>
                <a:latin typeface="Trebuchet MS"/>
                <a:cs typeface="Trebuchet MS"/>
              </a:rPr>
              <a:t>dari</a:t>
            </a:r>
            <a:r>
              <a:rPr sz="17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30" dirty="0">
                <a:solidFill>
                  <a:srgbClr val="585858"/>
                </a:solidFill>
                <a:latin typeface="Trebuchet MS"/>
                <a:cs typeface="Trebuchet MS"/>
              </a:rPr>
              <a:t>vagina</a:t>
            </a:r>
            <a:r>
              <a:rPr sz="17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105" dirty="0">
                <a:solidFill>
                  <a:srgbClr val="585858"/>
                </a:solidFill>
                <a:latin typeface="Trebuchet MS"/>
                <a:cs typeface="Trebuchet MS"/>
              </a:rPr>
              <a:t>±</a:t>
            </a:r>
            <a:r>
              <a:rPr sz="17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500</a:t>
            </a:r>
            <a:r>
              <a:rPr sz="17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25" dirty="0">
                <a:solidFill>
                  <a:srgbClr val="585858"/>
                </a:solidFill>
                <a:latin typeface="Trebuchet MS"/>
                <a:cs typeface="Trebuchet MS"/>
              </a:rPr>
              <a:t>cc.</a:t>
            </a:r>
            <a:endParaRPr sz="1700">
              <a:latin typeface="Trebuchet MS"/>
              <a:cs typeface="Trebuchet MS"/>
            </a:endParaRPr>
          </a:p>
          <a:p>
            <a:pPr marL="50800" algn="just">
              <a:lnSpc>
                <a:spcPct val="100000"/>
              </a:lnSpc>
              <a:spcBef>
                <a:spcPts val="900"/>
              </a:spcBef>
            </a:pPr>
            <a:r>
              <a:rPr sz="1700" b="1" spc="245" dirty="0">
                <a:solidFill>
                  <a:srgbClr val="585858"/>
                </a:solidFill>
                <a:latin typeface="Trebuchet MS"/>
                <a:cs typeface="Trebuchet MS"/>
              </a:rPr>
              <a:t>A</a:t>
            </a:r>
            <a:r>
              <a:rPr sz="1700" b="1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260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700" spc="-19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585858"/>
                </a:solidFill>
                <a:latin typeface="Trebuchet MS"/>
                <a:cs typeface="Trebuchet MS"/>
              </a:rPr>
              <a:t>Diagnosa:</a:t>
            </a:r>
            <a:r>
              <a:rPr sz="1700" spc="-2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60" dirty="0">
                <a:solidFill>
                  <a:srgbClr val="585858"/>
                </a:solidFill>
                <a:latin typeface="Trebuchet MS"/>
                <a:cs typeface="Trebuchet MS"/>
              </a:rPr>
              <a:t>Post</a:t>
            </a:r>
            <a:r>
              <a:rPr sz="17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95" dirty="0">
                <a:solidFill>
                  <a:srgbClr val="585858"/>
                </a:solidFill>
                <a:latin typeface="Trebuchet MS"/>
                <a:cs typeface="Trebuchet MS"/>
              </a:rPr>
              <a:t>Partum</a:t>
            </a:r>
            <a:r>
              <a:rPr sz="17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25" dirty="0">
                <a:solidFill>
                  <a:srgbClr val="585858"/>
                </a:solidFill>
                <a:latin typeface="Trebuchet MS"/>
                <a:cs typeface="Trebuchet MS"/>
              </a:rPr>
              <a:t>Hari </a:t>
            </a:r>
            <a:r>
              <a:rPr sz="1700" spc="-160" dirty="0">
                <a:solidFill>
                  <a:srgbClr val="585858"/>
                </a:solidFill>
                <a:latin typeface="Trebuchet MS"/>
                <a:cs typeface="Trebuchet MS"/>
              </a:rPr>
              <a:t>I,</a:t>
            </a:r>
            <a:r>
              <a:rPr sz="1700" spc="-20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0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17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0" dirty="0">
                <a:solidFill>
                  <a:srgbClr val="585858"/>
                </a:solidFill>
                <a:latin typeface="Trebuchet MS"/>
                <a:cs typeface="Trebuchet MS"/>
              </a:rPr>
              <a:t>dengan</a:t>
            </a:r>
            <a:r>
              <a:rPr sz="17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95" dirty="0">
                <a:solidFill>
                  <a:srgbClr val="585858"/>
                </a:solidFill>
                <a:latin typeface="Trebuchet MS"/>
                <a:cs typeface="Trebuchet MS"/>
              </a:rPr>
              <a:t>perdarahan</a:t>
            </a:r>
            <a:r>
              <a:rPr sz="17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55" dirty="0">
                <a:solidFill>
                  <a:srgbClr val="585858"/>
                </a:solidFill>
                <a:latin typeface="Trebuchet MS"/>
                <a:cs typeface="Trebuchet MS"/>
              </a:rPr>
              <a:t>post</a:t>
            </a:r>
            <a:r>
              <a:rPr sz="17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95" dirty="0">
                <a:solidFill>
                  <a:srgbClr val="585858"/>
                </a:solidFill>
                <a:latin typeface="Trebuchet MS"/>
                <a:cs typeface="Trebuchet MS"/>
              </a:rPr>
              <a:t>partum</a:t>
            </a:r>
            <a:r>
              <a:rPr sz="17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0" dirty="0">
                <a:solidFill>
                  <a:srgbClr val="585858"/>
                </a:solidFill>
                <a:latin typeface="Trebuchet MS"/>
                <a:cs typeface="Trebuchet MS"/>
              </a:rPr>
              <a:t>karena</a:t>
            </a:r>
            <a:r>
              <a:rPr sz="17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0" dirty="0">
                <a:solidFill>
                  <a:srgbClr val="585858"/>
                </a:solidFill>
                <a:latin typeface="Trebuchet MS"/>
                <a:cs typeface="Trebuchet MS"/>
              </a:rPr>
              <a:t>atonia</a:t>
            </a:r>
            <a:r>
              <a:rPr sz="17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uteri.</a:t>
            </a:r>
            <a:endParaRPr sz="1700">
              <a:latin typeface="Trebuchet MS"/>
              <a:cs typeface="Trebuchet MS"/>
            </a:endParaRPr>
          </a:p>
          <a:p>
            <a:pPr marL="279400" algn="just">
              <a:lnSpc>
                <a:spcPct val="100000"/>
              </a:lnSpc>
              <a:spcBef>
                <a:spcPts val="915"/>
              </a:spcBef>
            </a:pPr>
            <a:r>
              <a:rPr sz="1700" spc="-95" dirty="0">
                <a:solidFill>
                  <a:srgbClr val="585858"/>
                </a:solidFill>
                <a:latin typeface="Trebuchet MS"/>
                <a:cs typeface="Trebuchet MS"/>
              </a:rPr>
              <a:t>Masalah</a:t>
            </a:r>
            <a:r>
              <a:rPr sz="17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35" dirty="0">
                <a:solidFill>
                  <a:srgbClr val="585858"/>
                </a:solidFill>
                <a:latin typeface="Trebuchet MS"/>
                <a:cs typeface="Trebuchet MS"/>
              </a:rPr>
              <a:t>actual</a:t>
            </a:r>
            <a:r>
              <a:rPr sz="17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260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r>
              <a:rPr sz="1700" spc="-18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Kecemasan</a:t>
            </a:r>
            <a:endParaRPr sz="1700">
              <a:latin typeface="Trebuchet MS"/>
              <a:cs typeface="Trebuchet MS"/>
            </a:endParaRPr>
          </a:p>
          <a:p>
            <a:pPr marL="279400" algn="just">
              <a:lnSpc>
                <a:spcPct val="100000"/>
              </a:lnSpc>
              <a:spcBef>
                <a:spcPts val="900"/>
              </a:spcBef>
            </a:pPr>
            <a:r>
              <a:rPr sz="1700" spc="-50" dirty="0">
                <a:solidFill>
                  <a:srgbClr val="585858"/>
                </a:solidFill>
                <a:latin typeface="Trebuchet MS"/>
                <a:cs typeface="Trebuchet MS"/>
              </a:rPr>
              <a:t>Diagnosa</a:t>
            </a:r>
            <a:r>
              <a:rPr sz="17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0" dirty="0">
                <a:solidFill>
                  <a:srgbClr val="585858"/>
                </a:solidFill>
                <a:latin typeface="Trebuchet MS"/>
                <a:cs typeface="Trebuchet MS"/>
              </a:rPr>
              <a:t>potensial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85" dirty="0">
                <a:solidFill>
                  <a:srgbClr val="585858"/>
                </a:solidFill>
                <a:latin typeface="Trebuchet MS"/>
                <a:cs typeface="Trebuchet MS"/>
              </a:rPr>
              <a:t>:Antisipasi</a:t>
            </a:r>
            <a:r>
              <a:rPr sz="17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30" dirty="0">
                <a:solidFill>
                  <a:srgbClr val="585858"/>
                </a:solidFill>
                <a:latin typeface="Trebuchet MS"/>
                <a:cs typeface="Trebuchet MS"/>
              </a:rPr>
              <a:t>terjadinya</a:t>
            </a:r>
            <a:r>
              <a:rPr sz="17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50" dirty="0">
                <a:solidFill>
                  <a:srgbClr val="585858"/>
                </a:solidFill>
                <a:latin typeface="Trebuchet MS"/>
                <a:cs typeface="Trebuchet MS"/>
              </a:rPr>
              <a:t>syok</a:t>
            </a:r>
            <a:r>
              <a:rPr sz="17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hipovolemi</a:t>
            </a:r>
            <a:endParaRPr sz="1700">
              <a:latin typeface="Trebuchet MS"/>
              <a:cs typeface="Trebuchet MS"/>
            </a:endParaRPr>
          </a:p>
          <a:p>
            <a:pPr marL="50800" algn="just">
              <a:lnSpc>
                <a:spcPct val="100000"/>
              </a:lnSpc>
              <a:spcBef>
                <a:spcPts val="900"/>
              </a:spcBef>
            </a:pPr>
            <a:r>
              <a:rPr sz="1700" b="1" spc="110" dirty="0">
                <a:solidFill>
                  <a:srgbClr val="585858"/>
                </a:solidFill>
                <a:latin typeface="Trebuchet MS"/>
                <a:cs typeface="Trebuchet MS"/>
              </a:rPr>
              <a:t>P</a:t>
            </a:r>
            <a:r>
              <a:rPr sz="1700" b="1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310" dirty="0">
                <a:solidFill>
                  <a:srgbClr val="585858"/>
                </a:solidFill>
                <a:latin typeface="Trebuchet MS"/>
                <a:cs typeface="Trebuchet MS"/>
              </a:rPr>
              <a:t>:</a:t>
            </a:r>
            <a:endParaRPr sz="17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915"/>
              </a:spcBef>
              <a:buClr>
                <a:srgbClr val="2A1A00"/>
              </a:buClr>
              <a:buFont typeface="Arial MT"/>
              <a:buChar char="•"/>
              <a:tabLst>
                <a:tab pos="279400" algn="l"/>
              </a:tabLst>
            </a:pPr>
            <a:r>
              <a:rPr sz="1700" spc="-90" dirty="0">
                <a:solidFill>
                  <a:srgbClr val="585858"/>
                </a:solidFill>
                <a:latin typeface="Trebuchet MS"/>
                <a:cs typeface="Trebuchet MS"/>
              </a:rPr>
              <a:t>Memasang</a:t>
            </a:r>
            <a:r>
              <a:rPr sz="17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infuse</a:t>
            </a:r>
            <a:endParaRPr sz="17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900"/>
              </a:spcBef>
              <a:buClr>
                <a:srgbClr val="2A1A00"/>
              </a:buClr>
              <a:buFont typeface="Arial MT"/>
              <a:buChar char="•"/>
              <a:tabLst>
                <a:tab pos="279400" algn="l"/>
              </a:tabLst>
            </a:pPr>
            <a:r>
              <a:rPr sz="1700" spc="-95" dirty="0">
                <a:solidFill>
                  <a:srgbClr val="585858"/>
                </a:solidFill>
                <a:latin typeface="Trebuchet MS"/>
                <a:cs typeface="Trebuchet MS"/>
              </a:rPr>
              <a:t>Menjelaskan</a:t>
            </a:r>
            <a:r>
              <a:rPr sz="1700" spc="-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35" dirty="0">
                <a:solidFill>
                  <a:srgbClr val="585858"/>
                </a:solidFill>
                <a:latin typeface="Trebuchet MS"/>
                <a:cs typeface="Trebuchet MS"/>
              </a:rPr>
              <a:t>pada</a:t>
            </a:r>
            <a:r>
              <a:rPr sz="1700" spc="-4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5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17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Trebuchet MS"/>
                <a:cs typeface="Trebuchet MS"/>
              </a:rPr>
              <a:t>keadaanya</a:t>
            </a:r>
            <a:endParaRPr sz="17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900"/>
              </a:spcBef>
              <a:buClr>
                <a:srgbClr val="2A1A00"/>
              </a:buClr>
              <a:buFont typeface="Arial MT"/>
              <a:buChar char="•"/>
              <a:tabLst>
                <a:tab pos="279400" algn="l"/>
              </a:tabLst>
            </a:pPr>
            <a:r>
              <a:rPr sz="1700" spc="-70" dirty="0">
                <a:solidFill>
                  <a:srgbClr val="585858"/>
                </a:solidFill>
                <a:latin typeface="Trebuchet MS"/>
                <a:cs typeface="Trebuchet MS"/>
              </a:rPr>
              <a:t>Mengobservasi</a:t>
            </a:r>
            <a:r>
              <a:rPr sz="1700" spc="-27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35" dirty="0">
                <a:solidFill>
                  <a:srgbClr val="585858"/>
                </a:solidFill>
                <a:latin typeface="Trebuchet MS"/>
                <a:cs typeface="Trebuchet MS"/>
              </a:rPr>
              <a:t>TTV,TFU</a:t>
            </a:r>
            <a:r>
              <a:rPr sz="17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260" dirty="0">
                <a:solidFill>
                  <a:srgbClr val="585858"/>
                </a:solidFill>
                <a:latin typeface="Trebuchet MS"/>
                <a:cs typeface="Trebuchet MS"/>
              </a:rPr>
              <a:t>,</a:t>
            </a:r>
            <a:r>
              <a:rPr sz="1700" spc="-18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75" dirty="0">
                <a:solidFill>
                  <a:srgbClr val="585858"/>
                </a:solidFill>
                <a:latin typeface="Trebuchet MS"/>
                <a:cs typeface="Trebuchet MS"/>
              </a:rPr>
              <a:t>kontraksi</a:t>
            </a:r>
            <a:r>
              <a:rPr sz="17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4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17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5" dirty="0">
                <a:solidFill>
                  <a:srgbClr val="585858"/>
                </a:solidFill>
                <a:latin typeface="Trebuchet MS"/>
                <a:cs typeface="Trebuchet MS"/>
              </a:rPr>
              <a:t>pengeluaran</a:t>
            </a:r>
            <a:r>
              <a:rPr sz="17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95" dirty="0">
                <a:solidFill>
                  <a:srgbClr val="585858"/>
                </a:solidFill>
                <a:latin typeface="Trebuchet MS"/>
                <a:cs typeface="Trebuchet MS"/>
              </a:rPr>
              <a:t>lochia</a:t>
            </a:r>
            <a:r>
              <a:rPr sz="17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20" dirty="0">
                <a:solidFill>
                  <a:srgbClr val="585858"/>
                </a:solidFill>
                <a:latin typeface="Trebuchet MS"/>
                <a:cs typeface="Trebuchet MS"/>
              </a:rPr>
              <a:t>setiap</a:t>
            </a:r>
            <a:r>
              <a:rPr sz="17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hari.</a:t>
            </a:r>
            <a:endParaRPr sz="17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910"/>
              </a:spcBef>
              <a:buClr>
                <a:srgbClr val="2A1A00"/>
              </a:buClr>
              <a:buFont typeface="Arial MT"/>
              <a:buChar char="•"/>
              <a:tabLst>
                <a:tab pos="279400" algn="l"/>
              </a:tabLst>
            </a:pPr>
            <a:r>
              <a:rPr sz="1700" spc="-100" dirty="0">
                <a:solidFill>
                  <a:srgbClr val="585858"/>
                </a:solidFill>
                <a:latin typeface="Trebuchet MS"/>
                <a:cs typeface="Trebuchet MS"/>
              </a:rPr>
              <a:t>Mengajarkan</a:t>
            </a:r>
            <a:r>
              <a:rPr sz="1700" spc="-5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0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17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4" dirty="0">
                <a:solidFill>
                  <a:srgbClr val="585858"/>
                </a:solidFill>
                <a:latin typeface="Trebuchet MS"/>
                <a:cs typeface="Trebuchet MS"/>
              </a:rPr>
              <a:t>cara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90" dirty="0">
                <a:solidFill>
                  <a:srgbClr val="585858"/>
                </a:solidFill>
                <a:latin typeface="Trebuchet MS"/>
                <a:cs typeface="Trebuchet MS"/>
              </a:rPr>
              <a:t>massase</a:t>
            </a:r>
            <a:r>
              <a:rPr sz="1700" spc="-3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95" dirty="0">
                <a:solidFill>
                  <a:srgbClr val="585858"/>
                </a:solidFill>
                <a:latin typeface="Trebuchet MS"/>
                <a:cs typeface="Trebuchet MS"/>
              </a:rPr>
              <a:t>fundus</a:t>
            </a:r>
            <a:r>
              <a:rPr sz="1700" spc="-6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85" dirty="0">
                <a:solidFill>
                  <a:srgbClr val="585858"/>
                </a:solidFill>
                <a:latin typeface="Trebuchet MS"/>
                <a:cs typeface="Trebuchet MS"/>
              </a:rPr>
              <a:t>uteri</a:t>
            </a:r>
            <a:r>
              <a:rPr sz="17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20" dirty="0">
                <a:solidFill>
                  <a:srgbClr val="585858"/>
                </a:solidFill>
                <a:latin typeface="Trebuchet MS"/>
                <a:cs typeface="Trebuchet MS"/>
              </a:rPr>
              <a:t>yang</a:t>
            </a:r>
            <a:r>
              <a:rPr sz="17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20" dirty="0">
                <a:solidFill>
                  <a:srgbClr val="585858"/>
                </a:solidFill>
                <a:latin typeface="Trebuchet MS"/>
                <a:cs typeface="Trebuchet MS"/>
              </a:rPr>
              <a:t>baik</a:t>
            </a:r>
            <a:r>
              <a:rPr sz="17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20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17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0" dirty="0">
                <a:solidFill>
                  <a:srgbClr val="585858"/>
                </a:solidFill>
                <a:latin typeface="Trebuchet MS"/>
                <a:cs typeface="Trebuchet MS"/>
              </a:rPr>
              <a:t>stimulasi</a:t>
            </a:r>
            <a:r>
              <a:rPr sz="17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0" dirty="0">
                <a:solidFill>
                  <a:srgbClr val="585858"/>
                </a:solidFill>
                <a:latin typeface="Trebuchet MS"/>
                <a:cs typeface="Trebuchet MS"/>
              </a:rPr>
              <a:t>putting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 susu.</a:t>
            </a:r>
            <a:endParaRPr sz="17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900"/>
              </a:spcBef>
              <a:buClr>
                <a:srgbClr val="2A1A00"/>
              </a:buClr>
              <a:buFont typeface="Arial MT"/>
              <a:buChar char="•"/>
              <a:tabLst>
                <a:tab pos="279400" algn="l"/>
              </a:tabLst>
            </a:pPr>
            <a:r>
              <a:rPr sz="1700" spc="-90" dirty="0">
                <a:solidFill>
                  <a:srgbClr val="585858"/>
                </a:solidFill>
                <a:latin typeface="Trebuchet MS"/>
                <a:cs typeface="Trebuchet MS"/>
              </a:rPr>
              <a:t>Menganjurkan</a:t>
            </a:r>
            <a:r>
              <a:rPr sz="17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0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17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585858"/>
                </a:solidFill>
                <a:latin typeface="Trebuchet MS"/>
                <a:cs typeface="Trebuchet MS"/>
              </a:rPr>
              <a:t>untuk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0" dirty="0">
                <a:solidFill>
                  <a:srgbClr val="585858"/>
                </a:solidFill>
                <a:latin typeface="Trebuchet MS"/>
                <a:cs typeface="Trebuchet MS"/>
              </a:rPr>
              <a:t>mobilisasi</a:t>
            </a:r>
            <a:r>
              <a:rPr sz="1700" spc="-20" dirty="0">
                <a:solidFill>
                  <a:srgbClr val="585858"/>
                </a:solidFill>
                <a:latin typeface="Trebuchet MS"/>
                <a:cs typeface="Trebuchet MS"/>
              </a:rPr>
              <a:t> dini</a:t>
            </a:r>
            <a:endParaRPr sz="17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900"/>
              </a:spcBef>
              <a:buClr>
                <a:srgbClr val="2A1A00"/>
              </a:buClr>
              <a:buFont typeface="Arial MT"/>
              <a:buChar char="•"/>
              <a:tabLst>
                <a:tab pos="279400" algn="l"/>
              </a:tabLst>
            </a:pPr>
            <a:r>
              <a:rPr sz="1700" spc="-90" dirty="0">
                <a:solidFill>
                  <a:srgbClr val="585858"/>
                </a:solidFill>
                <a:latin typeface="Trebuchet MS"/>
                <a:cs typeface="Trebuchet MS"/>
              </a:rPr>
              <a:t>Menganjurkan</a:t>
            </a:r>
            <a:r>
              <a:rPr sz="1700" spc="-4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5" dirty="0">
                <a:solidFill>
                  <a:srgbClr val="585858"/>
                </a:solidFill>
                <a:latin typeface="Trebuchet MS"/>
                <a:cs typeface="Trebuchet MS"/>
              </a:rPr>
              <a:t>ibu</a:t>
            </a:r>
            <a:r>
              <a:rPr sz="17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585858"/>
                </a:solidFill>
                <a:latin typeface="Trebuchet MS"/>
                <a:cs typeface="Trebuchet MS"/>
              </a:rPr>
              <a:t>untuk</a:t>
            </a:r>
            <a:r>
              <a:rPr sz="1700" spc="-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0" dirty="0">
                <a:solidFill>
                  <a:srgbClr val="585858"/>
                </a:solidFill>
                <a:latin typeface="Trebuchet MS"/>
                <a:cs typeface="Trebuchet MS"/>
              </a:rPr>
              <a:t>menyusui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40" dirty="0">
                <a:solidFill>
                  <a:srgbClr val="585858"/>
                </a:solidFill>
                <a:latin typeface="Trebuchet MS"/>
                <a:cs typeface="Trebuchet MS"/>
              </a:rPr>
              <a:t>bayinya</a:t>
            </a:r>
            <a:r>
              <a:rPr sz="1700" spc="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85" dirty="0">
                <a:solidFill>
                  <a:srgbClr val="585858"/>
                </a:solidFill>
                <a:latin typeface="Trebuchet MS"/>
                <a:cs typeface="Trebuchet MS"/>
              </a:rPr>
              <a:t>sendiri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0" dirty="0">
                <a:solidFill>
                  <a:srgbClr val="585858"/>
                </a:solidFill>
                <a:latin typeface="Trebuchet MS"/>
                <a:cs typeface="Trebuchet MS"/>
              </a:rPr>
              <a:t>sedini</a:t>
            </a:r>
            <a:r>
              <a:rPr sz="1700" spc="-2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mungkin.</a:t>
            </a:r>
            <a:endParaRPr sz="17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915"/>
              </a:spcBef>
              <a:buClr>
                <a:srgbClr val="2A1A00"/>
              </a:buClr>
              <a:buFont typeface="Arial MT"/>
              <a:buChar char="•"/>
              <a:tabLst>
                <a:tab pos="279400" algn="l"/>
              </a:tabLst>
            </a:pPr>
            <a:r>
              <a:rPr sz="1700" spc="-155" dirty="0">
                <a:solidFill>
                  <a:srgbClr val="585858"/>
                </a:solidFill>
                <a:latin typeface="Trebuchet MS"/>
                <a:cs typeface="Trebuchet MS"/>
              </a:rPr>
              <a:t>Pijat</a:t>
            </a:r>
            <a:r>
              <a:rPr sz="1700" spc="-1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oksitosin</a:t>
            </a:r>
            <a:endParaRPr sz="17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900"/>
              </a:spcBef>
              <a:buClr>
                <a:srgbClr val="2A1A00"/>
              </a:buClr>
              <a:buFont typeface="Arial MT"/>
              <a:buChar char="•"/>
              <a:tabLst>
                <a:tab pos="279400" algn="l"/>
              </a:tabLst>
            </a:pPr>
            <a:r>
              <a:rPr sz="1700" spc="-40" dirty="0">
                <a:solidFill>
                  <a:srgbClr val="585858"/>
                </a:solidFill>
                <a:latin typeface="Trebuchet MS"/>
                <a:cs typeface="Trebuchet MS"/>
              </a:rPr>
              <a:t>Observasi</a:t>
            </a:r>
            <a:r>
              <a:rPr sz="1700" spc="-6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perdarahan</a:t>
            </a:r>
            <a:endParaRPr sz="17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900"/>
              </a:spcBef>
              <a:buClr>
                <a:srgbClr val="2A1A00"/>
              </a:buClr>
              <a:buFont typeface="Arial MT"/>
              <a:buChar char="•"/>
              <a:tabLst>
                <a:tab pos="279400" algn="l"/>
              </a:tabLst>
            </a:pPr>
            <a:r>
              <a:rPr sz="1700" spc="-40" dirty="0">
                <a:solidFill>
                  <a:srgbClr val="585858"/>
                </a:solidFill>
                <a:latin typeface="Trebuchet MS"/>
                <a:cs typeface="Trebuchet MS"/>
              </a:rPr>
              <a:t>Observasi</a:t>
            </a:r>
            <a:r>
              <a:rPr sz="17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30" dirty="0">
                <a:solidFill>
                  <a:srgbClr val="585858"/>
                </a:solidFill>
                <a:latin typeface="Trebuchet MS"/>
                <a:cs typeface="Trebuchet MS"/>
              </a:rPr>
              <a:t>tanda</a:t>
            </a:r>
            <a:r>
              <a:rPr sz="17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30" dirty="0">
                <a:solidFill>
                  <a:srgbClr val="585858"/>
                </a:solidFill>
                <a:latin typeface="Trebuchet MS"/>
                <a:cs typeface="Trebuchet MS"/>
              </a:rPr>
              <a:t>tanda</a:t>
            </a:r>
            <a:r>
              <a:rPr sz="1700" spc="-3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infeksi.</a:t>
            </a:r>
            <a:endParaRPr sz="17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915"/>
              </a:spcBef>
              <a:buClr>
                <a:srgbClr val="2A1A00"/>
              </a:buClr>
              <a:buFont typeface="Arial MT"/>
              <a:buChar char="•"/>
              <a:tabLst>
                <a:tab pos="279400" algn="l"/>
              </a:tabLst>
            </a:pPr>
            <a:r>
              <a:rPr sz="1700" spc="-114" dirty="0">
                <a:solidFill>
                  <a:srgbClr val="585858"/>
                </a:solidFill>
                <a:latin typeface="Trebuchet MS"/>
                <a:cs typeface="Trebuchet MS"/>
              </a:rPr>
              <a:t>Bekerja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95" dirty="0">
                <a:solidFill>
                  <a:srgbClr val="585858"/>
                </a:solidFill>
                <a:latin typeface="Trebuchet MS"/>
                <a:cs typeface="Trebuchet MS"/>
              </a:rPr>
              <a:t>secara</a:t>
            </a:r>
            <a:r>
              <a:rPr sz="17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4" dirty="0">
                <a:solidFill>
                  <a:srgbClr val="585858"/>
                </a:solidFill>
                <a:latin typeface="Trebuchet MS"/>
                <a:cs typeface="Trebuchet MS"/>
              </a:rPr>
              <a:t>aseptic</a:t>
            </a:r>
            <a:r>
              <a:rPr sz="1700" spc="-25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114" dirty="0">
                <a:solidFill>
                  <a:srgbClr val="585858"/>
                </a:solidFill>
                <a:latin typeface="Trebuchet MS"/>
                <a:cs typeface="Trebuchet MS"/>
              </a:rPr>
              <a:t>dan</a:t>
            </a:r>
            <a:r>
              <a:rPr sz="1700" spc="-10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1700" spc="-25" dirty="0">
                <a:solidFill>
                  <a:srgbClr val="585858"/>
                </a:solidFill>
                <a:latin typeface="Trebuchet MS"/>
                <a:cs typeface="Trebuchet MS"/>
              </a:rPr>
              <a:t>antiseptic.</a:t>
            </a:r>
            <a:endParaRPr sz="1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1156</Words>
  <Application>Microsoft Office PowerPoint</Application>
  <PresentationFormat>On-screen Show (4:3)</PresentationFormat>
  <Paragraphs>96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 MT</vt:lpstr>
      <vt:lpstr>Impact</vt:lpstr>
      <vt:lpstr>Trebuchet MS</vt:lpstr>
      <vt:lpstr>Wingdings</vt:lpstr>
      <vt:lpstr>Office Theme</vt:lpstr>
      <vt:lpstr>C R I T I C A L T H I N K I N G D A L A M A S U H A N K E B I D A N A N ( S T U D Y K A S U S )</vt:lpstr>
      <vt:lpstr>APA ITU CRITICAL THINKING?</vt:lpstr>
      <vt:lpstr>PowerPoint Presentation</vt:lpstr>
      <vt:lpstr>KONSEP DASAR BERPIKIR</vt:lpstr>
      <vt:lpstr>Cara Untuk Meningkatkan  Kemampuan Berpikir Kritis diantaranya :</vt:lpstr>
      <vt:lpstr>APA YANG AKAN KITA BAHAS?</vt:lpstr>
      <vt:lpstr>PowerPoint Presentation</vt:lpstr>
      <vt:lpstr>KASUS:</vt:lpstr>
      <vt:lpstr>PowerPoint Presentation</vt:lpstr>
      <vt:lpstr>PowerPoint Presentation</vt:lpstr>
      <vt:lpstr>KASUS:</vt:lpstr>
      <vt:lpstr>LANJUTAN..</vt:lpstr>
      <vt:lpstr>PowerPoint Presentation</vt:lpstr>
      <vt:lpstr>KASUS:</vt:lpstr>
      <vt:lpstr>PowerPoint Presentation</vt:lpstr>
      <vt:lpstr>PowerPoint Presentation</vt:lpstr>
      <vt:lpstr>PowerPoint Presentation</vt:lpstr>
      <vt:lpstr>SEKIAN.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THINKING DALAM ASUHAN KEBIDANAN (STUDY KASUS)</dc:title>
  <dc:creator>my</dc:creator>
  <cp:lastModifiedBy>HP</cp:lastModifiedBy>
  <cp:revision>3</cp:revision>
  <dcterms:created xsi:type="dcterms:W3CDTF">2025-04-09T01:00:30Z</dcterms:created>
  <dcterms:modified xsi:type="dcterms:W3CDTF">2025-04-09T01:14:22Z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2025-04-09T00:00:00Z</vt:filetime>
  </property>
  <property fmtid="{D5CDD505-2E9C-101B-9397-08002B2CF9AE}" pid="5" name="Producer">
    <vt:lpwstr>Microsoft® PowerPoint® 2016</vt:lpwstr>
  </property>
</Properties>
</file>