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27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2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16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1331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10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9963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30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85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36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76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12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49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17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25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81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17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37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289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82A60B2-CF52-401F-AE94-FCE9FE50D9D4}"/>
              </a:ext>
            </a:extLst>
          </p:cNvPr>
          <p:cNvSpPr/>
          <p:nvPr/>
        </p:nvSpPr>
        <p:spPr>
          <a:xfrm>
            <a:off x="6386512" y="4729163"/>
            <a:ext cx="2224087" cy="528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5</TotalTime>
  <Words>0</Words>
  <Application>Microsoft Office PowerPoint</Application>
  <PresentationFormat>On-screen Show (4:3)</PresentationFormat>
  <Paragraphs>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HP</cp:lastModifiedBy>
  <cp:revision>2</cp:revision>
  <dcterms:created xsi:type="dcterms:W3CDTF">2013-01-27T09:14:16Z</dcterms:created>
  <dcterms:modified xsi:type="dcterms:W3CDTF">2025-03-11T01:28:00Z</dcterms:modified>
  <cp:category/>
</cp:coreProperties>
</file>