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C4583-2265-4C91-BB54-D94A89372D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678" y="564775"/>
            <a:ext cx="7597588" cy="226855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DAMPAK PROSES PERSALINAN TERHADAP KEMAMPUAN MENGHISAP BAYI</a:t>
            </a:r>
            <a:endParaRPr lang="en-ID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8B463-E6F5-4276-B5DD-687F9C7A3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6364" y="6199094"/>
            <a:ext cx="2890902" cy="443752"/>
          </a:xfrm>
        </p:spPr>
        <p:txBody>
          <a:bodyPr/>
          <a:lstStyle/>
          <a:p>
            <a:r>
              <a:rPr lang="en-US" dirty="0" err="1"/>
              <a:t>Yuniar</a:t>
            </a:r>
            <a:r>
              <a:rPr lang="en-US" dirty="0"/>
              <a:t> Angelia P, M. Kes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991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0E195-F324-4190-9EC7-E574B9B0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PERSALINAN PERVAGINAM (NORMAL)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C9C1A-268F-45FA-AF15-CA95FFB3A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8" y="2052116"/>
            <a:ext cx="8548825" cy="3997828"/>
          </a:xfrm>
        </p:spPr>
        <p:txBody>
          <a:bodyPr>
            <a:normAutofit/>
          </a:bodyPr>
          <a:lstStyle/>
          <a:p>
            <a:r>
              <a:rPr lang="en-ID" dirty="0"/>
              <a:t>Pada </a:t>
            </a:r>
            <a:r>
              <a:rPr lang="en-ID" dirty="0" err="1"/>
              <a:t>ibu</a:t>
            </a:r>
            <a:r>
              <a:rPr lang="en-ID" dirty="0"/>
              <a:t> yang </a:t>
            </a:r>
            <a:r>
              <a:rPr lang="en-ID" dirty="0" err="1"/>
              <a:t>melahirkan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pervaginam</a:t>
            </a:r>
            <a:r>
              <a:rPr lang="en-ID" dirty="0"/>
              <a:t>, </a:t>
            </a:r>
            <a:r>
              <a:rPr lang="en-ID" dirty="0" err="1"/>
              <a:t>permulaan</a:t>
            </a:r>
            <a:r>
              <a:rPr lang="en-ID" dirty="0"/>
              <a:t> </a:t>
            </a:r>
            <a:r>
              <a:rPr lang="en-ID" dirty="0" err="1"/>
              <a:t>laktasi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ciri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</a:t>
            </a:r>
            <a:r>
              <a:rPr lang="en-ID" dirty="0" err="1"/>
              <a:t>kencang</a:t>
            </a:r>
            <a:r>
              <a:rPr lang="en-ID" dirty="0"/>
              <a:t>, engorgement/</a:t>
            </a:r>
            <a:r>
              <a:rPr lang="en-ID" dirty="0" err="1"/>
              <a:t>berat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bengkak</a:t>
            </a:r>
            <a:r>
              <a:rPr lang="en-ID" dirty="0"/>
              <a:t>, dan </a:t>
            </a:r>
            <a:r>
              <a:rPr lang="en-ID" dirty="0" err="1"/>
              <a:t>keluarnya</a:t>
            </a:r>
            <a:r>
              <a:rPr lang="en-ID" dirty="0"/>
              <a:t> </a:t>
            </a:r>
            <a:r>
              <a:rPr lang="en-ID" dirty="0" err="1"/>
              <a:t>kolostrum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air susu</a:t>
            </a:r>
          </a:p>
          <a:p>
            <a:r>
              <a:rPr lang="en-ID" dirty="0"/>
              <a:t>Ada </a:t>
            </a:r>
            <a:r>
              <a:rPr lang="en-ID" dirty="0" err="1"/>
              <a:t>ibu</a:t>
            </a:r>
            <a:r>
              <a:rPr lang="en-ID" dirty="0"/>
              <a:t> yang </a:t>
            </a:r>
            <a:r>
              <a:rPr lang="en-ID" dirty="0" err="1"/>
              <a:t>melahirkan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&lt;72 jam yang </a:t>
            </a:r>
            <a:r>
              <a:rPr lang="en-ID" dirty="0" err="1"/>
              <a:t>pertama</a:t>
            </a:r>
            <a:r>
              <a:rPr lang="en-ID" dirty="0"/>
              <a:t> kali </a:t>
            </a:r>
            <a:r>
              <a:rPr lang="en-ID" dirty="0" err="1"/>
              <a:t>menyusu</a:t>
            </a:r>
            <a:r>
              <a:rPr lang="en-ID" dirty="0"/>
              <a:t> dan </a:t>
            </a:r>
            <a:r>
              <a:rPr lang="en-ID" dirty="0" err="1"/>
              <a:t>ada</a:t>
            </a:r>
            <a:r>
              <a:rPr lang="en-ID" dirty="0"/>
              <a:t> 3 </a:t>
            </a:r>
            <a:r>
              <a:rPr lang="en-ID" dirty="0" err="1"/>
              <a:t>ibu</a:t>
            </a:r>
            <a:r>
              <a:rPr lang="en-ID" dirty="0"/>
              <a:t> yang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keterlambatan</a:t>
            </a:r>
            <a:r>
              <a:rPr lang="en-ID" dirty="0"/>
              <a:t> </a:t>
            </a:r>
            <a:r>
              <a:rPr lang="en-ID" dirty="0" err="1"/>
              <a:t>laktasi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psikologi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kepercayaan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.</a:t>
            </a:r>
          </a:p>
          <a:p>
            <a:r>
              <a:rPr lang="en-ID" dirty="0"/>
              <a:t>ASI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menganggap</a:t>
            </a:r>
            <a:r>
              <a:rPr lang="en-ID" dirty="0"/>
              <a:t> ASI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bayinya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2820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0E195-F324-4190-9EC7-E574B9B0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PERSALINAN DENGAN SC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C9C1A-268F-45FA-AF15-CA95FFB3A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8" y="2052116"/>
            <a:ext cx="8548825" cy="3997828"/>
          </a:xfrm>
        </p:spPr>
        <p:txBody>
          <a:bodyPr>
            <a:normAutofit/>
          </a:bodyPr>
          <a:lstStyle/>
          <a:p>
            <a:r>
              <a:rPr lang="en-ID" dirty="0"/>
              <a:t>Pada </a:t>
            </a:r>
            <a:r>
              <a:rPr lang="en-ID" dirty="0" err="1"/>
              <a:t>ibu</a:t>
            </a:r>
            <a:r>
              <a:rPr lang="en-ID" dirty="0"/>
              <a:t> yang </a:t>
            </a:r>
            <a:r>
              <a:rPr lang="en-ID" dirty="0" err="1"/>
              <a:t>melahirkan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SC,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berdampak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dan </a:t>
            </a:r>
            <a:r>
              <a:rPr lang="en-ID" dirty="0" err="1"/>
              <a:t>bayi</a:t>
            </a:r>
            <a:r>
              <a:rPr lang="en-ID" dirty="0"/>
              <a:t>. Ibu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tirah</a:t>
            </a:r>
            <a:r>
              <a:rPr lang="en-ID" dirty="0"/>
              <a:t> baring </a:t>
            </a:r>
            <a:r>
              <a:rPr lang="en-ID" dirty="0" err="1"/>
              <a:t>selama</a:t>
            </a:r>
            <a:r>
              <a:rPr lang="en-ID" dirty="0"/>
              <a:t> 12-24 jam post </a:t>
            </a:r>
            <a:r>
              <a:rPr lang="en-ID" dirty="0" err="1"/>
              <a:t>pembedahan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anesthesi</a:t>
            </a:r>
            <a:r>
              <a:rPr lang="en-ID" dirty="0"/>
              <a:t> </a:t>
            </a:r>
            <a:r>
              <a:rPr lang="en-ID" dirty="0" err="1"/>
              <a:t>hilang</a:t>
            </a:r>
            <a:r>
              <a:rPr lang="en-ID" dirty="0"/>
              <a:t>.</a:t>
            </a:r>
          </a:p>
          <a:p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tirah</a:t>
            </a:r>
            <a:r>
              <a:rPr lang="en-ID" dirty="0"/>
              <a:t> baring,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menyusui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keterbatasan</a:t>
            </a:r>
            <a:r>
              <a:rPr lang="en-ID" dirty="0"/>
              <a:t> </a:t>
            </a:r>
            <a:r>
              <a:rPr lang="en-ID" dirty="0" err="1"/>
              <a:t>pergerakan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menyusu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memanjang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5963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0E195-F324-4190-9EC7-E574B9B0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KERUGIAN BAGI IBU DAN BAYI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C9C1A-268F-45FA-AF15-CA95FFB3A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672" y="1653988"/>
            <a:ext cx="9587752" cy="4975412"/>
          </a:xfrm>
        </p:spPr>
        <p:txBody>
          <a:bodyPr>
            <a:normAutofit lnSpcReduction="10000"/>
          </a:bodyPr>
          <a:lstStyle/>
          <a:p>
            <a:r>
              <a:rPr lang="sv-SE" dirty="0"/>
              <a:t>Penurunan fungsi laktasi pada awal kehidupan sangat merugikan bagi ibu dan bayi.</a:t>
            </a:r>
          </a:p>
          <a:p>
            <a:r>
              <a:rPr lang="en-ID" dirty="0" err="1"/>
              <a:t>Hisapan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puting</a:t>
            </a:r>
            <a:r>
              <a:rPr lang="en-ID" dirty="0"/>
              <a:t> susu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menstimulasi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</a:t>
            </a:r>
            <a:r>
              <a:rPr lang="en-ID" dirty="0" err="1"/>
              <a:t>oksitocyn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memicu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kontraksi</a:t>
            </a:r>
            <a:r>
              <a:rPr lang="en-ID" dirty="0"/>
              <a:t> uterus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post partum </a:t>
            </a:r>
            <a:r>
              <a:rPr lang="en-ID" dirty="0" err="1"/>
              <a:t>akibat</a:t>
            </a:r>
            <a:r>
              <a:rPr lang="en-ID" dirty="0"/>
              <a:t> atonia uteri.</a:t>
            </a:r>
          </a:p>
          <a:p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kerugian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juga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kalah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hisapan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seharusnya</a:t>
            </a:r>
            <a:r>
              <a:rPr lang="en-ID" dirty="0"/>
              <a:t> juga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menstimulasi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ASI.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menyusu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lama dan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hisap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potensi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ASI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diberi</a:t>
            </a:r>
            <a:r>
              <a:rPr lang="en-ID" dirty="0"/>
              <a:t> susu formula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diare</a:t>
            </a:r>
            <a:r>
              <a:rPr lang="en-ID" dirty="0"/>
              <a:t> dan </a:t>
            </a:r>
            <a:r>
              <a:rPr lang="en-ID" dirty="0" err="1"/>
              <a:t>alergi</a:t>
            </a:r>
            <a:r>
              <a:rPr lang="en-ID" dirty="0"/>
              <a:t>.</a:t>
            </a:r>
          </a:p>
          <a:p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, </a:t>
            </a:r>
            <a:r>
              <a:rPr lang="en-ID" dirty="0" err="1"/>
              <a:t>kedekatan</a:t>
            </a:r>
            <a:r>
              <a:rPr lang="en-ID" dirty="0"/>
              <a:t> </a:t>
            </a:r>
            <a:r>
              <a:rPr lang="en-ID" dirty="0" err="1"/>
              <a:t>psikologis</a:t>
            </a:r>
            <a:r>
              <a:rPr lang="en-ID" dirty="0"/>
              <a:t> yang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Bounding </a:t>
            </a:r>
            <a:r>
              <a:rPr lang="en-ID" dirty="0" err="1"/>
              <a:t>Attacment</a:t>
            </a:r>
            <a:r>
              <a:rPr lang="en-ID" dirty="0"/>
              <a:t> juga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dan </a:t>
            </a:r>
            <a:r>
              <a:rPr lang="en-ID" dirty="0" err="1"/>
              <a:t>bayi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0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142</TotalTime>
  <Words>256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MS Shell Dlg 2</vt:lpstr>
      <vt:lpstr>Wingdings</vt:lpstr>
      <vt:lpstr>Wingdings 3</vt:lpstr>
      <vt:lpstr>Madison</vt:lpstr>
      <vt:lpstr>DAMPAK PROSES PERSALINAN TERHADAP KEMAMPUAN MENGHISAP BAYI</vt:lpstr>
      <vt:lpstr>PERSALINAN PERVAGINAM (NORMAL)</vt:lpstr>
      <vt:lpstr>PERSALINAN DENGAN SC</vt:lpstr>
      <vt:lpstr>KERUGIAN BAGI IBU DAN BAYI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DAMPAK PROSES PERSALINAN TERHADAP KEMAMPUAN MENGHISAP BAYI</dc:title>
  <dc:creator>HP</dc:creator>
  <cp:lastModifiedBy>HP</cp:lastModifiedBy>
  <cp:revision>4</cp:revision>
  <dcterms:created xsi:type="dcterms:W3CDTF">2025-03-11T02:09:56Z</dcterms:created>
  <dcterms:modified xsi:type="dcterms:W3CDTF">2025-03-11T04:31:57Z</dcterms:modified>
</cp:coreProperties>
</file>