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53655-ABDC-4372-AABF-E34AB3FB7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92188"/>
            <a:ext cx="7772400" cy="2551112"/>
          </a:xfrm>
        </p:spPr>
        <p:txBody>
          <a:bodyPr>
            <a:noAutofit/>
          </a:bodyPr>
          <a:lstStyle/>
          <a:p>
            <a:r>
              <a:rPr lang="en-US" sz="4800" b="1" dirty="0"/>
              <a:t>PENGELOLAAN GANGGUAN PROSES MENYUSUI</a:t>
            </a:r>
            <a:endParaRPr lang="en-ID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29EBF4-FC22-43DA-95C7-A3EA69744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5157788"/>
            <a:ext cx="4629150" cy="481012"/>
          </a:xfrm>
        </p:spPr>
        <p:txBody>
          <a:bodyPr>
            <a:normAutofit/>
          </a:bodyPr>
          <a:lstStyle/>
          <a:p>
            <a:r>
              <a:rPr lang="en-US" sz="2000" dirty="0" err="1"/>
              <a:t>Yuniar</a:t>
            </a:r>
            <a:r>
              <a:rPr lang="en-US" sz="2000" dirty="0"/>
              <a:t> Angelia P, M. Kes</a:t>
            </a:r>
            <a:endParaRPr lang="en-ID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F10996-FB3A-41A1-B546-5311B440B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463" y="3344863"/>
            <a:ext cx="3167062" cy="255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32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11</Words>
  <Application>Microsoft Office PowerPoint</Application>
  <PresentationFormat>On-screen Show (4:3)</PresentationFormat>
  <Paragraphs>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PENGELOLAAN GANGGUAN PROSES MENYUSUI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PENGELOLAAN GANGGUAN PROSES MENYUSUI</dc:title>
  <dc:subject/>
  <dc:creator/>
  <cp:keywords/>
  <dc:description>generated using python-pptx</dc:description>
  <cp:lastModifiedBy>HP</cp:lastModifiedBy>
  <cp:revision>2</cp:revision>
  <dcterms:created xsi:type="dcterms:W3CDTF">2013-01-27T09:14:16Z</dcterms:created>
  <dcterms:modified xsi:type="dcterms:W3CDTF">2025-03-11T01:16:12Z</dcterms:modified>
  <cp:category/>
</cp:coreProperties>
</file>