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0" r:id="rId4"/>
    <p:sldId id="263" r:id="rId5"/>
    <p:sldId id="267" r:id="rId6"/>
    <p:sldId id="309" r:id="rId7"/>
    <p:sldId id="283" r:id="rId8"/>
    <p:sldId id="308" r:id="rId9"/>
  </p:sldIdLst>
  <p:sldSz cx="9144000" cy="5149850"/>
  <p:notesSz cx="9144000" cy="5149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84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7637" y="205564"/>
            <a:ext cx="8748001" cy="473184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958463" y="193219"/>
            <a:ext cx="1227073" cy="208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3916"/>
            <a:ext cx="6400800" cy="1287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64984" y="1433781"/>
            <a:ext cx="3521075" cy="31076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3F3F3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305" y="-118845"/>
            <a:ext cx="8809532" cy="13015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14422" y="1599021"/>
            <a:ext cx="5928995" cy="2219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9360"/>
            <a:ext cx="292608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514332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89405" y="2859483"/>
              <a:ext cx="144145" cy="144145"/>
            </a:xfrm>
            <a:custGeom>
              <a:avLst/>
              <a:gdLst/>
              <a:ahLst/>
              <a:cxnLst/>
              <a:rect l="l" t="t" r="r" b="b"/>
              <a:pathLst>
                <a:path w="144145" h="144144">
                  <a:moveTo>
                    <a:pt x="143637" y="0"/>
                  </a:moveTo>
                  <a:lnTo>
                    <a:pt x="0" y="0"/>
                  </a:lnTo>
                  <a:lnTo>
                    <a:pt x="0" y="143637"/>
                  </a:lnTo>
                  <a:lnTo>
                    <a:pt x="71996" y="143637"/>
                  </a:lnTo>
                  <a:lnTo>
                    <a:pt x="143637" y="143637"/>
                  </a:lnTo>
                  <a:lnTo>
                    <a:pt x="143637" y="0"/>
                  </a:lnTo>
                  <a:close/>
                </a:path>
              </a:pathLst>
            </a:custGeom>
            <a:solidFill>
              <a:srgbClr val="21A9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097125" y="2859483"/>
              <a:ext cx="144145" cy="144145"/>
            </a:xfrm>
            <a:custGeom>
              <a:avLst/>
              <a:gdLst/>
              <a:ahLst/>
              <a:cxnLst/>
              <a:rect l="l" t="t" r="r" b="b"/>
              <a:pathLst>
                <a:path w="144145" h="144144">
                  <a:moveTo>
                    <a:pt x="143637" y="0"/>
                  </a:moveTo>
                  <a:lnTo>
                    <a:pt x="0" y="0"/>
                  </a:lnTo>
                  <a:lnTo>
                    <a:pt x="0" y="143637"/>
                  </a:lnTo>
                  <a:lnTo>
                    <a:pt x="71996" y="143637"/>
                  </a:lnTo>
                  <a:lnTo>
                    <a:pt x="143637" y="143637"/>
                  </a:lnTo>
                  <a:lnTo>
                    <a:pt x="143637" y="0"/>
                  </a:lnTo>
                  <a:close/>
                </a:path>
              </a:pathLst>
            </a:custGeom>
            <a:solidFill>
              <a:srgbClr val="298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304834" y="2859483"/>
              <a:ext cx="144145" cy="144145"/>
            </a:xfrm>
            <a:custGeom>
              <a:avLst/>
              <a:gdLst/>
              <a:ahLst/>
              <a:cxnLst/>
              <a:rect l="l" t="t" r="r" b="b"/>
              <a:pathLst>
                <a:path w="144145" h="144144">
                  <a:moveTo>
                    <a:pt x="143649" y="0"/>
                  </a:moveTo>
                  <a:lnTo>
                    <a:pt x="0" y="0"/>
                  </a:lnTo>
                  <a:lnTo>
                    <a:pt x="0" y="143637"/>
                  </a:lnTo>
                  <a:lnTo>
                    <a:pt x="72009" y="143637"/>
                  </a:lnTo>
                  <a:lnTo>
                    <a:pt x="143649" y="143637"/>
                  </a:lnTo>
                  <a:lnTo>
                    <a:pt x="143649" y="0"/>
                  </a:lnTo>
                  <a:close/>
                </a:path>
              </a:pathLst>
            </a:custGeom>
            <a:solidFill>
              <a:srgbClr val="2DC9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512924" y="2859483"/>
              <a:ext cx="144145" cy="144145"/>
            </a:xfrm>
            <a:custGeom>
              <a:avLst/>
              <a:gdLst/>
              <a:ahLst/>
              <a:cxnLst/>
              <a:rect l="l" t="t" r="r" b="b"/>
              <a:pathLst>
                <a:path w="144145" h="144144">
                  <a:moveTo>
                    <a:pt x="143637" y="0"/>
                  </a:moveTo>
                  <a:lnTo>
                    <a:pt x="0" y="0"/>
                  </a:lnTo>
                  <a:lnTo>
                    <a:pt x="0" y="143637"/>
                  </a:lnTo>
                  <a:lnTo>
                    <a:pt x="71996" y="143637"/>
                  </a:lnTo>
                  <a:lnTo>
                    <a:pt x="143637" y="143637"/>
                  </a:lnTo>
                  <a:lnTo>
                    <a:pt x="143637" y="0"/>
                  </a:lnTo>
                  <a:close/>
                </a:path>
              </a:pathLst>
            </a:custGeom>
            <a:solidFill>
              <a:srgbClr val="CACA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618308" y="236630"/>
            <a:ext cx="6038761" cy="1564403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715" indent="262890" algn="ctr">
              <a:lnSpc>
                <a:spcPct val="89900"/>
              </a:lnSpc>
              <a:spcBef>
                <a:spcPts val="535"/>
              </a:spcBef>
            </a:pPr>
            <a:r>
              <a:rPr lang="en-US" sz="3600" dirty="0">
                <a:latin typeface="Arial"/>
                <a:cs typeface="Arial"/>
              </a:rPr>
              <a:t>ASUHAN KEBIDANAN PADA IBU NIFAS DENGAN KESEDIHAN &amp; DUKA CITA</a:t>
            </a:r>
            <a:endParaRPr sz="3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76200" y="-10540"/>
            <a:ext cx="9296400" cy="5143324"/>
            <a:chOff x="-74952" y="4948"/>
            <a:chExt cx="9144000" cy="5143324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-74952" y="4948"/>
              <a:ext cx="9144000" cy="514332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2357742" y="846746"/>
              <a:ext cx="6242050" cy="485775"/>
            </a:xfrm>
            <a:custGeom>
              <a:avLst/>
              <a:gdLst/>
              <a:ahLst/>
              <a:cxnLst/>
              <a:rect l="l" t="t" r="r" b="b"/>
              <a:pathLst>
                <a:path w="6242050" h="485775">
                  <a:moveTo>
                    <a:pt x="6242037" y="0"/>
                  </a:moveTo>
                  <a:lnTo>
                    <a:pt x="0" y="0"/>
                  </a:lnTo>
                  <a:lnTo>
                    <a:pt x="0" y="485635"/>
                  </a:lnTo>
                  <a:lnTo>
                    <a:pt x="3121202" y="485635"/>
                  </a:lnTo>
                  <a:lnTo>
                    <a:pt x="6242037" y="485635"/>
                  </a:lnTo>
                  <a:lnTo>
                    <a:pt x="6242037" y="0"/>
                  </a:lnTo>
                  <a:close/>
                </a:path>
              </a:pathLst>
            </a:custGeom>
            <a:solidFill>
              <a:srgbClr val="2DC9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186763" y="846367"/>
              <a:ext cx="295275" cy="485775"/>
            </a:xfrm>
            <a:custGeom>
              <a:avLst/>
              <a:gdLst/>
              <a:ahLst/>
              <a:cxnLst/>
              <a:rect l="l" t="t" r="r" b="b"/>
              <a:pathLst>
                <a:path w="295275" h="485775">
                  <a:moveTo>
                    <a:pt x="107632" y="0"/>
                  </a:moveTo>
                  <a:lnTo>
                    <a:pt x="0" y="0"/>
                  </a:lnTo>
                  <a:lnTo>
                    <a:pt x="0" y="485635"/>
                  </a:lnTo>
                  <a:lnTo>
                    <a:pt x="54000" y="485635"/>
                  </a:lnTo>
                  <a:lnTo>
                    <a:pt x="107632" y="485635"/>
                  </a:lnTo>
                  <a:lnTo>
                    <a:pt x="107632" y="0"/>
                  </a:lnTo>
                  <a:close/>
                </a:path>
                <a:path w="295275" h="485775">
                  <a:moveTo>
                    <a:pt x="295198" y="0"/>
                  </a:moveTo>
                  <a:lnTo>
                    <a:pt x="187553" y="0"/>
                  </a:lnTo>
                  <a:lnTo>
                    <a:pt x="187553" y="485635"/>
                  </a:lnTo>
                  <a:lnTo>
                    <a:pt x="241554" y="485635"/>
                  </a:lnTo>
                  <a:lnTo>
                    <a:pt x="295198" y="485635"/>
                  </a:lnTo>
                  <a:lnTo>
                    <a:pt x="295198" y="0"/>
                  </a:lnTo>
                  <a:close/>
                </a:path>
              </a:pathLst>
            </a:custGeom>
            <a:solidFill>
              <a:srgbClr val="298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197946" y="1963942"/>
              <a:ext cx="6458585" cy="675024"/>
            </a:xfrm>
            <a:custGeom>
              <a:avLst/>
              <a:gdLst/>
              <a:ahLst/>
              <a:cxnLst/>
              <a:rect l="l" t="t" r="r" b="b"/>
              <a:pathLst>
                <a:path w="6458584" h="486410">
                  <a:moveTo>
                    <a:pt x="6458407" y="0"/>
                  </a:moveTo>
                  <a:lnTo>
                    <a:pt x="165595" y="0"/>
                  </a:lnTo>
                  <a:lnTo>
                    <a:pt x="171478" y="20054"/>
                  </a:lnTo>
                  <a:lnTo>
                    <a:pt x="186781" y="37795"/>
                  </a:lnTo>
                  <a:lnTo>
                    <a:pt x="207985" y="54388"/>
                  </a:lnTo>
                  <a:lnTo>
                    <a:pt x="231572" y="70996"/>
                  </a:lnTo>
                  <a:lnTo>
                    <a:pt x="254023" y="88784"/>
                  </a:lnTo>
                  <a:lnTo>
                    <a:pt x="271820" y="108915"/>
                  </a:lnTo>
                  <a:lnTo>
                    <a:pt x="281443" y="132553"/>
                  </a:lnTo>
                  <a:lnTo>
                    <a:pt x="279374" y="160864"/>
                  </a:lnTo>
                  <a:lnTo>
                    <a:pt x="262094" y="195010"/>
                  </a:lnTo>
                  <a:lnTo>
                    <a:pt x="226085" y="236156"/>
                  </a:lnTo>
                  <a:lnTo>
                    <a:pt x="173047" y="259899"/>
                  </a:lnTo>
                  <a:lnTo>
                    <a:pt x="133146" y="287596"/>
                  </a:lnTo>
                  <a:lnTo>
                    <a:pt x="103355" y="318339"/>
                  </a:lnTo>
                  <a:lnTo>
                    <a:pt x="80643" y="351221"/>
                  </a:lnTo>
                  <a:lnTo>
                    <a:pt x="61981" y="385336"/>
                  </a:lnTo>
                  <a:lnTo>
                    <a:pt x="44339" y="419775"/>
                  </a:lnTo>
                  <a:lnTo>
                    <a:pt x="24688" y="453634"/>
                  </a:lnTo>
                  <a:lnTo>
                    <a:pt x="0" y="486003"/>
                  </a:lnTo>
                  <a:lnTo>
                    <a:pt x="6458407" y="486003"/>
                  </a:lnTo>
                  <a:lnTo>
                    <a:pt x="6458407" y="0"/>
                  </a:lnTo>
                  <a:close/>
                </a:path>
              </a:pathLst>
            </a:custGeom>
            <a:solidFill>
              <a:srgbClr val="2DC9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00169" y="2013061"/>
              <a:ext cx="292100" cy="625905"/>
            </a:xfrm>
            <a:custGeom>
              <a:avLst/>
              <a:gdLst/>
              <a:ahLst/>
              <a:cxnLst/>
              <a:rect l="l" t="t" r="r" b="b"/>
              <a:pathLst>
                <a:path w="292100" h="485775">
                  <a:moveTo>
                    <a:pt x="107645" y="0"/>
                  </a:moveTo>
                  <a:lnTo>
                    <a:pt x="0" y="0"/>
                  </a:lnTo>
                  <a:lnTo>
                    <a:pt x="0" y="485635"/>
                  </a:lnTo>
                  <a:lnTo>
                    <a:pt x="54000" y="485635"/>
                  </a:lnTo>
                  <a:lnTo>
                    <a:pt x="107645" y="485635"/>
                  </a:lnTo>
                  <a:lnTo>
                    <a:pt x="107645" y="0"/>
                  </a:lnTo>
                  <a:close/>
                </a:path>
                <a:path w="292100" h="485775">
                  <a:moveTo>
                    <a:pt x="291604" y="0"/>
                  </a:moveTo>
                  <a:lnTo>
                    <a:pt x="183959" y="0"/>
                  </a:lnTo>
                  <a:lnTo>
                    <a:pt x="183959" y="485635"/>
                  </a:lnTo>
                  <a:lnTo>
                    <a:pt x="237959" y="485635"/>
                  </a:lnTo>
                  <a:lnTo>
                    <a:pt x="291604" y="485635"/>
                  </a:lnTo>
                  <a:lnTo>
                    <a:pt x="291604" y="0"/>
                  </a:lnTo>
                  <a:close/>
                </a:path>
              </a:pathLst>
            </a:custGeom>
            <a:solidFill>
              <a:srgbClr val="2980C5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2437581" y="3379767"/>
              <a:ext cx="6251575" cy="485775"/>
            </a:xfrm>
            <a:custGeom>
              <a:avLst/>
              <a:gdLst/>
              <a:ahLst/>
              <a:cxnLst/>
              <a:rect l="l" t="t" r="r" b="b"/>
              <a:pathLst>
                <a:path w="6251575" h="485775">
                  <a:moveTo>
                    <a:pt x="6251397" y="0"/>
                  </a:moveTo>
                  <a:lnTo>
                    <a:pt x="0" y="0"/>
                  </a:lnTo>
                  <a:lnTo>
                    <a:pt x="0" y="485635"/>
                  </a:lnTo>
                  <a:lnTo>
                    <a:pt x="3125876" y="485635"/>
                  </a:lnTo>
                  <a:lnTo>
                    <a:pt x="6251397" y="485635"/>
                  </a:lnTo>
                  <a:lnTo>
                    <a:pt x="6251397" y="0"/>
                  </a:lnTo>
                  <a:close/>
                </a:path>
              </a:pathLst>
            </a:custGeom>
            <a:solidFill>
              <a:srgbClr val="2DC9D6"/>
            </a:solidFill>
          </p:spPr>
          <p:txBody>
            <a:bodyPr wrap="square" lIns="0" tIns="0" rIns="0" bIns="0" rtlCol="0"/>
            <a:lstStyle/>
            <a:p>
              <a:r>
                <a:rPr lang="en-US" dirty="0"/>
                <a:t>  </a:t>
              </a:r>
              <a:r>
                <a:rPr lang="en-US" sz="1400" dirty="0" err="1"/>
                <a:t>Umumnya</a:t>
              </a:r>
              <a:r>
                <a:rPr lang="en-US" sz="1400" dirty="0"/>
                <a:t> </a:t>
              </a:r>
              <a:r>
                <a:rPr lang="en-US" sz="1400" dirty="0" err="1"/>
                <a:t>kesedihan</a:t>
              </a:r>
              <a:r>
                <a:rPr lang="en-US" sz="1400" dirty="0"/>
                <a:t> </a:t>
              </a:r>
              <a:r>
                <a:rPr lang="en-US" sz="1400" dirty="0" err="1"/>
                <a:t>berlangsung</a:t>
              </a:r>
              <a:r>
                <a:rPr lang="en-US" sz="1400" dirty="0"/>
                <a:t> </a:t>
              </a:r>
              <a:r>
                <a:rPr lang="en-US" sz="1400" dirty="0" err="1"/>
                <a:t>selama</a:t>
              </a:r>
              <a:r>
                <a:rPr lang="en-US" sz="1400" dirty="0"/>
                <a:t> 1 </a:t>
              </a:r>
              <a:r>
                <a:rPr lang="en-US" sz="1400" dirty="0" err="1"/>
                <a:t>tahun</a:t>
              </a:r>
              <a:endParaRPr sz="1400" dirty="0"/>
            </a:p>
          </p:txBody>
        </p:sp>
        <p:sp>
          <p:nvSpPr>
            <p:cNvPr id="9" name="object 9"/>
            <p:cNvSpPr/>
            <p:nvPr/>
          </p:nvSpPr>
          <p:spPr>
            <a:xfrm flipV="1">
              <a:off x="8287917" y="3379134"/>
              <a:ext cx="295275" cy="486408"/>
            </a:xfrm>
            <a:custGeom>
              <a:avLst/>
              <a:gdLst/>
              <a:ahLst/>
              <a:cxnLst/>
              <a:rect l="l" t="t" r="r" b="b"/>
              <a:pathLst>
                <a:path w="289559" h="495935">
                  <a:moveTo>
                    <a:pt x="107632" y="0"/>
                  </a:moveTo>
                  <a:lnTo>
                    <a:pt x="0" y="0"/>
                  </a:lnTo>
                  <a:lnTo>
                    <a:pt x="0" y="485635"/>
                  </a:lnTo>
                  <a:lnTo>
                    <a:pt x="54000" y="485635"/>
                  </a:lnTo>
                  <a:lnTo>
                    <a:pt x="107632" y="485635"/>
                  </a:lnTo>
                  <a:lnTo>
                    <a:pt x="107632" y="0"/>
                  </a:lnTo>
                  <a:close/>
                </a:path>
                <a:path w="289559" h="495935">
                  <a:moveTo>
                    <a:pt x="289077" y="10071"/>
                  </a:moveTo>
                  <a:lnTo>
                    <a:pt x="181432" y="10071"/>
                  </a:lnTo>
                  <a:lnTo>
                    <a:pt x="181432" y="495719"/>
                  </a:lnTo>
                  <a:lnTo>
                    <a:pt x="235432" y="495719"/>
                  </a:lnTo>
                  <a:lnTo>
                    <a:pt x="289077" y="495719"/>
                  </a:lnTo>
                  <a:lnTo>
                    <a:pt x="289077" y="10071"/>
                  </a:lnTo>
                  <a:close/>
                </a:path>
              </a:pathLst>
            </a:custGeom>
            <a:solidFill>
              <a:srgbClr val="2980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696580" y="155056"/>
            <a:ext cx="447562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600" b="1" spc="-10" dirty="0">
                <a:solidFill>
                  <a:srgbClr val="21A9E3"/>
                </a:solidFill>
                <a:latin typeface="Arial"/>
                <a:cs typeface="Arial"/>
              </a:rPr>
              <a:t>PENGERTIAN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45791" y="864841"/>
            <a:ext cx="4444899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Duka</a:t>
            </a:r>
            <a:r>
              <a:rPr lang="en-US" sz="1400" dirty="0">
                <a:solidFill>
                  <a:schemeClr val="tx1"/>
                </a:solidFill>
                <a:latin typeface="Arial MT"/>
                <a:cs typeface="Arial MT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cita</a:t>
            </a:r>
            <a:r>
              <a:rPr lang="en-US" sz="1400" dirty="0">
                <a:solidFill>
                  <a:schemeClr val="tx1"/>
                </a:solidFill>
                <a:latin typeface="Arial MT"/>
                <a:cs typeface="Arial MT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Arial MT"/>
                <a:cs typeface="Arial MT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respon</a:t>
            </a:r>
            <a:r>
              <a:rPr lang="en-US" sz="1400" dirty="0">
                <a:solidFill>
                  <a:schemeClr val="tx1"/>
                </a:solidFill>
                <a:latin typeface="Arial MT"/>
                <a:cs typeface="Arial MT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fisiologis</a:t>
            </a:r>
            <a:r>
              <a:rPr lang="en-US" sz="1400" dirty="0">
                <a:solidFill>
                  <a:schemeClr val="tx1"/>
                </a:solidFill>
                <a:latin typeface="Arial MT"/>
                <a:cs typeface="Arial MT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terhadap</a:t>
            </a:r>
            <a:r>
              <a:rPr lang="en-US" sz="1400" dirty="0">
                <a:solidFill>
                  <a:schemeClr val="tx1"/>
                </a:solidFill>
                <a:latin typeface="Arial MT"/>
                <a:cs typeface="Arial MT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kehilangan</a:t>
            </a:r>
            <a:endParaRPr sz="1400" dirty="0">
              <a:solidFill>
                <a:schemeClr val="tx1"/>
              </a:solidFill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87578" y="1957050"/>
            <a:ext cx="5850928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Kesedihan</a:t>
            </a:r>
            <a:r>
              <a:rPr lang="en-US" sz="1400" dirty="0">
                <a:solidFill>
                  <a:schemeClr val="tx1"/>
                </a:solidFill>
                <a:latin typeface="Arial MT"/>
                <a:cs typeface="Arial MT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adalah</a:t>
            </a:r>
            <a:r>
              <a:rPr lang="en-US" sz="1400" dirty="0">
                <a:solidFill>
                  <a:schemeClr val="tx1"/>
                </a:solidFill>
                <a:latin typeface="Arial MT"/>
                <a:cs typeface="Arial MT"/>
              </a:rPr>
              <a:t> : </a:t>
            </a: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reaksi</a:t>
            </a:r>
            <a:r>
              <a:rPr lang="en-US" sz="1400" dirty="0">
                <a:solidFill>
                  <a:schemeClr val="tx1"/>
                </a:solidFill>
                <a:latin typeface="Arial MT"/>
                <a:cs typeface="Arial MT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individu</a:t>
            </a:r>
            <a:r>
              <a:rPr lang="en-US" sz="1400" dirty="0">
                <a:solidFill>
                  <a:schemeClr val="tx1"/>
                </a:solidFill>
                <a:latin typeface="Arial MT"/>
                <a:cs typeface="Arial MT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terhadap</a:t>
            </a:r>
            <a:r>
              <a:rPr lang="en-US" sz="1400" dirty="0">
                <a:solidFill>
                  <a:schemeClr val="tx1"/>
                </a:solidFill>
                <a:latin typeface="Arial MT"/>
                <a:cs typeface="Arial MT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kehilangan</a:t>
            </a:r>
            <a:r>
              <a:rPr lang="en-US" sz="1400" dirty="0">
                <a:solidFill>
                  <a:schemeClr val="tx1"/>
                </a:solidFill>
                <a:latin typeface="Arial MT"/>
                <a:cs typeface="Arial MT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sesuatu</a:t>
            </a:r>
            <a:r>
              <a:rPr lang="en-US" sz="1400" dirty="0">
                <a:solidFill>
                  <a:schemeClr val="tx1"/>
                </a:solidFill>
                <a:latin typeface="Arial MT"/>
                <a:cs typeface="Arial MT"/>
              </a:rPr>
              <a:t> yang sangat </a:t>
            </a: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bernilai</a:t>
            </a:r>
            <a:r>
              <a:rPr lang="en-US" sz="1400" dirty="0">
                <a:solidFill>
                  <a:schemeClr val="tx1"/>
                </a:solidFill>
                <a:latin typeface="Arial MT"/>
                <a:cs typeface="Arial MT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tidak</a:t>
            </a:r>
            <a:r>
              <a:rPr lang="en-US" sz="1400" dirty="0">
                <a:solidFill>
                  <a:schemeClr val="tx1"/>
                </a:solidFill>
                <a:latin typeface="Arial MT"/>
                <a:cs typeface="Arial MT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hanya</a:t>
            </a:r>
            <a:r>
              <a:rPr lang="en-US" sz="1400" dirty="0">
                <a:solidFill>
                  <a:schemeClr val="tx1"/>
                </a:solidFill>
                <a:latin typeface="Arial MT"/>
                <a:cs typeface="Arial MT"/>
              </a:rPr>
              <a:t> Ketika orang </a:t>
            </a: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tua</a:t>
            </a:r>
            <a:r>
              <a:rPr lang="en-US" sz="1400" dirty="0">
                <a:solidFill>
                  <a:schemeClr val="tx1"/>
                </a:solidFill>
                <a:latin typeface="Arial MT"/>
                <a:cs typeface="Arial MT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kehilangan</a:t>
            </a:r>
            <a:r>
              <a:rPr lang="en-US" sz="1400" dirty="0">
                <a:solidFill>
                  <a:schemeClr val="tx1"/>
                </a:solidFill>
                <a:latin typeface="Arial MT"/>
                <a:cs typeface="Arial MT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bayinya</a:t>
            </a:r>
            <a:r>
              <a:rPr lang="en-US" sz="1400" dirty="0">
                <a:solidFill>
                  <a:schemeClr val="tx1"/>
                </a:solidFill>
                <a:latin typeface="Arial MT"/>
                <a:cs typeface="Arial MT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tetapi</a:t>
            </a:r>
            <a:r>
              <a:rPr lang="en-US" sz="1400" dirty="0">
                <a:solidFill>
                  <a:schemeClr val="tx1"/>
                </a:solidFill>
                <a:latin typeface="Arial MT"/>
                <a:cs typeface="Arial MT"/>
              </a:rPr>
              <a:t> juga </a:t>
            </a: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mengalami</a:t>
            </a:r>
            <a:r>
              <a:rPr lang="en-US" sz="1400" dirty="0">
                <a:solidFill>
                  <a:schemeClr val="tx1"/>
                </a:solidFill>
                <a:latin typeface="Arial MT"/>
                <a:cs typeface="Arial MT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komplikasi</a:t>
            </a:r>
            <a:r>
              <a:rPr lang="en-US" sz="1400" dirty="0">
                <a:solidFill>
                  <a:schemeClr val="tx1"/>
                </a:solidFill>
                <a:latin typeface="Arial MT"/>
                <a:cs typeface="Arial MT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dalam</a:t>
            </a:r>
            <a:r>
              <a:rPr lang="en-US" sz="1400" dirty="0">
                <a:solidFill>
                  <a:schemeClr val="tx1"/>
                </a:solidFill>
                <a:latin typeface="Arial MT"/>
                <a:cs typeface="Arial MT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 MT"/>
                <a:cs typeface="Arial MT"/>
              </a:rPr>
              <a:t>persalinan</a:t>
            </a:r>
            <a:endParaRPr sz="1400" dirty="0">
              <a:solidFill>
                <a:schemeClr val="tx1"/>
              </a:solidFill>
              <a:latin typeface="Arial MT"/>
              <a:cs typeface="Arial M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04466" y="650419"/>
            <a:ext cx="441325" cy="54886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">
              <a:lnSpc>
                <a:spcPts val="5765"/>
              </a:lnSpc>
              <a:spcBef>
                <a:spcPts val="100"/>
              </a:spcBef>
            </a:pPr>
            <a:r>
              <a:rPr sz="5400" b="1" spc="-50" dirty="0">
                <a:solidFill>
                  <a:srgbClr val="2980C5"/>
                </a:solidFill>
                <a:latin typeface="Arial"/>
                <a:cs typeface="Arial"/>
              </a:rPr>
              <a:t>1</a:t>
            </a:r>
            <a:endParaRPr sz="5400" dirty="0">
              <a:latin typeface="Arial"/>
              <a:cs typeface="Arial"/>
            </a:endParaRPr>
          </a:p>
          <a:p>
            <a:pPr marL="46355">
              <a:lnSpc>
                <a:spcPts val="5080"/>
              </a:lnSpc>
            </a:pPr>
            <a:endParaRPr lang="en-US" sz="5400" b="1" spc="-50" dirty="0">
              <a:solidFill>
                <a:srgbClr val="2980C5"/>
              </a:solidFill>
              <a:latin typeface="Arial"/>
              <a:cs typeface="Arial"/>
            </a:endParaRPr>
          </a:p>
          <a:p>
            <a:pPr marL="46355">
              <a:lnSpc>
                <a:spcPts val="5080"/>
              </a:lnSpc>
            </a:pPr>
            <a:r>
              <a:rPr sz="5400" b="1" spc="-50" dirty="0">
                <a:solidFill>
                  <a:srgbClr val="2980C5"/>
                </a:solidFill>
                <a:latin typeface="Arial"/>
                <a:cs typeface="Arial"/>
              </a:rPr>
              <a:t>2</a:t>
            </a:r>
            <a:endParaRPr sz="5400" dirty="0">
              <a:latin typeface="Arial"/>
              <a:cs typeface="Arial"/>
            </a:endParaRPr>
          </a:p>
          <a:p>
            <a:pPr marL="46355">
              <a:lnSpc>
                <a:spcPts val="5075"/>
              </a:lnSpc>
            </a:pPr>
            <a:endParaRPr lang="en-US" sz="5400" b="1" spc="-50" dirty="0">
              <a:solidFill>
                <a:srgbClr val="2980C5"/>
              </a:solidFill>
              <a:latin typeface="Arial"/>
              <a:cs typeface="Arial"/>
            </a:endParaRPr>
          </a:p>
          <a:p>
            <a:pPr marL="46355">
              <a:lnSpc>
                <a:spcPts val="5075"/>
              </a:lnSpc>
            </a:pPr>
            <a:r>
              <a:rPr sz="5400" b="1" spc="-50" dirty="0">
                <a:solidFill>
                  <a:srgbClr val="2980C5"/>
                </a:solidFill>
                <a:latin typeface="Arial"/>
                <a:cs typeface="Arial"/>
              </a:rPr>
              <a:t>3</a:t>
            </a:r>
            <a:endParaRPr sz="5400" dirty="0">
              <a:latin typeface="Arial"/>
              <a:cs typeface="Arial"/>
            </a:endParaRPr>
          </a:p>
          <a:p>
            <a:pPr marL="19685">
              <a:lnSpc>
                <a:spcPts val="5185"/>
              </a:lnSpc>
            </a:pPr>
            <a:endParaRPr sz="5400" dirty="0">
              <a:latin typeface="Arial"/>
              <a:cs typeface="Arial"/>
            </a:endParaRPr>
          </a:p>
          <a:p>
            <a:pPr marL="15875">
              <a:lnSpc>
                <a:spcPts val="5365"/>
              </a:lnSpc>
            </a:pPr>
            <a:endParaRPr sz="5400" dirty="0">
              <a:latin typeface="Arial"/>
              <a:cs typeface="Arial"/>
            </a:endParaRPr>
          </a:p>
          <a:p>
            <a:pPr marL="12700">
              <a:lnSpc>
                <a:spcPts val="5940"/>
              </a:lnSpc>
            </a:pPr>
            <a:endParaRPr sz="5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305" y="-118845"/>
            <a:ext cx="8809532" cy="1092287"/>
          </a:xfrm>
          <a:prstGeom prst="rect">
            <a:avLst/>
          </a:prstGeom>
        </p:spPr>
        <p:txBody>
          <a:bodyPr vert="horz" wrap="square" lIns="0" tIns="411163" rIns="0" bIns="0" rtlCol="0">
            <a:spAutoFit/>
          </a:bodyPr>
          <a:lstStyle/>
          <a:p>
            <a:pPr marL="904875">
              <a:lnSpc>
                <a:spcPct val="100000"/>
              </a:lnSpc>
              <a:spcBef>
                <a:spcPts val="100"/>
              </a:spcBef>
            </a:pPr>
            <a:r>
              <a:rPr lang="en-US" sz="4400" dirty="0" err="1"/>
              <a:t>Tahapan</a:t>
            </a:r>
            <a:r>
              <a:rPr lang="en-US" sz="4400" dirty="0"/>
              <a:t> </a:t>
            </a:r>
            <a:r>
              <a:rPr lang="en-US" sz="4400" dirty="0" err="1"/>
              <a:t>Respon</a:t>
            </a:r>
            <a:r>
              <a:rPr lang="en-US" sz="4400" dirty="0"/>
              <a:t> </a:t>
            </a:r>
            <a:r>
              <a:rPr lang="en-US" sz="4400" dirty="0" err="1"/>
              <a:t>Berduka</a:t>
            </a:r>
            <a:endParaRPr sz="440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2222" y="1198230"/>
            <a:ext cx="4438798" cy="137231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269973" y="1659436"/>
            <a:ext cx="350329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000" dirty="0" err="1">
                <a:latin typeface="Arial MT"/>
                <a:cs typeface="Arial MT"/>
              </a:rPr>
              <a:t>Syok</a:t>
            </a:r>
            <a:endParaRPr sz="2000" dirty="0">
              <a:latin typeface="Arial MT"/>
              <a:cs typeface="Arial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13173" y="2455881"/>
            <a:ext cx="4438798" cy="137231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372657" y="2875582"/>
            <a:ext cx="3719829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000" dirty="0" err="1">
                <a:latin typeface="Arial MT"/>
                <a:cs typeface="Arial MT"/>
              </a:rPr>
              <a:t>Penekanan</a:t>
            </a:r>
            <a:r>
              <a:rPr lang="en-US" sz="2000" dirty="0">
                <a:latin typeface="Arial MT"/>
                <a:cs typeface="Arial MT"/>
              </a:rPr>
              <a:t>, </a:t>
            </a:r>
            <a:r>
              <a:rPr lang="en-US" sz="2000" dirty="0" err="1">
                <a:latin typeface="Arial MT"/>
                <a:cs typeface="Arial MT"/>
              </a:rPr>
              <a:t>Fase</a:t>
            </a:r>
            <a:r>
              <a:rPr lang="en-US" sz="2000" dirty="0">
                <a:latin typeface="Arial MT"/>
                <a:cs typeface="Arial MT"/>
              </a:rPr>
              <a:t> </a:t>
            </a:r>
            <a:r>
              <a:rPr lang="en-US" sz="2000" dirty="0" err="1">
                <a:latin typeface="Arial MT"/>
                <a:cs typeface="Arial MT"/>
              </a:rPr>
              <a:t>Realitas</a:t>
            </a:r>
            <a:endParaRPr sz="2000" dirty="0">
              <a:latin typeface="Arial MT"/>
              <a:cs typeface="Arial MT"/>
            </a:endParaRPr>
          </a:p>
        </p:txBody>
      </p:sp>
      <p:pic>
        <p:nvPicPr>
          <p:cNvPr id="7" name="object 3">
            <a:extLst>
              <a:ext uri="{FF2B5EF4-FFF2-40B4-BE49-F238E27FC236}">
                <a16:creationId xmlns:a16="http://schemas.microsoft.com/office/drawing/2014/main" id="{D074E0EA-80C5-4A7B-A145-E46A0FCCF4F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6800" y="3789065"/>
            <a:ext cx="4438798" cy="1372319"/>
          </a:xfrm>
          <a:prstGeom prst="rect">
            <a:avLst/>
          </a:prstGeom>
        </p:spPr>
      </p:pic>
      <p:sp>
        <p:nvSpPr>
          <p:cNvPr id="8" name="object 4">
            <a:extLst>
              <a:ext uri="{FF2B5EF4-FFF2-40B4-BE49-F238E27FC236}">
                <a16:creationId xmlns:a16="http://schemas.microsoft.com/office/drawing/2014/main" id="{78A29D57-AD5A-4E31-B8AA-075681DCEF10}"/>
              </a:ext>
            </a:extLst>
          </p:cNvPr>
          <p:cNvSpPr txBox="1"/>
          <p:nvPr/>
        </p:nvSpPr>
        <p:spPr>
          <a:xfrm>
            <a:off x="1447800" y="4072226"/>
            <a:ext cx="350329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000" dirty="0" err="1">
                <a:latin typeface="Arial MT"/>
                <a:cs typeface="Arial MT"/>
              </a:rPr>
              <a:t>Resolusi</a:t>
            </a:r>
            <a:r>
              <a:rPr lang="en-US" sz="2000" dirty="0">
                <a:latin typeface="Arial MT"/>
                <a:cs typeface="Arial MT"/>
              </a:rPr>
              <a:t>, </a:t>
            </a:r>
            <a:r>
              <a:rPr lang="en-US" sz="2000" dirty="0" err="1">
                <a:latin typeface="Arial MT"/>
                <a:cs typeface="Arial MT"/>
              </a:rPr>
              <a:t>membuat</a:t>
            </a:r>
            <a:r>
              <a:rPr lang="en-US" sz="2000" dirty="0">
                <a:latin typeface="Arial MT"/>
                <a:cs typeface="Arial MT"/>
              </a:rPr>
              <a:t> </a:t>
            </a:r>
            <a:r>
              <a:rPr lang="en-US" sz="2000" dirty="0" err="1">
                <a:latin typeface="Arial MT"/>
                <a:cs typeface="Arial MT"/>
              </a:rPr>
              <a:t>Hubungan</a:t>
            </a:r>
            <a:r>
              <a:rPr lang="en-US" sz="2000" dirty="0">
                <a:latin typeface="Arial MT"/>
                <a:cs typeface="Arial MT"/>
              </a:rPr>
              <a:t> </a:t>
            </a:r>
            <a:r>
              <a:rPr lang="en-US" sz="2000" dirty="0" err="1">
                <a:latin typeface="Arial MT"/>
                <a:cs typeface="Arial MT"/>
              </a:rPr>
              <a:t>baru</a:t>
            </a:r>
            <a:r>
              <a:rPr lang="en-US" sz="2000" dirty="0">
                <a:latin typeface="Arial MT"/>
                <a:cs typeface="Arial MT"/>
              </a:rPr>
              <a:t> yang significant </a:t>
            </a:r>
            <a:endParaRPr sz="2000" dirty="0">
              <a:latin typeface="Arial MT"/>
              <a:cs typeface="Arial MT"/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3F3F3F"/>
                </a:solidFill>
              </a:rPr>
              <a:t>Insert</a:t>
            </a:r>
            <a:r>
              <a:rPr sz="1200" spc="-65" dirty="0">
                <a:solidFill>
                  <a:srgbClr val="3F3F3F"/>
                </a:solidFill>
              </a:rPr>
              <a:t> </a:t>
            </a:r>
            <a:r>
              <a:rPr sz="1200" spc="-10" dirty="0">
                <a:solidFill>
                  <a:srgbClr val="3F3F3F"/>
                </a:solidFill>
              </a:rPr>
              <a:t>Your</a:t>
            </a:r>
            <a:r>
              <a:rPr sz="1200" spc="-50" dirty="0">
                <a:solidFill>
                  <a:srgbClr val="3F3F3F"/>
                </a:solidFill>
              </a:rPr>
              <a:t> </a:t>
            </a:r>
            <a:r>
              <a:rPr sz="1200" spc="-20" dirty="0">
                <a:solidFill>
                  <a:srgbClr val="3F3F3F"/>
                </a:solidFill>
              </a:rPr>
              <a:t>Image</a:t>
            </a:r>
            <a:endParaRPr sz="1200"/>
          </a:p>
        </p:txBody>
      </p:sp>
      <p:sp>
        <p:nvSpPr>
          <p:cNvPr id="3" name="object 3"/>
          <p:cNvSpPr/>
          <p:nvPr/>
        </p:nvSpPr>
        <p:spPr>
          <a:xfrm>
            <a:off x="1371600" y="1050925"/>
            <a:ext cx="6477000" cy="3048000"/>
          </a:xfrm>
          <a:custGeom>
            <a:avLst/>
            <a:gdLst/>
            <a:ahLst/>
            <a:cxnLst/>
            <a:rect l="l" t="t" r="r" b="b"/>
            <a:pathLst>
              <a:path w="5040630" h="2376170">
                <a:moveTo>
                  <a:pt x="5040363" y="0"/>
                </a:moveTo>
                <a:lnTo>
                  <a:pt x="0" y="0"/>
                </a:lnTo>
                <a:lnTo>
                  <a:pt x="0" y="2376004"/>
                </a:lnTo>
                <a:lnTo>
                  <a:pt x="2520365" y="2376004"/>
                </a:lnTo>
                <a:lnTo>
                  <a:pt x="5040363" y="2376004"/>
                </a:lnTo>
                <a:lnTo>
                  <a:pt x="5040363" y="0"/>
                </a:lnTo>
                <a:close/>
              </a:path>
            </a:pathLst>
          </a:custGeom>
          <a:solidFill>
            <a:srgbClr val="2DC9D6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667000" y="987770"/>
            <a:ext cx="36576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200" b="1" dirty="0">
                <a:solidFill>
                  <a:srgbClr val="FFFFFF"/>
                </a:solidFill>
                <a:latin typeface="Arial"/>
                <a:cs typeface="Arial"/>
              </a:rPr>
              <a:t>SYOK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71600" y="1593589"/>
            <a:ext cx="6477000" cy="26109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4" marR="5080" indent="-342900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Arial MT"/>
                <a:cs typeface="Arial MT"/>
              </a:rPr>
              <a:t>Penolakan</a:t>
            </a:r>
            <a:r>
              <a:rPr lang="en-US" sz="2400" dirty="0">
                <a:latin typeface="Arial MT"/>
                <a:cs typeface="Arial MT"/>
              </a:rPr>
              <a:t>, </a:t>
            </a:r>
            <a:r>
              <a:rPr lang="en-US" sz="2400" dirty="0" err="1">
                <a:latin typeface="Arial MT"/>
                <a:cs typeface="Arial MT"/>
              </a:rPr>
              <a:t>Ketidakpercayaan</a:t>
            </a:r>
            <a:r>
              <a:rPr lang="en-US" sz="2400" dirty="0">
                <a:latin typeface="Arial MT"/>
                <a:cs typeface="Arial MT"/>
              </a:rPr>
              <a:t>, </a:t>
            </a:r>
            <a:r>
              <a:rPr lang="en-US" sz="2400" dirty="0" err="1">
                <a:latin typeface="Arial MT"/>
                <a:cs typeface="Arial MT"/>
              </a:rPr>
              <a:t>Keputusasaan</a:t>
            </a:r>
            <a:r>
              <a:rPr lang="en-US" sz="2400" dirty="0">
                <a:latin typeface="Arial MT"/>
                <a:cs typeface="Arial MT"/>
              </a:rPr>
              <a:t>, Marah, </a:t>
            </a:r>
            <a:r>
              <a:rPr lang="en-US" sz="2400" dirty="0" err="1">
                <a:latin typeface="Arial MT"/>
                <a:cs typeface="Arial MT"/>
              </a:rPr>
              <a:t>Takut</a:t>
            </a:r>
            <a:r>
              <a:rPr lang="en-US" sz="2400" dirty="0">
                <a:latin typeface="Arial MT"/>
                <a:cs typeface="Arial MT"/>
              </a:rPr>
              <a:t>, </a:t>
            </a:r>
            <a:r>
              <a:rPr lang="en-US" sz="2400" dirty="0" err="1">
                <a:latin typeface="Arial MT"/>
                <a:cs typeface="Arial MT"/>
              </a:rPr>
              <a:t>Cemas</a:t>
            </a:r>
            <a:r>
              <a:rPr lang="en-US" sz="2400" dirty="0">
                <a:latin typeface="Arial MT"/>
                <a:cs typeface="Arial MT"/>
              </a:rPr>
              <a:t>, </a:t>
            </a:r>
            <a:r>
              <a:rPr lang="en-US" sz="2400" dirty="0" err="1">
                <a:latin typeface="Arial MT"/>
                <a:cs typeface="Arial MT"/>
              </a:rPr>
              <a:t>Merasa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bersalah</a:t>
            </a:r>
            <a:r>
              <a:rPr lang="en-US" sz="2400" dirty="0">
                <a:latin typeface="Arial MT"/>
                <a:cs typeface="Arial MT"/>
              </a:rPr>
              <a:t>, </a:t>
            </a:r>
            <a:r>
              <a:rPr lang="en-US" sz="2400" dirty="0" err="1">
                <a:latin typeface="Arial MT"/>
                <a:cs typeface="Arial MT"/>
              </a:rPr>
              <a:t>Kesepian</a:t>
            </a:r>
            <a:r>
              <a:rPr lang="en-US" sz="2400" dirty="0">
                <a:latin typeface="Arial MT"/>
                <a:cs typeface="Arial MT"/>
              </a:rPr>
              <a:t>, </a:t>
            </a:r>
            <a:r>
              <a:rPr lang="en-US" sz="2400" dirty="0" err="1">
                <a:latin typeface="Arial MT"/>
                <a:cs typeface="Arial MT"/>
              </a:rPr>
              <a:t>Kesedihan</a:t>
            </a:r>
            <a:r>
              <a:rPr lang="en-US" sz="2400" dirty="0">
                <a:latin typeface="Arial MT"/>
                <a:cs typeface="Arial MT"/>
              </a:rPr>
              <a:t>, </a:t>
            </a:r>
            <a:r>
              <a:rPr lang="en-US" sz="2400" dirty="0" err="1">
                <a:latin typeface="Arial MT"/>
                <a:cs typeface="Arial MT"/>
              </a:rPr>
              <a:t>Kepahitan</a:t>
            </a:r>
            <a:r>
              <a:rPr lang="en-US" sz="2400" dirty="0">
                <a:latin typeface="Arial MT"/>
                <a:cs typeface="Arial MT"/>
              </a:rPr>
              <a:t>, </a:t>
            </a:r>
            <a:r>
              <a:rPr lang="en-US" sz="2400" dirty="0" err="1">
                <a:latin typeface="Arial MT"/>
                <a:cs typeface="Arial MT"/>
              </a:rPr>
              <a:t>Frustasi</a:t>
            </a:r>
            <a:r>
              <a:rPr lang="en-US" sz="2400" dirty="0">
                <a:latin typeface="Arial MT"/>
                <a:cs typeface="Arial MT"/>
              </a:rPr>
              <a:t>, </a:t>
            </a:r>
            <a:r>
              <a:rPr lang="en-US" sz="2400" dirty="0" err="1">
                <a:latin typeface="Arial MT"/>
                <a:cs typeface="Arial MT"/>
              </a:rPr>
              <a:t>Kehilangan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konsentrasi</a:t>
            </a:r>
            <a:endParaRPr lang="en-US" sz="2400" dirty="0">
              <a:latin typeface="Arial MT"/>
              <a:cs typeface="Arial MT"/>
            </a:endParaRPr>
          </a:p>
          <a:p>
            <a:pPr marL="354964" marR="5080" indent="-342900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Arial MT"/>
                <a:cs typeface="Arial MT"/>
              </a:rPr>
              <a:t>Manifestasi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Fisiknya</a:t>
            </a:r>
            <a:r>
              <a:rPr lang="en-US" sz="2400" dirty="0">
                <a:latin typeface="Arial MT"/>
                <a:cs typeface="Arial MT"/>
              </a:rPr>
              <a:t> : </a:t>
            </a:r>
            <a:r>
              <a:rPr lang="en-US" sz="2400" dirty="0" err="1">
                <a:latin typeface="Arial MT"/>
                <a:cs typeface="Arial MT"/>
              </a:rPr>
              <a:t>Kehilangan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berat</a:t>
            </a:r>
            <a:r>
              <a:rPr lang="en-US" sz="2400" dirty="0">
                <a:latin typeface="Arial MT"/>
                <a:cs typeface="Arial MT"/>
              </a:rPr>
              <a:t>, </a:t>
            </a:r>
            <a:r>
              <a:rPr lang="en-US" sz="2400" dirty="0" err="1">
                <a:latin typeface="Arial MT"/>
                <a:cs typeface="Arial MT"/>
              </a:rPr>
              <a:t>Anoreksia</a:t>
            </a:r>
            <a:r>
              <a:rPr lang="en-US" sz="2400" dirty="0">
                <a:latin typeface="Arial MT"/>
                <a:cs typeface="Arial MT"/>
              </a:rPr>
              <a:t>, Susah </a:t>
            </a:r>
            <a:r>
              <a:rPr lang="en-US" sz="2400" dirty="0" err="1">
                <a:latin typeface="Arial MT"/>
                <a:cs typeface="Arial MT"/>
              </a:rPr>
              <a:t>tidur</a:t>
            </a:r>
            <a:r>
              <a:rPr lang="en-US" sz="2400" dirty="0">
                <a:latin typeface="Arial MT"/>
                <a:cs typeface="Arial MT"/>
              </a:rPr>
              <a:t>, Kurang </a:t>
            </a:r>
            <a:r>
              <a:rPr lang="en-US" sz="2400" dirty="0" err="1">
                <a:latin typeface="Arial MT"/>
                <a:cs typeface="Arial MT"/>
              </a:rPr>
              <a:t>istirahat</a:t>
            </a:r>
            <a:r>
              <a:rPr lang="en-US" sz="2400" dirty="0">
                <a:latin typeface="Arial MT"/>
                <a:cs typeface="Arial MT"/>
              </a:rPr>
              <a:t>, </a:t>
            </a:r>
            <a:r>
              <a:rPr lang="en-US" sz="2400" dirty="0" err="1">
                <a:latin typeface="Arial MT"/>
                <a:cs typeface="Arial MT"/>
              </a:rPr>
              <a:t>Sesak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nafas</a:t>
            </a:r>
            <a:r>
              <a:rPr lang="en-US" sz="2400" dirty="0">
                <a:latin typeface="Arial MT"/>
                <a:cs typeface="Arial MT"/>
              </a:rPr>
              <a:t>, </a:t>
            </a:r>
            <a:r>
              <a:rPr lang="en-US" sz="2400" dirty="0" err="1">
                <a:latin typeface="Arial MT"/>
                <a:cs typeface="Arial MT"/>
              </a:rPr>
              <a:t>Mengomel</a:t>
            </a:r>
            <a:r>
              <a:rPr lang="en-US" sz="2400" dirty="0">
                <a:latin typeface="Arial MT"/>
                <a:cs typeface="Arial MT"/>
              </a:rPr>
              <a:t>, </a:t>
            </a:r>
            <a:r>
              <a:rPr lang="en-US" sz="2400" dirty="0" err="1">
                <a:latin typeface="Arial MT"/>
                <a:cs typeface="Arial MT"/>
              </a:rPr>
              <a:t>Gemetaran</a:t>
            </a:r>
            <a:r>
              <a:rPr lang="en-US" sz="2400" dirty="0">
                <a:latin typeface="Arial MT"/>
                <a:cs typeface="Arial MT"/>
              </a:rPr>
              <a:t>, </a:t>
            </a:r>
            <a:r>
              <a:rPr lang="en-US" sz="2400" dirty="0" err="1">
                <a:latin typeface="Arial MT"/>
                <a:cs typeface="Arial MT"/>
              </a:rPr>
              <a:t>dll</a:t>
            </a:r>
            <a:r>
              <a:rPr lang="en-US" sz="2400" dirty="0">
                <a:latin typeface="Arial MT"/>
                <a:cs typeface="Arial MT"/>
              </a:rPr>
              <a:t>.</a:t>
            </a:r>
            <a:endParaRPr sz="24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7637" y="205564"/>
            <a:ext cx="8748001" cy="4731842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958463" y="193219"/>
            <a:ext cx="12223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3F3F3F"/>
                </a:solidFill>
                <a:latin typeface="Arial MT"/>
                <a:cs typeface="Arial MT"/>
              </a:rPr>
              <a:t>Insert</a:t>
            </a:r>
            <a:r>
              <a:rPr sz="1200" spc="-65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solidFill>
                  <a:srgbClr val="3F3F3F"/>
                </a:solidFill>
                <a:latin typeface="Arial MT"/>
                <a:cs typeface="Arial MT"/>
              </a:rPr>
              <a:t>Your</a:t>
            </a:r>
            <a:r>
              <a:rPr sz="1200" spc="-50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200" spc="-20" dirty="0">
                <a:solidFill>
                  <a:srgbClr val="3F3F3F"/>
                </a:solidFill>
                <a:latin typeface="Arial MT"/>
                <a:cs typeface="Arial MT"/>
              </a:rPr>
              <a:t>Image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90600" y="871933"/>
            <a:ext cx="7086600" cy="3531792"/>
          </a:xfrm>
          <a:custGeom>
            <a:avLst/>
            <a:gdLst/>
            <a:ahLst/>
            <a:cxnLst/>
            <a:rect l="l" t="t" r="r" b="b"/>
            <a:pathLst>
              <a:path w="5040630" h="2304415">
                <a:moveTo>
                  <a:pt x="5040363" y="0"/>
                </a:moveTo>
                <a:lnTo>
                  <a:pt x="0" y="0"/>
                </a:lnTo>
                <a:lnTo>
                  <a:pt x="0" y="2303995"/>
                </a:lnTo>
                <a:lnTo>
                  <a:pt x="2520365" y="2303995"/>
                </a:lnTo>
                <a:lnTo>
                  <a:pt x="5040363" y="2303995"/>
                </a:lnTo>
                <a:lnTo>
                  <a:pt x="5040363" y="0"/>
                </a:lnTo>
                <a:close/>
              </a:path>
            </a:pathLst>
          </a:custGeom>
          <a:solidFill>
            <a:srgbClr val="2DC9D6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295400" y="1050925"/>
            <a:ext cx="6553200" cy="5125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7200" marR="5080" indent="-445134" algn="ctr">
              <a:lnSpc>
                <a:spcPct val="109900"/>
              </a:lnSpc>
              <a:spcBef>
                <a:spcPts val="100"/>
              </a:spcBef>
            </a:pPr>
            <a:r>
              <a:rPr lang="en-US" sz="3200" b="1" dirty="0" err="1">
                <a:solidFill>
                  <a:srgbClr val="3F3F3F"/>
                </a:solidFill>
                <a:latin typeface="Arial"/>
                <a:cs typeface="Arial"/>
              </a:rPr>
              <a:t>Penekanan</a:t>
            </a:r>
            <a:r>
              <a:rPr lang="en-US" sz="3200" b="1" dirty="0">
                <a:solidFill>
                  <a:srgbClr val="3F3F3F"/>
                </a:solidFill>
                <a:latin typeface="Arial"/>
                <a:cs typeface="Arial"/>
              </a:rPr>
              <a:t>, </a:t>
            </a:r>
            <a:r>
              <a:rPr lang="en-US" sz="3200" b="1" dirty="0" err="1">
                <a:solidFill>
                  <a:srgbClr val="3F3F3F"/>
                </a:solidFill>
                <a:latin typeface="Arial"/>
                <a:cs typeface="Arial"/>
              </a:rPr>
              <a:t>Fase</a:t>
            </a:r>
            <a:r>
              <a:rPr lang="en-US" sz="3200" b="1" dirty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lang="en-US" sz="3200" b="1" dirty="0" err="1">
                <a:solidFill>
                  <a:srgbClr val="3F3F3F"/>
                </a:solidFill>
                <a:latin typeface="Arial"/>
                <a:cs typeface="Arial"/>
              </a:rPr>
              <a:t>Realitas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6" name="object 12">
            <a:extLst>
              <a:ext uri="{FF2B5EF4-FFF2-40B4-BE49-F238E27FC236}">
                <a16:creationId xmlns:a16="http://schemas.microsoft.com/office/drawing/2014/main" id="{1E268657-EB10-41BB-A7A0-C4CC96D16161}"/>
              </a:ext>
            </a:extLst>
          </p:cNvPr>
          <p:cNvSpPr txBox="1"/>
          <p:nvPr/>
        </p:nvSpPr>
        <p:spPr>
          <a:xfrm>
            <a:off x="1295400" y="1614705"/>
            <a:ext cx="6553200" cy="26366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marR="5080" indent="-171450" algn="l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Arial MT"/>
                <a:cs typeface="Arial MT"/>
              </a:rPr>
              <a:t>Menyesuaikan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dengan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lingkungannya</a:t>
            </a:r>
            <a:endParaRPr lang="en-US" sz="2400" dirty="0">
              <a:latin typeface="Arial MT"/>
              <a:cs typeface="Arial MT"/>
            </a:endParaRPr>
          </a:p>
          <a:p>
            <a:pPr marL="184150" marR="5080" indent="-171450" algn="l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Arial MT"/>
                <a:cs typeface="Arial MT"/>
              </a:rPr>
              <a:t>Menangis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adalah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bentuk</a:t>
            </a:r>
            <a:r>
              <a:rPr lang="en-US" sz="2400" dirty="0">
                <a:latin typeface="Arial MT"/>
                <a:cs typeface="Arial MT"/>
              </a:rPr>
              <a:t> yang </a:t>
            </a:r>
            <a:r>
              <a:rPr lang="en-US" sz="2400" dirty="0" err="1">
                <a:latin typeface="Arial MT"/>
                <a:cs typeface="Arial MT"/>
              </a:rPr>
              <a:t>umum</a:t>
            </a:r>
            <a:endParaRPr lang="en-US" sz="2400" dirty="0">
              <a:latin typeface="Arial MT"/>
              <a:cs typeface="Arial MT"/>
            </a:endParaRPr>
          </a:p>
          <a:p>
            <a:pPr marL="184150" marR="5080" indent="-171450" algn="l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Arial MT"/>
                <a:cs typeface="Arial MT"/>
              </a:rPr>
              <a:t>Menerima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penyesuaian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kehilangan</a:t>
            </a:r>
            <a:r>
              <a:rPr lang="en-US" sz="2400" dirty="0">
                <a:latin typeface="Arial MT"/>
                <a:cs typeface="Arial MT"/>
              </a:rPr>
              <a:t>, </a:t>
            </a:r>
            <a:r>
              <a:rPr lang="en-US" sz="2400" dirty="0" err="1">
                <a:latin typeface="Arial MT"/>
                <a:cs typeface="Arial MT"/>
              </a:rPr>
              <a:t>individu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menjadi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berfungsi</a:t>
            </a:r>
            <a:r>
              <a:rPr lang="en-US" sz="2400" dirty="0">
                <a:latin typeface="Arial MT"/>
                <a:cs typeface="Arial MT"/>
              </a:rPr>
              <a:t> Kembali</a:t>
            </a:r>
          </a:p>
          <a:p>
            <a:pPr marL="184150" marR="5080" indent="-171450" algn="l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sz="2400" dirty="0">
                <a:latin typeface="Arial MT"/>
                <a:cs typeface="Arial MT"/>
              </a:rPr>
              <a:t>Tindakan yang </a:t>
            </a:r>
            <a:r>
              <a:rPr lang="en-US" sz="2400" dirty="0" err="1">
                <a:latin typeface="Arial MT"/>
                <a:cs typeface="Arial MT"/>
              </a:rPr>
              <a:t>membantu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spt</a:t>
            </a:r>
            <a:r>
              <a:rPr lang="en-US" sz="2400" dirty="0">
                <a:latin typeface="Arial MT"/>
                <a:cs typeface="Arial MT"/>
              </a:rPr>
              <a:t> : </a:t>
            </a:r>
            <a:r>
              <a:rPr lang="en-US" sz="2400" dirty="0" err="1">
                <a:latin typeface="Arial MT"/>
                <a:cs typeface="Arial MT"/>
              </a:rPr>
              <a:t>melihat</a:t>
            </a:r>
            <a:r>
              <a:rPr lang="en-US" sz="2400" dirty="0">
                <a:latin typeface="Arial MT"/>
                <a:cs typeface="Arial MT"/>
              </a:rPr>
              <a:t>, </a:t>
            </a:r>
            <a:r>
              <a:rPr lang="en-US" sz="2400" dirty="0" err="1">
                <a:latin typeface="Arial MT"/>
                <a:cs typeface="Arial MT"/>
              </a:rPr>
              <a:t>menyentuh</a:t>
            </a:r>
            <a:r>
              <a:rPr lang="en-US" sz="2400" dirty="0">
                <a:latin typeface="Arial MT"/>
                <a:cs typeface="Arial MT"/>
              </a:rPr>
              <a:t>, </a:t>
            </a:r>
            <a:r>
              <a:rPr lang="en-US" sz="2400" dirty="0" err="1">
                <a:latin typeface="Arial MT"/>
                <a:cs typeface="Arial MT"/>
              </a:rPr>
              <a:t>memegang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bayi</a:t>
            </a:r>
            <a:r>
              <a:rPr lang="en-US" sz="2400" dirty="0">
                <a:latin typeface="Arial MT"/>
                <a:cs typeface="Arial MT"/>
              </a:rPr>
              <a:t> yang </a:t>
            </a:r>
            <a:r>
              <a:rPr lang="en-US" sz="2400" dirty="0" err="1">
                <a:latin typeface="Arial MT"/>
                <a:cs typeface="Arial MT"/>
              </a:rPr>
              <a:t>meninggal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sampai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menyesesaikan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pemakaman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si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bayi</a:t>
            </a:r>
            <a:endParaRPr lang="en-US" sz="24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3F3F3F"/>
                </a:solidFill>
              </a:rPr>
              <a:t>Insert</a:t>
            </a:r>
            <a:r>
              <a:rPr sz="1200" spc="-65" dirty="0">
                <a:solidFill>
                  <a:srgbClr val="3F3F3F"/>
                </a:solidFill>
              </a:rPr>
              <a:t> </a:t>
            </a:r>
            <a:r>
              <a:rPr sz="1200" spc="-10" dirty="0">
                <a:solidFill>
                  <a:srgbClr val="3F3F3F"/>
                </a:solidFill>
              </a:rPr>
              <a:t>Your</a:t>
            </a:r>
            <a:r>
              <a:rPr sz="1200" spc="-50" dirty="0">
                <a:solidFill>
                  <a:srgbClr val="3F3F3F"/>
                </a:solidFill>
              </a:rPr>
              <a:t> </a:t>
            </a:r>
            <a:r>
              <a:rPr sz="1200" spc="-20" dirty="0">
                <a:solidFill>
                  <a:srgbClr val="3F3F3F"/>
                </a:solidFill>
              </a:rPr>
              <a:t>Image</a:t>
            </a:r>
            <a:endParaRPr sz="1200"/>
          </a:p>
        </p:txBody>
      </p:sp>
      <p:sp>
        <p:nvSpPr>
          <p:cNvPr id="3" name="object 3"/>
          <p:cNvSpPr/>
          <p:nvPr/>
        </p:nvSpPr>
        <p:spPr>
          <a:xfrm>
            <a:off x="1333499" y="1050925"/>
            <a:ext cx="6477000" cy="3048000"/>
          </a:xfrm>
          <a:custGeom>
            <a:avLst/>
            <a:gdLst/>
            <a:ahLst/>
            <a:cxnLst/>
            <a:rect l="l" t="t" r="r" b="b"/>
            <a:pathLst>
              <a:path w="5040630" h="2376170">
                <a:moveTo>
                  <a:pt x="5040363" y="0"/>
                </a:moveTo>
                <a:lnTo>
                  <a:pt x="0" y="0"/>
                </a:lnTo>
                <a:lnTo>
                  <a:pt x="0" y="2376004"/>
                </a:lnTo>
                <a:lnTo>
                  <a:pt x="2520365" y="2376004"/>
                </a:lnTo>
                <a:lnTo>
                  <a:pt x="5040363" y="2376004"/>
                </a:lnTo>
                <a:lnTo>
                  <a:pt x="5040363" y="0"/>
                </a:lnTo>
                <a:close/>
              </a:path>
            </a:pathLst>
          </a:custGeom>
          <a:solidFill>
            <a:srgbClr val="2DC9D6">
              <a:alpha val="7999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1295400" y="987770"/>
            <a:ext cx="65532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800" b="1" dirty="0">
                <a:solidFill>
                  <a:srgbClr val="FFFFFF"/>
                </a:solidFill>
                <a:latin typeface="Arial"/>
                <a:cs typeface="Arial"/>
              </a:rPr>
              <a:t>TUGAS INDIVIDU YANG BERDUKA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71598" y="1937589"/>
            <a:ext cx="6477000" cy="15286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4" marR="5080" indent="-342900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Arial MT"/>
                <a:cs typeface="Arial MT"/>
              </a:rPr>
              <a:t>Menerima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realitas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kehilangan</a:t>
            </a:r>
            <a:endParaRPr lang="en-US" sz="2400" dirty="0">
              <a:latin typeface="Arial MT"/>
              <a:cs typeface="Arial MT"/>
            </a:endParaRPr>
          </a:p>
          <a:p>
            <a:pPr marL="354964" marR="5080" indent="-342900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Arial MT"/>
                <a:cs typeface="Arial MT"/>
              </a:rPr>
              <a:t>Menerima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sakitnya</a:t>
            </a:r>
            <a:r>
              <a:rPr lang="en-US" sz="2400" dirty="0">
                <a:latin typeface="Arial MT"/>
                <a:cs typeface="Arial MT"/>
              </a:rPr>
              <a:t> rasa </a:t>
            </a:r>
            <a:r>
              <a:rPr lang="en-US" sz="2400" dirty="0" err="1">
                <a:latin typeface="Arial MT"/>
                <a:cs typeface="Arial MT"/>
              </a:rPr>
              <a:t>duka</a:t>
            </a:r>
            <a:endParaRPr lang="en-US" sz="2400" dirty="0">
              <a:latin typeface="Arial MT"/>
              <a:cs typeface="Arial MT"/>
            </a:endParaRPr>
          </a:p>
          <a:p>
            <a:pPr marL="354964" marR="5080" indent="-342900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Arial MT"/>
                <a:cs typeface="Arial MT"/>
              </a:rPr>
              <a:t>Menyesuaikan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diri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dengan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lingkungan</a:t>
            </a:r>
            <a:endParaRPr lang="en-US" sz="2400" dirty="0">
              <a:latin typeface="Arial MT"/>
              <a:cs typeface="Arial MT"/>
            </a:endParaRPr>
          </a:p>
          <a:p>
            <a:pPr marL="354964" marR="5080" indent="-342900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Arial MT"/>
                <a:cs typeface="Arial MT"/>
              </a:rPr>
              <a:t>Melanjutkan</a:t>
            </a:r>
            <a:r>
              <a:rPr lang="en-US" sz="2400" dirty="0">
                <a:latin typeface="Arial MT"/>
                <a:cs typeface="Arial MT"/>
              </a:rPr>
              <a:t> </a:t>
            </a:r>
            <a:r>
              <a:rPr lang="en-US" sz="2400" dirty="0" err="1">
                <a:latin typeface="Arial MT"/>
                <a:cs typeface="Arial MT"/>
              </a:rPr>
              <a:t>kehidupan</a:t>
            </a:r>
            <a:endParaRPr lang="en-US" sz="2400" dirty="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1257506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514332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460123" y="987477"/>
              <a:ext cx="3288665" cy="3744595"/>
            </a:xfrm>
            <a:custGeom>
              <a:avLst/>
              <a:gdLst/>
              <a:ahLst/>
              <a:cxnLst/>
              <a:rect l="l" t="t" r="r" b="b"/>
              <a:pathLst>
                <a:path w="3288665" h="3744595">
                  <a:moveTo>
                    <a:pt x="2943720" y="0"/>
                  </a:moveTo>
                  <a:lnTo>
                    <a:pt x="344157" y="0"/>
                  </a:lnTo>
                  <a:lnTo>
                    <a:pt x="326161" y="368"/>
                  </a:lnTo>
                  <a:lnTo>
                    <a:pt x="272516" y="7569"/>
                  </a:lnTo>
                  <a:lnTo>
                    <a:pt x="220675" y="22682"/>
                  </a:lnTo>
                  <a:lnTo>
                    <a:pt x="172072" y="46088"/>
                  </a:lnTo>
                  <a:lnTo>
                    <a:pt x="127431" y="76682"/>
                  </a:lnTo>
                  <a:lnTo>
                    <a:pt x="88557" y="113766"/>
                  </a:lnTo>
                  <a:lnTo>
                    <a:pt x="55435" y="156603"/>
                  </a:lnTo>
                  <a:lnTo>
                    <a:pt x="29870" y="204127"/>
                  </a:lnTo>
                  <a:lnTo>
                    <a:pt x="11874" y="255244"/>
                  </a:lnTo>
                  <a:lnTo>
                    <a:pt x="1790" y="308165"/>
                  </a:lnTo>
                  <a:lnTo>
                    <a:pt x="0" y="344169"/>
                  </a:lnTo>
                  <a:lnTo>
                    <a:pt x="0" y="3400209"/>
                  </a:lnTo>
                  <a:lnTo>
                    <a:pt x="348" y="3417849"/>
                  </a:lnTo>
                  <a:lnTo>
                    <a:pt x="355" y="3418204"/>
                  </a:lnTo>
                  <a:lnTo>
                    <a:pt x="1762" y="3435845"/>
                  </a:lnTo>
                  <a:lnTo>
                    <a:pt x="1790" y="3436200"/>
                  </a:lnTo>
                  <a:lnTo>
                    <a:pt x="4267" y="3453485"/>
                  </a:lnTo>
                  <a:lnTo>
                    <a:pt x="16808" y="3506038"/>
                  </a:lnTo>
                  <a:lnTo>
                    <a:pt x="37795" y="3556444"/>
                  </a:lnTo>
                  <a:lnTo>
                    <a:pt x="65874" y="3602164"/>
                  </a:lnTo>
                  <a:lnTo>
                    <a:pt x="100799" y="3643198"/>
                  </a:lnTo>
                  <a:lnTo>
                    <a:pt x="141833" y="3678478"/>
                  </a:lnTo>
                  <a:lnTo>
                    <a:pt x="187921" y="3706558"/>
                  </a:lnTo>
                  <a:lnTo>
                    <a:pt x="237959" y="3727081"/>
                  </a:lnTo>
                  <a:lnTo>
                    <a:pt x="290512" y="3739680"/>
                  </a:lnTo>
                  <a:lnTo>
                    <a:pt x="344157" y="3743998"/>
                  </a:lnTo>
                  <a:lnTo>
                    <a:pt x="344157" y="3744366"/>
                  </a:lnTo>
                  <a:lnTo>
                    <a:pt x="2944075" y="3743998"/>
                  </a:lnTo>
                  <a:lnTo>
                    <a:pt x="2997720" y="3739680"/>
                  </a:lnTo>
                  <a:lnTo>
                    <a:pt x="3050273" y="3727081"/>
                  </a:lnTo>
                  <a:lnTo>
                    <a:pt x="3100311" y="3706202"/>
                  </a:lnTo>
                  <a:lnTo>
                    <a:pt x="3146031" y="3678123"/>
                  </a:lnTo>
                  <a:lnTo>
                    <a:pt x="3187077" y="3643198"/>
                  </a:lnTo>
                  <a:lnTo>
                    <a:pt x="3222358" y="3602164"/>
                  </a:lnTo>
                  <a:lnTo>
                    <a:pt x="3250438" y="3556088"/>
                  </a:lnTo>
                  <a:lnTo>
                    <a:pt x="3270835" y="3506406"/>
                  </a:lnTo>
                  <a:lnTo>
                    <a:pt x="3270961" y="3506038"/>
                  </a:lnTo>
                  <a:lnTo>
                    <a:pt x="3275886" y="3489121"/>
                  </a:lnTo>
                  <a:lnTo>
                    <a:pt x="3275990" y="3488766"/>
                  </a:lnTo>
                  <a:lnTo>
                    <a:pt x="3280228" y="3471849"/>
                  </a:lnTo>
                  <a:lnTo>
                    <a:pt x="3287493" y="3418204"/>
                  </a:lnTo>
                  <a:lnTo>
                    <a:pt x="3287877" y="3399840"/>
                  </a:lnTo>
                  <a:lnTo>
                    <a:pt x="3288233" y="3399840"/>
                  </a:lnTo>
                  <a:lnTo>
                    <a:pt x="3287877" y="344169"/>
                  </a:lnTo>
                  <a:lnTo>
                    <a:pt x="3283559" y="290169"/>
                  </a:lnTo>
                  <a:lnTo>
                    <a:pt x="3270961" y="237959"/>
                  </a:lnTo>
                  <a:lnTo>
                    <a:pt x="3250438" y="187921"/>
                  </a:lnTo>
                  <a:lnTo>
                    <a:pt x="3221990" y="141846"/>
                  </a:lnTo>
                  <a:lnTo>
                    <a:pt x="3187077" y="100799"/>
                  </a:lnTo>
                  <a:lnTo>
                    <a:pt x="3146031" y="65887"/>
                  </a:lnTo>
                  <a:lnTo>
                    <a:pt x="3099955" y="37439"/>
                  </a:lnTo>
                  <a:lnTo>
                    <a:pt x="3049917" y="16929"/>
                  </a:lnTo>
                  <a:lnTo>
                    <a:pt x="2997720" y="4317"/>
                  </a:lnTo>
                  <a:lnTo>
                    <a:pt x="2961716" y="368"/>
                  </a:lnTo>
                  <a:lnTo>
                    <a:pt x="2943720" y="0"/>
                  </a:lnTo>
                  <a:close/>
                </a:path>
              </a:pathLst>
            </a:custGeom>
            <a:solidFill>
              <a:srgbClr val="2DC9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548680" y="1059486"/>
              <a:ext cx="3108960" cy="3601085"/>
            </a:xfrm>
            <a:custGeom>
              <a:avLst/>
              <a:gdLst/>
              <a:ahLst/>
              <a:cxnLst/>
              <a:rect l="l" t="t" r="r" b="b"/>
              <a:pathLst>
                <a:path w="3108959" h="3601085">
                  <a:moveTo>
                    <a:pt x="2816644" y="0"/>
                  </a:moveTo>
                  <a:lnTo>
                    <a:pt x="291604" y="0"/>
                  </a:lnTo>
                  <a:lnTo>
                    <a:pt x="276478" y="355"/>
                  </a:lnTo>
                  <a:lnTo>
                    <a:pt x="231114" y="6476"/>
                  </a:lnTo>
                  <a:lnTo>
                    <a:pt x="187198" y="19430"/>
                  </a:lnTo>
                  <a:lnTo>
                    <a:pt x="145796" y="39230"/>
                  </a:lnTo>
                  <a:lnTo>
                    <a:pt x="108000" y="65150"/>
                  </a:lnTo>
                  <a:lnTo>
                    <a:pt x="74879" y="96469"/>
                  </a:lnTo>
                  <a:lnTo>
                    <a:pt x="47155" y="132829"/>
                  </a:lnTo>
                  <a:lnTo>
                    <a:pt x="25196" y="173151"/>
                  </a:lnTo>
                  <a:lnTo>
                    <a:pt x="10083" y="215988"/>
                  </a:lnTo>
                  <a:lnTo>
                    <a:pt x="1435" y="260997"/>
                  </a:lnTo>
                  <a:lnTo>
                    <a:pt x="0" y="291591"/>
                  </a:lnTo>
                  <a:lnTo>
                    <a:pt x="0" y="3309480"/>
                  </a:lnTo>
                  <a:lnTo>
                    <a:pt x="3550" y="3354831"/>
                  </a:lnTo>
                  <a:lnTo>
                    <a:pt x="9996" y="3384359"/>
                  </a:lnTo>
                  <a:lnTo>
                    <a:pt x="10083" y="3384715"/>
                  </a:lnTo>
                  <a:lnTo>
                    <a:pt x="25196" y="3427920"/>
                  </a:lnTo>
                  <a:lnTo>
                    <a:pt x="47155" y="3468230"/>
                  </a:lnTo>
                  <a:lnTo>
                    <a:pt x="74879" y="3504234"/>
                  </a:lnTo>
                  <a:lnTo>
                    <a:pt x="108356" y="3535921"/>
                  </a:lnTo>
                  <a:lnTo>
                    <a:pt x="145796" y="3561829"/>
                  </a:lnTo>
                  <a:lnTo>
                    <a:pt x="187198" y="3581272"/>
                  </a:lnTo>
                  <a:lnTo>
                    <a:pt x="231114" y="3594239"/>
                  </a:lnTo>
                  <a:lnTo>
                    <a:pt x="276478" y="3600361"/>
                  </a:lnTo>
                  <a:lnTo>
                    <a:pt x="291604" y="3600716"/>
                  </a:lnTo>
                  <a:lnTo>
                    <a:pt x="291604" y="3601072"/>
                  </a:lnTo>
                  <a:lnTo>
                    <a:pt x="2816999" y="3600716"/>
                  </a:lnTo>
                  <a:lnTo>
                    <a:pt x="2862719" y="3597109"/>
                  </a:lnTo>
                  <a:lnTo>
                    <a:pt x="2907004" y="3586314"/>
                  </a:lnTo>
                  <a:lnTo>
                    <a:pt x="2949117" y="3568674"/>
                  </a:lnTo>
                  <a:lnTo>
                    <a:pt x="2988360" y="3544912"/>
                  </a:lnTo>
                  <a:lnTo>
                    <a:pt x="3022917" y="3515029"/>
                  </a:lnTo>
                  <a:lnTo>
                    <a:pt x="3052800" y="3480473"/>
                  </a:lnTo>
                  <a:lnTo>
                    <a:pt x="3076562" y="3441230"/>
                  </a:lnTo>
                  <a:lnTo>
                    <a:pt x="3093710" y="3399472"/>
                  </a:lnTo>
                  <a:lnTo>
                    <a:pt x="3093834" y="3399116"/>
                  </a:lnTo>
                  <a:lnTo>
                    <a:pt x="3098060" y="3384715"/>
                  </a:lnTo>
                  <a:lnTo>
                    <a:pt x="3098165" y="3384359"/>
                  </a:lnTo>
                  <a:lnTo>
                    <a:pt x="3101669" y="3369957"/>
                  </a:lnTo>
                  <a:lnTo>
                    <a:pt x="3101759" y="3369589"/>
                  </a:lnTo>
                  <a:lnTo>
                    <a:pt x="3104570" y="3355200"/>
                  </a:lnTo>
                  <a:lnTo>
                    <a:pt x="3104642" y="3354831"/>
                  </a:lnTo>
                  <a:lnTo>
                    <a:pt x="3106750" y="3340074"/>
                  </a:lnTo>
                  <a:lnTo>
                    <a:pt x="3106801" y="3339718"/>
                  </a:lnTo>
                  <a:lnTo>
                    <a:pt x="3107855" y="3324593"/>
                  </a:lnTo>
                  <a:lnTo>
                    <a:pt x="3107880" y="3324237"/>
                  </a:lnTo>
                  <a:lnTo>
                    <a:pt x="3108227" y="3309480"/>
                  </a:lnTo>
                  <a:lnTo>
                    <a:pt x="3108236" y="3309111"/>
                  </a:lnTo>
                  <a:lnTo>
                    <a:pt x="3108604" y="3309111"/>
                  </a:lnTo>
                  <a:lnTo>
                    <a:pt x="3108236" y="291591"/>
                  </a:lnTo>
                  <a:lnTo>
                    <a:pt x="3104642" y="245871"/>
                  </a:lnTo>
                  <a:lnTo>
                    <a:pt x="3093834" y="201599"/>
                  </a:lnTo>
                  <a:lnTo>
                    <a:pt x="3076562" y="159118"/>
                  </a:lnTo>
                  <a:lnTo>
                    <a:pt x="3052445" y="120230"/>
                  </a:lnTo>
                  <a:lnTo>
                    <a:pt x="3022917" y="85318"/>
                  </a:lnTo>
                  <a:lnTo>
                    <a:pt x="2988005" y="55791"/>
                  </a:lnTo>
                  <a:lnTo>
                    <a:pt x="2949117" y="31673"/>
                  </a:lnTo>
                  <a:lnTo>
                    <a:pt x="2906636" y="14389"/>
                  </a:lnTo>
                  <a:lnTo>
                    <a:pt x="2862364" y="3594"/>
                  </a:lnTo>
                  <a:lnTo>
                    <a:pt x="2831757" y="355"/>
                  </a:lnTo>
                  <a:lnTo>
                    <a:pt x="28166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79282" y="987477"/>
              <a:ext cx="3288665" cy="3744595"/>
            </a:xfrm>
            <a:custGeom>
              <a:avLst/>
              <a:gdLst/>
              <a:ahLst/>
              <a:cxnLst/>
              <a:rect l="l" t="t" r="r" b="b"/>
              <a:pathLst>
                <a:path w="3288665" h="3744595">
                  <a:moveTo>
                    <a:pt x="2943720" y="0"/>
                  </a:moveTo>
                  <a:lnTo>
                    <a:pt x="344157" y="0"/>
                  </a:lnTo>
                  <a:lnTo>
                    <a:pt x="326161" y="368"/>
                  </a:lnTo>
                  <a:lnTo>
                    <a:pt x="272516" y="7569"/>
                  </a:lnTo>
                  <a:lnTo>
                    <a:pt x="220675" y="22682"/>
                  </a:lnTo>
                  <a:lnTo>
                    <a:pt x="172072" y="46088"/>
                  </a:lnTo>
                  <a:lnTo>
                    <a:pt x="127431" y="76682"/>
                  </a:lnTo>
                  <a:lnTo>
                    <a:pt x="88557" y="113766"/>
                  </a:lnTo>
                  <a:lnTo>
                    <a:pt x="55435" y="156603"/>
                  </a:lnTo>
                  <a:lnTo>
                    <a:pt x="29883" y="204127"/>
                  </a:lnTo>
                  <a:lnTo>
                    <a:pt x="11874" y="255244"/>
                  </a:lnTo>
                  <a:lnTo>
                    <a:pt x="1803" y="308165"/>
                  </a:lnTo>
                  <a:lnTo>
                    <a:pt x="0" y="344169"/>
                  </a:lnTo>
                  <a:lnTo>
                    <a:pt x="0" y="3400209"/>
                  </a:lnTo>
                  <a:lnTo>
                    <a:pt x="348" y="3417849"/>
                  </a:lnTo>
                  <a:lnTo>
                    <a:pt x="355" y="3418204"/>
                  </a:lnTo>
                  <a:lnTo>
                    <a:pt x="1774" y="3435845"/>
                  </a:lnTo>
                  <a:lnTo>
                    <a:pt x="1803" y="3436200"/>
                  </a:lnTo>
                  <a:lnTo>
                    <a:pt x="4267" y="3453485"/>
                  </a:lnTo>
                  <a:lnTo>
                    <a:pt x="4318" y="3453841"/>
                  </a:lnTo>
                  <a:lnTo>
                    <a:pt x="7490" y="3471481"/>
                  </a:lnTo>
                  <a:lnTo>
                    <a:pt x="7556" y="3471849"/>
                  </a:lnTo>
                  <a:lnTo>
                    <a:pt x="11785" y="3488766"/>
                  </a:lnTo>
                  <a:lnTo>
                    <a:pt x="11874" y="3489121"/>
                  </a:lnTo>
                  <a:lnTo>
                    <a:pt x="16808" y="3506038"/>
                  </a:lnTo>
                  <a:lnTo>
                    <a:pt x="16916" y="3506406"/>
                  </a:lnTo>
                  <a:lnTo>
                    <a:pt x="37795" y="3556444"/>
                  </a:lnTo>
                  <a:lnTo>
                    <a:pt x="65874" y="3602164"/>
                  </a:lnTo>
                  <a:lnTo>
                    <a:pt x="100799" y="3643198"/>
                  </a:lnTo>
                  <a:lnTo>
                    <a:pt x="141833" y="3678478"/>
                  </a:lnTo>
                  <a:lnTo>
                    <a:pt x="187921" y="3706558"/>
                  </a:lnTo>
                  <a:lnTo>
                    <a:pt x="237959" y="3727081"/>
                  </a:lnTo>
                  <a:lnTo>
                    <a:pt x="290512" y="3739680"/>
                  </a:lnTo>
                  <a:lnTo>
                    <a:pt x="344157" y="3743998"/>
                  </a:lnTo>
                  <a:lnTo>
                    <a:pt x="344157" y="3744366"/>
                  </a:lnTo>
                  <a:lnTo>
                    <a:pt x="2944075" y="3743998"/>
                  </a:lnTo>
                  <a:lnTo>
                    <a:pt x="2997720" y="3739680"/>
                  </a:lnTo>
                  <a:lnTo>
                    <a:pt x="3050273" y="3727081"/>
                  </a:lnTo>
                  <a:lnTo>
                    <a:pt x="3100324" y="3706202"/>
                  </a:lnTo>
                  <a:lnTo>
                    <a:pt x="3146044" y="3678123"/>
                  </a:lnTo>
                  <a:lnTo>
                    <a:pt x="3187077" y="3643198"/>
                  </a:lnTo>
                  <a:lnTo>
                    <a:pt x="3222358" y="3602164"/>
                  </a:lnTo>
                  <a:lnTo>
                    <a:pt x="3250438" y="3556088"/>
                  </a:lnTo>
                  <a:lnTo>
                    <a:pt x="3270835" y="3506406"/>
                  </a:lnTo>
                  <a:lnTo>
                    <a:pt x="3270961" y="3506038"/>
                  </a:lnTo>
                  <a:lnTo>
                    <a:pt x="3283495" y="3453841"/>
                  </a:lnTo>
                  <a:lnTo>
                    <a:pt x="3287493" y="3418204"/>
                  </a:lnTo>
                  <a:lnTo>
                    <a:pt x="3287522" y="3417849"/>
                  </a:lnTo>
                  <a:lnTo>
                    <a:pt x="3287870" y="3400209"/>
                  </a:lnTo>
                  <a:lnTo>
                    <a:pt x="3287877" y="3399840"/>
                  </a:lnTo>
                  <a:lnTo>
                    <a:pt x="3288233" y="3399840"/>
                  </a:lnTo>
                  <a:lnTo>
                    <a:pt x="3287877" y="344169"/>
                  </a:lnTo>
                  <a:lnTo>
                    <a:pt x="3283559" y="290169"/>
                  </a:lnTo>
                  <a:lnTo>
                    <a:pt x="3270961" y="237959"/>
                  </a:lnTo>
                  <a:lnTo>
                    <a:pt x="3250438" y="187921"/>
                  </a:lnTo>
                  <a:lnTo>
                    <a:pt x="3222002" y="141846"/>
                  </a:lnTo>
                  <a:lnTo>
                    <a:pt x="3187077" y="100799"/>
                  </a:lnTo>
                  <a:lnTo>
                    <a:pt x="3146044" y="65887"/>
                  </a:lnTo>
                  <a:lnTo>
                    <a:pt x="3099955" y="37439"/>
                  </a:lnTo>
                  <a:lnTo>
                    <a:pt x="3049917" y="16929"/>
                  </a:lnTo>
                  <a:lnTo>
                    <a:pt x="2997720" y="4317"/>
                  </a:lnTo>
                  <a:lnTo>
                    <a:pt x="2961716" y="368"/>
                  </a:lnTo>
                  <a:lnTo>
                    <a:pt x="2943720" y="0"/>
                  </a:lnTo>
                  <a:close/>
                </a:path>
              </a:pathLst>
            </a:custGeom>
            <a:solidFill>
              <a:srgbClr val="2DC9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068195" y="1059486"/>
              <a:ext cx="3108960" cy="3601085"/>
            </a:xfrm>
            <a:custGeom>
              <a:avLst/>
              <a:gdLst/>
              <a:ahLst/>
              <a:cxnLst/>
              <a:rect l="l" t="t" r="r" b="b"/>
              <a:pathLst>
                <a:path w="3108960" h="3601085">
                  <a:moveTo>
                    <a:pt x="2816644" y="0"/>
                  </a:moveTo>
                  <a:lnTo>
                    <a:pt x="291604" y="0"/>
                  </a:lnTo>
                  <a:lnTo>
                    <a:pt x="276479" y="355"/>
                  </a:lnTo>
                  <a:lnTo>
                    <a:pt x="231127" y="6476"/>
                  </a:lnTo>
                  <a:lnTo>
                    <a:pt x="187210" y="19430"/>
                  </a:lnTo>
                  <a:lnTo>
                    <a:pt x="145808" y="39230"/>
                  </a:lnTo>
                  <a:lnTo>
                    <a:pt x="108000" y="65150"/>
                  </a:lnTo>
                  <a:lnTo>
                    <a:pt x="74879" y="96469"/>
                  </a:lnTo>
                  <a:lnTo>
                    <a:pt x="47167" y="132829"/>
                  </a:lnTo>
                  <a:lnTo>
                    <a:pt x="25209" y="173151"/>
                  </a:lnTo>
                  <a:lnTo>
                    <a:pt x="10083" y="215988"/>
                  </a:lnTo>
                  <a:lnTo>
                    <a:pt x="1447" y="260997"/>
                  </a:lnTo>
                  <a:lnTo>
                    <a:pt x="0" y="291591"/>
                  </a:lnTo>
                  <a:lnTo>
                    <a:pt x="0" y="3309480"/>
                  </a:lnTo>
                  <a:lnTo>
                    <a:pt x="359" y="3324237"/>
                  </a:lnTo>
                  <a:lnTo>
                    <a:pt x="368" y="3324593"/>
                  </a:lnTo>
                  <a:lnTo>
                    <a:pt x="6417" y="3369589"/>
                  </a:lnTo>
                  <a:lnTo>
                    <a:pt x="9997" y="3384359"/>
                  </a:lnTo>
                  <a:lnTo>
                    <a:pt x="10083" y="3384715"/>
                  </a:lnTo>
                  <a:lnTo>
                    <a:pt x="14297" y="3399116"/>
                  </a:lnTo>
                  <a:lnTo>
                    <a:pt x="14401" y="3399472"/>
                  </a:lnTo>
                  <a:lnTo>
                    <a:pt x="19319" y="3413518"/>
                  </a:lnTo>
                  <a:lnTo>
                    <a:pt x="19443" y="3413874"/>
                  </a:lnTo>
                  <a:lnTo>
                    <a:pt x="39243" y="3455276"/>
                  </a:lnTo>
                  <a:lnTo>
                    <a:pt x="65163" y="3492715"/>
                  </a:lnTo>
                  <a:lnTo>
                    <a:pt x="96481" y="3525837"/>
                  </a:lnTo>
                  <a:lnTo>
                    <a:pt x="132842" y="3553917"/>
                  </a:lnTo>
                  <a:lnTo>
                    <a:pt x="173164" y="3575519"/>
                  </a:lnTo>
                  <a:lnTo>
                    <a:pt x="216369" y="3590632"/>
                  </a:lnTo>
                  <a:lnTo>
                    <a:pt x="261010" y="3599268"/>
                  </a:lnTo>
                  <a:lnTo>
                    <a:pt x="291604" y="3600716"/>
                  </a:lnTo>
                  <a:lnTo>
                    <a:pt x="291604" y="3601072"/>
                  </a:lnTo>
                  <a:lnTo>
                    <a:pt x="2816999" y="3600716"/>
                  </a:lnTo>
                  <a:lnTo>
                    <a:pt x="2862719" y="3597109"/>
                  </a:lnTo>
                  <a:lnTo>
                    <a:pt x="2907004" y="3586314"/>
                  </a:lnTo>
                  <a:lnTo>
                    <a:pt x="2949130" y="3568674"/>
                  </a:lnTo>
                  <a:lnTo>
                    <a:pt x="2988360" y="3544912"/>
                  </a:lnTo>
                  <a:lnTo>
                    <a:pt x="3022930" y="3515029"/>
                  </a:lnTo>
                  <a:lnTo>
                    <a:pt x="3052800" y="3480473"/>
                  </a:lnTo>
                  <a:lnTo>
                    <a:pt x="3076562" y="3441230"/>
                  </a:lnTo>
                  <a:lnTo>
                    <a:pt x="3093722" y="3399472"/>
                  </a:lnTo>
                  <a:lnTo>
                    <a:pt x="3093847" y="3399116"/>
                  </a:lnTo>
                  <a:lnTo>
                    <a:pt x="3104570" y="3355200"/>
                  </a:lnTo>
                  <a:lnTo>
                    <a:pt x="3104642" y="3354831"/>
                  </a:lnTo>
                  <a:lnTo>
                    <a:pt x="3106750" y="3340074"/>
                  </a:lnTo>
                  <a:lnTo>
                    <a:pt x="3106801" y="3339718"/>
                  </a:lnTo>
                  <a:lnTo>
                    <a:pt x="3107855" y="3324593"/>
                  </a:lnTo>
                  <a:lnTo>
                    <a:pt x="3107880" y="3324237"/>
                  </a:lnTo>
                  <a:lnTo>
                    <a:pt x="3108239" y="3309480"/>
                  </a:lnTo>
                  <a:lnTo>
                    <a:pt x="3108248" y="3309111"/>
                  </a:lnTo>
                  <a:lnTo>
                    <a:pt x="3108604" y="3309111"/>
                  </a:lnTo>
                  <a:lnTo>
                    <a:pt x="3108248" y="291591"/>
                  </a:lnTo>
                  <a:lnTo>
                    <a:pt x="3104642" y="245871"/>
                  </a:lnTo>
                  <a:lnTo>
                    <a:pt x="3093847" y="201599"/>
                  </a:lnTo>
                  <a:lnTo>
                    <a:pt x="3076562" y="159118"/>
                  </a:lnTo>
                  <a:lnTo>
                    <a:pt x="3052445" y="120230"/>
                  </a:lnTo>
                  <a:lnTo>
                    <a:pt x="3022930" y="85318"/>
                  </a:lnTo>
                  <a:lnTo>
                    <a:pt x="2988005" y="55791"/>
                  </a:lnTo>
                  <a:lnTo>
                    <a:pt x="2949130" y="31673"/>
                  </a:lnTo>
                  <a:lnTo>
                    <a:pt x="2906649" y="14389"/>
                  </a:lnTo>
                  <a:lnTo>
                    <a:pt x="2862364" y="3594"/>
                  </a:lnTo>
                  <a:lnTo>
                    <a:pt x="2831769" y="355"/>
                  </a:lnTo>
                  <a:lnTo>
                    <a:pt x="28166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524000" y="155056"/>
            <a:ext cx="74676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b="1" spc="-25" dirty="0">
                <a:solidFill>
                  <a:srgbClr val="2980C5"/>
                </a:solidFill>
                <a:latin typeface="Arial"/>
                <a:cs typeface="Arial"/>
              </a:rPr>
              <a:t>TIPE SUAMI DLM MENGHADAPI DUKA CITA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70785" y="1745172"/>
            <a:ext cx="2464435" cy="5770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indent="-171450">
              <a:lnSpc>
                <a:spcPts val="1435"/>
              </a:lnSpc>
              <a:spcBef>
                <a:spcPts val="100"/>
              </a:spcBef>
              <a:buFont typeface="Wingdings" panose="05000000000000000000" pitchFamily="2" charset="2"/>
              <a:buChar char="v"/>
              <a:tabLst>
                <a:tab pos="184785" algn="l"/>
              </a:tabLst>
            </a:pPr>
            <a:r>
              <a:rPr lang="en-US" sz="1600" dirty="0" err="1">
                <a:latin typeface="Arial MT"/>
                <a:cs typeface="Arial MT"/>
              </a:rPr>
              <a:t>Tipe</a:t>
            </a:r>
            <a:r>
              <a:rPr lang="en-US" sz="1600" dirty="0">
                <a:latin typeface="Arial MT"/>
                <a:cs typeface="Arial MT"/>
              </a:rPr>
              <a:t> </a:t>
            </a:r>
            <a:r>
              <a:rPr lang="en-US" sz="1600" dirty="0" err="1">
                <a:latin typeface="Arial MT"/>
                <a:cs typeface="Arial MT"/>
              </a:rPr>
              <a:t>Pria</a:t>
            </a:r>
            <a:r>
              <a:rPr lang="en-US" sz="1600" dirty="0">
                <a:latin typeface="Arial MT"/>
                <a:cs typeface="Arial MT"/>
              </a:rPr>
              <a:t> </a:t>
            </a:r>
            <a:r>
              <a:rPr lang="en-US" sz="1600" dirty="0" err="1">
                <a:latin typeface="Arial MT"/>
                <a:cs typeface="Arial MT"/>
              </a:rPr>
              <a:t>Kuat</a:t>
            </a:r>
            <a:endParaRPr lang="en-US" sz="1600" dirty="0">
              <a:latin typeface="Arial MT"/>
              <a:cs typeface="Arial MT"/>
            </a:endParaRPr>
          </a:p>
          <a:p>
            <a:pPr marL="184150" indent="-171450">
              <a:lnSpc>
                <a:spcPts val="1435"/>
              </a:lnSpc>
              <a:spcBef>
                <a:spcPts val="100"/>
              </a:spcBef>
              <a:buFont typeface="Wingdings" panose="05000000000000000000" pitchFamily="2" charset="2"/>
              <a:buChar char="v"/>
              <a:tabLst>
                <a:tab pos="184785" algn="l"/>
              </a:tabLst>
            </a:pPr>
            <a:r>
              <a:rPr lang="en-US" sz="1600" dirty="0" err="1">
                <a:latin typeface="Arial MT"/>
                <a:cs typeface="Arial MT"/>
              </a:rPr>
              <a:t>Tipe</a:t>
            </a:r>
            <a:r>
              <a:rPr lang="en-US" sz="1600" dirty="0">
                <a:latin typeface="Arial MT"/>
                <a:cs typeface="Arial MT"/>
              </a:rPr>
              <a:t> </a:t>
            </a:r>
            <a:r>
              <a:rPr lang="en-US" sz="1600" dirty="0" err="1">
                <a:latin typeface="Arial MT"/>
                <a:cs typeface="Arial MT"/>
              </a:rPr>
              <a:t>Pria</a:t>
            </a:r>
            <a:r>
              <a:rPr lang="en-US" sz="1600" dirty="0">
                <a:latin typeface="Arial MT"/>
                <a:cs typeface="Arial MT"/>
              </a:rPr>
              <a:t> </a:t>
            </a:r>
            <a:r>
              <a:rPr lang="en-US" sz="1600" dirty="0" err="1">
                <a:latin typeface="Arial MT"/>
                <a:cs typeface="Arial MT"/>
              </a:rPr>
              <a:t>Protekstif</a:t>
            </a:r>
            <a:endParaRPr lang="en-US" sz="1600" dirty="0">
              <a:latin typeface="Arial MT"/>
              <a:cs typeface="Arial MT"/>
            </a:endParaRPr>
          </a:p>
          <a:p>
            <a:pPr marL="184150" indent="-171450">
              <a:lnSpc>
                <a:spcPts val="1435"/>
              </a:lnSpc>
              <a:spcBef>
                <a:spcPts val="100"/>
              </a:spcBef>
              <a:buFont typeface="Wingdings" panose="05000000000000000000" pitchFamily="2" charset="2"/>
              <a:buChar char="v"/>
              <a:tabLst>
                <a:tab pos="184785" algn="l"/>
              </a:tabLst>
            </a:pPr>
            <a:r>
              <a:rPr lang="en-US" sz="1600" dirty="0" err="1">
                <a:latin typeface="Arial MT"/>
                <a:cs typeface="Arial MT"/>
              </a:rPr>
              <a:t>Tipe</a:t>
            </a:r>
            <a:r>
              <a:rPr lang="en-US" sz="1600" dirty="0">
                <a:latin typeface="Arial MT"/>
                <a:cs typeface="Arial MT"/>
              </a:rPr>
              <a:t> </a:t>
            </a:r>
            <a:r>
              <a:rPr lang="en-US" sz="1600" dirty="0" err="1">
                <a:latin typeface="Arial MT"/>
                <a:cs typeface="Arial MT"/>
              </a:rPr>
              <a:t>Pria</a:t>
            </a:r>
            <a:r>
              <a:rPr lang="en-US" sz="1600" dirty="0">
                <a:latin typeface="Arial MT"/>
                <a:cs typeface="Arial MT"/>
              </a:rPr>
              <a:t> yang </a:t>
            </a:r>
            <a:r>
              <a:rPr lang="en-US" sz="1600" dirty="0" err="1">
                <a:latin typeface="Arial MT"/>
                <a:cs typeface="Arial MT"/>
              </a:rPr>
              <a:t>berperan</a:t>
            </a:r>
            <a:endParaRPr sz="1600" dirty="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38800" y="1460781"/>
            <a:ext cx="3018840" cy="15414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3515" marR="5080" indent="-171450">
              <a:lnSpc>
                <a:spcPct val="99800"/>
              </a:lnSpc>
              <a:spcBef>
                <a:spcPts val="100"/>
              </a:spcBef>
              <a:buFont typeface="Wingdings" panose="05000000000000000000" pitchFamily="2" charset="2"/>
              <a:buChar char="ü"/>
              <a:tabLst>
                <a:tab pos="183515" algn="l"/>
              </a:tabLst>
            </a:pPr>
            <a:r>
              <a:rPr lang="en-US" sz="1600" dirty="0" err="1">
                <a:latin typeface="Arial MT"/>
                <a:cs typeface="Arial MT"/>
              </a:rPr>
              <a:t>Mengetahui</a:t>
            </a:r>
            <a:r>
              <a:rPr lang="en-US" sz="1600" dirty="0">
                <a:latin typeface="Arial MT"/>
                <a:cs typeface="Arial MT"/>
              </a:rPr>
              <a:t> (knowing)</a:t>
            </a:r>
          </a:p>
          <a:p>
            <a:pPr marL="183515" marR="5080" indent="-171450">
              <a:lnSpc>
                <a:spcPct val="99800"/>
              </a:lnSpc>
              <a:spcBef>
                <a:spcPts val="100"/>
              </a:spcBef>
              <a:buFont typeface="Wingdings" panose="05000000000000000000" pitchFamily="2" charset="2"/>
              <a:buChar char="ü"/>
              <a:tabLst>
                <a:tab pos="183515" algn="l"/>
              </a:tabLst>
            </a:pPr>
            <a:r>
              <a:rPr lang="en-US" sz="1600" dirty="0">
                <a:latin typeface="Arial MT"/>
                <a:cs typeface="Arial MT"/>
              </a:rPr>
              <a:t>Bersama </a:t>
            </a:r>
            <a:r>
              <a:rPr lang="en-US" sz="1600" dirty="0" err="1">
                <a:latin typeface="Arial MT"/>
                <a:cs typeface="Arial MT"/>
              </a:rPr>
              <a:t>dengan</a:t>
            </a:r>
            <a:r>
              <a:rPr lang="en-US" sz="1600" dirty="0">
                <a:latin typeface="Arial MT"/>
                <a:cs typeface="Arial MT"/>
              </a:rPr>
              <a:t> (Being With)</a:t>
            </a:r>
          </a:p>
          <a:p>
            <a:pPr marL="183515" marR="5080" indent="-171450">
              <a:lnSpc>
                <a:spcPct val="99800"/>
              </a:lnSpc>
              <a:spcBef>
                <a:spcPts val="100"/>
              </a:spcBef>
              <a:buFont typeface="Wingdings" panose="05000000000000000000" pitchFamily="2" charset="2"/>
              <a:buChar char="ü"/>
              <a:tabLst>
                <a:tab pos="183515" algn="l"/>
              </a:tabLst>
            </a:pPr>
            <a:r>
              <a:rPr lang="en-US" sz="1600" dirty="0" err="1">
                <a:latin typeface="Arial MT"/>
                <a:cs typeface="Arial MT"/>
              </a:rPr>
              <a:t>Melakukan</a:t>
            </a:r>
            <a:r>
              <a:rPr lang="en-US" sz="1600" dirty="0">
                <a:latin typeface="Arial MT"/>
                <a:cs typeface="Arial MT"/>
              </a:rPr>
              <a:t> </a:t>
            </a:r>
            <a:r>
              <a:rPr lang="en-US" sz="1600" dirty="0" err="1">
                <a:latin typeface="Arial MT"/>
                <a:cs typeface="Arial MT"/>
              </a:rPr>
              <a:t>untuk</a:t>
            </a:r>
            <a:r>
              <a:rPr lang="en-US" sz="1600" dirty="0">
                <a:latin typeface="Arial MT"/>
                <a:cs typeface="Arial MT"/>
              </a:rPr>
              <a:t> (Doing for)</a:t>
            </a:r>
          </a:p>
          <a:p>
            <a:pPr marL="183515" marR="5080" indent="-171450">
              <a:lnSpc>
                <a:spcPct val="99800"/>
              </a:lnSpc>
              <a:spcBef>
                <a:spcPts val="100"/>
              </a:spcBef>
              <a:buFont typeface="Wingdings" panose="05000000000000000000" pitchFamily="2" charset="2"/>
              <a:buChar char="ü"/>
              <a:tabLst>
                <a:tab pos="183515" algn="l"/>
              </a:tabLst>
            </a:pPr>
            <a:r>
              <a:rPr lang="en-US" sz="1600" dirty="0" err="1">
                <a:latin typeface="Arial MT"/>
                <a:cs typeface="Arial MT"/>
              </a:rPr>
              <a:t>Memampukan</a:t>
            </a:r>
            <a:r>
              <a:rPr lang="en-US" sz="1600" dirty="0">
                <a:latin typeface="Arial MT"/>
                <a:cs typeface="Arial MT"/>
              </a:rPr>
              <a:t> (Enabling)</a:t>
            </a:r>
          </a:p>
          <a:p>
            <a:pPr marL="183515" marR="5080" indent="-171450">
              <a:lnSpc>
                <a:spcPct val="99800"/>
              </a:lnSpc>
              <a:spcBef>
                <a:spcPts val="100"/>
              </a:spcBef>
              <a:buFont typeface="Wingdings" panose="05000000000000000000" pitchFamily="2" charset="2"/>
              <a:buChar char="ü"/>
              <a:tabLst>
                <a:tab pos="183515" algn="l"/>
              </a:tabLst>
            </a:pPr>
            <a:r>
              <a:rPr lang="en-US" sz="1600" dirty="0" err="1">
                <a:latin typeface="Arial MT"/>
                <a:cs typeface="Arial MT"/>
              </a:rPr>
              <a:t>Mempertahankan</a:t>
            </a:r>
            <a:r>
              <a:rPr lang="en-US" sz="1600" dirty="0">
                <a:latin typeface="Arial MT"/>
                <a:cs typeface="Arial MT"/>
              </a:rPr>
              <a:t> </a:t>
            </a:r>
            <a:r>
              <a:rPr lang="en-US" sz="1600" dirty="0" err="1">
                <a:latin typeface="Arial MT"/>
                <a:cs typeface="Arial MT"/>
              </a:rPr>
              <a:t>keyakinan</a:t>
            </a:r>
            <a:r>
              <a:rPr lang="en-US" sz="1600" dirty="0">
                <a:latin typeface="Arial MT"/>
                <a:cs typeface="Arial MT"/>
              </a:rPr>
              <a:t> (</a:t>
            </a:r>
            <a:r>
              <a:rPr lang="en-US" sz="1600" dirty="0" err="1">
                <a:latin typeface="Arial MT"/>
                <a:cs typeface="Arial MT"/>
              </a:rPr>
              <a:t>Maintening</a:t>
            </a:r>
            <a:r>
              <a:rPr lang="en-US" sz="1600" dirty="0">
                <a:latin typeface="Arial MT"/>
                <a:cs typeface="Arial MT"/>
              </a:rPr>
              <a:t> belief)</a:t>
            </a:r>
            <a:endParaRPr sz="1600" dirty="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62066" y="2547622"/>
            <a:ext cx="787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3F3F3F"/>
                </a:solidFill>
                <a:latin typeface="Arial MT"/>
                <a:cs typeface="Arial MT"/>
              </a:rPr>
              <a:t>•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1679" y="2"/>
            <a:ext cx="9207500" cy="3398520"/>
            <a:chOff x="-31679" y="2"/>
            <a:chExt cx="9207500" cy="3398520"/>
          </a:xfrm>
        </p:grpSpPr>
        <p:sp>
          <p:nvSpPr>
            <p:cNvPr id="3" name="object 3"/>
            <p:cNvSpPr/>
            <p:nvPr/>
          </p:nvSpPr>
          <p:spPr>
            <a:xfrm>
              <a:off x="0" y="195480"/>
              <a:ext cx="9144000" cy="3194050"/>
            </a:xfrm>
            <a:custGeom>
              <a:avLst/>
              <a:gdLst/>
              <a:ahLst/>
              <a:cxnLst/>
              <a:rect l="l" t="t" r="r" b="b"/>
              <a:pathLst>
                <a:path w="9144000" h="3194050">
                  <a:moveTo>
                    <a:pt x="9144000" y="0"/>
                  </a:moveTo>
                  <a:lnTo>
                    <a:pt x="0" y="0"/>
                  </a:lnTo>
                  <a:lnTo>
                    <a:pt x="0" y="1624317"/>
                  </a:lnTo>
                  <a:lnTo>
                    <a:pt x="40588" y="1651134"/>
                  </a:lnTo>
                  <a:lnTo>
                    <a:pt x="162831" y="1730477"/>
                  </a:lnTo>
                  <a:lnTo>
                    <a:pt x="285781" y="1808132"/>
                  </a:lnTo>
                  <a:lnTo>
                    <a:pt x="409425" y="1884063"/>
                  </a:lnTo>
                  <a:lnTo>
                    <a:pt x="533752" y="1958235"/>
                  </a:lnTo>
                  <a:lnTo>
                    <a:pt x="658751" y="2030613"/>
                  </a:lnTo>
                  <a:lnTo>
                    <a:pt x="784410" y="2101163"/>
                  </a:lnTo>
                  <a:lnTo>
                    <a:pt x="910718" y="2169849"/>
                  </a:lnTo>
                  <a:lnTo>
                    <a:pt x="1037663" y="2236635"/>
                  </a:lnTo>
                  <a:lnTo>
                    <a:pt x="1165234" y="2301487"/>
                  </a:lnTo>
                  <a:lnTo>
                    <a:pt x="1293419" y="2364370"/>
                  </a:lnTo>
                  <a:lnTo>
                    <a:pt x="1422206" y="2425248"/>
                  </a:lnTo>
                  <a:lnTo>
                    <a:pt x="1551584" y="2484087"/>
                  </a:lnTo>
                  <a:lnTo>
                    <a:pt x="1681542" y="2540852"/>
                  </a:lnTo>
                  <a:lnTo>
                    <a:pt x="1812068" y="2595506"/>
                  </a:lnTo>
                  <a:lnTo>
                    <a:pt x="1943150" y="2648016"/>
                  </a:lnTo>
                  <a:lnTo>
                    <a:pt x="2074777" y="2698346"/>
                  </a:lnTo>
                  <a:lnTo>
                    <a:pt x="2206937" y="2746460"/>
                  </a:lnTo>
                  <a:lnTo>
                    <a:pt x="2339619" y="2792325"/>
                  </a:lnTo>
                  <a:lnTo>
                    <a:pt x="2472811" y="2835904"/>
                  </a:lnTo>
                  <a:lnTo>
                    <a:pt x="2606502" y="2877163"/>
                  </a:lnTo>
                  <a:lnTo>
                    <a:pt x="2740681" y="2916067"/>
                  </a:lnTo>
                  <a:lnTo>
                    <a:pt x="2875335" y="2952580"/>
                  </a:lnTo>
                  <a:lnTo>
                    <a:pt x="3010453" y="2986667"/>
                  </a:lnTo>
                  <a:lnTo>
                    <a:pt x="3146023" y="3018294"/>
                  </a:lnTo>
                  <a:lnTo>
                    <a:pt x="3282035" y="3047424"/>
                  </a:lnTo>
                  <a:lnTo>
                    <a:pt x="3418476" y="3074024"/>
                  </a:lnTo>
                  <a:lnTo>
                    <a:pt x="3555336" y="3098058"/>
                  </a:lnTo>
                  <a:lnTo>
                    <a:pt x="3692601" y="3119490"/>
                  </a:lnTo>
                  <a:lnTo>
                    <a:pt x="3830262" y="3138287"/>
                  </a:lnTo>
                  <a:lnTo>
                    <a:pt x="3968306" y="3154412"/>
                  </a:lnTo>
                  <a:lnTo>
                    <a:pt x="4106722" y="3167830"/>
                  </a:lnTo>
                  <a:lnTo>
                    <a:pt x="4199200" y="3175255"/>
                  </a:lnTo>
                  <a:lnTo>
                    <a:pt x="4291835" y="3181451"/>
                  </a:lnTo>
                  <a:lnTo>
                    <a:pt x="4384624" y="3186407"/>
                  </a:lnTo>
                  <a:lnTo>
                    <a:pt x="4477562" y="3190114"/>
                  </a:lnTo>
                  <a:lnTo>
                    <a:pt x="4570647" y="3192561"/>
                  </a:lnTo>
                  <a:lnTo>
                    <a:pt x="4663874" y="3193737"/>
                  </a:lnTo>
                  <a:lnTo>
                    <a:pt x="4748128" y="3193737"/>
                  </a:lnTo>
                  <a:lnTo>
                    <a:pt x="4850745" y="3192237"/>
                  </a:lnTo>
                  <a:lnTo>
                    <a:pt x="4944382" y="3189540"/>
                  </a:lnTo>
                  <a:lnTo>
                    <a:pt x="5038147" y="3185530"/>
                  </a:lnTo>
                  <a:lnTo>
                    <a:pt x="5132039" y="3180198"/>
                  </a:lnTo>
                  <a:lnTo>
                    <a:pt x="5226054" y="3173533"/>
                  </a:lnTo>
                  <a:lnTo>
                    <a:pt x="5320187" y="3165525"/>
                  </a:lnTo>
                  <a:lnTo>
                    <a:pt x="5414436" y="3156163"/>
                  </a:lnTo>
                  <a:lnTo>
                    <a:pt x="5508798" y="3145437"/>
                  </a:lnTo>
                  <a:lnTo>
                    <a:pt x="5603268" y="3133337"/>
                  </a:lnTo>
                  <a:lnTo>
                    <a:pt x="5697844" y="3119852"/>
                  </a:lnTo>
                  <a:lnTo>
                    <a:pt x="5792522" y="3104971"/>
                  </a:lnTo>
                  <a:lnTo>
                    <a:pt x="5887299" y="3088685"/>
                  </a:lnTo>
                  <a:lnTo>
                    <a:pt x="5982171" y="3070983"/>
                  </a:lnTo>
                  <a:lnTo>
                    <a:pt x="6077135" y="3051854"/>
                  </a:lnTo>
                  <a:lnTo>
                    <a:pt x="6172187" y="3031288"/>
                  </a:lnTo>
                  <a:lnTo>
                    <a:pt x="6267324" y="3009275"/>
                  </a:lnTo>
                  <a:lnTo>
                    <a:pt x="6362542" y="2985805"/>
                  </a:lnTo>
                  <a:lnTo>
                    <a:pt x="6457839" y="2960866"/>
                  </a:lnTo>
                  <a:lnTo>
                    <a:pt x="6553210" y="2934449"/>
                  </a:lnTo>
                  <a:lnTo>
                    <a:pt x="6648653" y="2906543"/>
                  </a:lnTo>
                  <a:lnTo>
                    <a:pt x="6744082" y="2877163"/>
                  </a:lnTo>
                  <a:lnTo>
                    <a:pt x="6839739" y="2846223"/>
                  </a:lnTo>
                  <a:lnTo>
                    <a:pt x="6935375" y="2813788"/>
                  </a:lnTo>
                  <a:lnTo>
                    <a:pt x="7031069" y="2779822"/>
                  </a:lnTo>
                  <a:lnTo>
                    <a:pt x="7126817" y="2744316"/>
                  </a:lnTo>
                  <a:lnTo>
                    <a:pt x="7222616" y="2707258"/>
                  </a:lnTo>
                  <a:lnTo>
                    <a:pt x="7318462" y="2668638"/>
                  </a:lnTo>
                  <a:lnTo>
                    <a:pt x="7414352" y="2628447"/>
                  </a:lnTo>
                  <a:lnTo>
                    <a:pt x="7510283" y="2586673"/>
                  </a:lnTo>
                  <a:lnTo>
                    <a:pt x="7606251" y="2543306"/>
                  </a:lnTo>
                  <a:lnTo>
                    <a:pt x="7702253" y="2498336"/>
                  </a:lnTo>
                  <a:lnTo>
                    <a:pt x="7798285" y="2451752"/>
                  </a:lnTo>
                  <a:lnTo>
                    <a:pt x="7894343" y="2403544"/>
                  </a:lnTo>
                  <a:lnTo>
                    <a:pt x="7990426" y="2353702"/>
                  </a:lnTo>
                  <a:lnTo>
                    <a:pt x="8086528" y="2302214"/>
                  </a:lnTo>
                  <a:lnTo>
                    <a:pt x="8182647" y="2249072"/>
                  </a:lnTo>
                  <a:lnTo>
                    <a:pt x="8278779" y="2194263"/>
                  </a:lnTo>
                  <a:lnTo>
                    <a:pt x="8374921" y="2137779"/>
                  </a:lnTo>
                  <a:lnTo>
                    <a:pt x="8471069" y="2079608"/>
                  </a:lnTo>
                  <a:lnTo>
                    <a:pt x="8567221" y="2019740"/>
                  </a:lnTo>
                  <a:lnTo>
                    <a:pt x="8663264" y="1958235"/>
                  </a:lnTo>
                  <a:lnTo>
                    <a:pt x="8759519" y="1894873"/>
                  </a:lnTo>
                  <a:lnTo>
                    <a:pt x="8855658" y="1829852"/>
                  </a:lnTo>
                  <a:lnTo>
                    <a:pt x="8951787" y="1763092"/>
                  </a:lnTo>
                  <a:lnTo>
                    <a:pt x="9047902" y="1694584"/>
                  </a:lnTo>
                  <a:lnTo>
                    <a:pt x="9144000" y="1624317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2DC9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815124"/>
              <a:ext cx="9144000" cy="1551305"/>
            </a:xfrm>
            <a:custGeom>
              <a:avLst/>
              <a:gdLst/>
              <a:ahLst/>
              <a:cxnLst/>
              <a:rect l="l" t="t" r="r" b="b"/>
              <a:pathLst>
                <a:path w="9144000" h="1551304">
                  <a:moveTo>
                    <a:pt x="9144000" y="0"/>
                  </a:moveTo>
                  <a:lnTo>
                    <a:pt x="9093226" y="36630"/>
                  </a:lnTo>
                  <a:lnTo>
                    <a:pt x="9042446" y="72769"/>
                  </a:lnTo>
                  <a:lnTo>
                    <a:pt x="8991662" y="108419"/>
                  </a:lnTo>
                  <a:lnTo>
                    <a:pt x="8940873" y="143582"/>
                  </a:lnTo>
                  <a:lnTo>
                    <a:pt x="8890082" y="178260"/>
                  </a:lnTo>
                  <a:lnTo>
                    <a:pt x="8839288" y="212454"/>
                  </a:lnTo>
                  <a:lnTo>
                    <a:pt x="8788492" y="246166"/>
                  </a:lnTo>
                  <a:lnTo>
                    <a:pt x="8737696" y="279398"/>
                  </a:lnTo>
                  <a:lnTo>
                    <a:pt x="8686900" y="312153"/>
                  </a:lnTo>
                  <a:lnTo>
                    <a:pt x="8636105" y="344431"/>
                  </a:lnTo>
                  <a:lnTo>
                    <a:pt x="8585312" y="376235"/>
                  </a:lnTo>
                  <a:lnTo>
                    <a:pt x="8534521" y="407567"/>
                  </a:lnTo>
                  <a:lnTo>
                    <a:pt x="8483734" y="438429"/>
                  </a:lnTo>
                  <a:lnTo>
                    <a:pt x="8432951" y="468822"/>
                  </a:lnTo>
                  <a:lnTo>
                    <a:pt x="8382174" y="498749"/>
                  </a:lnTo>
                  <a:lnTo>
                    <a:pt x="8331402" y="528211"/>
                  </a:lnTo>
                  <a:lnTo>
                    <a:pt x="8280637" y="557210"/>
                  </a:lnTo>
                  <a:lnTo>
                    <a:pt x="8229880" y="585748"/>
                  </a:lnTo>
                  <a:lnTo>
                    <a:pt x="8179132" y="613827"/>
                  </a:lnTo>
                  <a:lnTo>
                    <a:pt x="8128393" y="641448"/>
                  </a:lnTo>
                  <a:lnTo>
                    <a:pt x="8077664" y="668615"/>
                  </a:lnTo>
                  <a:lnTo>
                    <a:pt x="8026946" y="695328"/>
                  </a:lnTo>
                  <a:lnTo>
                    <a:pt x="7976240" y="721589"/>
                  </a:lnTo>
                  <a:lnTo>
                    <a:pt x="7925546" y="747401"/>
                  </a:lnTo>
                  <a:lnTo>
                    <a:pt x="7874866" y="772765"/>
                  </a:lnTo>
                  <a:lnTo>
                    <a:pt x="7824201" y="797683"/>
                  </a:lnTo>
                  <a:lnTo>
                    <a:pt x="7773551" y="822157"/>
                  </a:lnTo>
                  <a:lnTo>
                    <a:pt x="7722916" y="846189"/>
                  </a:lnTo>
                  <a:lnTo>
                    <a:pt x="7672299" y="869781"/>
                  </a:lnTo>
                  <a:lnTo>
                    <a:pt x="7621699" y="892934"/>
                  </a:lnTo>
                  <a:lnTo>
                    <a:pt x="7571118" y="915651"/>
                  </a:lnTo>
                  <a:lnTo>
                    <a:pt x="7520557" y="937933"/>
                  </a:lnTo>
                  <a:lnTo>
                    <a:pt x="7470015" y="959782"/>
                  </a:lnTo>
                  <a:lnTo>
                    <a:pt x="7419495" y="981201"/>
                  </a:lnTo>
                  <a:lnTo>
                    <a:pt x="7368996" y="1002191"/>
                  </a:lnTo>
                  <a:lnTo>
                    <a:pt x="7318520" y="1022753"/>
                  </a:lnTo>
                  <a:lnTo>
                    <a:pt x="7268068" y="1042890"/>
                  </a:lnTo>
                  <a:lnTo>
                    <a:pt x="7217640" y="1062605"/>
                  </a:lnTo>
                  <a:lnTo>
                    <a:pt x="7167238" y="1081897"/>
                  </a:lnTo>
                  <a:lnTo>
                    <a:pt x="7116861" y="1100770"/>
                  </a:lnTo>
                  <a:lnTo>
                    <a:pt x="7066512" y="1119226"/>
                  </a:lnTo>
                  <a:lnTo>
                    <a:pt x="7016190" y="1137265"/>
                  </a:lnTo>
                  <a:lnTo>
                    <a:pt x="6965896" y="1154891"/>
                  </a:lnTo>
                  <a:lnTo>
                    <a:pt x="6915633" y="1172105"/>
                  </a:lnTo>
                  <a:lnTo>
                    <a:pt x="6865399" y="1188908"/>
                  </a:lnTo>
                  <a:lnTo>
                    <a:pt x="6815196" y="1205303"/>
                  </a:lnTo>
                  <a:lnTo>
                    <a:pt x="6765026" y="1221292"/>
                  </a:lnTo>
                  <a:lnTo>
                    <a:pt x="6714888" y="1236877"/>
                  </a:lnTo>
                  <a:lnTo>
                    <a:pt x="6664784" y="1252058"/>
                  </a:lnTo>
                  <a:lnTo>
                    <a:pt x="6614714" y="1266840"/>
                  </a:lnTo>
                  <a:lnTo>
                    <a:pt x="6564680" y="1281222"/>
                  </a:lnTo>
                  <a:lnTo>
                    <a:pt x="6514681" y="1295207"/>
                  </a:lnTo>
                  <a:lnTo>
                    <a:pt x="6464720" y="1308797"/>
                  </a:lnTo>
                  <a:lnTo>
                    <a:pt x="6414796" y="1321994"/>
                  </a:lnTo>
                  <a:lnTo>
                    <a:pt x="6364911" y="1334800"/>
                  </a:lnTo>
                  <a:lnTo>
                    <a:pt x="6315066" y="1347216"/>
                  </a:lnTo>
                  <a:lnTo>
                    <a:pt x="6265260" y="1359245"/>
                  </a:lnTo>
                  <a:lnTo>
                    <a:pt x="6215496" y="1370888"/>
                  </a:lnTo>
                  <a:lnTo>
                    <a:pt x="6165774" y="1382147"/>
                  </a:lnTo>
                  <a:lnTo>
                    <a:pt x="6116095" y="1393025"/>
                  </a:lnTo>
                  <a:lnTo>
                    <a:pt x="6066459" y="1403522"/>
                  </a:lnTo>
                  <a:lnTo>
                    <a:pt x="6016868" y="1413641"/>
                  </a:lnTo>
                  <a:lnTo>
                    <a:pt x="5967322" y="1423384"/>
                  </a:lnTo>
                  <a:lnTo>
                    <a:pt x="5917822" y="1432753"/>
                  </a:lnTo>
                  <a:lnTo>
                    <a:pt x="5868369" y="1441749"/>
                  </a:lnTo>
                  <a:lnTo>
                    <a:pt x="5818964" y="1450374"/>
                  </a:lnTo>
                  <a:lnTo>
                    <a:pt x="5769607" y="1458631"/>
                  </a:lnTo>
                  <a:lnTo>
                    <a:pt x="5720301" y="1466521"/>
                  </a:lnTo>
                  <a:lnTo>
                    <a:pt x="5671044" y="1474046"/>
                  </a:lnTo>
                  <a:lnTo>
                    <a:pt x="5621839" y="1481208"/>
                  </a:lnTo>
                  <a:lnTo>
                    <a:pt x="5572685" y="1488008"/>
                  </a:lnTo>
                  <a:lnTo>
                    <a:pt x="5523585" y="1494450"/>
                  </a:lnTo>
                  <a:lnTo>
                    <a:pt x="5474538" y="1500534"/>
                  </a:lnTo>
                  <a:lnTo>
                    <a:pt x="5425545" y="1506262"/>
                  </a:lnTo>
                  <a:lnTo>
                    <a:pt x="5376608" y="1511637"/>
                  </a:lnTo>
                  <a:lnTo>
                    <a:pt x="5327727" y="1516660"/>
                  </a:lnTo>
                  <a:lnTo>
                    <a:pt x="5278904" y="1521333"/>
                  </a:lnTo>
                  <a:lnTo>
                    <a:pt x="5230138" y="1525658"/>
                  </a:lnTo>
                  <a:lnTo>
                    <a:pt x="5181430" y="1529636"/>
                  </a:lnTo>
                  <a:lnTo>
                    <a:pt x="5132783" y="1533271"/>
                  </a:lnTo>
                  <a:lnTo>
                    <a:pt x="5084195" y="1536563"/>
                  </a:lnTo>
                  <a:lnTo>
                    <a:pt x="5035669" y="1539515"/>
                  </a:lnTo>
                  <a:lnTo>
                    <a:pt x="4987205" y="1542128"/>
                  </a:lnTo>
                  <a:lnTo>
                    <a:pt x="4938803" y="1544405"/>
                  </a:lnTo>
                  <a:lnTo>
                    <a:pt x="4890466" y="1546346"/>
                  </a:lnTo>
                  <a:lnTo>
                    <a:pt x="4842193" y="1547955"/>
                  </a:lnTo>
                  <a:lnTo>
                    <a:pt x="4793985" y="1549232"/>
                  </a:lnTo>
                  <a:lnTo>
                    <a:pt x="4745843" y="1550181"/>
                  </a:lnTo>
                  <a:lnTo>
                    <a:pt x="4697769" y="1550802"/>
                  </a:lnTo>
                  <a:lnTo>
                    <a:pt x="4649763" y="1551098"/>
                  </a:lnTo>
                  <a:lnTo>
                    <a:pt x="4601825" y="1551070"/>
                  </a:lnTo>
                  <a:lnTo>
                    <a:pt x="4553956" y="1550720"/>
                  </a:lnTo>
                  <a:lnTo>
                    <a:pt x="4506159" y="1550051"/>
                  </a:lnTo>
                  <a:lnTo>
                    <a:pt x="4458432" y="1549063"/>
                  </a:lnTo>
                  <a:lnTo>
                    <a:pt x="4410777" y="1547760"/>
                  </a:lnTo>
                  <a:lnTo>
                    <a:pt x="4363196" y="1546143"/>
                  </a:lnTo>
                  <a:lnTo>
                    <a:pt x="4315688" y="1544213"/>
                  </a:lnTo>
                  <a:lnTo>
                    <a:pt x="4268254" y="1541973"/>
                  </a:lnTo>
                  <a:lnTo>
                    <a:pt x="4220896" y="1539424"/>
                  </a:lnTo>
                  <a:lnTo>
                    <a:pt x="4173615" y="1536569"/>
                  </a:lnTo>
                  <a:lnTo>
                    <a:pt x="4126410" y="1533409"/>
                  </a:lnTo>
                  <a:lnTo>
                    <a:pt x="4079284" y="1529947"/>
                  </a:lnTo>
                  <a:lnTo>
                    <a:pt x="4032236" y="1526183"/>
                  </a:lnTo>
                  <a:lnTo>
                    <a:pt x="3985267" y="1522120"/>
                  </a:lnTo>
                  <a:lnTo>
                    <a:pt x="3938379" y="1517760"/>
                  </a:lnTo>
                  <a:lnTo>
                    <a:pt x="3891573" y="1513105"/>
                  </a:lnTo>
                  <a:lnTo>
                    <a:pt x="3844848" y="1508157"/>
                  </a:lnTo>
                  <a:lnTo>
                    <a:pt x="3798207" y="1502916"/>
                  </a:lnTo>
                  <a:lnTo>
                    <a:pt x="3751649" y="1497387"/>
                  </a:lnTo>
                  <a:lnTo>
                    <a:pt x="3705176" y="1491569"/>
                  </a:lnTo>
                  <a:lnTo>
                    <a:pt x="3658788" y="1485465"/>
                  </a:lnTo>
                  <a:lnTo>
                    <a:pt x="3612486" y="1479078"/>
                  </a:lnTo>
                  <a:lnTo>
                    <a:pt x="3566272" y="1472408"/>
                  </a:lnTo>
                  <a:lnTo>
                    <a:pt x="3520146" y="1465458"/>
                  </a:lnTo>
                  <a:lnTo>
                    <a:pt x="3474108" y="1458230"/>
                  </a:lnTo>
                  <a:lnTo>
                    <a:pt x="3428160" y="1450725"/>
                  </a:lnTo>
                  <a:lnTo>
                    <a:pt x="3382302" y="1442946"/>
                  </a:lnTo>
                  <a:lnTo>
                    <a:pt x="3336536" y="1434894"/>
                  </a:lnTo>
                  <a:lnTo>
                    <a:pt x="3290862" y="1426571"/>
                  </a:lnTo>
                  <a:lnTo>
                    <a:pt x="3245281" y="1417979"/>
                  </a:lnTo>
                  <a:lnTo>
                    <a:pt x="3199794" y="1409120"/>
                  </a:lnTo>
                  <a:lnTo>
                    <a:pt x="3154401" y="1399996"/>
                  </a:lnTo>
                  <a:lnTo>
                    <a:pt x="3109104" y="1390608"/>
                  </a:lnTo>
                  <a:lnTo>
                    <a:pt x="3063903" y="1380959"/>
                  </a:lnTo>
                  <a:lnTo>
                    <a:pt x="3018799" y="1371051"/>
                  </a:lnTo>
                  <a:lnTo>
                    <a:pt x="2973794" y="1360885"/>
                  </a:lnTo>
                  <a:lnTo>
                    <a:pt x="2928887" y="1350463"/>
                  </a:lnTo>
                  <a:lnTo>
                    <a:pt x="2884079" y="1339787"/>
                  </a:lnTo>
                  <a:lnTo>
                    <a:pt x="2839373" y="1328859"/>
                  </a:lnTo>
                  <a:lnTo>
                    <a:pt x="2794767" y="1317681"/>
                  </a:lnTo>
                  <a:lnTo>
                    <a:pt x="2750264" y="1306255"/>
                  </a:lnTo>
                  <a:lnTo>
                    <a:pt x="2705864" y="1294583"/>
                  </a:lnTo>
                  <a:lnTo>
                    <a:pt x="2661568" y="1282666"/>
                  </a:lnTo>
                  <a:lnTo>
                    <a:pt x="2617376" y="1270506"/>
                  </a:lnTo>
                  <a:lnTo>
                    <a:pt x="2573290" y="1258106"/>
                  </a:lnTo>
                  <a:lnTo>
                    <a:pt x="2529310" y="1245466"/>
                  </a:lnTo>
                  <a:lnTo>
                    <a:pt x="2485437" y="1232590"/>
                  </a:lnTo>
                  <a:lnTo>
                    <a:pt x="2441673" y="1219479"/>
                  </a:lnTo>
                  <a:lnTo>
                    <a:pt x="2398017" y="1206135"/>
                  </a:lnTo>
                  <a:lnTo>
                    <a:pt x="2354471" y="1192559"/>
                  </a:lnTo>
                  <a:lnTo>
                    <a:pt x="2311035" y="1178754"/>
                  </a:lnTo>
                  <a:lnTo>
                    <a:pt x="2267711" y="1164721"/>
                  </a:lnTo>
                  <a:lnTo>
                    <a:pt x="2224499" y="1150463"/>
                  </a:lnTo>
                  <a:lnTo>
                    <a:pt x="2181400" y="1135981"/>
                  </a:lnTo>
                  <a:lnTo>
                    <a:pt x="2138415" y="1121277"/>
                  </a:lnTo>
                  <a:lnTo>
                    <a:pt x="2095545" y="1106353"/>
                  </a:lnTo>
                  <a:lnTo>
                    <a:pt x="2052790" y="1091211"/>
                  </a:lnTo>
                  <a:lnTo>
                    <a:pt x="2010152" y="1075852"/>
                  </a:lnTo>
                  <a:lnTo>
                    <a:pt x="1967631" y="1060280"/>
                  </a:lnTo>
                  <a:lnTo>
                    <a:pt x="1925228" y="1044494"/>
                  </a:lnTo>
                  <a:lnTo>
                    <a:pt x="1882943" y="1028499"/>
                  </a:lnTo>
                  <a:lnTo>
                    <a:pt x="1840779" y="1012294"/>
                  </a:lnTo>
                  <a:lnTo>
                    <a:pt x="1798735" y="995883"/>
                  </a:lnTo>
                  <a:lnTo>
                    <a:pt x="1756813" y="979266"/>
                  </a:lnTo>
                  <a:lnTo>
                    <a:pt x="1715012" y="962447"/>
                  </a:lnTo>
                  <a:lnTo>
                    <a:pt x="1673335" y="945426"/>
                  </a:lnTo>
                  <a:lnTo>
                    <a:pt x="1631782" y="928206"/>
                  </a:lnTo>
                  <a:lnTo>
                    <a:pt x="1590353" y="910789"/>
                  </a:lnTo>
                  <a:lnTo>
                    <a:pt x="1549050" y="893176"/>
                  </a:lnTo>
                  <a:lnTo>
                    <a:pt x="1507874" y="875370"/>
                  </a:lnTo>
                  <a:lnTo>
                    <a:pt x="1466825" y="857371"/>
                  </a:lnTo>
                  <a:lnTo>
                    <a:pt x="1425904" y="839183"/>
                  </a:lnTo>
                  <a:lnTo>
                    <a:pt x="1385111" y="820807"/>
                  </a:lnTo>
                  <a:lnTo>
                    <a:pt x="1344449" y="802245"/>
                  </a:lnTo>
                  <a:lnTo>
                    <a:pt x="1303917" y="783498"/>
                  </a:lnTo>
                  <a:lnTo>
                    <a:pt x="1263517" y="764569"/>
                  </a:lnTo>
                  <a:lnTo>
                    <a:pt x="1223248" y="745460"/>
                  </a:lnTo>
                  <a:lnTo>
                    <a:pt x="1183113" y="726172"/>
                  </a:lnTo>
                  <a:lnTo>
                    <a:pt x="1143112" y="706707"/>
                  </a:lnTo>
                  <a:lnTo>
                    <a:pt x="1103246" y="687067"/>
                  </a:lnTo>
                  <a:lnTo>
                    <a:pt x="1063515" y="667255"/>
                  </a:lnTo>
                  <a:lnTo>
                    <a:pt x="1023921" y="647271"/>
                  </a:lnTo>
                  <a:lnTo>
                    <a:pt x="984464" y="627119"/>
                  </a:lnTo>
                  <a:lnTo>
                    <a:pt x="945145" y="606799"/>
                  </a:lnTo>
                  <a:lnTo>
                    <a:pt x="905966" y="586313"/>
                  </a:lnTo>
                  <a:lnTo>
                    <a:pt x="866925" y="565664"/>
                  </a:lnTo>
                  <a:lnTo>
                    <a:pt x="828026" y="544853"/>
                  </a:lnTo>
                  <a:lnTo>
                    <a:pt x="789268" y="523883"/>
                  </a:lnTo>
                  <a:lnTo>
                    <a:pt x="750653" y="502755"/>
                  </a:lnTo>
                  <a:lnTo>
                    <a:pt x="712180" y="481470"/>
                  </a:lnTo>
                  <a:lnTo>
                    <a:pt x="673852" y="460032"/>
                  </a:lnTo>
                  <a:lnTo>
                    <a:pt x="635668" y="438441"/>
                  </a:lnTo>
                  <a:lnTo>
                    <a:pt x="597630" y="416700"/>
                  </a:lnTo>
                  <a:lnTo>
                    <a:pt x="559738" y="394810"/>
                  </a:lnTo>
                  <a:lnTo>
                    <a:pt x="521994" y="372774"/>
                  </a:lnTo>
                  <a:lnTo>
                    <a:pt x="484398" y="350593"/>
                  </a:lnTo>
                  <a:lnTo>
                    <a:pt x="446951" y="328270"/>
                  </a:lnTo>
                  <a:lnTo>
                    <a:pt x="409654" y="305805"/>
                  </a:lnTo>
                  <a:lnTo>
                    <a:pt x="372507" y="283201"/>
                  </a:lnTo>
                  <a:lnTo>
                    <a:pt x="335512" y="260460"/>
                  </a:lnTo>
                  <a:lnTo>
                    <a:pt x="298670" y="237584"/>
                  </a:lnTo>
                  <a:lnTo>
                    <a:pt x="261980" y="214574"/>
                  </a:lnTo>
                  <a:lnTo>
                    <a:pt x="225445" y="191433"/>
                  </a:lnTo>
                  <a:lnTo>
                    <a:pt x="189064" y="168162"/>
                  </a:lnTo>
                  <a:lnTo>
                    <a:pt x="152839" y="144764"/>
                  </a:lnTo>
                  <a:lnTo>
                    <a:pt x="116771" y="121239"/>
                  </a:lnTo>
                  <a:lnTo>
                    <a:pt x="80859" y="97591"/>
                  </a:lnTo>
                  <a:lnTo>
                    <a:pt x="45107" y="73820"/>
                  </a:lnTo>
                  <a:lnTo>
                    <a:pt x="9513" y="49929"/>
                  </a:lnTo>
                  <a:lnTo>
                    <a:pt x="0" y="43483"/>
                  </a:lnTo>
                </a:path>
              </a:pathLst>
            </a:custGeom>
            <a:ln w="63358">
              <a:solidFill>
                <a:srgbClr val="2980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2"/>
              <a:ext cx="9143631" cy="3372840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3967454" y="-12698"/>
            <a:ext cx="12217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3F3F3F"/>
                </a:solidFill>
                <a:latin typeface="Arial MT"/>
                <a:cs typeface="Arial MT"/>
              </a:rPr>
              <a:t>Insert</a:t>
            </a:r>
            <a:r>
              <a:rPr sz="1200" spc="-65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solidFill>
                  <a:srgbClr val="3F3F3F"/>
                </a:solidFill>
                <a:latin typeface="Arial MT"/>
                <a:cs typeface="Arial MT"/>
              </a:rPr>
              <a:t>Your</a:t>
            </a:r>
            <a:r>
              <a:rPr sz="1200" spc="-55" dirty="0">
                <a:solidFill>
                  <a:srgbClr val="3F3F3F"/>
                </a:solidFill>
                <a:latin typeface="Arial MT"/>
                <a:cs typeface="Arial MT"/>
              </a:rPr>
              <a:t> </a:t>
            </a:r>
            <a:r>
              <a:rPr sz="1200" spc="-10" dirty="0">
                <a:solidFill>
                  <a:srgbClr val="3F3F3F"/>
                </a:solidFill>
                <a:latin typeface="Arial MT"/>
                <a:cs typeface="Arial MT"/>
              </a:rPr>
              <a:t>Image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059645" y="4227844"/>
            <a:ext cx="564515" cy="915669"/>
          </a:xfrm>
          <a:custGeom>
            <a:avLst/>
            <a:gdLst/>
            <a:ahLst/>
            <a:cxnLst/>
            <a:rect l="l" t="t" r="r" b="b"/>
            <a:pathLst>
              <a:path w="564514" h="915670">
                <a:moveTo>
                  <a:pt x="564108" y="0"/>
                </a:moveTo>
                <a:lnTo>
                  <a:pt x="0" y="0"/>
                </a:lnTo>
                <a:lnTo>
                  <a:pt x="0" y="915111"/>
                </a:lnTo>
                <a:lnTo>
                  <a:pt x="282232" y="915111"/>
                </a:lnTo>
                <a:lnTo>
                  <a:pt x="564108" y="915111"/>
                </a:lnTo>
                <a:lnTo>
                  <a:pt x="564108" y="0"/>
                </a:lnTo>
                <a:close/>
              </a:path>
            </a:pathLst>
          </a:custGeom>
          <a:solidFill>
            <a:srgbClr val="2980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874325" y="4227844"/>
            <a:ext cx="564515" cy="915669"/>
          </a:xfrm>
          <a:custGeom>
            <a:avLst/>
            <a:gdLst/>
            <a:ahLst/>
            <a:cxnLst/>
            <a:rect l="l" t="t" r="r" b="b"/>
            <a:pathLst>
              <a:path w="564514" h="915670">
                <a:moveTo>
                  <a:pt x="564108" y="0"/>
                </a:moveTo>
                <a:lnTo>
                  <a:pt x="0" y="0"/>
                </a:lnTo>
                <a:lnTo>
                  <a:pt x="0" y="915111"/>
                </a:lnTo>
                <a:lnTo>
                  <a:pt x="282232" y="915111"/>
                </a:lnTo>
                <a:lnTo>
                  <a:pt x="564108" y="915111"/>
                </a:lnTo>
                <a:lnTo>
                  <a:pt x="564108" y="0"/>
                </a:lnTo>
                <a:close/>
              </a:path>
            </a:pathLst>
          </a:custGeom>
          <a:solidFill>
            <a:srgbClr val="2DC9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89005" y="4227844"/>
            <a:ext cx="564515" cy="915669"/>
          </a:xfrm>
          <a:custGeom>
            <a:avLst/>
            <a:gdLst/>
            <a:ahLst/>
            <a:cxnLst/>
            <a:rect l="l" t="t" r="r" b="b"/>
            <a:pathLst>
              <a:path w="564514" h="915670">
                <a:moveTo>
                  <a:pt x="564108" y="0"/>
                </a:moveTo>
                <a:lnTo>
                  <a:pt x="0" y="0"/>
                </a:lnTo>
                <a:lnTo>
                  <a:pt x="0" y="915111"/>
                </a:lnTo>
                <a:lnTo>
                  <a:pt x="282232" y="915111"/>
                </a:lnTo>
                <a:lnTo>
                  <a:pt x="564108" y="915111"/>
                </a:lnTo>
                <a:lnTo>
                  <a:pt x="564108" y="0"/>
                </a:lnTo>
                <a:close/>
              </a:path>
            </a:pathLst>
          </a:custGeom>
          <a:solidFill>
            <a:srgbClr val="CACA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503684" y="4227844"/>
            <a:ext cx="564515" cy="915669"/>
          </a:xfrm>
          <a:custGeom>
            <a:avLst/>
            <a:gdLst/>
            <a:ahLst/>
            <a:cxnLst/>
            <a:rect l="l" t="t" r="r" b="b"/>
            <a:pathLst>
              <a:path w="564514" h="915670">
                <a:moveTo>
                  <a:pt x="564121" y="0"/>
                </a:moveTo>
                <a:lnTo>
                  <a:pt x="0" y="0"/>
                </a:lnTo>
                <a:lnTo>
                  <a:pt x="0" y="915111"/>
                </a:lnTo>
                <a:lnTo>
                  <a:pt x="282232" y="915111"/>
                </a:lnTo>
                <a:lnTo>
                  <a:pt x="564121" y="915111"/>
                </a:lnTo>
                <a:lnTo>
                  <a:pt x="564121" y="0"/>
                </a:lnTo>
                <a:close/>
              </a:path>
            </a:pathLst>
          </a:custGeom>
          <a:solidFill>
            <a:srgbClr val="21A9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3660025" y="1595058"/>
            <a:ext cx="20554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solidFill>
                  <a:srgbClr val="3F3F3F"/>
                </a:solidFill>
                <a:latin typeface="Arial"/>
                <a:cs typeface="Arial"/>
              </a:rPr>
              <a:t>Thank</a:t>
            </a:r>
            <a:r>
              <a:rPr sz="3200" b="1" spc="-30" dirty="0">
                <a:solidFill>
                  <a:srgbClr val="3F3F3F"/>
                </a:solidFill>
                <a:latin typeface="Arial"/>
                <a:cs typeface="Arial"/>
              </a:rPr>
              <a:t> </a:t>
            </a:r>
            <a:r>
              <a:rPr sz="3200" b="1" spc="-25" dirty="0">
                <a:solidFill>
                  <a:srgbClr val="3F3F3F"/>
                </a:solidFill>
                <a:latin typeface="Arial"/>
                <a:cs typeface="Arial"/>
              </a:rPr>
              <a:t>you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229</Words>
  <Application>Microsoft Office PowerPoint</Application>
  <PresentationFormat>Custom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MT</vt:lpstr>
      <vt:lpstr>Wingdings</vt:lpstr>
      <vt:lpstr>Office Theme</vt:lpstr>
      <vt:lpstr>ASUHAN KEBIDANAN PADA IBU NIFAS DENGAN KESEDIHAN &amp; DUKA CITA</vt:lpstr>
      <vt:lpstr>PENGERTIAN</vt:lpstr>
      <vt:lpstr>Tahapan Respon Berduka</vt:lpstr>
      <vt:lpstr>Insert Your Image</vt:lpstr>
      <vt:lpstr>Penekanan, Fase Realitas</vt:lpstr>
      <vt:lpstr>Insert Your Image</vt:lpstr>
      <vt:lpstr>TIPE SUAMI DLM MENGHADAPI DUKA CITA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HP</cp:lastModifiedBy>
  <cp:revision>5</cp:revision>
  <dcterms:created xsi:type="dcterms:W3CDTF">2025-02-21T07:58:08Z</dcterms:created>
  <dcterms:modified xsi:type="dcterms:W3CDTF">2025-02-25T02:43:45Z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2021-02-17T00:00:00Z</vt:filetime>
  </property>
  <property fmtid="{D5CDD505-2E9C-101B-9397-08002B2CF9AE}" pid="3" name="Creator">
    <vt:lpwstr>Impress</vt:lpwstr>
  </property>
  <property fmtid="{D5CDD505-2E9C-101B-9397-08002B2CF9AE}" pid="4" name="Producer">
    <vt:lpwstr>LibreOffice 6.2</vt:lpwstr>
  </property>
  <property fmtid="{D5CDD505-2E9C-101B-9397-08002B2CF9AE}" pid="5" name="LastSaved">
    <vt:filetime>2021-02-17T00:00:00Z</vt:filetime>
  </property>
</Properties>
</file>