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3/12/2025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36B28-DAA6-4A0B-ABE8-417C8E5EA8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en-US" sz="54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54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SURVEILLANCE KESEHATAN MAYARAKAT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4400D-D610-4CC7-8557-523D644B3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975412"/>
            <a:ext cx="7891272" cy="483556"/>
          </a:xfrm>
        </p:spPr>
        <p:txBody>
          <a:bodyPr/>
          <a:lstStyle/>
          <a:p>
            <a:r>
              <a:rPr lang="en-US" dirty="0" err="1"/>
              <a:t>Yuniar</a:t>
            </a:r>
            <a:r>
              <a:rPr lang="en-US" dirty="0"/>
              <a:t> Angelia P, M. Kes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65520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E30D917-A590-4C44-B618-194174CCB0F9}"/>
              </a:ext>
            </a:extLst>
          </p:cNvPr>
          <p:cNvPicPr/>
          <p:nvPr/>
        </p:nvPicPr>
        <p:blipFill rotWithShape="1">
          <a:blip r:embed="rId2"/>
          <a:srcRect l="22344" t="33990" r="4743" b="14764"/>
          <a:stretch/>
        </p:blipFill>
        <p:spPr bwMode="auto">
          <a:xfrm>
            <a:off x="295835" y="295836"/>
            <a:ext cx="11174505" cy="57822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8966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F1FE8F-F582-4388-B744-9F1B4D672573}"/>
              </a:ext>
            </a:extLst>
          </p:cNvPr>
          <p:cNvPicPr/>
          <p:nvPr/>
        </p:nvPicPr>
        <p:blipFill rotWithShape="1">
          <a:blip r:embed="rId2"/>
          <a:srcRect l="24843" t="28500" r="7390" b="30189"/>
          <a:stretch/>
        </p:blipFill>
        <p:spPr bwMode="auto">
          <a:xfrm>
            <a:off x="564776" y="806823"/>
            <a:ext cx="10744199" cy="54595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56397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7C6C6-9D42-4143-BF2C-BD3288D2E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TUJUAN SURVEILLANCE KESEHATAN MASYARAKAT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45075-2EF9-4FE3-A9F3-8F15AB47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Tersedianya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kecenderungan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penyakit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faktor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resiko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bahan</a:t>
            </a: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pengambilan</a:t>
            </a: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keputusan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Terselenggaranya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kewaspadaan</a:t>
            </a: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kemungkinan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KLB/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wabah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dampaknya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Terselenggaranya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investigasi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penanggulangan</a:t>
            </a: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KLB/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Wabah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Dasar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penyampaian</a:t>
            </a: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pihak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terkait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berkepentingan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54761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B892A-E8DF-413A-A7F2-0D2D62D70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TUJUAN PEMBELAJARAN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0DCC2-E69D-4788-84F6-9FAAA11B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2" y="1452282"/>
            <a:ext cx="11430000" cy="471991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Setelah </a:t>
            </a:r>
            <a:r>
              <a:rPr lang="en-US" sz="2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mengikuti</a:t>
            </a:r>
            <a:r>
              <a:rPr lang="en-US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perkuliahan</a:t>
            </a:r>
            <a:r>
              <a:rPr lang="en-US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mahasiswa</a:t>
            </a:r>
            <a:r>
              <a:rPr lang="en-US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diharapkan</a:t>
            </a:r>
            <a:r>
              <a:rPr lang="en-US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Menjelaskan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Menyebutkan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menjelaskan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essensial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Menjelaskan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karakteristik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Menjelaskan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sumber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Menjelaskan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metode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utama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menganalisis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menyajikan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surveillance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Menjelaskan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contoh-contoh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Merancang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berdasarkan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kasus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8732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F5F88-632E-4BB2-AA42-3E966605B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81097"/>
          </a:xfrm>
        </p:spPr>
        <p:txBody>
          <a:bodyPr>
            <a:normAutofit fontScale="90000"/>
          </a:bodyPr>
          <a:lstStyle/>
          <a:p>
            <a:b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DEFINISI SURVEILLANCE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0ABE6-4212-44D3-BF64-E51C66E6E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494" y="1465729"/>
            <a:ext cx="11604812" cy="5042647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Surveillance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berasal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bahasa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prancis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</a:t>
            </a:r>
            <a:r>
              <a:rPr lang="en-US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atas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dan </a:t>
            </a:r>
            <a:r>
              <a:rPr lang="en-US" sz="24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Veller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mengawasi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berarti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pengamatan</a:t>
            </a:r>
            <a:r>
              <a:rPr lang="en-US" sz="2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dekat</a:t>
            </a:r>
            <a:r>
              <a:rPr lang="en-US" sz="2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terus</a:t>
            </a:r>
            <a:r>
              <a:rPr lang="en-US" sz="2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menerus</a:t>
            </a:r>
            <a:r>
              <a:rPr lang="en-US" sz="2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tehadap</a:t>
            </a:r>
            <a:r>
              <a:rPr lang="en-US" sz="2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orang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US" sz="2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US" sz="2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pengarahan</a:t>
            </a:r>
            <a:r>
              <a:rPr lang="en-US" sz="2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pengawasan</a:t>
            </a:r>
            <a:r>
              <a:rPr lang="en-US" sz="2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pengendalian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Surveilance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pengamatan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sistematis</a:t>
            </a: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terus-menerus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kejadian</a:t>
            </a: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penyakit</a:t>
            </a: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Kesehatan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kondisi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mempengaruhi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terjadinya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peningkatan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penularan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penyakit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Kesehatan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memperoleh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guna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mengarahkan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tindakan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pengendalian</a:t>
            </a: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penanggulangan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efektif</a:t>
            </a:r>
            <a:r>
              <a:rPr lang="en-US" sz="2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efisien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Awalnya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pengawasan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penyakit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menular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berkembangnya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IPTEK, surveillance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saat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diterapkan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dikenal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istilah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Inti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penggunakan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memantau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memudahkan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pencegahan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pengendaliannya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87473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1E894-7E38-446A-8D11-055234FFB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Pelaku</a:t>
            </a:r>
            <a:r>
              <a:rPr lang="en-US" sz="4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surveillance </a:t>
            </a:r>
            <a:r>
              <a:rPr lang="en-US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harus</a:t>
            </a:r>
            <a:r>
              <a:rPr lang="en-US" sz="4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melakukan</a:t>
            </a:r>
            <a:r>
              <a:rPr lang="en-US" sz="4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71B80-3F77-4452-BC33-04BC9AE66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121408"/>
            <a:ext cx="10857693" cy="448109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Mengidentifikasi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mendefinisikan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mengukur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masalah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kesehatan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menjadi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perhatiannya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Mengumpulkan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menyusun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data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mengenai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permasalahan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bila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memungkinkan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termasuk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faktor-faktor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mempengaruhinya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);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Menganalisis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menginterpretasikan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data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tersebut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Memberikan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data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tersebut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kepada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pihak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bertanggungjawab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mengendalikan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masalah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kesehatan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dan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Memantau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mengevaluasi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secara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berkala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kegunaan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kualitas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surveillance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untuk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meningkatkan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kegunaannya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di masa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depan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15889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F23670-CD43-41C7-BCBA-F09CCB6F0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KARAKTERISTIK SURVEILLANCE YANG BAIK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A0DC9-C970-420A-AFD5-6DB0A4964E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ACCEPTABILITY</a:t>
            </a:r>
            <a:endParaRPr lang="en-ID" sz="4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74FCED-5084-4AB6-8CCA-601E2EF9AE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Mencerminkan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kesediaan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organisasi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berpartisipasi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surveillance.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Penerimaan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sangat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dipengaruhi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upaya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menyelesaikan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menyerahkan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laporan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melakukan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tugas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lainnya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283592-4C14-4271-B5E1-3B8A7EC75F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endParaRPr lang="en-US" sz="31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FLEXIBILITY</a:t>
            </a:r>
            <a:endParaRPr lang="en-ID" sz="4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4CFDAE2-BB67-4061-B2F2-81E308E7364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Mengacu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kemampuan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metode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mengakomodasi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sedikit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tambahan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biaya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personel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dana.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Mencakup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juga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kemampuan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datanya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kondisi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tertentu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baru</a:t>
            </a:r>
            <a:endParaRPr lang="en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19793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F23670-CD43-41C7-BCBA-F09CCB6F0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KARAKTERISTIK SURVEILLANCE YANG BAIK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A0DC9-C970-420A-AFD5-6DB0A4964E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8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POSITIVE PREDICTIVE VALUE</a:t>
            </a:r>
            <a:endParaRPr lang="en-ID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74FCED-5084-4AB6-8CCA-601E2EF9AE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proporsi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kasus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dilaporkan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teridentifikasi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benar-benar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kasus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Proporsi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epidemi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dilaporkan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teridentifikasi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epidemi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sebenarnya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283592-4C14-4271-B5E1-3B8A7EC75F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en-US" sz="31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8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</a:t>
            </a:r>
            <a:endParaRPr lang="en-ID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4CFDAE2-BB67-4061-B2F2-81E308E7364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Mencerminkan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kelengkapan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validitas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yang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surveillance. Salah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presentase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85500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F23670-CD43-41C7-BCBA-F09CCB6F0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KARAKTERISTIK SURVEILLANCE YANG BAIK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A0DC9-C970-420A-AFD5-6DB0A4964E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SENSITIVITY</a:t>
            </a:r>
            <a:endParaRPr lang="en-ID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74FCED-5084-4AB6-8CCA-601E2EF9AE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Kemampuan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mendeteksi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ingin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dideteksi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Surveillance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sebagian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besar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mungkin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mendeteksi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kecil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Pertanyaan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kritisnya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apakah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cukup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sensitif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mencegah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mengendalikan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283592-4C14-4271-B5E1-3B8A7EC75F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en-US" sz="31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REPRESENTATIVENESS</a:t>
            </a:r>
            <a:endParaRPr lang="en-ID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4CFDAE2-BB67-4061-B2F2-81E308E7364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Sejauh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temuan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akurat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menggambarkan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kejadian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populasi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berdasarkan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orang,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Keterwakilan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dipengaruhi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penerimaan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sensitifitas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metode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emperoleh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surveillance.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Seringkali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ahli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epidemiologi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menghitung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surveillance dan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berasumsi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bahwa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mewakili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populasi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99575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F23670-CD43-41C7-BCBA-F09CCB6F0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KARAKTERISTIK SURVEILLANCE YANG BAIK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A0DC9-C970-420A-AFD5-6DB0A4964E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6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SIMPLICITY</a:t>
            </a:r>
            <a:endParaRPr lang="en-ID" sz="6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74FCED-5084-4AB6-8CCA-601E2EF9AE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Mengacu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kemudahan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pelaksanaan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keseluruhan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komponennya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misalnya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seberapa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mudah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definisi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kasus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diterapkan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seberapa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mudah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surveillance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diperoleh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Metode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pelaksanaan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surveillance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biasanya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sesederhana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mungkin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namun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memenuhi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283592-4C14-4271-B5E1-3B8A7EC75F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0000" lnSpcReduction="20000"/>
          </a:bodyPr>
          <a:lstStyle/>
          <a:p>
            <a:endParaRPr lang="en-US" sz="31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5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TIMELINELESS</a:t>
            </a:r>
            <a:endParaRPr lang="en-ID" sz="5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4CFDAE2-BB67-4061-B2F2-81E308E7364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Mengacu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ketersediaan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yang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cukup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cepat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diambil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otoritas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tindakan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tepat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Penundaan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pengumpulan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sampai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penyebaran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mempengaruhi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kemampuan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badan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memulai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intervensi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segera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umpan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balik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tepat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44678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F23670-CD43-41C7-BCBA-F09CCB6F0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KARAKTERISTIK SURVEILLANCE YANG BAIK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A0DC9-C970-420A-AFD5-6DB0A4964E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STABILITY</a:t>
            </a:r>
            <a:endParaRPr lang="en-ID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74FCED-5084-4AB6-8CCA-601E2EF9AE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Mengacu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keandalan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metode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memperoleh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mengelola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surveillance dan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ketersediaan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Karakteristik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biasanya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terkait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keandalan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komputer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mendukung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namun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mungkin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juga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mencerminkan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ketersediaan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sumberdaya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personel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melakukan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aktivitas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283592-4C14-4271-B5E1-3B8A7EC75F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en-US" sz="31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8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VALIDITY</a:t>
            </a:r>
            <a:endParaRPr lang="en-ID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4CFDAE2-BB67-4061-B2F2-81E308E7364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Mengacu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apakah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surveillance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mengukur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ingin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diukur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demikian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validitas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berhubungan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sensitifitas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prediktif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positif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Apakah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surveillance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mendeteksi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wabah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sebagaimana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mestinya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Apakah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mendeteksi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adanya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wabah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non-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wabah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929862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62</TotalTime>
  <Words>690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Bookman Old Style</vt:lpstr>
      <vt:lpstr>Calibri</vt:lpstr>
      <vt:lpstr>Rockwell</vt:lpstr>
      <vt:lpstr>Rockwell Condensed</vt:lpstr>
      <vt:lpstr>Symbol</vt:lpstr>
      <vt:lpstr>Wingdings</vt:lpstr>
      <vt:lpstr>Wood Type</vt:lpstr>
      <vt:lpstr> SURVEILLANCE KESEHATAN MAYARAKAT </vt:lpstr>
      <vt:lpstr>TUJUAN PEMBELAJARAN </vt:lpstr>
      <vt:lpstr> DEFINISI SURVEILLANCE </vt:lpstr>
      <vt:lpstr>Pelaku surveillance harus melakukan </vt:lpstr>
      <vt:lpstr> KARAKTERISTIK SURVEILLANCE YANG BAIK </vt:lpstr>
      <vt:lpstr> KARAKTERISTIK SURVEILLANCE YANG BAIK </vt:lpstr>
      <vt:lpstr> KARAKTERISTIK SURVEILLANCE YANG BAIK </vt:lpstr>
      <vt:lpstr> KARAKTERISTIK SURVEILLANCE YANG BAIK </vt:lpstr>
      <vt:lpstr> KARAKTERISTIK SURVEILLANCE YANG BAIK </vt:lpstr>
      <vt:lpstr>PowerPoint Presentation</vt:lpstr>
      <vt:lpstr>PowerPoint Presentation</vt:lpstr>
      <vt:lpstr> TUJUAN SURVEILLANCE KESEHATAN MASYARAKAT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SURVEILLANCE KESEHATAN MAYARAKAT</dc:title>
  <dc:creator>HP</dc:creator>
  <cp:lastModifiedBy>HP</cp:lastModifiedBy>
  <cp:revision>4</cp:revision>
  <dcterms:created xsi:type="dcterms:W3CDTF">2025-03-11T06:16:51Z</dcterms:created>
  <dcterms:modified xsi:type="dcterms:W3CDTF">2025-03-12T02:19:07Z</dcterms:modified>
</cp:coreProperties>
</file>