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84" r:id="rId7"/>
    <p:sldId id="261" r:id="rId8"/>
    <p:sldId id="262" r:id="rId9"/>
    <p:sldId id="286" r:id="rId10"/>
    <p:sldId id="287" r:id="rId11"/>
    <p:sldId id="288" r:id="rId12"/>
    <p:sldId id="289" r:id="rId13"/>
    <p:sldId id="290" r:id="rId14"/>
    <p:sldId id="296" r:id="rId15"/>
    <p:sldId id="291" r:id="rId16"/>
    <p:sldId id="292" r:id="rId17"/>
    <p:sldId id="293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281" r:id="rId37"/>
    <p:sldId id="282" r:id="rId38"/>
    <p:sldId id="283" r:id="rId39"/>
  </p:sldIdLst>
  <p:sldSz cx="14630400" cy="10972800"/>
  <p:notesSz cx="109728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45" d="100"/>
          <a:sy n="45" d="100"/>
        </p:scale>
        <p:origin x="13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1566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D7F937-E90B-43B4-8322-A4C37DA4F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399" cy="1097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110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0669A0-9A08-4701-9C41-B7CF28EDD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399" cy="1097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923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9A7F95-CB27-42C3-BBE3-EBD04736A2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399" cy="109728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4EF8CD-526A-4756-8527-F6B4BC9B77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399" cy="109728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883613-D966-4490-BE2E-E826668C06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399" cy="109728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3F4D36-0A68-4350-84E0-1846F7305F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399" cy="109728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792990-7AD3-4E6B-8CBE-55B7EA34D7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399" cy="109728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0AC090-5A86-485F-9C27-7A39363885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399" cy="109728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6F7900-2548-4A98-B6D5-63BD7FE0C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399" cy="1097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732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52A00C8-BCFF-4A95-BF4E-C70A86E505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4630399" cy="10972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35</Words>
  <Application>Microsoft Office PowerPoint</Application>
  <PresentationFormat>Custom</PresentationFormat>
  <Paragraphs>35</Paragraphs>
  <Slides>38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HP</cp:lastModifiedBy>
  <cp:revision>3</cp:revision>
  <dcterms:created xsi:type="dcterms:W3CDTF">2025-02-09T03:15:13Z</dcterms:created>
  <dcterms:modified xsi:type="dcterms:W3CDTF">2025-02-09T05:57:43Z</dcterms:modified>
</cp:coreProperties>
</file>