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72" r:id="rId10"/>
    <p:sldId id="263" r:id="rId11"/>
    <p:sldId id="264" r:id="rId12"/>
    <p:sldId id="265" r:id="rId13"/>
    <p:sldId id="273" r:id="rId14"/>
    <p:sldId id="266" r:id="rId15"/>
    <p:sldId id="267" r:id="rId16"/>
    <p:sldId id="268" r:id="rId17"/>
    <p:sldId id="274" r:id="rId18"/>
    <p:sldId id="269" r:id="rId19"/>
    <p:sldId id="270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5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7FC1A-90AD-4847-BF47-7805C6FE0C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0D718B-F069-4A06-8E45-9F19C87E81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1D1CC-86E0-4E99-8C67-0A3A48FDA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C819-2DD2-4338-AA68-EA5ED0AA1AFD}" type="datetimeFigureOut">
              <a:rPr lang="en-ID" smtClean="0"/>
              <a:t>20/03/2025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97A40-F23D-45F9-BC1F-123C78D09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A1555-4FA3-4CFF-818A-37694DA65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38A9-2E6A-4CE8-975C-F318A0EE188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82097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1B8E7-C277-4C8E-8FF8-B2496D52E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950023-62D0-4524-9A1F-5AF07D137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16B1D-136D-4895-B57D-90500D5FB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C819-2DD2-4338-AA68-EA5ED0AA1AFD}" type="datetimeFigureOut">
              <a:rPr lang="en-ID" smtClean="0"/>
              <a:t>20/03/2025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90CB9-B0C9-49F7-B4A3-7E1D10656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57750-5CD6-4438-97AB-2A9522D52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38A9-2E6A-4CE8-975C-F318A0EE188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88891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A1FB82-1F09-474A-A34F-385505245D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6E3E96-8508-4C77-B141-3917EF8EE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D40DC-0826-43E5-AB1A-0D54F75AC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C819-2DD2-4338-AA68-EA5ED0AA1AFD}" type="datetimeFigureOut">
              <a:rPr lang="en-ID" smtClean="0"/>
              <a:t>20/03/2025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9DBF1-5410-4B47-8F52-BC80AC526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D4B34-EB5D-4E48-8A47-BA371EA50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38A9-2E6A-4CE8-975C-F318A0EE188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49977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84648-4A36-49A1-9592-7BD620787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3112E-EDE4-4220-8A4E-F07CFFB94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33385-F597-456B-8646-CF1F5ADF6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C819-2DD2-4338-AA68-EA5ED0AA1AFD}" type="datetimeFigureOut">
              <a:rPr lang="en-ID" smtClean="0"/>
              <a:t>20/03/2025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C8F95-848F-4F95-924A-4741825ED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D1372-12FE-4ED0-87FA-EED33520C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38A9-2E6A-4CE8-975C-F318A0EE188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7618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1C7C5-42FB-496D-B3D6-35A07E83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27A2D-B8C7-4FDC-BD18-91A48A9B3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870B0-A218-4FBA-B8C3-8696213F9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C819-2DD2-4338-AA68-EA5ED0AA1AFD}" type="datetimeFigureOut">
              <a:rPr lang="en-ID" smtClean="0"/>
              <a:t>20/03/2025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12C29-E794-4944-AD98-6A4D1541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8AA13-C690-4B5C-92C8-D6152880B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38A9-2E6A-4CE8-975C-F318A0EE188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99909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EC21E-3D67-4713-BF53-E9C5BF675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474A0-F8CB-4D54-B2CA-149142591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1B4B88-3E7E-4A3F-AD7C-928FDF7C9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98A31E-C19F-4E25-B9B4-6608CD3BD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C819-2DD2-4338-AA68-EA5ED0AA1AFD}" type="datetimeFigureOut">
              <a:rPr lang="en-ID" smtClean="0"/>
              <a:t>20/03/2025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4E3F7-A7F2-4967-94BA-6ED1F38A5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265BD5-943F-4DD8-A05D-291625A2A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38A9-2E6A-4CE8-975C-F318A0EE188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84372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28E39-0410-49F0-8460-74C6A42FE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59129-23A2-4AD9-BA1B-0C7C90995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5B13A1-8953-4003-81E9-CFDA730888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72D94-6465-4E7F-AA1E-F4CB1FA9A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8CE32C-6C5D-4FC2-9411-34EA8982D9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D9CC7A-801D-46C6-B065-E8E3E0875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C819-2DD2-4338-AA68-EA5ED0AA1AFD}" type="datetimeFigureOut">
              <a:rPr lang="en-ID" smtClean="0"/>
              <a:t>20/03/2025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9746A2-C535-49A9-AA34-9F4A3E325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5F3B97-39E9-44DF-B5E8-EB9965D46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38A9-2E6A-4CE8-975C-F318A0EE188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17502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E3FD3-AAF8-46DB-86F5-5C747A53B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2B35B2-8789-405B-824A-438FDCBF1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C819-2DD2-4338-AA68-EA5ED0AA1AFD}" type="datetimeFigureOut">
              <a:rPr lang="en-ID" smtClean="0"/>
              <a:t>20/03/2025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54CE93-A139-4368-855F-6B49A9F81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5E734C-0F01-4B78-8EAB-C07CE0D02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38A9-2E6A-4CE8-975C-F318A0EE188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66848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E68CA6-80F4-433E-BF0C-A75CA92C5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C819-2DD2-4338-AA68-EA5ED0AA1AFD}" type="datetimeFigureOut">
              <a:rPr lang="en-ID" smtClean="0"/>
              <a:t>20/03/2025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B2A372-6CA8-47D2-B465-3356AC900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D662F-477C-4E12-BC78-0799CC643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38A9-2E6A-4CE8-975C-F318A0EE188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21613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34A6D-76BA-4579-A0D8-0159D25F6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4984B-C52D-4EFC-AEA3-F17B84B6A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AC0D6A-D49F-4139-BF59-F100CD188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E9A10-EC94-420A-8A5A-65C9EF3C6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C819-2DD2-4338-AA68-EA5ED0AA1AFD}" type="datetimeFigureOut">
              <a:rPr lang="en-ID" smtClean="0"/>
              <a:t>20/03/2025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1E2A82-A7F8-4770-94E8-B885437BA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DEF555-B0E2-4D87-931B-DDD0704CA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38A9-2E6A-4CE8-975C-F318A0EE188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94166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6FB5B-D67F-4422-80F9-9E8C9B261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B719CD-252A-423D-BB0C-6204DEB55B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7BB7BC-5C8F-439C-92CA-0328A84AA9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5A0F0C-BB99-4B43-B355-CBCC95DE6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C819-2DD2-4338-AA68-EA5ED0AA1AFD}" type="datetimeFigureOut">
              <a:rPr lang="en-ID" smtClean="0"/>
              <a:t>20/03/2025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052408-812A-4458-9DB3-9D2682C3D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35B17F-5F95-4DD6-B1BE-7D669A690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38A9-2E6A-4CE8-975C-F318A0EE188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1193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DB5244-4CB8-4B2E-B046-8538F7EBE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83970E-1038-49A7-8DCC-A6B406457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01640-1F27-4474-B2B9-C02CA9CEE5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CC819-2DD2-4338-AA68-EA5ED0AA1AFD}" type="datetimeFigureOut">
              <a:rPr lang="en-ID" smtClean="0"/>
              <a:t>20/03/2025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E9A9E-9B27-4F89-B2FD-A04A919A97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FA18F-311B-43DD-923C-65EA7EB6C9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D38A9-2E6A-4CE8-975C-F318A0EE188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27092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FDBEC-C5D9-4595-A9B5-81C0111A8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9582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Bab 3 : </a:t>
            </a:r>
            <a:r>
              <a:rPr lang="en-GB" b="1" dirty="0" err="1"/>
              <a:t>Pengorganisasian</a:t>
            </a:r>
            <a:r>
              <a:rPr lang="en-GB" b="1" dirty="0"/>
              <a:t> </a:t>
            </a:r>
            <a:r>
              <a:rPr lang="en-GB" b="1" dirty="0" err="1"/>
              <a:t>dalam</a:t>
            </a:r>
            <a:r>
              <a:rPr lang="en-GB" b="1" dirty="0"/>
              <a:t> </a:t>
            </a:r>
            <a:r>
              <a:rPr lang="en-GB" b="1" dirty="0" err="1"/>
              <a:t>pelayanan</a:t>
            </a:r>
            <a:r>
              <a:rPr lang="en-GB" b="1" dirty="0"/>
              <a:t> </a:t>
            </a:r>
            <a:r>
              <a:rPr lang="en-GB" b="1" dirty="0" err="1"/>
              <a:t>Keperawtan</a:t>
            </a:r>
            <a:br>
              <a:rPr lang="en-ID" b="1" dirty="0"/>
            </a:br>
            <a:r>
              <a:rPr lang="en-GB" b="1" dirty="0" err="1"/>
              <a:t>Topik</a:t>
            </a:r>
            <a:r>
              <a:rPr lang="en-GB" b="1" dirty="0"/>
              <a:t>  : Model </a:t>
            </a:r>
            <a:r>
              <a:rPr lang="en-GB" b="1" dirty="0" err="1"/>
              <a:t>Asuhan</a:t>
            </a:r>
            <a:r>
              <a:rPr lang="en-GB" b="1" dirty="0"/>
              <a:t> </a:t>
            </a:r>
            <a:r>
              <a:rPr lang="en-GB" b="1" dirty="0" err="1"/>
              <a:t>Keperawatan</a:t>
            </a:r>
            <a:r>
              <a:rPr lang="en-GB" b="1" dirty="0"/>
              <a:t> </a:t>
            </a:r>
            <a:endParaRPr lang="en-ID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F1714A-4784-4FEA-83FD-26D1D4EA6F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5635" y="4833748"/>
            <a:ext cx="9144000" cy="1655762"/>
          </a:xfrm>
        </p:spPr>
        <p:txBody>
          <a:bodyPr/>
          <a:lstStyle/>
          <a:p>
            <a:r>
              <a:rPr lang="en-US" dirty="0" err="1"/>
              <a:t>Frengki</a:t>
            </a:r>
            <a:r>
              <a:rPr lang="en-US" dirty="0"/>
              <a:t> </a:t>
            </a:r>
            <a:r>
              <a:rPr lang="en-US" dirty="0" err="1"/>
              <a:t>Apryanto</a:t>
            </a:r>
            <a:r>
              <a:rPr lang="en-US" dirty="0"/>
              <a:t>, </a:t>
            </a:r>
            <a:r>
              <a:rPr lang="en-US" dirty="0" err="1"/>
              <a:t>S.Kep</a:t>
            </a:r>
            <a:r>
              <a:rPr lang="en-US" dirty="0"/>
              <a:t>., </a:t>
            </a:r>
            <a:r>
              <a:rPr lang="en-US" dirty="0" err="1"/>
              <a:t>Ners</a:t>
            </a:r>
            <a:r>
              <a:rPr lang="en-US" dirty="0"/>
              <a:t>., </a:t>
            </a:r>
            <a:r>
              <a:rPr lang="en-US" dirty="0" err="1"/>
              <a:t>M.Kep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27480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AE1BA-7B3D-48A2-8865-D3FC5B2F8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3. </a:t>
            </a:r>
            <a:r>
              <a:rPr lang="es-ES" b="1" dirty="0" err="1"/>
              <a:t>Model</a:t>
            </a:r>
            <a:r>
              <a:rPr lang="es-ES" b="1" dirty="0"/>
              <a:t> </a:t>
            </a:r>
            <a:r>
              <a:rPr lang="es-ES" b="1" dirty="0" err="1"/>
              <a:t>Asuhan</a:t>
            </a:r>
            <a:r>
              <a:rPr lang="es-ES" b="1" dirty="0"/>
              <a:t> </a:t>
            </a:r>
            <a:r>
              <a:rPr lang="es-ES" b="1" dirty="0" err="1"/>
              <a:t>Keperawatan</a:t>
            </a:r>
            <a:r>
              <a:rPr lang="es-ES" b="1" dirty="0"/>
              <a:t> Primer</a:t>
            </a:r>
            <a:r>
              <a:rPr lang="es-E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7EF58-09C8-4EBE-A955-628D01CCC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ID" dirty="0"/>
              <a:t>Pada model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perawat</a:t>
            </a:r>
            <a:r>
              <a:rPr lang="en-ID" dirty="0"/>
              <a:t> </a:t>
            </a:r>
            <a:r>
              <a:rPr lang="en-ID" dirty="0" err="1"/>
              <a:t>bertanggung</a:t>
            </a:r>
            <a:r>
              <a:rPr lang="en-ID" dirty="0"/>
              <a:t> </a:t>
            </a:r>
            <a:r>
              <a:rPr lang="en-ID" dirty="0" err="1"/>
              <a:t>jawab</a:t>
            </a:r>
            <a:r>
              <a:rPr lang="en-ID" dirty="0"/>
              <a:t> </a:t>
            </a:r>
            <a:r>
              <a:rPr lang="en-ID" dirty="0" err="1"/>
              <a:t>selama</a:t>
            </a:r>
            <a:r>
              <a:rPr lang="en-ID" dirty="0"/>
              <a:t> 24 jam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asuhan</a:t>
            </a:r>
            <a:r>
              <a:rPr lang="en-ID" dirty="0"/>
              <a:t> </a:t>
            </a:r>
            <a:r>
              <a:rPr lang="en-ID" dirty="0" err="1"/>
              <a:t>keperawatan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. </a:t>
            </a:r>
          </a:p>
          <a:p>
            <a:pPr algn="just"/>
            <a:r>
              <a:rPr lang="en-ID" dirty="0" err="1"/>
              <a:t>Perawat</a:t>
            </a:r>
            <a:r>
              <a:rPr lang="en-ID" dirty="0"/>
              <a:t> professional </a:t>
            </a:r>
            <a:r>
              <a:rPr lang="en-ID" dirty="0" err="1"/>
              <a:t>disini</a:t>
            </a:r>
            <a:r>
              <a:rPr lang="en-ID" dirty="0"/>
              <a:t> </a:t>
            </a:r>
            <a:r>
              <a:rPr lang="en-ID" dirty="0" err="1"/>
              <a:t>disebut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perawat</a:t>
            </a:r>
            <a:r>
              <a:rPr lang="en-ID" dirty="0"/>
              <a:t> primer/registered nurse yang </a:t>
            </a:r>
            <a:r>
              <a:rPr lang="en-ID" dirty="0" err="1"/>
              <a:t>berpendidikan</a:t>
            </a:r>
            <a:r>
              <a:rPr lang="en-ID" dirty="0"/>
              <a:t> minimal </a:t>
            </a:r>
            <a:r>
              <a:rPr lang="en-ID" dirty="0" err="1"/>
              <a:t>sarjana</a:t>
            </a:r>
            <a:r>
              <a:rPr lang="en-ID" dirty="0"/>
              <a:t> </a:t>
            </a:r>
            <a:r>
              <a:rPr lang="en-ID" dirty="0" err="1"/>
              <a:t>keperawatan</a:t>
            </a:r>
            <a:r>
              <a:rPr lang="en-ID" dirty="0"/>
              <a:t>. </a:t>
            </a:r>
          </a:p>
          <a:p>
            <a:pPr algn="just"/>
            <a:r>
              <a:rPr lang="en-ID" dirty="0" err="1"/>
              <a:t>Tanggung</a:t>
            </a:r>
            <a:r>
              <a:rPr lang="en-ID" dirty="0"/>
              <a:t> </a:t>
            </a:r>
            <a:r>
              <a:rPr lang="en-ID" dirty="0" err="1"/>
              <a:t>jawab</a:t>
            </a:r>
            <a:r>
              <a:rPr lang="en-ID" dirty="0"/>
              <a:t> </a:t>
            </a:r>
            <a:r>
              <a:rPr lang="en-ID" dirty="0" err="1"/>
              <a:t>perawat</a:t>
            </a:r>
            <a:r>
              <a:rPr lang="en-ID" dirty="0"/>
              <a:t> primer </a:t>
            </a:r>
            <a:r>
              <a:rPr lang="en-ID" dirty="0" err="1"/>
              <a:t>disini</a:t>
            </a:r>
            <a:r>
              <a:rPr lang="en-ID" dirty="0"/>
              <a:t> </a:t>
            </a:r>
            <a:r>
              <a:rPr lang="en-ID" dirty="0" err="1"/>
              <a:t>mulai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pengkajian</a:t>
            </a:r>
            <a:r>
              <a:rPr lang="en-ID" dirty="0"/>
              <a:t> </a:t>
            </a:r>
            <a:r>
              <a:rPr lang="en-ID" dirty="0" err="1"/>
              <a:t>sampai</a:t>
            </a:r>
            <a:r>
              <a:rPr lang="en-ID" dirty="0"/>
              <a:t> </a:t>
            </a:r>
            <a:r>
              <a:rPr lang="en-ID" dirty="0" err="1"/>
              <a:t>evaluasi</a:t>
            </a:r>
            <a:r>
              <a:rPr lang="en-ID" dirty="0"/>
              <a:t> </a:t>
            </a:r>
            <a:r>
              <a:rPr lang="en-ID" dirty="0" err="1"/>
              <a:t>keperawatan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mulai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masuk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 </a:t>
            </a:r>
            <a:r>
              <a:rPr lang="en-ID" dirty="0" err="1"/>
              <a:t>sampai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pulang</a:t>
            </a:r>
            <a:r>
              <a:rPr lang="en-ID" dirty="0"/>
              <a:t>. </a:t>
            </a:r>
            <a:r>
              <a:rPr lang="en-ID" dirty="0" err="1"/>
              <a:t>Perawat</a:t>
            </a:r>
            <a:r>
              <a:rPr lang="en-ID" dirty="0"/>
              <a:t> primer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tugasnya</a:t>
            </a:r>
            <a:r>
              <a:rPr lang="en-ID" dirty="0"/>
              <a:t> </a:t>
            </a:r>
            <a:r>
              <a:rPr lang="en-ID" dirty="0" err="1"/>
              <a:t>dibantu</a:t>
            </a:r>
            <a:r>
              <a:rPr lang="en-ID" dirty="0"/>
              <a:t> oleh </a:t>
            </a:r>
            <a:r>
              <a:rPr lang="en-ID" dirty="0" err="1"/>
              <a:t>perawat</a:t>
            </a:r>
            <a:r>
              <a:rPr lang="en-ID" dirty="0"/>
              <a:t> </a:t>
            </a:r>
            <a:r>
              <a:rPr lang="en-ID" dirty="0" err="1"/>
              <a:t>asosiet</a:t>
            </a:r>
            <a:r>
              <a:rPr lang="en-ID" dirty="0"/>
              <a:t>. </a:t>
            </a:r>
          </a:p>
          <a:p>
            <a:pPr algn="just"/>
            <a:r>
              <a:rPr lang="en-ID" dirty="0" err="1"/>
              <a:t>Pemberian</a:t>
            </a:r>
            <a:r>
              <a:rPr lang="en-ID" dirty="0"/>
              <a:t> </a:t>
            </a:r>
            <a:r>
              <a:rPr lang="en-ID" dirty="0" err="1"/>
              <a:t>asuhan</a:t>
            </a:r>
            <a:r>
              <a:rPr lang="en-ID" dirty="0"/>
              <a:t> </a:t>
            </a:r>
            <a:r>
              <a:rPr lang="en-ID" dirty="0" err="1"/>
              <a:t>keperawatan</a:t>
            </a:r>
            <a:r>
              <a:rPr lang="en-ID" dirty="0"/>
              <a:t> model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komprehensif</a:t>
            </a:r>
            <a:r>
              <a:rPr lang="en-ID" dirty="0"/>
              <a:t> yang </a:t>
            </a:r>
            <a:r>
              <a:rPr lang="en-ID" dirty="0" err="1"/>
              <a:t>berorientasi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. </a:t>
            </a:r>
          </a:p>
          <a:p>
            <a:pPr algn="just"/>
            <a:r>
              <a:rPr lang="en-ID" dirty="0" err="1"/>
              <a:t>Perawat</a:t>
            </a:r>
            <a:r>
              <a:rPr lang="en-ID" dirty="0"/>
              <a:t> primer </a:t>
            </a:r>
            <a:r>
              <a:rPr lang="en-ID" dirty="0" err="1"/>
              <a:t>merawat</a:t>
            </a:r>
            <a:r>
              <a:rPr lang="en-ID" dirty="0"/>
              <a:t> </a:t>
            </a:r>
            <a:r>
              <a:rPr lang="en-ID" dirty="0" err="1"/>
              <a:t>sekitar</a:t>
            </a:r>
            <a:r>
              <a:rPr lang="en-ID" dirty="0"/>
              <a:t> 4-6 orang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24 jam.</a:t>
            </a:r>
          </a:p>
        </p:txBody>
      </p:sp>
    </p:spTree>
    <p:extLst>
      <p:ext uri="{BB962C8B-B14F-4D97-AF65-F5344CB8AC3E}">
        <p14:creationId xmlns:p14="http://schemas.microsoft.com/office/powerpoint/2010/main" val="206052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10588-C00F-42C5-877E-CDB5D35DA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Kelebihan</a:t>
            </a:r>
            <a:r>
              <a:rPr lang="en-ID" dirty="0"/>
              <a:t>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8F47E-648E-4018-A05D-729F61752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lphaLcPeriod"/>
            </a:pPr>
            <a:r>
              <a:rPr lang="en-ID" dirty="0" err="1"/>
              <a:t>Pelaksanaan</a:t>
            </a:r>
            <a:r>
              <a:rPr lang="en-ID" dirty="0"/>
              <a:t> </a:t>
            </a:r>
            <a:r>
              <a:rPr lang="en-ID" dirty="0" err="1"/>
              <a:t>Asuhan</a:t>
            </a:r>
            <a:r>
              <a:rPr lang="en-ID" dirty="0"/>
              <a:t> </a:t>
            </a:r>
            <a:r>
              <a:rPr lang="en-ID" dirty="0" err="1"/>
              <a:t>keperawatan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komprehensif</a:t>
            </a:r>
            <a:r>
              <a:rPr lang="en-ID" dirty="0"/>
              <a:t> dan holistic.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en-ID" dirty="0" err="1"/>
              <a:t>Pasien</a:t>
            </a:r>
            <a:r>
              <a:rPr lang="en-ID" dirty="0"/>
              <a:t> dan </a:t>
            </a:r>
            <a:r>
              <a:rPr lang="en-ID" dirty="0" err="1"/>
              <a:t>perawat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puas</a:t>
            </a:r>
            <a:r>
              <a:rPr lang="en-ID" dirty="0"/>
              <a:t>.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en-ID" dirty="0" err="1"/>
              <a:t>Terbentuk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perawat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memudahkan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menyampaikan</a:t>
            </a:r>
            <a:r>
              <a:rPr lang="en-ID" dirty="0"/>
              <a:t> </a:t>
            </a:r>
            <a:r>
              <a:rPr lang="en-ID" dirty="0" err="1"/>
              <a:t>permasalahannya</a:t>
            </a:r>
            <a:r>
              <a:rPr lang="en-ID" dirty="0"/>
              <a:t> dan </a:t>
            </a:r>
            <a:r>
              <a:rPr lang="en-ID" dirty="0" err="1"/>
              <a:t>memperpendek</a:t>
            </a:r>
            <a:r>
              <a:rPr lang="en-ID" dirty="0"/>
              <a:t> lama </a:t>
            </a:r>
            <a:r>
              <a:rPr lang="en-ID" dirty="0" err="1"/>
              <a:t>perawatan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29406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78FEE-C403-4E80-B578-2E92624E5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Kelemahan</a:t>
            </a:r>
            <a:r>
              <a:rPr lang="en-ID" dirty="0"/>
              <a:t>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939F0-0431-468B-AD61-4DE993F68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ID" dirty="0" err="1"/>
              <a:t>Biaya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membutuhkan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perawat</a:t>
            </a:r>
            <a:r>
              <a:rPr lang="en-ID" dirty="0"/>
              <a:t> professional</a:t>
            </a:r>
          </a:p>
          <a:p>
            <a:pPr marL="514350" indent="-514350">
              <a:buFont typeface="+mj-lt"/>
              <a:buAutoNum type="alphaLcPeriod"/>
            </a:pPr>
            <a:r>
              <a:rPr lang="en-ID" dirty="0" err="1"/>
              <a:t>Perawat</a:t>
            </a:r>
            <a:r>
              <a:rPr lang="en-ID" dirty="0"/>
              <a:t> </a:t>
            </a:r>
            <a:r>
              <a:rPr lang="en-ID" dirty="0" err="1"/>
              <a:t>kemungkinan</a:t>
            </a:r>
            <a:r>
              <a:rPr lang="en-ID" dirty="0"/>
              <a:t> </a:t>
            </a:r>
            <a:r>
              <a:rPr lang="en-ID" dirty="0" err="1"/>
              <a:t>kurang</a:t>
            </a:r>
            <a:r>
              <a:rPr lang="en-ID" dirty="0"/>
              <a:t> </a:t>
            </a:r>
            <a:r>
              <a:rPr lang="en-ID" dirty="0" err="1"/>
              <a:t>menguasai</a:t>
            </a:r>
            <a:r>
              <a:rPr lang="en-ID" dirty="0"/>
              <a:t> </a:t>
            </a:r>
            <a:r>
              <a:rPr lang="en-ID" dirty="0" err="1"/>
              <a:t>kasus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,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pengkajian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maupun</a:t>
            </a:r>
            <a:r>
              <a:rPr lang="en-ID" dirty="0"/>
              <a:t> </a:t>
            </a:r>
            <a:r>
              <a:rPr lang="en-ID" dirty="0" err="1"/>
              <a:t>menyusun</a:t>
            </a:r>
            <a:r>
              <a:rPr lang="en-ID" dirty="0"/>
              <a:t> </a:t>
            </a:r>
            <a:r>
              <a:rPr lang="en-ID" dirty="0" err="1"/>
              <a:t>rencana</a:t>
            </a:r>
            <a:r>
              <a:rPr lang="en-ID" dirty="0"/>
              <a:t> </a:t>
            </a:r>
            <a:r>
              <a:rPr lang="en-ID" dirty="0" err="1"/>
              <a:t>perawatan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cepat</a:t>
            </a:r>
            <a:r>
              <a:rPr lang="en-ID" dirty="0"/>
              <a:t>.</a:t>
            </a:r>
          </a:p>
          <a:p>
            <a:pPr marL="514350" indent="-514350">
              <a:buFont typeface="+mj-lt"/>
              <a:buAutoNum type="alphaLcPeriod"/>
            </a:pPr>
            <a:r>
              <a:rPr lang="en-ID" dirty="0" err="1"/>
              <a:t>Perawat</a:t>
            </a:r>
            <a:r>
              <a:rPr lang="en-ID" dirty="0"/>
              <a:t> </a:t>
            </a:r>
            <a:r>
              <a:rPr lang="en-ID" dirty="0" err="1"/>
              <a:t>asosiet</a:t>
            </a:r>
            <a:r>
              <a:rPr lang="en-ID" dirty="0"/>
              <a:t> </a:t>
            </a:r>
            <a:r>
              <a:rPr lang="en-ID" dirty="0" err="1"/>
              <a:t>merasa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kewenangan</a:t>
            </a:r>
            <a:r>
              <a:rPr lang="en-ID" dirty="0"/>
              <a:t>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kesalahpahaman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berkomunikasi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6311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170F0-8044-4922-8B58-7CA338978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68A3-BF41-470D-BAF2-BA85F9CC7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47D1D4-CE8C-4E97-B3EC-31ED7AB0E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" y="23812"/>
            <a:ext cx="9486900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84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F39A7-0889-4AF5-9FA7-BD26C3248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4. Model asuhan keperawatan kasus</a:t>
            </a:r>
            <a:r>
              <a:rPr lang="fi-FI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8A020-D66B-4ADB-9225-9D5CDD80B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masing-masing</a:t>
            </a:r>
            <a:r>
              <a:rPr lang="en-ID" dirty="0"/>
              <a:t> </a:t>
            </a:r>
            <a:r>
              <a:rPr lang="en-ID" dirty="0" err="1"/>
              <a:t>perawat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tugas</a:t>
            </a:r>
            <a:r>
              <a:rPr lang="en-ID" dirty="0"/>
              <a:t> </a:t>
            </a:r>
            <a:r>
              <a:rPr lang="en-ID" dirty="0" err="1"/>
              <a:t>melayani</a:t>
            </a:r>
            <a:r>
              <a:rPr lang="en-ID" dirty="0"/>
              <a:t> </a:t>
            </a:r>
            <a:r>
              <a:rPr lang="en-ID" dirty="0" err="1"/>
              <a:t>seluruh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. </a:t>
            </a:r>
          </a:p>
          <a:p>
            <a:pPr algn="just"/>
            <a:r>
              <a:rPr lang="en-ID" dirty="0"/>
              <a:t>Satu orang </a:t>
            </a:r>
            <a:r>
              <a:rPr lang="en-ID" dirty="0" err="1"/>
              <a:t>perawat</a:t>
            </a:r>
            <a:r>
              <a:rPr lang="en-ID" dirty="0"/>
              <a:t> </a:t>
            </a:r>
            <a:r>
              <a:rPr lang="en-ID" dirty="0" err="1"/>
              <a:t>bertanggung</a:t>
            </a:r>
            <a:r>
              <a:rPr lang="en-ID" dirty="0"/>
              <a:t> </a:t>
            </a:r>
            <a:r>
              <a:rPr lang="en-ID" dirty="0" err="1"/>
              <a:t>jawab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1 orang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selama</a:t>
            </a:r>
            <a:r>
              <a:rPr lang="en-ID" dirty="0"/>
              <a:t> </a:t>
            </a:r>
            <a:r>
              <a:rPr lang="en-ID" dirty="0" err="1"/>
              <a:t>dinas</a:t>
            </a:r>
            <a:r>
              <a:rPr lang="en-ID" dirty="0"/>
              <a:t>. </a:t>
            </a:r>
          </a:p>
          <a:p>
            <a:pPr algn="just"/>
            <a:r>
              <a:rPr lang="en-ID" dirty="0" err="1"/>
              <a:t>Metode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biasa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pada </a:t>
            </a:r>
            <a:r>
              <a:rPr lang="en-ID" dirty="0" err="1"/>
              <a:t>ruang</a:t>
            </a:r>
            <a:r>
              <a:rPr lang="en-ID" dirty="0"/>
              <a:t> </a:t>
            </a:r>
            <a:r>
              <a:rPr lang="en-ID" dirty="0" err="1"/>
              <a:t>perawatan</a:t>
            </a:r>
            <a:r>
              <a:rPr lang="en-ID" dirty="0"/>
              <a:t> </a:t>
            </a:r>
            <a:r>
              <a:rPr lang="en-ID" dirty="0" err="1"/>
              <a:t>intensif</a:t>
            </a:r>
            <a:r>
              <a:rPr lang="en-ID" dirty="0"/>
              <a:t>. </a:t>
            </a:r>
          </a:p>
          <a:p>
            <a:pPr algn="just"/>
            <a:r>
              <a:rPr lang="en-ID" dirty="0" err="1"/>
              <a:t>Contoh</a:t>
            </a:r>
            <a:r>
              <a:rPr lang="en-ID" dirty="0"/>
              <a:t> : </a:t>
            </a:r>
            <a:r>
              <a:rPr lang="en-ID" dirty="0" err="1"/>
              <a:t>ruang</a:t>
            </a:r>
            <a:r>
              <a:rPr lang="en-ID" dirty="0"/>
              <a:t> </a:t>
            </a:r>
            <a:r>
              <a:rPr lang="en-ID" dirty="0" err="1"/>
              <a:t>isolasi</a:t>
            </a:r>
            <a:r>
              <a:rPr lang="en-ID" dirty="0"/>
              <a:t>, </a:t>
            </a:r>
            <a:r>
              <a:rPr lang="en-ID" dirty="0" err="1"/>
              <a:t>ruang</a:t>
            </a:r>
            <a:r>
              <a:rPr lang="en-ID" dirty="0"/>
              <a:t> ICU.</a:t>
            </a:r>
          </a:p>
        </p:txBody>
      </p:sp>
    </p:spTree>
    <p:extLst>
      <p:ext uri="{BB962C8B-B14F-4D97-AF65-F5344CB8AC3E}">
        <p14:creationId xmlns:p14="http://schemas.microsoft.com/office/powerpoint/2010/main" val="278061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54284-5889-4497-9F51-903AC731A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Kelebihan</a:t>
            </a:r>
            <a:r>
              <a:rPr lang="en-ID" dirty="0"/>
              <a:t>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069C2-7A09-460E-AE42-2F798E516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lphaLcPeriod"/>
            </a:pPr>
            <a:r>
              <a:rPr lang="en-ID" dirty="0" err="1"/>
              <a:t>Pemberian</a:t>
            </a:r>
            <a:r>
              <a:rPr lang="en-ID" dirty="0"/>
              <a:t> </a:t>
            </a:r>
            <a:r>
              <a:rPr lang="en-ID" dirty="0" err="1"/>
              <a:t>asuhan</a:t>
            </a:r>
            <a:r>
              <a:rPr lang="en-ID" dirty="0"/>
              <a:t> </a:t>
            </a:r>
            <a:r>
              <a:rPr lang="en-ID" dirty="0" err="1"/>
              <a:t>keperawatan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komprehensif</a:t>
            </a:r>
            <a:r>
              <a:rPr lang="en-ID" dirty="0"/>
              <a:t>, </a:t>
            </a:r>
            <a:r>
              <a:rPr lang="en-ID" dirty="0" err="1"/>
              <a:t>berkesinambungan</a:t>
            </a:r>
            <a:r>
              <a:rPr lang="en-ID" dirty="0"/>
              <a:t> dan </a:t>
            </a:r>
            <a:r>
              <a:rPr lang="en-ID" dirty="0" err="1"/>
              <a:t>holistik</a:t>
            </a:r>
            <a:r>
              <a:rPr lang="en-ID" dirty="0"/>
              <a:t>.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en-ID" dirty="0" err="1"/>
              <a:t>Perawat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memahami</a:t>
            </a:r>
            <a:r>
              <a:rPr lang="en-ID" dirty="0"/>
              <a:t> </a:t>
            </a:r>
            <a:r>
              <a:rPr lang="en-ID" dirty="0" err="1"/>
              <a:t>kasus</a:t>
            </a:r>
            <a:r>
              <a:rPr lang="en-ID" dirty="0"/>
              <a:t> per </a:t>
            </a:r>
            <a:r>
              <a:rPr lang="en-ID" dirty="0" err="1"/>
              <a:t>kasus</a:t>
            </a:r>
            <a:r>
              <a:rPr lang="en-ID" dirty="0"/>
              <a:t> </a:t>
            </a:r>
            <a:r>
              <a:rPr lang="en-ID" dirty="0" err="1"/>
              <a:t>pasien</a:t>
            </a:r>
            <a:endParaRPr lang="en-ID" dirty="0"/>
          </a:p>
          <a:p>
            <a:pPr marL="514350" indent="-514350" algn="just">
              <a:buFont typeface="+mj-lt"/>
              <a:buAutoNum type="alphaLcPeriod"/>
            </a:pPr>
            <a:r>
              <a:rPr lang="en-ID" dirty="0" err="1"/>
              <a:t>Manajerial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mudah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evaluasi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93090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93CED-5BCE-48E1-AD49-389ACC87D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Kelemahan</a:t>
            </a:r>
            <a:r>
              <a:rPr lang="en-ID" dirty="0"/>
              <a:t>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092AE-7052-410C-9BCC-654E8AA5C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lphaLcPeriod"/>
            </a:pPr>
            <a:r>
              <a:rPr lang="en-ID" dirty="0" err="1"/>
              <a:t>Kurang</a:t>
            </a:r>
            <a:r>
              <a:rPr lang="en-ID" dirty="0"/>
              <a:t> </a:t>
            </a:r>
            <a:r>
              <a:rPr lang="en-ID" dirty="0" err="1"/>
              <a:t>efisien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butuh</a:t>
            </a:r>
            <a:r>
              <a:rPr lang="en-ID" dirty="0"/>
              <a:t> </a:t>
            </a:r>
            <a:r>
              <a:rPr lang="en-ID" dirty="0" err="1"/>
              <a:t>perawat</a:t>
            </a:r>
            <a:r>
              <a:rPr lang="en-ID" dirty="0"/>
              <a:t> professional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keterampilan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 dan </a:t>
            </a:r>
            <a:r>
              <a:rPr lang="en-ID" dirty="0" err="1"/>
              <a:t>imbalan</a:t>
            </a:r>
            <a:r>
              <a:rPr lang="en-ID" dirty="0"/>
              <a:t> yang </a:t>
            </a:r>
            <a:r>
              <a:rPr lang="en-ID" dirty="0" err="1"/>
              <a:t>tinggi</a:t>
            </a:r>
            <a:endParaRPr lang="en-ID" dirty="0"/>
          </a:p>
          <a:p>
            <a:pPr marL="514350" indent="-514350" algn="just">
              <a:buFont typeface="+mj-lt"/>
              <a:buAutoNum type="alphaLcPeriod"/>
            </a:pPr>
            <a:r>
              <a:rPr lang="en-ID" dirty="0" err="1"/>
              <a:t>Perawat</a:t>
            </a:r>
            <a:r>
              <a:rPr lang="en-ID" dirty="0"/>
              <a:t> yang </a:t>
            </a:r>
            <a:r>
              <a:rPr lang="en-ID" dirty="0" err="1"/>
              <a:t>bertanggung</a:t>
            </a:r>
            <a:r>
              <a:rPr lang="en-ID" dirty="0"/>
              <a:t> </a:t>
            </a:r>
            <a:r>
              <a:rPr lang="en-ID" dirty="0" err="1"/>
              <a:t>jawab</a:t>
            </a:r>
            <a:r>
              <a:rPr lang="en-ID" dirty="0"/>
              <a:t> </a:t>
            </a:r>
            <a:r>
              <a:rPr lang="en-ID" dirty="0" err="1"/>
              <a:t>belum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diidentifikasi</a:t>
            </a:r>
            <a:endParaRPr lang="en-ID" dirty="0"/>
          </a:p>
          <a:p>
            <a:pPr marL="514350" indent="-514350" algn="just">
              <a:buFont typeface="+mj-lt"/>
              <a:buAutoNum type="alphaLcPeriod"/>
            </a:pPr>
            <a:r>
              <a:rPr lang="en-ID" dirty="0" err="1"/>
              <a:t>Butuh</a:t>
            </a:r>
            <a:r>
              <a:rPr lang="en-ID" dirty="0"/>
              <a:t> </a:t>
            </a:r>
            <a:r>
              <a:rPr lang="en-ID" dirty="0" err="1"/>
              <a:t>tenaga</a:t>
            </a:r>
            <a:r>
              <a:rPr lang="en-ID" dirty="0"/>
              <a:t> </a:t>
            </a:r>
            <a:r>
              <a:rPr lang="en-ID" dirty="0" err="1"/>
              <a:t>perawat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dan </a:t>
            </a:r>
            <a:r>
              <a:rPr lang="en-ID" dirty="0" err="1"/>
              <a:t>berkemampuan</a:t>
            </a:r>
            <a:r>
              <a:rPr lang="en-ID" dirty="0"/>
              <a:t> </a:t>
            </a:r>
            <a:r>
              <a:rPr lang="en-ID" dirty="0" err="1"/>
              <a:t>dasar</a:t>
            </a:r>
            <a:r>
              <a:rPr lang="en-ID" dirty="0"/>
              <a:t> </a:t>
            </a:r>
            <a:r>
              <a:rPr lang="en-ID" dirty="0" err="1"/>
              <a:t>sama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2073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07767-1979-48EA-8CFD-D8B4B680C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B7915-4C3F-4999-842E-FEFD13369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7E96A4-0645-4AAC-BADB-9C8FE7113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1419225"/>
            <a:ext cx="1002030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75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FB18-8292-4032-8F82-8A0BB0BF4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5. Model </a:t>
            </a:r>
            <a:r>
              <a:rPr lang="en-ID" b="1" dirty="0" err="1"/>
              <a:t>Asuhan</a:t>
            </a:r>
            <a:r>
              <a:rPr lang="en-ID" b="1" dirty="0"/>
              <a:t> </a:t>
            </a:r>
            <a:r>
              <a:rPr lang="en-ID" b="1" dirty="0" err="1"/>
              <a:t>Keperawatan</a:t>
            </a:r>
            <a:r>
              <a:rPr lang="en-ID" b="1" dirty="0"/>
              <a:t> </a:t>
            </a:r>
            <a:r>
              <a:rPr lang="en-ID" b="1" dirty="0" err="1"/>
              <a:t>Moduler</a:t>
            </a:r>
            <a:r>
              <a:rPr lang="en-ID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D0A61-6DF7-480A-ACE2-263F3C510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gabungan</a:t>
            </a:r>
            <a:r>
              <a:rPr lang="en-ID" dirty="0"/>
              <a:t> model primer dan </a:t>
            </a:r>
            <a:r>
              <a:rPr lang="en-ID" dirty="0" err="1"/>
              <a:t>tim</a:t>
            </a:r>
            <a:r>
              <a:rPr lang="en-ID" dirty="0"/>
              <a:t> (</a:t>
            </a:r>
            <a:r>
              <a:rPr lang="en-ID" dirty="0" err="1"/>
              <a:t>modifikasi</a:t>
            </a:r>
            <a:r>
              <a:rPr lang="en-ID" dirty="0"/>
              <a:t>). </a:t>
            </a:r>
          </a:p>
          <a:p>
            <a:pPr algn="just"/>
            <a:r>
              <a:rPr lang="en-ID" dirty="0" err="1"/>
              <a:t>Pemberian</a:t>
            </a:r>
            <a:r>
              <a:rPr lang="en-ID" dirty="0"/>
              <a:t> </a:t>
            </a:r>
            <a:r>
              <a:rPr lang="en-ID" dirty="0" err="1"/>
              <a:t>asuhan</a:t>
            </a:r>
            <a:r>
              <a:rPr lang="en-ID" dirty="0"/>
              <a:t> </a:t>
            </a:r>
            <a:r>
              <a:rPr lang="en-ID" dirty="0" err="1"/>
              <a:t>keperawatan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oleh </a:t>
            </a:r>
            <a:r>
              <a:rPr lang="en-ID" dirty="0" err="1"/>
              <a:t>perawat</a:t>
            </a:r>
            <a:r>
              <a:rPr lang="en-ID" dirty="0"/>
              <a:t> </a:t>
            </a:r>
            <a:r>
              <a:rPr lang="en-ID" dirty="0" err="1"/>
              <a:t>terampil</a:t>
            </a:r>
            <a:r>
              <a:rPr lang="en-ID" dirty="0"/>
              <a:t> pada </a:t>
            </a:r>
            <a:r>
              <a:rPr lang="en-ID" dirty="0" err="1"/>
              <a:t>sekelompok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sejak</a:t>
            </a:r>
            <a:r>
              <a:rPr lang="en-ID" dirty="0"/>
              <a:t> </a:t>
            </a:r>
            <a:r>
              <a:rPr lang="en-ID" dirty="0" err="1"/>
              <a:t>masuk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 </a:t>
            </a:r>
            <a:r>
              <a:rPr lang="en-ID" dirty="0" err="1"/>
              <a:t>sampai</a:t>
            </a:r>
            <a:r>
              <a:rPr lang="en-ID" dirty="0"/>
              <a:t> </a:t>
            </a:r>
            <a:r>
              <a:rPr lang="en-ID" dirty="0" err="1"/>
              <a:t>pulang</a:t>
            </a:r>
            <a:r>
              <a:rPr lang="en-ID" dirty="0"/>
              <a:t>.</a:t>
            </a:r>
          </a:p>
          <a:p>
            <a:pPr algn="just"/>
            <a:r>
              <a:rPr lang="en-ID" dirty="0"/>
              <a:t>Model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memerlukan</a:t>
            </a:r>
            <a:r>
              <a:rPr lang="en-ID" dirty="0"/>
              <a:t> </a:t>
            </a:r>
            <a:r>
              <a:rPr lang="en-ID" dirty="0" err="1"/>
              <a:t>perawat</a:t>
            </a:r>
            <a:r>
              <a:rPr lang="en-ID" dirty="0"/>
              <a:t> yang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pengetahuan</a:t>
            </a:r>
            <a:r>
              <a:rPr lang="en-ID" dirty="0"/>
              <a:t>, </a:t>
            </a:r>
            <a:r>
              <a:rPr lang="en-ID" dirty="0" err="1"/>
              <a:t>terampil</a:t>
            </a:r>
            <a:r>
              <a:rPr lang="en-ID" dirty="0"/>
              <a:t> dan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kepemimpinan</a:t>
            </a:r>
            <a:r>
              <a:rPr lang="en-ID" dirty="0"/>
              <a:t>. </a:t>
            </a:r>
          </a:p>
          <a:p>
            <a:pPr algn="just"/>
            <a:r>
              <a:rPr lang="en-ID" dirty="0"/>
              <a:t>Satu </a:t>
            </a:r>
            <a:r>
              <a:rPr lang="en-ID" dirty="0" err="1"/>
              <a:t>tim</a:t>
            </a:r>
            <a:r>
              <a:rPr lang="en-ID" dirty="0"/>
              <a:t> </a:t>
            </a:r>
            <a:r>
              <a:rPr lang="en-ID" dirty="0" err="1"/>
              <a:t>terdiri</a:t>
            </a:r>
            <a:r>
              <a:rPr lang="en-ID" dirty="0"/>
              <a:t> 2-3 orang </a:t>
            </a:r>
            <a:r>
              <a:rPr lang="en-ID" dirty="0" err="1"/>
              <a:t>perawat</a:t>
            </a:r>
            <a:r>
              <a:rPr lang="en-ID" dirty="0"/>
              <a:t> yang </a:t>
            </a:r>
            <a:r>
              <a:rPr lang="en-ID" dirty="0" err="1"/>
              <a:t>bertanggung</a:t>
            </a:r>
            <a:r>
              <a:rPr lang="en-ID" dirty="0"/>
              <a:t> </a:t>
            </a:r>
            <a:r>
              <a:rPr lang="en-ID" dirty="0" err="1"/>
              <a:t>jawab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8-12 orang </a:t>
            </a:r>
            <a:r>
              <a:rPr lang="en-ID" dirty="0" err="1"/>
              <a:t>pasien</a:t>
            </a:r>
            <a:r>
              <a:rPr lang="en-ID" dirty="0"/>
              <a:t>. </a:t>
            </a:r>
          </a:p>
          <a:p>
            <a:pPr algn="just"/>
            <a:r>
              <a:rPr lang="en-ID" dirty="0" err="1"/>
              <a:t>Metode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berlangsung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syarat</a:t>
            </a:r>
            <a:r>
              <a:rPr lang="en-ID" dirty="0"/>
              <a:t>, </a:t>
            </a:r>
            <a:r>
              <a:rPr lang="en-ID" dirty="0" err="1"/>
              <a:t>peralatan</a:t>
            </a:r>
            <a:r>
              <a:rPr lang="en-ID" dirty="0"/>
              <a:t> yang </a:t>
            </a:r>
            <a:r>
              <a:rPr lang="en-ID" dirty="0" err="1"/>
              <a:t>dibutuhkan</a:t>
            </a:r>
            <a:r>
              <a:rPr lang="en-ID" dirty="0"/>
              <a:t> </a:t>
            </a:r>
            <a:r>
              <a:rPr lang="en-ID" dirty="0" err="1"/>
              <a:t>cukup</a:t>
            </a:r>
            <a:r>
              <a:rPr lang="en-ID" dirty="0"/>
              <a:t> </a:t>
            </a:r>
            <a:r>
              <a:rPr lang="en-ID" dirty="0" err="1"/>
              <a:t>memadai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572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2F4A0-284F-44E3-9F21-080582E6A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DAE3C-9DF5-4E19-A6A6-B834C00F9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D" dirty="0" err="1"/>
              <a:t>Kepala</a:t>
            </a:r>
            <a:r>
              <a:rPr lang="en-ID" dirty="0"/>
              <a:t> </a:t>
            </a:r>
            <a:r>
              <a:rPr lang="en-ID" dirty="0" err="1"/>
              <a:t>ruangan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berperan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pembuatan</a:t>
            </a:r>
            <a:r>
              <a:rPr lang="en-ID" dirty="0"/>
              <a:t> </a:t>
            </a:r>
            <a:r>
              <a:rPr lang="en-ID" dirty="0" err="1"/>
              <a:t>jadwal</a:t>
            </a:r>
            <a:r>
              <a:rPr lang="en-ID" dirty="0"/>
              <a:t> </a:t>
            </a:r>
            <a:r>
              <a:rPr lang="en-ID" dirty="0" err="1"/>
              <a:t>dinas</a:t>
            </a:r>
            <a:r>
              <a:rPr lang="en-ID" dirty="0"/>
              <a:t>,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mempertimbangkan</a:t>
            </a:r>
            <a:r>
              <a:rPr lang="en-ID" dirty="0"/>
              <a:t> </a:t>
            </a:r>
            <a:r>
              <a:rPr lang="en-ID" dirty="0" err="1"/>
              <a:t>kesesuaian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saling</a:t>
            </a:r>
            <a:r>
              <a:rPr lang="en-ID" dirty="0"/>
              <a:t> </a:t>
            </a:r>
            <a:r>
              <a:rPr lang="en-ID" dirty="0" err="1"/>
              <a:t>bekerjasama</a:t>
            </a:r>
            <a:r>
              <a:rPr lang="en-ID" dirty="0"/>
              <a:t>. </a:t>
            </a:r>
          </a:p>
          <a:p>
            <a:pPr algn="just"/>
            <a:r>
              <a:rPr lang="en-ID" dirty="0" err="1"/>
              <a:t>Perawat</a:t>
            </a:r>
            <a:r>
              <a:rPr lang="en-ID" dirty="0"/>
              <a:t> </a:t>
            </a:r>
            <a:r>
              <a:rPr lang="en-ID" dirty="0" err="1"/>
              <a:t>kepala</a:t>
            </a:r>
            <a:r>
              <a:rPr lang="en-ID" dirty="0"/>
              <a:t> </a:t>
            </a:r>
            <a:r>
              <a:rPr lang="en-ID" dirty="0" err="1"/>
              <a:t>ruang</a:t>
            </a:r>
            <a:r>
              <a:rPr lang="en-ID" dirty="0"/>
              <a:t> </a:t>
            </a:r>
            <a:r>
              <a:rPr lang="en-ID" dirty="0" err="1"/>
              <a:t>berperan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fasilitator</a:t>
            </a:r>
            <a:r>
              <a:rPr lang="en-ID" dirty="0"/>
              <a:t>, </a:t>
            </a:r>
            <a:r>
              <a:rPr lang="en-ID" dirty="0" err="1"/>
              <a:t>pembimbing</a:t>
            </a:r>
            <a:r>
              <a:rPr lang="en-ID" dirty="0"/>
              <a:t> dan motivator.</a:t>
            </a:r>
          </a:p>
        </p:txBody>
      </p:sp>
    </p:spTree>
    <p:extLst>
      <p:ext uri="{BB962C8B-B14F-4D97-AF65-F5344CB8AC3E}">
        <p14:creationId xmlns:p14="http://schemas.microsoft.com/office/powerpoint/2010/main" val="2408915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6D4F2-4FDF-4E42-BF6D-1978FD5A7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1. Model </a:t>
            </a:r>
            <a:r>
              <a:rPr lang="en-ID" b="1" dirty="0" err="1"/>
              <a:t>Asuhan</a:t>
            </a:r>
            <a:r>
              <a:rPr lang="en-ID" b="1" dirty="0"/>
              <a:t> </a:t>
            </a:r>
            <a:r>
              <a:rPr lang="en-ID" b="1" dirty="0" err="1"/>
              <a:t>Keperawatan</a:t>
            </a:r>
            <a:r>
              <a:rPr lang="en-ID" b="1" dirty="0"/>
              <a:t> </a:t>
            </a:r>
            <a:r>
              <a:rPr lang="en-ID" b="1" dirty="0" err="1"/>
              <a:t>Fungsional</a:t>
            </a:r>
            <a:r>
              <a:rPr lang="en-ID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14463-5A1F-4450-94A7-9BD45F386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D" dirty="0"/>
              <a:t>Model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berdasarkan</a:t>
            </a:r>
            <a:r>
              <a:rPr lang="en-ID" dirty="0"/>
              <a:t> pada </a:t>
            </a:r>
            <a:r>
              <a:rPr lang="en-ID" dirty="0" err="1"/>
              <a:t>pembagian</a:t>
            </a:r>
            <a:r>
              <a:rPr lang="en-ID" dirty="0"/>
              <a:t> </a:t>
            </a:r>
            <a:r>
              <a:rPr lang="en-ID" dirty="0" err="1"/>
              <a:t>tugas</a:t>
            </a:r>
            <a:r>
              <a:rPr lang="en-ID" dirty="0"/>
              <a:t> </a:t>
            </a:r>
            <a:r>
              <a:rPr lang="en-ID" dirty="0" err="1"/>
              <a:t>keperawatan</a:t>
            </a:r>
            <a:r>
              <a:rPr lang="en-ID" dirty="0"/>
              <a:t> yang </a:t>
            </a:r>
            <a:r>
              <a:rPr lang="en-ID" dirty="0" err="1"/>
              <a:t>didasarkan</a:t>
            </a:r>
            <a:r>
              <a:rPr lang="en-ID" dirty="0"/>
              <a:t> pada </a:t>
            </a:r>
            <a:r>
              <a:rPr lang="en-ID" dirty="0" err="1"/>
              <a:t>jenis</a:t>
            </a:r>
            <a:r>
              <a:rPr lang="en-ID" dirty="0"/>
              <a:t> </a:t>
            </a:r>
            <a:r>
              <a:rPr lang="en-ID" dirty="0" err="1"/>
              <a:t>pekerjaan</a:t>
            </a:r>
            <a:r>
              <a:rPr lang="en-ID" dirty="0"/>
              <a:t> yang </a:t>
            </a:r>
            <a:r>
              <a:rPr lang="en-ID" dirty="0" err="1"/>
              <a:t>dilakukan</a:t>
            </a:r>
            <a:r>
              <a:rPr lang="en-ID" dirty="0"/>
              <a:t>,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dua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jenis</a:t>
            </a:r>
            <a:r>
              <a:rPr lang="en-ID" dirty="0"/>
              <a:t> </a:t>
            </a:r>
            <a:r>
              <a:rPr lang="en-ID" dirty="0" err="1"/>
              <a:t>tugas</a:t>
            </a:r>
            <a:r>
              <a:rPr lang="en-ID" dirty="0"/>
              <a:t> pada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ruangan</a:t>
            </a:r>
            <a:r>
              <a:rPr lang="en-ID" dirty="0"/>
              <a:t>/unit. </a:t>
            </a:r>
          </a:p>
          <a:p>
            <a:pPr algn="just"/>
            <a:r>
              <a:rPr lang="en-ID" dirty="0" err="1"/>
              <a:t>Perawat</a:t>
            </a:r>
            <a:r>
              <a:rPr lang="en-ID" dirty="0"/>
              <a:t> </a:t>
            </a:r>
            <a:r>
              <a:rPr lang="en-ID" dirty="0" err="1"/>
              <a:t>disini</a:t>
            </a:r>
            <a:r>
              <a:rPr lang="en-ID" dirty="0"/>
              <a:t> </a:t>
            </a:r>
            <a:r>
              <a:rPr lang="en-ID" dirty="0" err="1"/>
              <a:t>dibagi</a:t>
            </a:r>
            <a:r>
              <a:rPr lang="en-ID" dirty="0"/>
              <a:t> </a:t>
            </a:r>
            <a:r>
              <a:rPr lang="en-ID" dirty="0" err="1"/>
              <a:t>tugas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injeksi</a:t>
            </a:r>
            <a:r>
              <a:rPr lang="en-ID" dirty="0"/>
              <a:t>, </a:t>
            </a:r>
            <a:r>
              <a:rPr lang="en-ID" dirty="0" err="1"/>
              <a:t>mengukur</a:t>
            </a:r>
            <a:r>
              <a:rPr lang="en-ID" dirty="0"/>
              <a:t> </a:t>
            </a:r>
            <a:r>
              <a:rPr lang="en-ID" dirty="0" err="1"/>
              <a:t>tanda-tanda</a:t>
            </a:r>
            <a:r>
              <a:rPr lang="en-ID" dirty="0"/>
              <a:t> vital, </a:t>
            </a:r>
            <a:r>
              <a:rPr lang="en-ID" dirty="0" err="1"/>
              <a:t>merawat</a:t>
            </a:r>
            <a:r>
              <a:rPr lang="en-ID" dirty="0"/>
              <a:t> </a:t>
            </a:r>
            <a:r>
              <a:rPr lang="en-ID" dirty="0" err="1"/>
              <a:t>luka</a:t>
            </a:r>
            <a:r>
              <a:rPr lang="en-ID" dirty="0"/>
              <a:t> dan </a:t>
            </a:r>
            <a:r>
              <a:rPr lang="en-ID" dirty="0" err="1"/>
              <a:t>lainnya</a:t>
            </a:r>
            <a:r>
              <a:rPr lang="en-ID" dirty="0"/>
              <a:t>. </a:t>
            </a:r>
          </a:p>
          <a:p>
            <a:pPr algn="just"/>
            <a:r>
              <a:rPr lang="en-ID" dirty="0" err="1"/>
              <a:t>Contoh</a:t>
            </a:r>
            <a:r>
              <a:rPr lang="en-ID" dirty="0"/>
              <a:t> : </a:t>
            </a:r>
            <a:r>
              <a:rPr lang="en-ID" dirty="0" err="1"/>
              <a:t>Perawat</a:t>
            </a:r>
            <a:r>
              <a:rPr lang="en-ID" dirty="0"/>
              <a:t> A </a:t>
            </a:r>
            <a:r>
              <a:rPr lang="en-ID" dirty="0" err="1"/>
              <a:t>diberikan</a:t>
            </a:r>
            <a:r>
              <a:rPr lang="en-ID" dirty="0"/>
              <a:t> </a:t>
            </a:r>
            <a:r>
              <a:rPr lang="en-ID" dirty="0" err="1"/>
              <a:t>tugas</a:t>
            </a:r>
            <a:r>
              <a:rPr lang="en-ID" dirty="0"/>
              <a:t> </a:t>
            </a:r>
            <a:r>
              <a:rPr lang="en-ID" dirty="0" err="1"/>
              <a:t>injeksi</a:t>
            </a:r>
            <a:r>
              <a:rPr lang="en-ID" dirty="0"/>
              <a:t>, </a:t>
            </a:r>
            <a:r>
              <a:rPr lang="en-ID" dirty="0" err="1"/>
              <a:t>perawat</a:t>
            </a:r>
            <a:r>
              <a:rPr lang="en-ID" dirty="0"/>
              <a:t> B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pengukuran</a:t>
            </a:r>
            <a:r>
              <a:rPr lang="en-ID" dirty="0"/>
              <a:t> TTV</a:t>
            </a:r>
          </a:p>
        </p:txBody>
      </p:sp>
    </p:spTree>
    <p:extLst>
      <p:ext uri="{BB962C8B-B14F-4D97-AF65-F5344CB8AC3E}">
        <p14:creationId xmlns:p14="http://schemas.microsoft.com/office/powerpoint/2010/main" val="3579574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AC27D-AE0C-4581-AB44-644849847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EAB97-FBD5-4D00-800E-1E469CAFB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8F9250-2A60-43F1-B309-00B3A11AA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576262"/>
            <a:ext cx="1019175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24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51316-5B1D-4571-9C63-E910D2707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5D2D1-FB76-408F-8308-51EF67ECE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AA318D-64CB-42AE-A15B-0D00DA9F8F35}"/>
              </a:ext>
            </a:extLst>
          </p:cNvPr>
          <p:cNvSpPr/>
          <p:nvPr/>
        </p:nvSpPr>
        <p:spPr>
          <a:xfrm>
            <a:off x="4336386" y="2967335"/>
            <a:ext cx="3519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Terimakasih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5992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8A015-A560-4DD4-B66D-E60671F34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Kelebihan</a:t>
            </a:r>
            <a:r>
              <a:rPr lang="en-ID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7BE19-87B5-42B9-BFA9-04AC8D7AE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lphaLcPeriod"/>
            </a:pPr>
            <a:r>
              <a:rPr lang="en-ID" dirty="0" err="1"/>
              <a:t>Efisien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ruangan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tenaga</a:t>
            </a:r>
            <a:r>
              <a:rPr lang="en-ID" dirty="0"/>
              <a:t> </a:t>
            </a:r>
            <a:r>
              <a:rPr lang="en-ID" dirty="0" err="1"/>
              <a:t>perawat</a:t>
            </a:r>
            <a:r>
              <a:rPr lang="en-ID" dirty="0"/>
              <a:t> </a:t>
            </a:r>
            <a:r>
              <a:rPr lang="en-ID" dirty="0" err="1"/>
              <a:t>sedikit</a:t>
            </a:r>
            <a:endParaRPr lang="en-ID" dirty="0"/>
          </a:p>
          <a:p>
            <a:pPr marL="514350" indent="-514350" algn="just">
              <a:buFont typeface="+mj-lt"/>
              <a:buAutoNum type="alphaLcPeriod"/>
            </a:pP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perawat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spesialisasi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tindakan</a:t>
            </a:r>
            <a:r>
              <a:rPr lang="en-ID" dirty="0"/>
              <a:t> </a:t>
            </a:r>
            <a:r>
              <a:rPr lang="en-ID" dirty="0" err="1"/>
              <a:t>tertentu</a:t>
            </a:r>
            <a:endParaRPr lang="en-ID" dirty="0"/>
          </a:p>
          <a:p>
            <a:pPr marL="514350" indent="-514350" algn="just">
              <a:buFont typeface="+mj-lt"/>
              <a:buAutoNum type="alphaLcPeriod"/>
            </a:pPr>
            <a:r>
              <a:rPr lang="en-ID" dirty="0" err="1"/>
              <a:t>Komunikasi</a:t>
            </a:r>
            <a:r>
              <a:rPr lang="en-ID" dirty="0"/>
              <a:t> </a:t>
            </a:r>
            <a:r>
              <a:rPr lang="en-ID" dirty="0" err="1"/>
              <a:t>diantara</a:t>
            </a:r>
            <a:r>
              <a:rPr lang="en-ID" dirty="0"/>
              <a:t> </a:t>
            </a:r>
            <a:r>
              <a:rPr lang="en-ID" dirty="0" err="1"/>
              <a:t>perawat</a:t>
            </a:r>
            <a:r>
              <a:rPr lang="en-ID" dirty="0"/>
              <a:t> </a:t>
            </a:r>
            <a:r>
              <a:rPr lang="en-ID" dirty="0" err="1"/>
              <a:t>sangat</a:t>
            </a:r>
            <a:r>
              <a:rPr lang="en-ID" dirty="0"/>
              <a:t> </a:t>
            </a:r>
            <a:r>
              <a:rPr lang="en-ID" dirty="0" err="1"/>
              <a:t>terbatas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15523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7D456-B268-42EF-B315-9609637EA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Kelemahan</a:t>
            </a:r>
            <a:r>
              <a:rPr lang="en-ID" dirty="0"/>
              <a:t>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BBADB-22A4-41F9-9AC6-0F1C62DA9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lphaLcPeriod"/>
            </a:pPr>
            <a:r>
              <a:rPr lang="en-ID" dirty="0" err="1"/>
              <a:t>Prioritas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pada </a:t>
            </a:r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fisik</a:t>
            </a:r>
            <a:r>
              <a:rPr lang="en-ID" dirty="0"/>
              <a:t>,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kurang</a:t>
            </a:r>
            <a:r>
              <a:rPr lang="en-ID" dirty="0"/>
              <a:t> </a:t>
            </a:r>
            <a:r>
              <a:rPr lang="en-ID" dirty="0" err="1"/>
              <a:t>komprehensif</a:t>
            </a:r>
            <a:endParaRPr lang="en-ID" dirty="0"/>
          </a:p>
          <a:p>
            <a:pPr marL="514350" indent="-514350" algn="just">
              <a:buFont typeface="+mj-lt"/>
              <a:buAutoNum type="alphaLcPeriod"/>
            </a:pPr>
            <a:r>
              <a:rPr lang="en-ID" dirty="0" err="1"/>
              <a:t>Pemberian</a:t>
            </a:r>
            <a:r>
              <a:rPr lang="en-ID" dirty="0"/>
              <a:t> </a:t>
            </a:r>
            <a:r>
              <a:rPr lang="en-ID" dirty="0" err="1"/>
              <a:t>askep</a:t>
            </a:r>
            <a:r>
              <a:rPr lang="en-ID" dirty="0"/>
              <a:t> </a:t>
            </a:r>
            <a:r>
              <a:rPr lang="en-ID" dirty="0" err="1"/>
              <a:t>terbagi-bagi</a:t>
            </a:r>
            <a:endParaRPr lang="en-ID" dirty="0"/>
          </a:p>
          <a:p>
            <a:pPr marL="514350" indent="-514350" algn="just">
              <a:buFont typeface="+mj-lt"/>
              <a:buAutoNum type="alphaLcPeriod"/>
            </a:pPr>
            <a:r>
              <a:rPr lang="en-ID" dirty="0" err="1"/>
              <a:t>Kepuasan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sulit</a:t>
            </a:r>
            <a:r>
              <a:rPr lang="en-ID" dirty="0"/>
              <a:t> </a:t>
            </a:r>
            <a:r>
              <a:rPr lang="en-ID" dirty="0" err="1"/>
              <a:t>tercapai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94891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884B9-5A8D-4E9B-B595-91E80159F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9ACCC-8885-4275-9FAB-EE52CBE7B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C2FB68-8721-4C64-8FD7-5AFE79291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584" y="1690688"/>
            <a:ext cx="92011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58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21104-99F7-4C66-B298-AEA07EFF4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2. Model asuhan keperawatan tim</a:t>
            </a:r>
            <a:r>
              <a:rPr lang="fi-FI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42214-4C64-4959-94D2-03AE9B756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D" dirty="0" err="1"/>
              <a:t>Yaitu</a:t>
            </a:r>
            <a:r>
              <a:rPr lang="en-ID" dirty="0"/>
              <a:t> model </a:t>
            </a:r>
            <a:r>
              <a:rPr lang="en-ID" dirty="0" err="1"/>
              <a:t>asuhan</a:t>
            </a:r>
            <a:r>
              <a:rPr lang="en-ID" dirty="0"/>
              <a:t> </a:t>
            </a:r>
            <a:r>
              <a:rPr lang="en-ID" dirty="0" err="1"/>
              <a:t>keperawatan</a:t>
            </a:r>
            <a:r>
              <a:rPr lang="en-ID" dirty="0"/>
              <a:t> yang </a:t>
            </a:r>
            <a:r>
              <a:rPr lang="en-ID" dirty="0" err="1"/>
              <a:t>terorganisir</a:t>
            </a:r>
            <a:r>
              <a:rPr lang="en-ID" dirty="0"/>
              <a:t> oleh </a:t>
            </a:r>
            <a:r>
              <a:rPr lang="en-ID" dirty="0" err="1"/>
              <a:t>sekelompok</a:t>
            </a:r>
            <a:r>
              <a:rPr lang="en-ID" dirty="0"/>
              <a:t>/</a:t>
            </a:r>
            <a:r>
              <a:rPr lang="en-ID" dirty="0" err="1"/>
              <a:t>tim</a:t>
            </a:r>
            <a:r>
              <a:rPr lang="en-ID" dirty="0"/>
              <a:t> </a:t>
            </a:r>
            <a:r>
              <a:rPr lang="en-ID" dirty="0" err="1"/>
              <a:t>perawat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. </a:t>
            </a:r>
          </a:p>
          <a:p>
            <a:pPr algn="just"/>
            <a:r>
              <a:rPr lang="en-ID" dirty="0" err="1"/>
              <a:t>Perawat</a:t>
            </a:r>
            <a:r>
              <a:rPr lang="en-ID" dirty="0"/>
              <a:t> </a:t>
            </a:r>
            <a:r>
              <a:rPr lang="en-ID" dirty="0" err="1"/>
              <a:t>dipimpim</a:t>
            </a:r>
            <a:r>
              <a:rPr lang="en-ID" dirty="0"/>
              <a:t> oleh </a:t>
            </a:r>
            <a:r>
              <a:rPr lang="en-ID" dirty="0" err="1"/>
              <a:t>ketua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 yang </a:t>
            </a:r>
            <a:r>
              <a:rPr lang="en-ID" dirty="0" err="1"/>
              <a:t>berpengalaman</a:t>
            </a:r>
            <a:r>
              <a:rPr lang="en-ID" dirty="0"/>
              <a:t> dan </a:t>
            </a:r>
            <a:r>
              <a:rPr lang="en-ID" dirty="0" err="1"/>
              <a:t>berilmu</a:t>
            </a:r>
            <a:r>
              <a:rPr lang="en-ID" dirty="0"/>
              <a:t> </a:t>
            </a:r>
            <a:r>
              <a:rPr lang="en-ID" dirty="0" err="1"/>
              <a:t>pengetahuan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dibidangnya</a:t>
            </a:r>
            <a:r>
              <a:rPr lang="en-ID" dirty="0"/>
              <a:t>. </a:t>
            </a:r>
          </a:p>
          <a:p>
            <a:pPr algn="just"/>
            <a:r>
              <a:rPr lang="en-ID" dirty="0" err="1"/>
              <a:t>Ketua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 </a:t>
            </a:r>
            <a:r>
              <a:rPr lang="en-ID" dirty="0" err="1"/>
              <a:t>membagi</a:t>
            </a:r>
            <a:r>
              <a:rPr lang="en-ID" dirty="0"/>
              <a:t> </a:t>
            </a:r>
            <a:r>
              <a:rPr lang="en-ID" dirty="0" err="1"/>
              <a:t>tugas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 dan </a:t>
            </a:r>
            <a:r>
              <a:rPr lang="en-ID" dirty="0" err="1"/>
              <a:t>bertanggung</a:t>
            </a:r>
            <a:r>
              <a:rPr lang="en-ID" dirty="0"/>
              <a:t> </a:t>
            </a:r>
            <a:r>
              <a:rPr lang="en-ID" dirty="0" err="1"/>
              <a:t>jawab</a:t>
            </a:r>
            <a:r>
              <a:rPr lang="en-ID" dirty="0"/>
              <a:t> </a:t>
            </a:r>
            <a:r>
              <a:rPr lang="en-ID" dirty="0" err="1"/>
              <a:t>mengarahkan</a:t>
            </a:r>
            <a:r>
              <a:rPr lang="en-ID" dirty="0"/>
              <a:t> </a:t>
            </a:r>
            <a:r>
              <a:rPr lang="en-ID" dirty="0" err="1"/>
              <a:t>perawat</a:t>
            </a:r>
            <a:r>
              <a:rPr lang="en-ID" dirty="0"/>
              <a:t> </a:t>
            </a:r>
            <a:r>
              <a:rPr lang="en-ID" dirty="0" err="1"/>
              <a:t>pelaksana</a:t>
            </a:r>
            <a:r>
              <a:rPr lang="en-ID" dirty="0"/>
              <a:t>, </a:t>
            </a:r>
            <a:r>
              <a:rPr lang="en-ID" dirty="0" err="1"/>
              <a:t>menerima</a:t>
            </a:r>
            <a:r>
              <a:rPr lang="en-ID" dirty="0"/>
              <a:t> </a:t>
            </a:r>
            <a:r>
              <a:rPr lang="en-ID" dirty="0" err="1"/>
              <a:t>laporan</a:t>
            </a:r>
            <a:r>
              <a:rPr lang="en-ID" dirty="0"/>
              <a:t> </a:t>
            </a:r>
            <a:r>
              <a:rPr lang="en-ID" dirty="0" err="1"/>
              <a:t>pelayanan</a:t>
            </a:r>
            <a:r>
              <a:rPr lang="en-ID" dirty="0"/>
              <a:t> </a:t>
            </a:r>
            <a:r>
              <a:rPr lang="en-ID" dirty="0" err="1"/>
              <a:t>asuhan</a:t>
            </a:r>
            <a:r>
              <a:rPr lang="en-ID" dirty="0"/>
              <a:t> </a:t>
            </a:r>
            <a:r>
              <a:rPr lang="en-ID" dirty="0" err="1"/>
              <a:t>keperawatan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dan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kesulitan</a:t>
            </a:r>
            <a:r>
              <a:rPr lang="en-ID" dirty="0"/>
              <a:t> yang </a:t>
            </a:r>
            <a:r>
              <a:rPr lang="en-ID" dirty="0" err="1"/>
              <a:t>dihadapi</a:t>
            </a:r>
            <a:r>
              <a:rPr lang="en-ID" dirty="0"/>
              <a:t> </a:t>
            </a:r>
            <a:r>
              <a:rPr lang="en-ID" dirty="0" err="1"/>
              <a:t>perawat</a:t>
            </a:r>
            <a:r>
              <a:rPr lang="en-ID" dirty="0"/>
              <a:t> dan </a:t>
            </a:r>
            <a:r>
              <a:rPr lang="en-ID" dirty="0" err="1"/>
              <a:t>melaporkankannya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kepala</a:t>
            </a:r>
            <a:r>
              <a:rPr lang="en-ID" dirty="0"/>
              <a:t> </a:t>
            </a:r>
            <a:r>
              <a:rPr lang="en-ID" dirty="0" err="1"/>
              <a:t>ruangan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2806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D8FB7-162F-4158-85E1-EF345ED69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Kelebihan</a:t>
            </a:r>
            <a:r>
              <a:rPr lang="en-ID" dirty="0"/>
              <a:t>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E39D7-F5F2-4470-8408-F974F9472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ID" dirty="0" err="1"/>
              <a:t>Kepuasan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perawat</a:t>
            </a:r>
            <a:r>
              <a:rPr lang="en-ID" dirty="0"/>
              <a:t> dan </a:t>
            </a:r>
            <a:r>
              <a:rPr lang="en-ID" dirty="0" err="1"/>
              <a:t>pasien</a:t>
            </a:r>
            <a:endParaRPr lang="en-ID" dirty="0"/>
          </a:p>
          <a:p>
            <a:pPr marL="514350" indent="-514350">
              <a:buFont typeface="+mj-lt"/>
              <a:buAutoNum type="alphaLcPeriod"/>
            </a:pP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diperlakukan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manusiawi</a:t>
            </a:r>
            <a:endParaRPr lang="en-ID" dirty="0"/>
          </a:p>
          <a:p>
            <a:pPr marL="514350" indent="-514350">
              <a:buFont typeface="+mj-lt"/>
              <a:buAutoNum type="alphaLcPeriod"/>
            </a:pPr>
            <a:r>
              <a:rPr lang="en-ID" dirty="0" err="1"/>
              <a:t>Perawat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mengenali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individual</a:t>
            </a:r>
          </a:p>
          <a:p>
            <a:pPr marL="514350" indent="-514350">
              <a:buFont typeface="+mj-lt"/>
              <a:buAutoNum type="alphaLcPeriod"/>
            </a:pPr>
            <a:r>
              <a:rPr lang="en-ID" dirty="0" err="1"/>
              <a:t>Memungkinkan</a:t>
            </a:r>
            <a:r>
              <a:rPr lang="en-ID" dirty="0"/>
              <a:t> </a:t>
            </a:r>
            <a:r>
              <a:rPr lang="en-ID" dirty="0" err="1"/>
              <a:t>perawatan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komprehensif</a:t>
            </a:r>
            <a:r>
              <a:rPr lang="en-ID" dirty="0"/>
              <a:t> dan holistic</a:t>
            </a:r>
          </a:p>
          <a:p>
            <a:pPr marL="514350" indent="-514350">
              <a:buFont typeface="+mj-lt"/>
              <a:buAutoNum type="alphaLcPeriod"/>
            </a:pPr>
            <a:r>
              <a:rPr lang="en-ID" dirty="0" err="1"/>
              <a:t>Kinerja</a:t>
            </a:r>
            <a:r>
              <a:rPr lang="en-ID" dirty="0"/>
              <a:t> </a:t>
            </a:r>
            <a:r>
              <a:rPr lang="en-ID" dirty="0" err="1"/>
              <a:t>perawat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produktif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55341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63191-90E0-460F-8177-C9C5A5C25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Kelemahan</a:t>
            </a:r>
            <a:r>
              <a:rPr lang="en-ID" dirty="0"/>
              <a:t>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3E119-B469-46A1-8FA5-01C40816E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lphaLcPeriod"/>
            </a:pPr>
            <a:r>
              <a:rPr lang="en-ID" dirty="0" err="1"/>
              <a:t>Memerlukan</a:t>
            </a:r>
            <a:r>
              <a:rPr lang="en-ID" dirty="0"/>
              <a:t> </a:t>
            </a:r>
            <a:r>
              <a:rPr lang="en-ID" dirty="0" err="1"/>
              <a:t>biaya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tinggi</a:t>
            </a:r>
            <a:endParaRPr lang="en-ID" dirty="0"/>
          </a:p>
          <a:p>
            <a:pPr marL="514350" indent="-514350" algn="just">
              <a:buFont typeface="+mj-lt"/>
              <a:buAutoNum type="alphaLcPeriod"/>
            </a:pPr>
            <a:r>
              <a:rPr lang="en-ID" dirty="0" err="1"/>
              <a:t>Pengaturan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,</a:t>
            </a:r>
            <a:r>
              <a:rPr lang="en-ID" dirty="0" err="1"/>
              <a:t>menjadikan</a:t>
            </a:r>
            <a:r>
              <a:rPr lang="en-ID" dirty="0"/>
              <a:t> </a:t>
            </a:r>
            <a:r>
              <a:rPr lang="en-ID" dirty="0" err="1"/>
              <a:t>metode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efektif</a:t>
            </a:r>
            <a:r>
              <a:rPr lang="en-ID" dirty="0"/>
              <a:t>.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en-ID" dirty="0" err="1"/>
              <a:t>Memerlukan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komunikasi</a:t>
            </a:r>
            <a:r>
              <a:rPr lang="en-ID" dirty="0"/>
              <a:t> dan </a:t>
            </a:r>
            <a:r>
              <a:rPr lang="en-ID" dirty="0" err="1"/>
              <a:t>kerja</a:t>
            </a:r>
            <a:r>
              <a:rPr lang="en-ID" dirty="0"/>
              <a:t> </a:t>
            </a:r>
            <a:r>
              <a:rPr lang="en-ID" dirty="0" err="1"/>
              <a:t>sama</a:t>
            </a:r>
            <a:r>
              <a:rPr lang="en-ID" dirty="0"/>
              <a:t> </a:t>
            </a:r>
            <a:r>
              <a:rPr lang="en-ID" dirty="0" err="1"/>
              <a:t>tim</a:t>
            </a:r>
            <a:endParaRPr lang="en-ID" dirty="0"/>
          </a:p>
          <a:p>
            <a:pPr marL="514350" indent="-514350" algn="just">
              <a:buFont typeface="+mj-lt"/>
              <a:buAutoNum type="alphaLcPeriod"/>
            </a:pP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perawat</a:t>
            </a:r>
            <a:r>
              <a:rPr lang="en-ID" dirty="0"/>
              <a:t> nonprofessional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en-ID" dirty="0" err="1"/>
              <a:t>Ketua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 </a:t>
            </a:r>
            <a:r>
              <a:rPr lang="en-ID" dirty="0" err="1"/>
              <a:t>memerlukan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tugas</a:t>
            </a:r>
            <a:r>
              <a:rPr lang="en-ID" dirty="0"/>
              <a:t> </a:t>
            </a:r>
            <a:r>
              <a:rPr lang="en-ID" dirty="0" err="1"/>
              <a:t>manajerial</a:t>
            </a:r>
            <a:endParaRPr lang="en-ID" dirty="0"/>
          </a:p>
          <a:p>
            <a:pPr marL="514350" indent="-514350" algn="just">
              <a:buFont typeface="+mj-lt"/>
              <a:buAutoNum type="alphaLcPeriod"/>
            </a:pPr>
            <a:r>
              <a:rPr lang="sv-SE" dirty="0"/>
              <a:t>Ketua tim dapat kebingungan karena tugas disampaikan melalui sejumlah anggota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7509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CA4BD-EAFC-4834-A1B0-586D520F4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5353B-E281-42B6-9192-A9F16EDB8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B8C5A2-E935-4737-80C9-2D2781ED8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87" y="762000"/>
            <a:ext cx="10029825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18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634</Words>
  <Application>Microsoft Office PowerPoint</Application>
  <PresentationFormat>Widescreen</PresentationFormat>
  <Paragraphs>67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Bab 3 : Pengorganisasian dalam pelayanan Keperawtan Topik  : Model Asuhan Keperawatan </vt:lpstr>
      <vt:lpstr>1. Model Asuhan Keperawatan Fungsional </vt:lpstr>
      <vt:lpstr>Kelebihan:</vt:lpstr>
      <vt:lpstr>Kelemahan: </vt:lpstr>
      <vt:lpstr>PowerPoint Presentation</vt:lpstr>
      <vt:lpstr>2. Model asuhan keperawatan tim </vt:lpstr>
      <vt:lpstr>Kelebihan: </vt:lpstr>
      <vt:lpstr>Kelemahan: </vt:lpstr>
      <vt:lpstr>PowerPoint Presentation</vt:lpstr>
      <vt:lpstr>3. Model Asuhan Keperawatan Primer </vt:lpstr>
      <vt:lpstr>Kelebihan: </vt:lpstr>
      <vt:lpstr>Kelemahan: </vt:lpstr>
      <vt:lpstr>PowerPoint Presentation</vt:lpstr>
      <vt:lpstr>4. Model asuhan keperawatan kasus </vt:lpstr>
      <vt:lpstr>Kelebihan: </vt:lpstr>
      <vt:lpstr>Kelemahan: </vt:lpstr>
      <vt:lpstr>PowerPoint Presentation</vt:lpstr>
      <vt:lpstr>5. Model Asuhan Keperawatan Moduler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3 : Pengorganisasian dalam pelayanan Keperawtan Topik  : Model Asuhan Keperawatan </dc:title>
  <dc:creator>MyBook 14F</dc:creator>
  <cp:lastModifiedBy>MyBook 14F</cp:lastModifiedBy>
  <cp:revision>9</cp:revision>
  <dcterms:created xsi:type="dcterms:W3CDTF">2025-03-20T07:19:16Z</dcterms:created>
  <dcterms:modified xsi:type="dcterms:W3CDTF">2025-03-20T08:15:28Z</dcterms:modified>
</cp:coreProperties>
</file>