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1" r:id="rId7"/>
    <p:sldId id="264" r:id="rId8"/>
    <p:sldId id="265" r:id="rId9"/>
    <p:sldId id="267" r:id="rId10"/>
    <p:sldId id="271" r:id="rId11"/>
    <p:sldId id="272" r:id="rId12"/>
    <p:sldId id="273" r:id="rId13"/>
    <p:sldId id="274" r:id="rId14"/>
    <p:sldId id="278" r:id="rId15"/>
    <p:sldId id="276" r:id="rId16"/>
    <p:sldId id="277" r:id="rId17"/>
    <p:sldId id="262" r:id="rId18"/>
    <p:sldId id="263" r:id="rId19"/>
    <p:sldId id="268" r:id="rId20"/>
    <p:sldId id="269" r:id="rId21"/>
    <p:sldId id="270" r:id="rId22"/>
    <p:sldId id="2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BFCE-8500-4532-9BAE-8E503DE6F6A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6953-15D4-47F8-89A6-209CCE860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47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BFCE-8500-4532-9BAE-8E503DE6F6A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6953-15D4-47F8-89A6-209CCE860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5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BFCE-8500-4532-9BAE-8E503DE6F6A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6953-15D4-47F8-89A6-209CCE860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27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BFCE-8500-4532-9BAE-8E503DE6F6A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6953-15D4-47F8-89A6-209CCE860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52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BFCE-8500-4532-9BAE-8E503DE6F6A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6953-15D4-47F8-89A6-209CCE860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BFCE-8500-4532-9BAE-8E503DE6F6A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6953-15D4-47F8-89A6-209CCE860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8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BFCE-8500-4532-9BAE-8E503DE6F6A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6953-15D4-47F8-89A6-209CCE860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1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BFCE-8500-4532-9BAE-8E503DE6F6A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6953-15D4-47F8-89A6-209CCE860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239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BFCE-8500-4532-9BAE-8E503DE6F6A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6953-15D4-47F8-89A6-209CCE860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66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BFCE-8500-4532-9BAE-8E503DE6F6A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6953-15D4-47F8-89A6-209CCE860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65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BFCE-8500-4532-9BAE-8E503DE6F6A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C6953-15D4-47F8-89A6-209CCE860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2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ABFCE-8500-4532-9BAE-8E503DE6F6A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C6953-15D4-47F8-89A6-209CCE860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5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54842"/>
            <a:ext cx="12192000" cy="3155121"/>
          </a:xfrm>
        </p:spPr>
        <p:txBody>
          <a:bodyPr>
            <a:normAutofit/>
          </a:bodyPr>
          <a:lstStyle/>
          <a:p>
            <a:r>
              <a:rPr lang="en-US" sz="4900" dirty="0" smtClean="0"/>
              <a:t>MANAJEMEN INOVASI</a:t>
            </a:r>
            <a:br>
              <a:rPr lang="en-US" sz="4900" dirty="0" smtClean="0"/>
            </a:br>
            <a:r>
              <a:rPr lang="en-US" sz="4900" dirty="0" smtClean="0"/>
              <a:t> DAN </a:t>
            </a:r>
            <a:br>
              <a:rPr lang="en-US" sz="4900" dirty="0" smtClean="0"/>
            </a:br>
            <a:r>
              <a:rPr lang="en-US" sz="4900" dirty="0" smtClean="0"/>
              <a:t>PRODUK BARU KEPERAWATAN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PATEMAH, </a:t>
            </a:r>
            <a:r>
              <a:rPr lang="en-US" dirty="0" err="1" smtClean="0"/>
              <a:t>S.SiT</a:t>
            </a:r>
            <a:r>
              <a:rPr lang="en-US" dirty="0" smtClean="0"/>
              <a:t>., </a:t>
            </a:r>
            <a:r>
              <a:rPr lang="en-US" dirty="0" err="1" smtClean="0"/>
              <a:t>M.Kes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913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734" y="443837"/>
            <a:ext cx="10515600" cy="1325563"/>
          </a:xfrm>
        </p:spPr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Memperluas</a:t>
            </a:r>
            <a:r>
              <a:rPr lang="en-US" dirty="0" smtClean="0"/>
              <a:t> </a:t>
            </a:r>
            <a:r>
              <a:rPr lang="en-US" dirty="0" err="1"/>
              <a:t>Pengetahuan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65779"/>
            <a:ext cx="10515600" cy="3611184"/>
          </a:xfrm>
        </p:spPr>
        <p:txBody>
          <a:bodyPr/>
          <a:lstStyle/>
          <a:p>
            <a:r>
              <a:rPr lang="en-US" dirty="0"/>
              <a:t>Hal </a:t>
            </a:r>
            <a:r>
              <a:rPr lang="en-US" dirty="0" err="1"/>
              <a:t>pertama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kreativitas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memperluas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disadari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ide-ide </a:t>
            </a:r>
            <a:r>
              <a:rPr lang="en-US" dirty="0" err="1"/>
              <a:t>kreatif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inovatif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gabungan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Caranya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, </a:t>
            </a:r>
            <a:r>
              <a:rPr lang="en-US" dirty="0" err="1"/>
              <a:t>menjalani</a:t>
            </a:r>
            <a:r>
              <a:rPr lang="en-US" dirty="0"/>
              <a:t> </a:t>
            </a:r>
            <a:r>
              <a:rPr lang="en-US" dirty="0" err="1"/>
              <a:t>hobi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,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memperluas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orang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800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Riset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Cara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bermanfaat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mengamati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,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,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kompetitor</a:t>
            </a:r>
            <a:r>
              <a:rPr lang="en-US" dirty="0"/>
              <a:t>,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konsumsi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,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riset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kreatif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inovatif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7085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22982"/>
          </a:xfrm>
        </p:spPr>
        <p:txBody>
          <a:bodyPr/>
          <a:lstStyle/>
          <a:p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Terbuka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20369"/>
            <a:ext cx="10515600" cy="3556593"/>
          </a:xfrm>
        </p:spPr>
        <p:txBody>
          <a:bodyPr/>
          <a:lstStyle/>
          <a:p>
            <a:r>
              <a:rPr lang="en-US" dirty="0" smtClean="0"/>
              <a:t>Agar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melahirkan</a:t>
            </a:r>
            <a:r>
              <a:rPr lang="en-US" dirty="0"/>
              <a:t> ide-ide yang </a:t>
            </a:r>
            <a:r>
              <a:rPr lang="en-US" dirty="0" err="1"/>
              <a:t>cemerlang</a:t>
            </a:r>
            <a:r>
              <a:rPr lang="en-US" dirty="0"/>
              <a:t>, </a:t>
            </a:r>
            <a:r>
              <a:rPr lang="en-US" dirty="0" err="1" smtClean="0"/>
              <a:t>tentunya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 yang </a:t>
            </a:r>
            <a:r>
              <a:rPr lang="en-US" dirty="0" err="1"/>
              <a:t>terbuka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Contohnya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bersikap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opini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saran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rekan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dikarenakan</a:t>
            </a:r>
            <a:r>
              <a:rPr lang="en-US" dirty="0"/>
              <a:t> ide-ide </a:t>
            </a:r>
            <a:r>
              <a:rPr lang="en-US" dirty="0" err="1"/>
              <a:t>cemerlang</a:t>
            </a:r>
            <a:r>
              <a:rPr lang="en-US" dirty="0"/>
              <a:t> </a:t>
            </a:r>
            <a:r>
              <a:rPr lang="en-US" dirty="0" err="1"/>
              <a:t>terkadang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0117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Berani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, </a:t>
            </a:r>
            <a:r>
              <a:rPr lang="en-US" dirty="0" err="1"/>
              <a:t>ketakutan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melangkah</a:t>
            </a:r>
            <a:r>
              <a:rPr lang="en-US" dirty="0"/>
              <a:t> </a:t>
            </a:r>
            <a:r>
              <a:rPr lang="en-US" dirty="0" err="1"/>
              <a:t>maju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/>
              <a:t>pasif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Alhasil</a:t>
            </a:r>
            <a:r>
              <a:rPr lang="en-US" dirty="0" smtClean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kreativitas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mengatasinya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 smtClean="0"/>
              <a:t>pelaku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berani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3610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</a:t>
            </a:r>
            <a:r>
              <a:rPr lang="fr-FR" dirty="0" err="1"/>
              <a:t>Melihat</a:t>
            </a:r>
            <a:r>
              <a:rPr lang="fr-FR" dirty="0"/>
              <a:t> dari </a:t>
            </a:r>
            <a:r>
              <a:rPr lang="fr-FR" dirty="0" err="1"/>
              <a:t>Sudut</a:t>
            </a:r>
            <a:r>
              <a:rPr lang="fr-FR" dirty="0"/>
              <a:t> </a:t>
            </a:r>
            <a:r>
              <a:rPr lang="fr-FR" dirty="0" err="1"/>
              <a:t>Pandang</a:t>
            </a:r>
            <a:r>
              <a:rPr lang="fr-FR" dirty="0"/>
              <a:t> </a:t>
            </a:r>
            <a:r>
              <a:rPr lang="fr-FR" dirty="0" err="1"/>
              <a:t>Lain</a:t>
            </a:r>
            <a:r>
              <a:rPr lang="fr-FR" dirty="0"/>
              <a:t/>
            </a:r>
            <a:br>
              <a:rPr lang="fr-F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Kerap</a:t>
            </a:r>
            <a:r>
              <a:rPr lang="en-US" dirty="0"/>
              <a:t> kali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menyulitkan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cobalah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 lain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begitu</a:t>
            </a:r>
            <a:r>
              <a:rPr lang="en-US" dirty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mengasah</a:t>
            </a:r>
            <a:r>
              <a:rPr lang="en-US" dirty="0"/>
              <a:t> </a:t>
            </a:r>
            <a:r>
              <a:rPr lang="en-US" dirty="0" err="1"/>
              <a:t>kreativitas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7988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r>
              <a:rPr lang="en-US" dirty="0"/>
              <a:t>. </a:t>
            </a:r>
            <a:r>
              <a:rPr lang="en-US" dirty="0" err="1"/>
              <a:t>Berkolaborasi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Lain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Berkolaborasi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lain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ide-ide </a:t>
            </a:r>
            <a:r>
              <a:rPr lang="en-US" dirty="0" err="1"/>
              <a:t>baru</a:t>
            </a:r>
            <a:r>
              <a:rPr lang="en-US" dirty="0"/>
              <a:t> yang </a:t>
            </a:r>
            <a:r>
              <a:rPr lang="en-US" dirty="0" err="1"/>
              <a:t>kreatif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inovatif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bertukar</a:t>
            </a:r>
            <a:r>
              <a:rPr lang="en-US" dirty="0"/>
              <a:t> ide </a:t>
            </a:r>
            <a:r>
              <a:rPr lang="en-US" dirty="0" err="1"/>
              <a:t>dengan</a:t>
            </a:r>
            <a:r>
              <a:rPr lang="en-US" dirty="0"/>
              <a:t> orang lain,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gagasan</a:t>
            </a:r>
            <a:r>
              <a:rPr lang="en-US" dirty="0"/>
              <a:t> yang </a:t>
            </a:r>
            <a:r>
              <a:rPr lang="en-US" dirty="0" err="1"/>
              <a:t>beragam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memperluas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/>
              <a:t>geluti</a:t>
            </a:r>
            <a:r>
              <a:rPr lang="en-US" dirty="0"/>
              <a:t>.	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290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46063"/>
          </a:xfrm>
        </p:spPr>
        <p:txBody>
          <a:bodyPr/>
          <a:lstStyle/>
          <a:p>
            <a:r>
              <a:rPr lang="en-US" dirty="0" smtClean="0"/>
              <a:t>7. Update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Teknologi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11439"/>
            <a:ext cx="10515600" cy="3365524"/>
          </a:xfrm>
        </p:spPr>
        <p:txBody>
          <a:bodyPr/>
          <a:lstStyle/>
          <a:p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internet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kreativitas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berwirausaha</a:t>
            </a:r>
            <a:r>
              <a:rPr lang="en-US" dirty="0" smtClean="0"/>
              <a:t>.</a:t>
            </a:r>
          </a:p>
          <a:p>
            <a:r>
              <a:rPr lang="en-US" dirty="0" smtClean="0"/>
              <a:t>Kita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memanfaatkan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internet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menggali</a:t>
            </a:r>
            <a:r>
              <a:rPr lang="en-US" dirty="0"/>
              <a:t> ide-ide </a:t>
            </a:r>
            <a:r>
              <a:rPr lang="en-US" dirty="0" err="1"/>
              <a:t>baru</a:t>
            </a:r>
            <a:r>
              <a:rPr lang="en-US" dirty="0"/>
              <a:t> yang </a:t>
            </a:r>
            <a:r>
              <a:rPr lang="en-US" dirty="0" err="1"/>
              <a:t>nantinya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diimplementasikan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3066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3713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2. </a:t>
            </a:r>
            <a:r>
              <a:rPr lang="en-US" dirty="0" err="1" smtClean="0">
                <a:solidFill>
                  <a:srgbClr val="0070C0"/>
                </a:solidFill>
              </a:rPr>
              <a:t>Kreativitas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inovasi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dalam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keperawatan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penting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02507"/>
            <a:ext cx="10515600" cy="3174456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Kreativitas dan inovasi dalam keperawatan penting </a:t>
            </a:r>
            <a:r>
              <a:rPr lang="sv-SE" dirty="0" smtClean="0"/>
              <a:t>untuk: </a:t>
            </a:r>
          </a:p>
          <a:p>
            <a:r>
              <a:rPr lang="sv-SE" dirty="0" smtClean="0"/>
              <a:t>Meningkatkan </a:t>
            </a:r>
            <a:r>
              <a:rPr lang="sv-SE" dirty="0"/>
              <a:t>kualitas layanan kesehatan, </a:t>
            </a:r>
            <a:endParaRPr lang="sv-SE" dirty="0" smtClean="0"/>
          </a:p>
          <a:p>
            <a:r>
              <a:rPr lang="sv-SE" dirty="0" smtClean="0"/>
              <a:t>Efisiensi</a:t>
            </a:r>
            <a:r>
              <a:rPr lang="sv-SE" dirty="0"/>
              <a:t>, </a:t>
            </a:r>
            <a:endParaRPr lang="sv-SE" dirty="0" smtClean="0"/>
          </a:p>
          <a:p>
            <a:r>
              <a:rPr lang="sv-SE" dirty="0" smtClean="0"/>
              <a:t>dan </a:t>
            </a:r>
            <a:r>
              <a:rPr lang="sv-SE" dirty="0"/>
              <a:t>efektivitas perawatan.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95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  <a:p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perawatan</a:t>
            </a:r>
            <a:endParaRPr lang="en-US" dirty="0"/>
          </a:p>
          <a:p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kesehatan</a:t>
            </a:r>
            <a:endParaRPr lang="en-US" dirty="0"/>
          </a:p>
          <a:p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kesehatan</a:t>
            </a:r>
            <a:endParaRPr lang="en-US" dirty="0"/>
          </a:p>
          <a:p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  <a:p>
            <a:r>
              <a:rPr lang="en-US" dirty="0" err="1"/>
              <a:t>Memfasilitasi</a:t>
            </a:r>
            <a:r>
              <a:rPr lang="en-US" dirty="0"/>
              <a:t> </a:t>
            </a:r>
            <a:r>
              <a:rPr lang="en-US" dirty="0" err="1"/>
              <a:t>promosi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endParaRPr lang="en-US" dirty="0"/>
          </a:p>
          <a:p>
            <a:r>
              <a:rPr lang="en-US" dirty="0" err="1"/>
              <a:t>Memfasilitasi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penyakit</a:t>
            </a:r>
            <a:endParaRPr lang="en-US" dirty="0"/>
          </a:p>
          <a:p>
            <a:r>
              <a:rPr lang="en-US" dirty="0" err="1"/>
              <a:t>Memfasilitasi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642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87257"/>
          </a:xfrm>
        </p:spPr>
        <p:txBody>
          <a:bodyPr>
            <a:normAutofit/>
          </a:bodyPr>
          <a:lstStyle/>
          <a:p>
            <a:r>
              <a:rPr lang="en-US" dirty="0" err="1"/>
              <a:t>Perlukah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75211"/>
            <a:ext cx="10515600" cy="3201751"/>
          </a:xfrm>
        </p:spPr>
        <p:txBody>
          <a:bodyPr/>
          <a:lstStyle/>
          <a:p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paling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Krisis</a:t>
            </a:r>
            <a:r>
              <a:rPr lang="en-US" dirty="0"/>
              <a:t>, </a:t>
            </a:r>
            <a:r>
              <a:rPr lang="en-US" dirty="0" err="1"/>
              <a:t>pandemi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 — </a:t>
            </a:r>
            <a:r>
              <a:rPr lang="en-US" dirty="0" err="1"/>
              <a:t>itulah</a:t>
            </a:r>
            <a:r>
              <a:rPr lang="en-US" dirty="0"/>
              <a:t> yang </a:t>
            </a:r>
            <a:r>
              <a:rPr lang="en-US" dirty="0" err="1"/>
              <a:t>memotivasi</a:t>
            </a:r>
            <a:r>
              <a:rPr lang="en-US" dirty="0"/>
              <a:t> para </a:t>
            </a:r>
            <a:r>
              <a:rPr lang="en-US" dirty="0" err="1"/>
              <a:t>inovator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kini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membayangkan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781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05469"/>
            <a:ext cx="10515600" cy="1733265"/>
          </a:xfrm>
        </p:spPr>
        <p:txBody>
          <a:bodyPr>
            <a:noAutofit/>
          </a:bodyPr>
          <a:lstStyle/>
          <a:p>
            <a:r>
              <a:rPr lang="en-US" sz="3200" dirty="0" smtClean="0"/>
              <a:t>MANAJEMEN INOVASI</a:t>
            </a:r>
            <a:r>
              <a:rPr lang="en-US" sz="3200" dirty="0"/>
              <a:t> </a:t>
            </a:r>
            <a:r>
              <a:rPr lang="en-US" sz="3200" dirty="0" smtClean="0"/>
              <a:t>DAN PRODUK BARU KEPERAWATAN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61563"/>
            <a:ext cx="10515600" cy="32153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SUB MATERI;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Kreatif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inovatif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kewirausahaan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kreasi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keperawatan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6735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9934"/>
            <a:ext cx="10515600" cy="68075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97539"/>
            <a:ext cx="10515600" cy="3679423"/>
          </a:xfrm>
        </p:spPr>
        <p:txBody>
          <a:bodyPr/>
          <a:lstStyle/>
          <a:p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/>
              <a:t>dibuktikan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pandemi</a:t>
            </a:r>
            <a:r>
              <a:rPr lang="en-US" dirty="0"/>
              <a:t> COVID-19,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.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inovator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mengoptimalkan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terkadang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alur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mengeksplorasi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protokol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.</a:t>
            </a:r>
          </a:p>
          <a:p>
            <a:r>
              <a:rPr lang="en-US" dirty="0"/>
              <a:t>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yang </a:t>
            </a:r>
            <a:r>
              <a:rPr lang="en-US" dirty="0" err="1"/>
              <a:t>meringankan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pandemi</a:t>
            </a:r>
            <a:r>
              <a:rPr lang="en-US" dirty="0"/>
              <a:t>, </a:t>
            </a:r>
            <a:r>
              <a:rPr lang="en-US" dirty="0" err="1"/>
              <a:t>inovasi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,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369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2513"/>
            <a:ext cx="10515600" cy="2361062"/>
          </a:xfrm>
        </p:spPr>
        <p:txBody>
          <a:bodyPr/>
          <a:lstStyle/>
          <a:p>
            <a:r>
              <a:rPr lang="it-IT" dirty="0"/>
              <a:t>Bagaimana perawat bisa menjadi inovator?</a:t>
            </a:r>
            <a:br>
              <a:rPr lang="it-IT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193575"/>
            <a:ext cx="10515600" cy="2983387"/>
          </a:xfrm>
        </p:spPr>
        <p:txBody>
          <a:bodyPr/>
          <a:lstStyle/>
          <a:p>
            <a:r>
              <a:rPr lang="en-US" dirty="0" smtClean="0"/>
              <a:t>Martinez </a:t>
            </a:r>
            <a:r>
              <a:rPr lang="en-US" dirty="0" err="1"/>
              <a:t>menganjurkan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disebutnya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“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berbicara</a:t>
            </a:r>
            <a:r>
              <a:rPr lang="en-US" dirty="0"/>
              <a:t>”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, yang </a:t>
            </a:r>
            <a:r>
              <a:rPr lang="en-US" dirty="0" err="1"/>
              <a:t>memberdayakan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mengemukakan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, </a:t>
            </a:r>
            <a:r>
              <a:rPr lang="en-US" dirty="0" err="1"/>
              <a:t>menyarankan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, </a:t>
            </a:r>
            <a:r>
              <a:rPr lang="en-US" dirty="0" err="1"/>
              <a:t>berkontribusi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berinovasi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648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lgerian" panose="04020705040A02060702" pitchFamily="82" charset="0"/>
              </a:rPr>
              <a:t>TRIMAKASIH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3075"/>
            <a:ext cx="10515600" cy="35838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latin typeface="Algerian" panose="04020705040A02060702" pitchFamily="82" charset="0"/>
              </a:rPr>
              <a:t>SELAMAT BELAJAR</a:t>
            </a:r>
            <a:endParaRPr lang="en-US" sz="44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644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1. K</a:t>
            </a:r>
            <a:r>
              <a:rPr lang="de-DE" dirty="0" smtClean="0">
                <a:solidFill>
                  <a:srgbClr val="0070C0"/>
                </a:solidFill>
              </a:rPr>
              <a:t>onsep </a:t>
            </a:r>
            <a:r>
              <a:rPr lang="de-DE" dirty="0">
                <a:solidFill>
                  <a:srgbClr val="0070C0"/>
                </a:solidFill>
              </a:rPr>
              <a:t>dasar </a:t>
            </a:r>
            <a:r>
              <a:rPr lang="de-DE" dirty="0" smtClean="0">
                <a:solidFill>
                  <a:srgbClr val="0070C0"/>
                </a:solidFill>
              </a:rPr>
              <a:t>Kreatif </a:t>
            </a:r>
            <a:r>
              <a:rPr lang="de-DE" dirty="0">
                <a:solidFill>
                  <a:srgbClr val="0070C0"/>
                </a:solidFill>
              </a:rPr>
              <a:t>dan inovatif dalam </a:t>
            </a:r>
            <a:br>
              <a:rPr lang="de-DE" dirty="0">
                <a:solidFill>
                  <a:srgbClr val="0070C0"/>
                </a:solidFill>
              </a:rPr>
            </a:br>
            <a:r>
              <a:rPr lang="de-DE" dirty="0">
                <a:solidFill>
                  <a:srgbClr val="0070C0"/>
                </a:solidFill>
              </a:rPr>
              <a:t>kewirausahaan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Kreatif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inovatif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kewirausahaan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ide-ide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menerapkannya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peluang</a:t>
            </a:r>
            <a:r>
              <a:rPr lang="en-US" dirty="0"/>
              <a:t>.</a:t>
            </a:r>
          </a:p>
          <a:p>
            <a:r>
              <a:rPr lang="en-US" dirty="0" err="1"/>
              <a:t>Kreatif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inovatif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kewirausahaan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: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, </a:t>
            </a:r>
            <a:r>
              <a:rPr lang="en-US" dirty="0" err="1"/>
              <a:t>Mengoptimalkan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,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,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unik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berkualitas</a:t>
            </a:r>
            <a:r>
              <a:rPr lang="en-US" dirty="0"/>
              <a:t>, </a:t>
            </a:r>
            <a:r>
              <a:rPr lang="en-US" dirty="0" err="1"/>
              <a:t>Bersaing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lain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100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KREATIF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a.	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ide-ide </a:t>
            </a:r>
            <a:r>
              <a:rPr lang="en-US" dirty="0" err="1"/>
              <a:t>baru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b.	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cara-cara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pemecahan</a:t>
            </a:r>
            <a:r>
              <a:rPr lang="en-US" dirty="0" smtClean="0"/>
              <a:t> </a:t>
            </a:r>
            <a:r>
              <a:rPr lang="en-US" dirty="0" err="1"/>
              <a:t>masalah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c.	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kotak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d.	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melampaui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tradisional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065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59809"/>
            <a:ext cx="10515600" cy="1542197"/>
          </a:xfrm>
        </p:spPr>
        <p:txBody>
          <a:bodyPr/>
          <a:lstStyle/>
          <a:p>
            <a:r>
              <a:rPr lang="en-US" dirty="0" smtClean="0"/>
              <a:t>INOVATIF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2131"/>
            <a:ext cx="10515600" cy="362483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a.	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</a:t>
            </a:r>
            <a:r>
              <a:rPr lang="en-US" dirty="0" err="1"/>
              <a:t>solusi-solusi</a:t>
            </a:r>
            <a:r>
              <a:rPr lang="en-US" dirty="0"/>
              <a:t> </a:t>
            </a:r>
            <a:r>
              <a:rPr lang="en-US" dirty="0" err="1"/>
              <a:t>kreatif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peluang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b.	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memperkenalkan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baru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c.	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pembaruan</a:t>
            </a:r>
            <a:r>
              <a:rPr lang="en-US" dirty="0"/>
              <a:t> (</a:t>
            </a:r>
            <a:r>
              <a:rPr lang="en-US" dirty="0" err="1"/>
              <a:t>kreasi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241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96188"/>
          </a:xfrm>
        </p:spPr>
        <p:txBody>
          <a:bodyPr/>
          <a:lstStyle/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wirausaha</a:t>
            </a:r>
            <a:r>
              <a:rPr lang="en-US" dirty="0"/>
              <a:t> yang </a:t>
            </a:r>
            <a:r>
              <a:rPr lang="en-US" dirty="0" err="1"/>
              <a:t>kreatif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inovatif</a:t>
            </a:r>
            <a:r>
              <a:rPr lang="en-US" dirty="0"/>
              <a:t>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52381"/>
            <a:ext cx="10515600" cy="3324581"/>
          </a:xfrm>
        </p:spPr>
        <p:txBody>
          <a:bodyPr/>
          <a:lstStyle/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menyerah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Bersedia</a:t>
            </a:r>
            <a:r>
              <a:rPr lang="en-US" dirty="0" smtClean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kritik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saran, </a:t>
            </a:r>
            <a:endParaRPr lang="en-US" dirty="0" smtClean="0"/>
          </a:p>
          <a:p>
            <a:r>
              <a:rPr lang="en-US" dirty="0" err="1" smtClean="0"/>
              <a:t>Jeli</a:t>
            </a:r>
            <a:r>
              <a:rPr lang="en-US" dirty="0" smtClean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teliti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peluang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Mau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,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2769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11439"/>
            <a:ext cx="10515600" cy="3365524"/>
          </a:xfrm>
        </p:spPr>
        <p:txBody>
          <a:bodyPr/>
          <a:lstStyle/>
          <a:p>
            <a:r>
              <a:rPr lang="en-US" dirty="0" err="1"/>
              <a:t>Kreativitas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kewirausahaan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ide-ide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gagasan</a:t>
            </a:r>
            <a:r>
              <a:rPr lang="en-US" dirty="0"/>
              <a:t> </a:t>
            </a:r>
            <a:r>
              <a:rPr lang="en-US" dirty="0" err="1"/>
              <a:t>terbaru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kreatif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Proses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, </a:t>
            </a:r>
            <a:r>
              <a:rPr lang="en-US" dirty="0" err="1"/>
              <a:t>imajinasi</a:t>
            </a:r>
            <a:r>
              <a:rPr lang="en-US" dirty="0"/>
              <a:t>, </a:t>
            </a:r>
            <a:r>
              <a:rPr lang="en-US" dirty="0" err="1"/>
              <a:t>perhatian</a:t>
            </a:r>
            <a:r>
              <a:rPr lang="en-US" dirty="0"/>
              <a:t>, </a:t>
            </a:r>
            <a:r>
              <a:rPr lang="en-US" dirty="0" err="1"/>
              <a:t>kegigihan</a:t>
            </a:r>
            <a:r>
              <a:rPr lang="en-US" dirty="0"/>
              <a:t>,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ketekunan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6101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</a:t>
            </a:r>
            <a:r>
              <a:rPr lang="en-US" dirty="0" smtClean="0"/>
              <a:t>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06721"/>
            <a:ext cx="10515600" cy="3570241"/>
          </a:xfrm>
        </p:spPr>
        <p:txBody>
          <a:bodyPr/>
          <a:lstStyle/>
          <a:p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kreativitas</a:t>
            </a:r>
            <a:r>
              <a:rPr lang="en-US" dirty="0"/>
              <a:t>,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kewirausahaan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kreativitas</a:t>
            </a:r>
            <a:r>
              <a:rPr lang="en-US" dirty="0"/>
              <a:t>,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pengusaha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potensial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Tujuannya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lewat</a:t>
            </a:r>
            <a:r>
              <a:rPr lang="en-US" dirty="0"/>
              <a:t> ide-ide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menghadirkan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tambah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76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Cara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Kreativitas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Kewirausahaan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	</a:t>
            </a:r>
            <a:r>
              <a:rPr lang="en-US" dirty="0" err="1" smtClean="0"/>
              <a:t>Memperluas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2.	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/>
              <a:t>Riset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Evaluasi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3.	</a:t>
            </a: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smtClean="0"/>
              <a:t>Terbuka</a:t>
            </a:r>
          </a:p>
          <a:p>
            <a:pPr marL="0" indent="0">
              <a:buNone/>
            </a:pPr>
            <a:r>
              <a:rPr lang="it-IT" dirty="0"/>
              <a:t>4.	</a:t>
            </a:r>
            <a:r>
              <a:rPr lang="it-IT" dirty="0" smtClean="0"/>
              <a:t>Berani </a:t>
            </a:r>
            <a:r>
              <a:rPr lang="it-IT" dirty="0"/>
              <a:t>Menerima </a:t>
            </a:r>
            <a:r>
              <a:rPr lang="it-IT" dirty="0" smtClean="0"/>
              <a:t>Risiko</a:t>
            </a:r>
          </a:p>
          <a:p>
            <a:pPr marL="0" indent="0">
              <a:buNone/>
            </a:pPr>
            <a:r>
              <a:rPr lang="fr-FR" dirty="0"/>
              <a:t>5.	</a:t>
            </a:r>
            <a:r>
              <a:rPr lang="fr-FR" dirty="0" err="1" smtClean="0"/>
              <a:t>Melihat</a:t>
            </a:r>
            <a:r>
              <a:rPr lang="fr-FR" dirty="0" smtClean="0"/>
              <a:t> </a:t>
            </a:r>
            <a:r>
              <a:rPr lang="fr-FR" dirty="0"/>
              <a:t>dari </a:t>
            </a:r>
            <a:r>
              <a:rPr lang="fr-FR" dirty="0" err="1"/>
              <a:t>Sudut</a:t>
            </a:r>
            <a:r>
              <a:rPr lang="fr-FR" dirty="0"/>
              <a:t> </a:t>
            </a:r>
            <a:r>
              <a:rPr lang="fr-FR" dirty="0" err="1"/>
              <a:t>Pandang</a:t>
            </a:r>
            <a:r>
              <a:rPr lang="fr-FR" dirty="0"/>
              <a:t> </a:t>
            </a:r>
            <a:r>
              <a:rPr lang="fr-FR" dirty="0" err="1" smtClean="0"/>
              <a:t>Lain</a:t>
            </a:r>
            <a:endParaRPr lang="fr-FR" dirty="0" smtClean="0"/>
          </a:p>
          <a:p>
            <a:pPr marL="0" indent="0">
              <a:buNone/>
            </a:pPr>
            <a:r>
              <a:rPr lang="sv-SE" dirty="0"/>
              <a:t>6.	</a:t>
            </a:r>
            <a:r>
              <a:rPr lang="sv-SE" dirty="0" smtClean="0"/>
              <a:t>Berkolaborasi </a:t>
            </a:r>
            <a:r>
              <a:rPr lang="sv-SE" dirty="0"/>
              <a:t>dengan Orang </a:t>
            </a:r>
            <a:r>
              <a:rPr lang="sv-SE" dirty="0" smtClean="0"/>
              <a:t>Lain</a:t>
            </a:r>
          </a:p>
          <a:p>
            <a:pPr marL="0" indent="0">
              <a:buNone/>
            </a:pPr>
            <a:r>
              <a:rPr lang="nn-NO" dirty="0"/>
              <a:t>7.	</a:t>
            </a:r>
            <a:r>
              <a:rPr lang="nn-NO" dirty="0" smtClean="0"/>
              <a:t>Update </a:t>
            </a:r>
            <a:r>
              <a:rPr lang="nn-NO" dirty="0"/>
              <a:t>terhadap Teknologi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10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832</Words>
  <Application>Microsoft Office PowerPoint</Application>
  <PresentationFormat>Widescreen</PresentationFormat>
  <Paragraphs>88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Algerian</vt:lpstr>
      <vt:lpstr>Arial</vt:lpstr>
      <vt:lpstr>Calibri</vt:lpstr>
      <vt:lpstr>Calibri Light</vt:lpstr>
      <vt:lpstr>Office Theme</vt:lpstr>
      <vt:lpstr>MANAJEMEN INOVASI  DAN  PRODUK BARU KEPERAWATAN </vt:lpstr>
      <vt:lpstr>MANAJEMEN INOVASI DAN PRODUK BARU KEPERAWATAN </vt:lpstr>
      <vt:lpstr>1. Konsep dasar Kreatif dan inovatif dalam  kewirausahaan</vt:lpstr>
      <vt:lpstr>KREATIF </vt:lpstr>
      <vt:lpstr>INOVATIF </vt:lpstr>
      <vt:lpstr>Beberapa karakter wirausaha yang kreatif dan inovatif: </vt:lpstr>
      <vt:lpstr>Lanjut…</vt:lpstr>
      <vt:lpstr>Lanjut… </vt:lpstr>
      <vt:lpstr>Cara Mengembangkan Kreativitas dan Inovasi dalam Kewirausahaan</vt:lpstr>
      <vt:lpstr>1. Memperluas Pengetahuan</vt:lpstr>
      <vt:lpstr>2. Melakukan Riset dan Evaluasi </vt:lpstr>
      <vt:lpstr>3. Berpikir Secara Terbuka </vt:lpstr>
      <vt:lpstr>4. Berani Menerima Risiko </vt:lpstr>
      <vt:lpstr>5. Melihat dari Sudut Pandang Lain </vt:lpstr>
      <vt:lpstr>6. Berkolaborasi dengan Orang Lain </vt:lpstr>
      <vt:lpstr>7. Update terhadap Teknologi</vt:lpstr>
      <vt:lpstr>2. Kreativitas dan inovasi dalam keperawatan penting </vt:lpstr>
      <vt:lpstr>Manfaat inovasi dalam keperawatan </vt:lpstr>
      <vt:lpstr>Perlukah inovasi masa depan dalam keperawatan? </vt:lpstr>
      <vt:lpstr>Mengapa inovasi penting dalam keperawatan? </vt:lpstr>
      <vt:lpstr>Bagaimana perawat bisa menjadi inovator? </vt:lpstr>
      <vt:lpstr>TRIMAKASIH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INOVASI  DAN  PRODUK BARU KEPERAWATAN </dc:title>
  <dc:creator>Thinkpad</dc:creator>
  <cp:lastModifiedBy>Thinkpad</cp:lastModifiedBy>
  <cp:revision>13</cp:revision>
  <dcterms:created xsi:type="dcterms:W3CDTF">2025-02-21T05:25:47Z</dcterms:created>
  <dcterms:modified xsi:type="dcterms:W3CDTF">2025-02-21T06:31:52Z</dcterms:modified>
</cp:coreProperties>
</file>