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93" r:id="rId5"/>
    <p:sldId id="296" r:id="rId6"/>
    <p:sldId id="297" r:id="rId7"/>
    <p:sldId id="298" r:id="rId8"/>
    <p:sldId id="301" r:id="rId9"/>
    <p:sldId id="302" r:id="rId10"/>
    <p:sldId id="303" r:id="rId11"/>
    <p:sldId id="299" r:id="rId12"/>
    <p:sldId id="304" r:id="rId13"/>
    <p:sldId id="319" r:id="rId14"/>
    <p:sldId id="305" r:id="rId15"/>
    <p:sldId id="306" r:id="rId16"/>
    <p:sldId id="309" r:id="rId17"/>
    <p:sldId id="311" r:id="rId18"/>
    <p:sldId id="310" r:id="rId19"/>
    <p:sldId id="307" r:id="rId20"/>
    <p:sldId id="312" r:id="rId21"/>
    <p:sldId id="313" r:id="rId22"/>
    <p:sldId id="314" r:id="rId23"/>
    <p:sldId id="315" r:id="rId24"/>
    <p:sldId id="317" r:id="rId25"/>
    <p:sldId id="328" r:id="rId26"/>
    <p:sldId id="342" r:id="rId27"/>
    <p:sldId id="330" r:id="rId28"/>
    <p:sldId id="331" r:id="rId29"/>
    <p:sldId id="332" r:id="rId30"/>
    <p:sldId id="333" r:id="rId31"/>
    <p:sldId id="334" r:id="rId32"/>
    <p:sldId id="344" r:id="rId33"/>
    <p:sldId id="339" r:id="rId34"/>
    <p:sldId id="340" r:id="rId35"/>
    <p:sldId id="345" r:id="rId36"/>
    <p:sldId id="346" r:id="rId37"/>
    <p:sldId id="347" r:id="rId38"/>
    <p:sldId id="348" r:id="rId39"/>
    <p:sldId id="341" r:id="rId4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12600-30C9-4DF8-BBCA-E9971479852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878B62E6-41AA-428E-BA96-3818354F5E67}">
      <dgm:prSet phldrT="[Text]"/>
      <dgm:spPr/>
      <dgm:t>
        <a:bodyPr/>
        <a:lstStyle/>
        <a:p>
          <a:r>
            <a:rPr lang="id-ID" dirty="0"/>
            <a:t>Soal UKNI berjumlah 180 soal</a:t>
          </a:r>
        </a:p>
      </dgm:t>
    </dgm:pt>
    <dgm:pt modelId="{E5D44F8F-04E0-4275-A5AC-FC1E9A9BB5B1}" type="parTrans" cxnId="{69FCC15F-A4D2-4710-B57E-12373F9A9B7E}">
      <dgm:prSet/>
      <dgm:spPr/>
      <dgm:t>
        <a:bodyPr/>
        <a:lstStyle/>
        <a:p>
          <a:endParaRPr lang="id-ID"/>
        </a:p>
      </dgm:t>
    </dgm:pt>
    <dgm:pt modelId="{056B421B-63A2-4BFD-85BA-73FFB09F21D6}" type="sibTrans" cxnId="{69FCC15F-A4D2-4710-B57E-12373F9A9B7E}">
      <dgm:prSet/>
      <dgm:spPr/>
      <dgm:t>
        <a:bodyPr/>
        <a:lstStyle/>
        <a:p>
          <a:endParaRPr lang="id-ID"/>
        </a:p>
      </dgm:t>
    </dgm:pt>
    <dgm:pt modelId="{58921CD7-3635-4422-9114-36493C424694}">
      <dgm:prSet phldrT="[Text]"/>
      <dgm:spPr/>
      <dgm:t>
        <a:bodyPr/>
        <a:lstStyle/>
        <a:p>
          <a:r>
            <a:rPr lang="id-ID" dirty="0"/>
            <a:t>Soal Gadar Kritis 3-9%</a:t>
          </a:r>
        </a:p>
      </dgm:t>
    </dgm:pt>
    <dgm:pt modelId="{C30A06CF-402D-4B67-957A-5DE9CB247ED0}" type="parTrans" cxnId="{E0CE724E-21A6-464B-A5A0-E7858AD7A1BB}">
      <dgm:prSet/>
      <dgm:spPr/>
      <dgm:t>
        <a:bodyPr/>
        <a:lstStyle/>
        <a:p>
          <a:endParaRPr lang="id-ID"/>
        </a:p>
      </dgm:t>
    </dgm:pt>
    <dgm:pt modelId="{5B6BD8FE-5DEE-4B56-819E-C772DF175BEC}" type="sibTrans" cxnId="{E0CE724E-21A6-464B-A5A0-E7858AD7A1BB}">
      <dgm:prSet/>
      <dgm:spPr/>
      <dgm:t>
        <a:bodyPr/>
        <a:lstStyle/>
        <a:p>
          <a:endParaRPr lang="id-ID"/>
        </a:p>
      </dgm:t>
    </dgm:pt>
    <dgm:pt modelId="{8265F693-B27E-4B0C-B324-64B8EB7CF9CA}">
      <dgm:prSet phldrT="[Text]"/>
      <dgm:spPr/>
      <dgm:t>
        <a:bodyPr/>
        <a:lstStyle/>
        <a:p>
          <a:r>
            <a:rPr lang="id-ID" dirty="0"/>
            <a:t>Soal Gadar Kritis berjumlah </a:t>
          </a:r>
          <a:r>
            <a:rPr lang="en-US" dirty="0"/>
            <a:t>12</a:t>
          </a:r>
          <a:r>
            <a:rPr lang="id-ID" dirty="0"/>
            <a:t> soal</a:t>
          </a:r>
        </a:p>
      </dgm:t>
    </dgm:pt>
    <dgm:pt modelId="{C2A859DB-CCED-456C-8A63-0100B43BD5FC}" type="parTrans" cxnId="{A4F2EADD-573C-4AB4-806C-EB32D0AEF2CB}">
      <dgm:prSet/>
      <dgm:spPr/>
      <dgm:t>
        <a:bodyPr/>
        <a:lstStyle/>
        <a:p>
          <a:endParaRPr lang="id-ID"/>
        </a:p>
      </dgm:t>
    </dgm:pt>
    <dgm:pt modelId="{39C8F520-B367-40DA-90F1-A2272AAFF089}" type="sibTrans" cxnId="{A4F2EADD-573C-4AB4-806C-EB32D0AEF2CB}">
      <dgm:prSet/>
      <dgm:spPr/>
      <dgm:t>
        <a:bodyPr/>
        <a:lstStyle/>
        <a:p>
          <a:endParaRPr lang="id-ID"/>
        </a:p>
      </dgm:t>
    </dgm:pt>
    <dgm:pt modelId="{0864B1C0-8734-4074-8934-4B0596903FB6}" type="pres">
      <dgm:prSet presAssocID="{6F512600-30C9-4DF8-BBCA-E99714798526}" presName="Name0" presStyleCnt="0">
        <dgm:presLayoutVars>
          <dgm:chMax val="7"/>
          <dgm:chPref val="7"/>
          <dgm:dir/>
        </dgm:presLayoutVars>
      </dgm:prSet>
      <dgm:spPr/>
    </dgm:pt>
    <dgm:pt modelId="{38EA3BB3-3BFC-42F2-BEA2-7EA24CC84308}" type="pres">
      <dgm:prSet presAssocID="{6F512600-30C9-4DF8-BBCA-E99714798526}" presName="Name1" presStyleCnt="0"/>
      <dgm:spPr/>
    </dgm:pt>
    <dgm:pt modelId="{5E37B6E4-D7EC-45E1-A1C5-CEB4CA4DE35D}" type="pres">
      <dgm:prSet presAssocID="{6F512600-30C9-4DF8-BBCA-E99714798526}" presName="cycle" presStyleCnt="0"/>
      <dgm:spPr/>
    </dgm:pt>
    <dgm:pt modelId="{CD850048-B1B7-485B-882B-79A19859034F}" type="pres">
      <dgm:prSet presAssocID="{6F512600-30C9-4DF8-BBCA-E99714798526}" presName="srcNode" presStyleLbl="node1" presStyleIdx="0" presStyleCnt="3"/>
      <dgm:spPr/>
    </dgm:pt>
    <dgm:pt modelId="{75AF072B-D3D0-4509-99B5-A628D80E95E0}" type="pres">
      <dgm:prSet presAssocID="{6F512600-30C9-4DF8-BBCA-E99714798526}" presName="conn" presStyleLbl="parChTrans1D2" presStyleIdx="0" presStyleCnt="1"/>
      <dgm:spPr/>
    </dgm:pt>
    <dgm:pt modelId="{13DF3B15-8ADB-4FC1-8373-30C281E583B8}" type="pres">
      <dgm:prSet presAssocID="{6F512600-30C9-4DF8-BBCA-E99714798526}" presName="extraNode" presStyleLbl="node1" presStyleIdx="0" presStyleCnt="3"/>
      <dgm:spPr/>
    </dgm:pt>
    <dgm:pt modelId="{5B7F3EE1-5091-4372-AA0C-9BCC08059207}" type="pres">
      <dgm:prSet presAssocID="{6F512600-30C9-4DF8-BBCA-E99714798526}" presName="dstNode" presStyleLbl="node1" presStyleIdx="0" presStyleCnt="3"/>
      <dgm:spPr/>
    </dgm:pt>
    <dgm:pt modelId="{797947D9-3033-45EC-821E-1D45990D0780}" type="pres">
      <dgm:prSet presAssocID="{878B62E6-41AA-428E-BA96-3818354F5E67}" presName="text_1" presStyleLbl="node1" presStyleIdx="0" presStyleCnt="3">
        <dgm:presLayoutVars>
          <dgm:bulletEnabled val="1"/>
        </dgm:presLayoutVars>
      </dgm:prSet>
      <dgm:spPr/>
    </dgm:pt>
    <dgm:pt modelId="{1A42BD01-9AA1-4F3D-9574-46B9A7B17E73}" type="pres">
      <dgm:prSet presAssocID="{878B62E6-41AA-428E-BA96-3818354F5E67}" presName="accent_1" presStyleCnt="0"/>
      <dgm:spPr/>
    </dgm:pt>
    <dgm:pt modelId="{DA6BE59C-DF54-492F-B51A-3112AA103472}" type="pres">
      <dgm:prSet presAssocID="{878B62E6-41AA-428E-BA96-3818354F5E67}" presName="accentRepeatNode" presStyleLbl="solidFgAcc1" presStyleIdx="0" presStyleCnt="3"/>
      <dgm:spPr/>
    </dgm:pt>
    <dgm:pt modelId="{897B1EEC-BA9E-405D-B2E6-847D5D2850CE}" type="pres">
      <dgm:prSet presAssocID="{58921CD7-3635-4422-9114-36493C424694}" presName="text_2" presStyleLbl="node1" presStyleIdx="1" presStyleCnt="3">
        <dgm:presLayoutVars>
          <dgm:bulletEnabled val="1"/>
        </dgm:presLayoutVars>
      </dgm:prSet>
      <dgm:spPr/>
    </dgm:pt>
    <dgm:pt modelId="{871C548C-815D-4184-86EC-35D7EFF95C25}" type="pres">
      <dgm:prSet presAssocID="{58921CD7-3635-4422-9114-36493C424694}" presName="accent_2" presStyleCnt="0"/>
      <dgm:spPr/>
    </dgm:pt>
    <dgm:pt modelId="{527D0AC5-E5CC-4EAD-85B8-CB6503BE717F}" type="pres">
      <dgm:prSet presAssocID="{58921CD7-3635-4422-9114-36493C424694}" presName="accentRepeatNode" presStyleLbl="solidFgAcc1" presStyleIdx="1" presStyleCnt="3"/>
      <dgm:spPr/>
    </dgm:pt>
    <dgm:pt modelId="{749EF332-781E-4CF0-984A-D3CCCD5914D2}" type="pres">
      <dgm:prSet presAssocID="{8265F693-B27E-4B0C-B324-64B8EB7CF9CA}" presName="text_3" presStyleLbl="node1" presStyleIdx="2" presStyleCnt="3">
        <dgm:presLayoutVars>
          <dgm:bulletEnabled val="1"/>
        </dgm:presLayoutVars>
      </dgm:prSet>
      <dgm:spPr/>
    </dgm:pt>
    <dgm:pt modelId="{2A4985C7-32A1-4501-891A-1FDCFDEBDCF5}" type="pres">
      <dgm:prSet presAssocID="{8265F693-B27E-4B0C-B324-64B8EB7CF9CA}" presName="accent_3" presStyleCnt="0"/>
      <dgm:spPr/>
    </dgm:pt>
    <dgm:pt modelId="{4E9E3DAA-EB67-43D9-B910-002A267E9D7B}" type="pres">
      <dgm:prSet presAssocID="{8265F693-B27E-4B0C-B324-64B8EB7CF9CA}" presName="accentRepeatNode" presStyleLbl="solidFgAcc1" presStyleIdx="2" presStyleCnt="3"/>
      <dgm:spPr/>
    </dgm:pt>
  </dgm:ptLst>
  <dgm:cxnLst>
    <dgm:cxn modelId="{DBDC1E1E-1F81-41C0-9A6C-6CC969341DBE}" type="presOf" srcId="{056B421B-63A2-4BFD-85BA-73FFB09F21D6}" destId="{75AF072B-D3D0-4509-99B5-A628D80E95E0}" srcOrd="0" destOrd="0" presId="urn:microsoft.com/office/officeart/2008/layout/VerticalCurvedList"/>
    <dgm:cxn modelId="{FC73B15B-FF4E-47E2-B5AD-E4397CF50E05}" type="presOf" srcId="{8265F693-B27E-4B0C-B324-64B8EB7CF9CA}" destId="{749EF332-781E-4CF0-984A-D3CCCD5914D2}" srcOrd="0" destOrd="0" presId="urn:microsoft.com/office/officeart/2008/layout/VerticalCurvedList"/>
    <dgm:cxn modelId="{69FCC15F-A4D2-4710-B57E-12373F9A9B7E}" srcId="{6F512600-30C9-4DF8-BBCA-E99714798526}" destId="{878B62E6-41AA-428E-BA96-3818354F5E67}" srcOrd="0" destOrd="0" parTransId="{E5D44F8F-04E0-4275-A5AC-FC1E9A9BB5B1}" sibTransId="{056B421B-63A2-4BFD-85BA-73FFB09F21D6}"/>
    <dgm:cxn modelId="{E0CE724E-21A6-464B-A5A0-E7858AD7A1BB}" srcId="{6F512600-30C9-4DF8-BBCA-E99714798526}" destId="{58921CD7-3635-4422-9114-36493C424694}" srcOrd="1" destOrd="0" parTransId="{C30A06CF-402D-4B67-957A-5DE9CB247ED0}" sibTransId="{5B6BD8FE-5DEE-4B56-819E-C772DF175BEC}"/>
    <dgm:cxn modelId="{7154B590-93FF-45F7-9EBF-DCDB0A0E85A3}" type="presOf" srcId="{6F512600-30C9-4DF8-BBCA-E99714798526}" destId="{0864B1C0-8734-4074-8934-4B0596903FB6}" srcOrd="0" destOrd="0" presId="urn:microsoft.com/office/officeart/2008/layout/VerticalCurvedList"/>
    <dgm:cxn modelId="{A4F2EADD-573C-4AB4-806C-EB32D0AEF2CB}" srcId="{6F512600-30C9-4DF8-BBCA-E99714798526}" destId="{8265F693-B27E-4B0C-B324-64B8EB7CF9CA}" srcOrd="2" destOrd="0" parTransId="{C2A859DB-CCED-456C-8A63-0100B43BD5FC}" sibTransId="{39C8F520-B367-40DA-90F1-A2272AAFF089}"/>
    <dgm:cxn modelId="{BD4709FE-2237-4F8C-A7AF-BAFAFC8BF2A6}" type="presOf" srcId="{58921CD7-3635-4422-9114-36493C424694}" destId="{897B1EEC-BA9E-405D-B2E6-847D5D2850CE}" srcOrd="0" destOrd="0" presId="urn:microsoft.com/office/officeart/2008/layout/VerticalCurvedList"/>
    <dgm:cxn modelId="{14FB51FE-E83D-4C98-9750-2715C240E926}" type="presOf" srcId="{878B62E6-41AA-428E-BA96-3818354F5E67}" destId="{797947D9-3033-45EC-821E-1D45990D0780}" srcOrd="0" destOrd="0" presId="urn:microsoft.com/office/officeart/2008/layout/VerticalCurvedList"/>
    <dgm:cxn modelId="{14A33D11-BC5F-4B43-B52F-718A229064CB}" type="presParOf" srcId="{0864B1C0-8734-4074-8934-4B0596903FB6}" destId="{38EA3BB3-3BFC-42F2-BEA2-7EA24CC84308}" srcOrd="0" destOrd="0" presId="urn:microsoft.com/office/officeart/2008/layout/VerticalCurvedList"/>
    <dgm:cxn modelId="{287BDDA6-1569-47B6-B63F-413D1E7E45D0}" type="presParOf" srcId="{38EA3BB3-3BFC-42F2-BEA2-7EA24CC84308}" destId="{5E37B6E4-D7EC-45E1-A1C5-CEB4CA4DE35D}" srcOrd="0" destOrd="0" presId="urn:microsoft.com/office/officeart/2008/layout/VerticalCurvedList"/>
    <dgm:cxn modelId="{5982143F-A9F5-4D1F-8C8D-FDE534A58E56}" type="presParOf" srcId="{5E37B6E4-D7EC-45E1-A1C5-CEB4CA4DE35D}" destId="{CD850048-B1B7-485B-882B-79A19859034F}" srcOrd="0" destOrd="0" presId="urn:microsoft.com/office/officeart/2008/layout/VerticalCurvedList"/>
    <dgm:cxn modelId="{5D2BF67E-F723-417C-A254-E3AAE4BE0C0C}" type="presParOf" srcId="{5E37B6E4-D7EC-45E1-A1C5-CEB4CA4DE35D}" destId="{75AF072B-D3D0-4509-99B5-A628D80E95E0}" srcOrd="1" destOrd="0" presId="urn:microsoft.com/office/officeart/2008/layout/VerticalCurvedList"/>
    <dgm:cxn modelId="{3F4398AC-ABDD-4F19-8F1A-38CBA8E80E0A}" type="presParOf" srcId="{5E37B6E4-D7EC-45E1-A1C5-CEB4CA4DE35D}" destId="{13DF3B15-8ADB-4FC1-8373-30C281E583B8}" srcOrd="2" destOrd="0" presId="urn:microsoft.com/office/officeart/2008/layout/VerticalCurvedList"/>
    <dgm:cxn modelId="{E85CB64A-194C-41A2-AD23-D66CFA3AE244}" type="presParOf" srcId="{5E37B6E4-D7EC-45E1-A1C5-CEB4CA4DE35D}" destId="{5B7F3EE1-5091-4372-AA0C-9BCC08059207}" srcOrd="3" destOrd="0" presId="urn:microsoft.com/office/officeart/2008/layout/VerticalCurvedList"/>
    <dgm:cxn modelId="{FBCAF193-9924-4688-B309-E8183917817F}" type="presParOf" srcId="{38EA3BB3-3BFC-42F2-BEA2-7EA24CC84308}" destId="{797947D9-3033-45EC-821E-1D45990D0780}" srcOrd="1" destOrd="0" presId="urn:microsoft.com/office/officeart/2008/layout/VerticalCurvedList"/>
    <dgm:cxn modelId="{C108DA03-CE03-41A4-836A-323FD9E74178}" type="presParOf" srcId="{38EA3BB3-3BFC-42F2-BEA2-7EA24CC84308}" destId="{1A42BD01-9AA1-4F3D-9574-46B9A7B17E73}" srcOrd="2" destOrd="0" presId="urn:microsoft.com/office/officeart/2008/layout/VerticalCurvedList"/>
    <dgm:cxn modelId="{BBFC49DA-E7A4-4CF3-808B-CC1C3F931AF4}" type="presParOf" srcId="{1A42BD01-9AA1-4F3D-9574-46B9A7B17E73}" destId="{DA6BE59C-DF54-492F-B51A-3112AA103472}" srcOrd="0" destOrd="0" presId="urn:microsoft.com/office/officeart/2008/layout/VerticalCurvedList"/>
    <dgm:cxn modelId="{1ADA3D30-D92D-4710-B113-1D755E4D5F6D}" type="presParOf" srcId="{38EA3BB3-3BFC-42F2-BEA2-7EA24CC84308}" destId="{897B1EEC-BA9E-405D-B2E6-847D5D2850CE}" srcOrd="3" destOrd="0" presId="urn:microsoft.com/office/officeart/2008/layout/VerticalCurvedList"/>
    <dgm:cxn modelId="{95796F66-CC7B-48C6-ADE8-D6517E743E80}" type="presParOf" srcId="{38EA3BB3-3BFC-42F2-BEA2-7EA24CC84308}" destId="{871C548C-815D-4184-86EC-35D7EFF95C25}" srcOrd="4" destOrd="0" presId="urn:microsoft.com/office/officeart/2008/layout/VerticalCurvedList"/>
    <dgm:cxn modelId="{151E2149-48F7-4F36-9C48-1A46637881E7}" type="presParOf" srcId="{871C548C-815D-4184-86EC-35D7EFF95C25}" destId="{527D0AC5-E5CC-4EAD-85B8-CB6503BE717F}" srcOrd="0" destOrd="0" presId="urn:microsoft.com/office/officeart/2008/layout/VerticalCurvedList"/>
    <dgm:cxn modelId="{6350A4FF-1EAC-4476-974B-83FC6F367592}" type="presParOf" srcId="{38EA3BB3-3BFC-42F2-BEA2-7EA24CC84308}" destId="{749EF332-781E-4CF0-984A-D3CCCD5914D2}" srcOrd="5" destOrd="0" presId="urn:microsoft.com/office/officeart/2008/layout/VerticalCurvedList"/>
    <dgm:cxn modelId="{E9FCB25B-E820-4753-A9F6-4461B757D416}" type="presParOf" srcId="{38EA3BB3-3BFC-42F2-BEA2-7EA24CC84308}" destId="{2A4985C7-32A1-4501-891A-1FDCFDEBDCF5}" srcOrd="6" destOrd="0" presId="urn:microsoft.com/office/officeart/2008/layout/VerticalCurvedList"/>
    <dgm:cxn modelId="{EB587D32-DCD2-43DC-A17F-2EC7DD4D7A6D}" type="presParOf" srcId="{2A4985C7-32A1-4501-891A-1FDCFDEBDCF5}" destId="{4E9E3DAA-EB67-43D9-B910-002A267E9D7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F7BD-C928-4981-AF3C-C863EDFB553C}"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id-ID"/>
        </a:p>
      </dgm:t>
    </dgm:pt>
    <dgm:pt modelId="{FB23801A-6193-4957-BC5B-D32CEF1EDA9E}">
      <dgm:prSet phldrT="[Text]"/>
      <dgm:spPr/>
      <dgm:t>
        <a:bodyPr/>
        <a:lstStyle/>
        <a:p>
          <a:r>
            <a:rPr lang="id-ID" dirty="0"/>
            <a:t>Kompetensi</a:t>
          </a:r>
        </a:p>
      </dgm:t>
    </dgm:pt>
    <dgm:pt modelId="{FD8CADD3-7346-4925-AB55-270305588B0A}" type="parTrans" cxnId="{F25B928F-5BEA-4211-9052-D7AB9453DB46}">
      <dgm:prSet/>
      <dgm:spPr/>
      <dgm:t>
        <a:bodyPr/>
        <a:lstStyle/>
        <a:p>
          <a:endParaRPr lang="id-ID"/>
        </a:p>
      </dgm:t>
    </dgm:pt>
    <dgm:pt modelId="{B7A26698-530E-4B70-A350-B1DC8CEE18EC}" type="sibTrans" cxnId="{F25B928F-5BEA-4211-9052-D7AB9453DB46}">
      <dgm:prSet/>
      <dgm:spPr/>
      <dgm:t>
        <a:bodyPr/>
        <a:lstStyle/>
        <a:p>
          <a:endParaRPr lang="id-ID"/>
        </a:p>
      </dgm:t>
    </dgm:pt>
    <dgm:pt modelId="{4BF49ACD-931B-4590-A59D-3F5F424F925F}">
      <dgm:prSet phldrT="[Text]"/>
      <dgm:spPr/>
      <dgm:t>
        <a:bodyPr/>
        <a:lstStyle/>
        <a:p>
          <a:r>
            <a:rPr lang="id-ID" dirty="0"/>
            <a:t>Kognitif</a:t>
          </a:r>
        </a:p>
      </dgm:t>
    </dgm:pt>
    <dgm:pt modelId="{7CB43188-7AD5-4A57-A0C3-B055C80B0A2E}" type="parTrans" cxnId="{47AC824D-18CA-4CAC-A5A4-C9A2C7D2DC01}">
      <dgm:prSet/>
      <dgm:spPr/>
      <dgm:t>
        <a:bodyPr/>
        <a:lstStyle/>
        <a:p>
          <a:endParaRPr lang="id-ID"/>
        </a:p>
      </dgm:t>
    </dgm:pt>
    <dgm:pt modelId="{6DBE05C2-47E1-4251-916E-AE5E176D8B93}" type="sibTrans" cxnId="{47AC824D-18CA-4CAC-A5A4-C9A2C7D2DC01}">
      <dgm:prSet/>
      <dgm:spPr/>
      <dgm:t>
        <a:bodyPr/>
        <a:lstStyle/>
        <a:p>
          <a:endParaRPr lang="id-ID"/>
        </a:p>
      </dgm:t>
    </dgm:pt>
    <dgm:pt modelId="{A4AF798E-C8ED-4A31-98BF-8576061BE7BC}">
      <dgm:prSet phldrT="[Text]"/>
      <dgm:spPr/>
      <dgm:t>
        <a:bodyPr/>
        <a:lstStyle/>
        <a:p>
          <a:r>
            <a:rPr lang="id-ID" dirty="0"/>
            <a:t>Prosedural</a:t>
          </a:r>
        </a:p>
      </dgm:t>
    </dgm:pt>
    <dgm:pt modelId="{F104BB35-8D36-4C77-97AE-43BB9BB4807A}" type="parTrans" cxnId="{5597D10A-2169-4B94-B59D-B32640A73574}">
      <dgm:prSet/>
      <dgm:spPr/>
      <dgm:t>
        <a:bodyPr/>
        <a:lstStyle/>
        <a:p>
          <a:endParaRPr lang="id-ID"/>
        </a:p>
      </dgm:t>
    </dgm:pt>
    <dgm:pt modelId="{906018C8-C630-45B0-A818-BFCD06A3CB06}" type="sibTrans" cxnId="{5597D10A-2169-4B94-B59D-B32640A73574}">
      <dgm:prSet/>
      <dgm:spPr/>
      <dgm:t>
        <a:bodyPr/>
        <a:lstStyle/>
        <a:p>
          <a:endParaRPr lang="id-ID"/>
        </a:p>
      </dgm:t>
    </dgm:pt>
    <dgm:pt modelId="{6ABC343B-2741-4C9C-AB55-CECAE045122A}">
      <dgm:prSet phldrT="[Text]"/>
      <dgm:spPr/>
      <dgm:t>
        <a:bodyPr/>
        <a:lstStyle/>
        <a:p>
          <a:r>
            <a:rPr lang="id-ID" dirty="0"/>
            <a:t>Proses Kep.</a:t>
          </a:r>
        </a:p>
      </dgm:t>
    </dgm:pt>
    <dgm:pt modelId="{A66863F4-5F76-41B5-A2F5-5F8D11B7D326}" type="parTrans" cxnId="{03FAAB72-E6A7-4944-A8BE-699C642360EB}">
      <dgm:prSet/>
      <dgm:spPr/>
      <dgm:t>
        <a:bodyPr/>
        <a:lstStyle/>
        <a:p>
          <a:endParaRPr lang="id-ID"/>
        </a:p>
      </dgm:t>
    </dgm:pt>
    <dgm:pt modelId="{5F955FD2-3DC3-47DF-A405-EC86C21AE7A3}" type="sibTrans" cxnId="{03FAAB72-E6A7-4944-A8BE-699C642360EB}">
      <dgm:prSet/>
      <dgm:spPr/>
      <dgm:t>
        <a:bodyPr/>
        <a:lstStyle/>
        <a:p>
          <a:endParaRPr lang="id-ID"/>
        </a:p>
      </dgm:t>
    </dgm:pt>
    <dgm:pt modelId="{27D47512-70CA-47FA-A59E-09C70F89BE71}">
      <dgm:prSet phldrT="[Text]"/>
      <dgm:spPr/>
      <dgm:t>
        <a:bodyPr/>
        <a:lstStyle/>
        <a:p>
          <a:r>
            <a:rPr lang="id-ID" dirty="0"/>
            <a:t>Pengkajian</a:t>
          </a:r>
        </a:p>
      </dgm:t>
    </dgm:pt>
    <dgm:pt modelId="{488AEAAF-20E4-402E-BAD1-852599875458}" type="parTrans" cxnId="{879099E1-CFAA-4B3B-8E6F-D6BDAC406080}">
      <dgm:prSet/>
      <dgm:spPr/>
      <dgm:t>
        <a:bodyPr/>
        <a:lstStyle/>
        <a:p>
          <a:endParaRPr lang="id-ID"/>
        </a:p>
      </dgm:t>
    </dgm:pt>
    <dgm:pt modelId="{EE2C22F6-5502-43A6-A5B6-003ABCD15C28}" type="sibTrans" cxnId="{879099E1-CFAA-4B3B-8E6F-D6BDAC406080}">
      <dgm:prSet/>
      <dgm:spPr/>
      <dgm:t>
        <a:bodyPr/>
        <a:lstStyle/>
        <a:p>
          <a:endParaRPr lang="id-ID"/>
        </a:p>
      </dgm:t>
    </dgm:pt>
    <dgm:pt modelId="{D8054BEF-485B-42B7-9D51-7F7EE4B150A5}">
      <dgm:prSet phldrT="[Text]"/>
      <dgm:spPr/>
      <dgm:t>
        <a:bodyPr/>
        <a:lstStyle/>
        <a:p>
          <a:r>
            <a:rPr lang="id-ID" dirty="0"/>
            <a:t>Diagnosa</a:t>
          </a:r>
        </a:p>
      </dgm:t>
    </dgm:pt>
    <dgm:pt modelId="{C598D8D3-BD86-40E9-AA1E-E662030DB597}" type="parTrans" cxnId="{1E0A839E-2A84-42E6-8147-A8391F3A6370}">
      <dgm:prSet/>
      <dgm:spPr/>
      <dgm:t>
        <a:bodyPr/>
        <a:lstStyle/>
        <a:p>
          <a:endParaRPr lang="id-ID"/>
        </a:p>
      </dgm:t>
    </dgm:pt>
    <dgm:pt modelId="{AA7EA1A5-927B-4FFC-B273-1E9FFBDE70F3}" type="sibTrans" cxnId="{1E0A839E-2A84-42E6-8147-A8391F3A6370}">
      <dgm:prSet/>
      <dgm:spPr/>
      <dgm:t>
        <a:bodyPr/>
        <a:lstStyle/>
        <a:p>
          <a:endParaRPr lang="id-ID"/>
        </a:p>
      </dgm:t>
    </dgm:pt>
    <dgm:pt modelId="{A64FDE3A-BCCA-446D-B62B-F1C99E35BF75}">
      <dgm:prSet/>
      <dgm:spPr/>
      <dgm:t>
        <a:bodyPr/>
        <a:lstStyle/>
        <a:p>
          <a:r>
            <a:rPr lang="id-ID" dirty="0"/>
            <a:t>Afektif</a:t>
          </a:r>
        </a:p>
      </dgm:t>
    </dgm:pt>
    <dgm:pt modelId="{4762651B-0E57-423E-AC9E-B4561302D394}" type="parTrans" cxnId="{A471C7CB-E957-40C1-92E0-460D1A7F1E47}">
      <dgm:prSet/>
      <dgm:spPr/>
      <dgm:t>
        <a:bodyPr/>
        <a:lstStyle/>
        <a:p>
          <a:endParaRPr lang="id-ID"/>
        </a:p>
      </dgm:t>
    </dgm:pt>
    <dgm:pt modelId="{EF93612A-B1FF-4A51-AE0C-30863F0B85DA}" type="sibTrans" cxnId="{A471C7CB-E957-40C1-92E0-460D1A7F1E47}">
      <dgm:prSet/>
      <dgm:spPr/>
      <dgm:t>
        <a:bodyPr/>
        <a:lstStyle/>
        <a:p>
          <a:endParaRPr lang="id-ID"/>
        </a:p>
      </dgm:t>
    </dgm:pt>
    <dgm:pt modelId="{6D81BC87-A218-4F0D-9FBB-CDCA21F388F9}">
      <dgm:prSet/>
      <dgm:spPr/>
      <dgm:t>
        <a:bodyPr/>
        <a:lstStyle/>
        <a:p>
          <a:r>
            <a:rPr lang="id-ID" dirty="0"/>
            <a:t>Perencanaan</a:t>
          </a:r>
        </a:p>
      </dgm:t>
    </dgm:pt>
    <dgm:pt modelId="{A38E375C-4E83-4E5D-83E8-F280964DEF59}" type="parTrans" cxnId="{17077D4B-8B15-476C-A7FA-13BDE05296D6}">
      <dgm:prSet/>
      <dgm:spPr/>
      <dgm:t>
        <a:bodyPr/>
        <a:lstStyle/>
        <a:p>
          <a:endParaRPr lang="id-ID"/>
        </a:p>
      </dgm:t>
    </dgm:pt>
    <dgm:pt modelId="{5FF08E1A-3806-4F23-99C8-375743DD83F9}" type="sibTrans" cxnId="{17077D4B-8B15-476C-A7FA-13BDE05296D6}">
      <dgm:prSet/>
      <dgm:spPr/>
      <dgm:t>
        <a:bodyPr/>
        <a:lstStyle/>
        <a:p>
          <a:endParaRPr lang="id-ID"/>
        </a:p>
      </dgm:t>
    </dgm:pt>
    <dgm:pt modelId="{65D372C8-5AB8-4149-A1D3-52F7BEC78A5D}">
      <dgm:prSet/>
      <dgm:spPr/>
      <dgm:t>
        <a:bodyPr/>
        <a:lstStyle/>
        <a:p>
          <a:r>
            <a:rPr lang="id-ID" dirty="0"/>
            <a:t>Implementasi</a:t>
          </a:r>
        </a:p>
      </dgm:t>
    </dgm:pt>
    <dgm:pt modelId="{5AF1BE74-9158-41C4-8124-D74131872C10}" type="parTrans" cxnId="{126494D8-8A9A-4CFA-95BB-D5260D58D2C8}">
      <dgm:prSet/>
      <dgm:spPr/>
      <dgm:t>
        <a:bodyPr/>
        <a:lstStyle/>
        <a:p>
          <a:endParaRPr lang="id-ID"/>
        </a:p>
      </dgm:t>
    </dgm:pt>
    <dgm:pt modelId="{4989D457-5C0E-4227-AD70-4FBDE3944B51}" type="sibTrans" cxnId="{126494D8-8A9A-4CFA-95BB-D5260D58D2C8}">
      <dgm:prSet/>
      <dgm:spPr/>
      <dgm:t>
        <a:bodyPr/>
        <a:lstStyle/>
        <a:p>
          <a:endParaRPr lang="id-ID"/>
        </a:p>
      </dgm:t>
    </dgm:pt>
    <dgm:pt modelId="{B330705D-90AA-4E64-8975-936412F557B5}">
      <dgm:prSet/>
      <dgm:spPr/>
      <dgm:t>
        <a:bodyPr/>
        <a:lstStyle/>
        <a:p>
          <a:r>
            <a:rPr lang="id-ID" dirty="0"/>
            <a:t>Evaluasi</a:t>
          </a:r>
        </a:p>
      </dgm:t>
    </dgm:pt>
    <dgm:pt modelId="{06F5F227-9646-4FAA-A3B0-DF1AA9A5C6C2}" type="parTrans" cxnId="{0B7542C2-125F-4660-9488-3DF52F38E717}">
      <dgm:prSet/>
      <dgm:spPr/>
      <dgm:t>
        <a:bodyPr/>
        <a:lstStyle/>
        <a:p>
          <a:endParaRPr lang="id-ID"/>
        </a:p>
      </dgm:t>
    </dgm:pt>
    <dgm:pt modelId="{76D5B190-A13B-4E33-A038-66770B7E2E40}" type="sibTrans" cxnId="{0B7542C2-125F-4660-9488-3DF52F38E717}">
      <dgm:prSet/>
      <dgm:spPr/>
      <dgm:t>
        <a:bodyPr/>
        <a:lstStyle/>
        <a:p>
          <a:endParaRPr lang="id-ID"/>
        </a:p>
      </dgm:t>
    </dgm:pt>
    <dgm:pt modelId="{ADC86936-9C11-4120-9AA7-7C615ED26655}">
      <dgm:prSet/>
      <dgm:spPr/>
      <dgm:t>
        <a:bodyPr/>
        <a:lstStyle/>
        <a:p>
          <a:r>
            <a:rPr lang="id-ID" dirty="0"/>
            <a:t>KDM</a:t>
          </a:r>
        </a:p>
      </dgm:t>
    </dgm:pt>
    <dgm:pt modelId="{456D4102-1EBC-4196-8649-E25676633EF9}" type="parTrans" cxnId="{825A2662-27BD-4CE5-A8A9-0346E025B835}">
      <dgm:prSet/>
      <dgm:spPr/>
      <dgm:t>
        <a:bodyPr/>
        <a:lstStyle/>
        <a:p>
          <a:endParaRPr lang="id-ID"/>
        </a:p>
      </dgm:t>
    </dgm:pt>
    <dgm:pt modelId="{04D69987-11F5-4613-8EC5-063293CAC0BF}" type="sibTrans" cxnId="{825A2662-27BD-4CE5-A8A9-0346E025B835}">
      <dgm:prSet/>
      <dgm:spPr/>
      <dgm:t>
        <a:bodyPr/>
        <a:lstStyle/>
        <a:p>
          <a:endParaRPr lang="id-ID"/>
        </a:p>
      </dgm:t>
    </dgm:pt>
    <dgm:pt modelId="{DFBFED58-B637-4FF9-859D-E02F58EB1F44}" type="pres">
      <dgm:prSet presAssocID="{8C0EF7BD-C928-4981-AF3C-C863EDFB553C}" presName="diagram" presStyleCnt="0">
        <dgm:presLayoutVars>
          <dgm:chPref val="1"/>
          <dgm:dir/>
          <dgm:animOne val="branch"/>
          <dgm:animLvl val="lvl"/>
          <dgm:resizeHandles/>
        </dgm:presLayoutVars>
      </dgm:prSet>
      <dgm:spPr/>
    </dgm:pt>
    <dgm:pt modelId="{966B877C-AD94-4AEC-8BA0-CF0B187BC27A}" type="pres">
      <dgm:prSet presAssocID="{FB23801A-6193-4957-BC5B-D32CEF1EDA9E}" presName="root" presStyleCnt="0"/>
      <dgm:spPr/>
    </dgm:pt>
    <dgm:pt modelId="{A33F9D41-15B2-4801-B393-384CDE4A03DF}" type="pres">
      <dgm:prSet presAssocID="{FB23801A-6193-4957-BC5B-D32CEF1EDA9E}" presName="rootComposite" presStyleCnt="0"/>
      <dgm:spPr/>
    </dgm:pt>
    <dgm:pt modelId="{B2550EE9-C716-4AFE-8AD3-4BB6FF3480AE}" type="pres">
      <dgm:prSet presAssocID="{FB23801A-6193-4957-BC5B-D32CEF1EDA9E}" presName="rootText" presStyleLbl="node1" presStyleIdx="0" presStyleCnt="3"/>
      <dgm:spPr/>
    </dgm:pt>
    <dgm:pt modelId="{5CEF98DF-C1A5-4B4B-903F-138D0E12A1BA}" type="pres">
      <dgm:prSet presAssocID="{FB23801A-6193-4957-BC5B-D32CEF1EDA9E}" presName="rootConnector" presStyleLbl="node1" presStyleIdx="0" presStyleCnt="3"/>
      <dgm:spPr/>
    </dgm:pt>
    <dgm:pt modelId="{60C0F6EB-B5E4-43F9-8B71-6DC628B93542}" type="pres">
      <dgm:prSet presAssocID="{FB23801A-6193-4957-BC5B-D32CEF1EDA9E}" presName="childShape" presStyleCnt="0"/>
      <dgm:spPr/>
    </dgm:pt>
    <dgm:pt modelId="{A8F757BA-A563-47F8-B9F8-E5D7FC564293}" type="pres">
      <dgm:prSet presAssocID="{7CB43188-7AD5-4A57-A0C3-B055C80B0A2E}" presName="Name13" presStyleLbl="parChTrans1D2" presStyleIdx="0" presStyleCnt="8"/>
      <dgm:spPr/>
    </dgm:pt>
    <dgm:pt modelId="{67B89688-A17C-4698-969D-7B1EEFB14538}" type="pres">
      <dgm:prSet presAssocID="{4BF49ACD-931B-4590-A59D-3F5F424F925F}" presName="childText" presStyleLbl="bgAcc1" presStyleIdx="0" presStyleCnt="8">
        <dgm:presLayoutVars>
          <dgm:bulletEnabled val="1"/>
        </dgm:presLayoutVars>
      </dgm:prSet>
      <dgm:spPr/>
    </dgm:pt>
    <dgm:pt modelId="{1168DCD5-E584-4299-8EFB-1A79E7A2E9F9}" type="pres">
      <dgm:prSet presAssocID="{F104BB35-8D36-4C77-97AE-43BB9BB4807A}" presName="Name13" presStyleLbl="parChTrans1D2" presStyleIdx="1" presStyleCnt="8"/>
      <dgm:spPr/>
    </dgm:pt>
    <dgm:pt modelId="{0CC53857-82AA-49ED-A5B0-5427D5BC2570}" type="pres">
      <dgm:prSet presAssocID="{A4AF798E-C8ED-4A31-98BF-8576061BE7BC}" presName="childText" presStyleLbl="bgAcc1" presStyleIdx="1" presStyleCnt="8">
        <dgm:presLayoutVars>
          <dgm:bulletEnabled val="1"/>
        </dgm:presLayoutVars>
      </dgm:prSet>
      <dgm:spPr/>
    </dgm:pt>
    <dgm:pt modelId="{A0187295-06AE-4DA9-86F5-721ED215B295}" type="pres">
      <dgm:prSet presAssocID="{4762651B-0E57-423E-AC9E-B4561302D394}" presName="Name13" presStyleLbl="parChTrans1D2" presStyleIdx="2" presStyleCnt="8"/>
      <dgm:spPr/>
    </dgm:pt>
    <dgm:pt modelId="{6DA2F58E-734A-4ECD-96B8-5ADF4B3C11FC}" type="pres">
      <dgm:prSet presAssocID="{A64FDE3A-BCCA-446D-B62B-F1C99E35BF75}" presName="childText" presStyleLbl="bgAcc1" presStyleIdx="2" presStyleCnt="8">
        <dgm:presLayoutVars>
          <dgm:bulletEnabled val="1"/>
        </dgm:presLayoutVars>
      </dgm:prSet>
      <dgm:spPr/>
    </dgm:pt>
    <dgm:pt modelId="{ACC259E1-D518-4028-B6AD-F47EFE77BF14}" type="pres">
      <dgm:prSet presAssocID="{6ABC343B-2741-4C9C-AB55-CECAE045122A}" presName="root" presStyleCnt="0"/>
      <dgm:spPr/>
    </dgm:pt>
    <dgm:pt modelId="{DC1E6824-256A-4691-B058-38EA08C070DA}" type="pres">
      <dgm:prSet presAssocID="{6ABC343B-2741-4C9C-AB55-CECAE045122A}" presName="rootComposite" presStyleCnt="0"/>
      <dgm:spPr/>
    </dgm:pt>
    <dgm:pt modelId="{BBDF5332-F991-417B-9079-B8506398B7A7}" type="pres">
      <dgm:prSet presAssocID="{6ABC343B-2741-4C9C-AB55-CECAE045122A}" presName="rootText" presStyleLbl="node1" presStyleIdx="1" presStyleCnt="3"/>
      <dgm:spPr/>
    </dgm:pt>
    <dgm:pt modelId="{FC6D3326-5691-4E2E-90CB-92D4D7D059CE}" type="pres">
      <dgm:prSet presAssocID="{6ABC343B-2741-4C9C-AB55-CECAE045122A}" presName="rootConnector" presStyleLbl="node1" presStyleIdx="1" presStyleCnt="3"/>
      <dgm:spPr/>
    </dgm:pt>
    <dgm:pt modelId="{B21517A2-CB0A-483B-8259-DFF74C2A38FD}" type="pres">
      <dgm:prSet presAssocID="{6ABC343B-2741-4C9C-AB55-CECAE045122A}" presName="childShape" presStyleCnt="0"/>
      <dgm:spPr/>
    </dgm:pt>
    <dgm:pt modelId="{C7253FF8-5C2C-442B-9A98-350DCCBDE93A}" type="pres">
      <dgm:prSet presAssocID="{488AEAAF-20E4-402E-BAD1-852599875458}" presName="Name13" presStyleLbl="parChTrans1D2" presStyleIdx="3" presStyleCnt="8"/>
      <dgm:spPr/>
    </dgm:pt>
    <dgm:pt modelId="{194D631C-9F5B-4DAD-8E89-B7DF82420F2D}" type="pres">
      <dgm:prSet presAssocID="{27D47512-70CA-47FA-A59E-09C70F89BE71}" presName="childText" presStyleLbl="bgAcc1" presStyleIdx="3" presStyleCnt="8">
        <dgm:presLayoutVars>
          <dgm:bulletEnabled val="1"/>
        </dgm:presLayoutVars>
      </dgm:prSet>
      <dgm:spPr/>
    </dgm:pt>
    <dgm:pt modelId="{D8B6AEB5-97B2-495E-8B85-9DC9F69906D8}" type="pres">
      <dgm:prSet presAssocID="{C598D8D3-BD86-40E9-AA1E-E662030DB597}" presName="Name13" presStyleLbl="parChTrans1D2" presStyleIdx="4" presStyleCnt="8"/>
      <dgm:spPr/>
    </dgm:pt>
    <dgm:pt modelId="{DC753E86-FB8A-4F35-8F1D-3C81C0A8F97C}" type="pres">
      <dgm:prSet presAssocID="{D8054BEF-485B-42B7-9D51-7F7EE4B150A5}" presName="childText" presStyleLbl="bgAcc1" presStyleIdx="4" presStyleCnt="8">
        <dgm:presLayoutVars>
          <dgm:bulletEnabled val="1"/>
        </dgm:presLayoutVars>
      </dgm:prSet>
      <dgm:spPr/>
    </dgm:pt>
    <dgm:pt modelId="{99687CB2-092E-4A28-BF00-14912DD66347}" type="pres">
      <dgm:prSet presAssocID="{A38E375C-4E83-4E5D-83E8-F280964DEF59}" presName="Name13" presStyleLbl="parChTrans1D2" presStyleIdx="5" presStyleCnt="8"/>
      <dgm:spPr/>
    </dgm:pt>
    <dgm:pt modelId="{0E19CFDC-B217-415B-9157-06B53CF7D6F9}" type="pres">
      <dgm:prSet presAssocID="{6D81BC87-A218-4F0D-9FBB-CDCA21F388F9}" presName="childText" presStyleLbl="bgAcc1" presStyleIdx="5" presStyleCnt="8">
        <dgm:presLayoutVars>
          <dgm:bulletEnabled val="1"/>
        </dgm:presLayoutVars>
      </dgm:prSet>
      <dgm:spPr/>
    </dgm:pt>
    <dgm:pt modelId="{71E51E2B-4C57-4D4C-8F25-D8B5961C7341}" type="pres">
      <dgm:prSet presAssocID="{5AF1BE74-9158-41C4-8124-D74131872C10}" presName="Name13" presStyleLbl="parChTrans1D2" presStyleIdx="6" presStyleCnt="8"/>
      <dgm:spPr/>
    </dgm:pt>
    <dgm:pt modelId="{6BC581E2-C786-485D-9033-6D74DD23FCBC}" type="pres">
      <dgm:prSet presAssocID="{65D372C8-5AB8-4149-A1D3-52F7BEC78A5D}" presName="childText" presStyleLbl="bgAcc1" presStyleIdx="6" presStyleCnt="8">
        <dgm:presLayoutVars>
          <dgm:bulletEnabled val="1"/>
        </dgm:presLayoutVars>
      </dgm:prSet>
      <dgm:spPr/>
    </dgm:pt>
    <dgm:pt modelId="{B0FA9985-5F17-4C83-B716-3ABCB16B7B7E}" type="pres">
      <dgm:prSet presAssocID="{06F5F227-9646-4FAA-A3B0-DF1AA9A5C6C2}" presName="Name13" presStyleLbl="parChTrans1D2" presStyleIdx="7" presStyleCnt="8"/>
      <dgm:spPr/>
    </dgm:pt>
    <dgm:pt modelId="{FEDB4135-881E-4141-908F-C418515F5D9B}" type="pres">
      <dgm:prSet presAssocID="{B330705D-90AA-4E64-8975-936412F557B5}" presName="childText" presStyleLbl="bgAcc1" presStyleIdx="7" presStyleCnt="8">
        <dgm:presLayoutVars>
          <dgm:bulletEnabled val="1"/>
        </dgm:presLayoutVars>
      </dgm:prSet>
      <dgm:spPr/>
    </dgm:pt>
    <dgm:pt modelId="{52A3D4F9-3884-4CF9-B7F3-ED95B5027727}" type="pres">
      <dgm:prSet presAssocID="{ADC86936-9C11-4120-9AA7-7C615ED26655}" presName="root" presStyleCnt="0"/>
      <dgm:spPr/>
    </dgm:pt>
    <dgm:pt modelId="{DF2B995F-9649-48FD-B914-5E7E41E6CE8D}" type="pres">
      <dgm:prSet presAssocID="{ADC86936-9C11-4120-9AA7-7C615ED26655}" presName="rootComposite" presStyleCnt="0"/>
      <dgm:spPr/>
    </dgm:pt>
    <dgm:pt modelId="{02358018-A5BA-4904-B92F-0C3731E40B12}" type="pres">
      <dgm:prSet presAssocID="{ADC86936-9C11-4120-9AA7-7C615ED26655}" presName="rootText" presStyleLbl="node1" presStyleIdx="2" presStyleCnt="3"/>
      <dgm:spPr/>
    </dgm:pt>
    <dgm:pt modelId="{3DD665F6-44EE-4E8F-988A-0C72B514D49C}" type="pres">
      <dgm:prSet presAssocID="{ADC86936-9C11-4120-9AA7-7C615ED26655}" presName="rootConnector" presStyleLbl="node1" presStyleIdx="2" presStyleCnt="3"/>
      <dgm:spPr/>
    </dgm:pt>
    <dgm:pt modelId="{50179B73-7112-4B64-BE26-982F54BB1C7D}" type="pres">
      <dgm:prSet presAssocID="{ADC86936-9C11-4120-9AA7-7C615ED26655}" presName="childShape" presStyleCnt="0"/>
      <dgm:spPr/>
    </dgm:pt>
  </dgm:ptLst>
  <dgm:cxnLst>
    <dgm:cxn modelId="{F1F6A008-37A2-4ED9-9C12-B2DBD1942347}" type="presOf" srcId="{4762651B-0E57-423E-AC9E-B4561302D394}" destId="{A0187295-06AE-4DA9-86F5-721ED215B295}" srcOrd="0" destOrd="0" presId="urn:microsoft.com/office/officeart/2005/8/layout/hierarchy3"/>
    <dgm:cxn modelId="{5597D10A-2169-4B94-B59D-B32640A73574}" srcId="{FB23801A-6193-4957-BC5B-D32CEF1EDA9E}" destId="{A4AF798E-C8ED-4A31-98BF-8576061BE7BC}" srcOrd="1" destOrd="0" parTransId="{F104BB35-8D36-4C77-97AE-43BB9BB4807A}" sibTransId="{906018C8-C630-45B0-A818-BFCD06A3CB06}"/>
    <dgm:cxn modelId="{67920314-76DC-44AC-9D38-5D55B6BDF44F}" type="presOf" srcId="{8C0EF7BD-C928-4981-AF3C-C863EDFB553C}" destId="{DFBFED58-B637-4FF9-859D-E02F58EB1F44}" srcOrd="0" destOrd="0" presId="urn:microsoft.com/office/officeart/2005/8/layout/hierarchy3"/>
    <dgm:cxn modelId="{BB63AB14-22B2-46E4-B437-34A9F95CF2FA}" type="presOf" srcId="{6ABC343B-2741-4C9C-AB55-CECAE045122A}" destId="{BBDF5332-F991-417B-9079-B8506398B7A7}" srcOrd="0" destOrd="0" presId="urn:microsoft.com/office/officeart/2005/8/layout/hierarchy3"/>
    <dgm:cxn modelId="{057D1415-659B-4CCB-86C9-4866F14E0393}" type="presOf" srcId="{ADC86936-9C11-4120-9AA7-7C615ED26655}" destId="{3DD665F6-44EE-4E8F-988A-0C72B514D49C}" srcOrd="1" destOrd="0" presId="urn:microsoft.com/office/officeart/2005/8/layout/hierarchy3"/>
    <dgm:cxn modelId="{C51A4D37-A048-441C-B373-B89E78A56D5C}" type="presOf" srcId="{4BF49ACD-931B-4590-A59D-3F5F424F925F}" destId="{67B89688-A17C-4698-969D-7B1EEFB14538}" srcOrd="0" destOrd="0" presId="urn:microsoft.com/office/officeart/2005/8/layout/hierarchy3"/>
    <dgm:cxn modelId="{825A2662-27BD-4CE5-A8A9-0346E025B835}" srcId="{8C0EF7BD-C928-4981-AF3C-C863EDFB553C}" destId="{ADC86936-9C11-4120-9AA7-7C615ED26655}" srcOrd="2" destOrd="0" parTransId="{456D4102-1EBC-4196-8649-E25676633EF9}" sibTransId="{04D69987-11F5-4613-8EC5-063293CAC0BF}"/>
    <dgm:cxn modelId="{8D21E862-4FC3-472F-AEE6-7E0615370118}" type="presOf" srcId="{A38E375C-4E83-4E5D-83E8-F280964DEF59}" destId="{99687CB2-092E-4A28-BF00-14912DD66347}" srcOrd="0" destOrd="0" presId="urn:microsoft.com/office/officeart/2005/8/layout/hierarchy3"/>
    <dgm:cxn modelId="{05144565-20BB-4083-ADCA-63948EBAB8B3}" type="presOf" srcId="{7CB43188-7AD5-4A57-A0C3-B055C80B0A2E}" destId="{A8F757BA-A563-47F8-B9F8-E5D7FC564293}" srcOrd="0" destOrd="0" presId="urn:microsoft.com/office/officeart/2005/8/layout/hierarchy3"/>
    <dgm:cxn modelId="{7976B346-811F-4997-B0E9-D5C99DA67561}" type="presOf" srcId="{A64FDE3A-BCCA-446D-B62B-F1C99E35BF75}" destId="{6DA2F58E-734A-4ECD-96B8-5ADF4B3C11FC}" srcOrd="0" destOrd="0" presId="urn:microsoft.com/office/officeart/2005/8/layout/hierarchy3"/>
    <dgm:cxn modelId="{17077D4B-8B15-476C-A7FA-13BDE05296D6}" srcId="{6ABC343B-2741-4C9C-AB55-CECAE045122A}" destId="{6D81BC87-A218-4F0D-9FBB-CDCA21F388F9}" srcOrd="2" destOrd="0" parTransId="{A38E375C-4E83-4E5D-83E8-F280964DEF59}" sibTransId="{5FF08E1A-3806-4F23-99C8-375743DD83F9}"/>
    <dgm:cxn modelId="{47AC824D-18CA-4CAC-A5A4-C9A2C7D2DC01}" srcId="{FB23801A-6193-4957-BC5B-D32CEF1EDA9E}" destId="{4BF49ACD-931B-4590-A59D-3F5F424F925F}" srcOrd="0" destOrd="0" parTransId="{7CB43188-7AD5-4A57-A0C3-B055C80B0A2E}" sibTransId="{6DBE05C2-47E1-4251-916E-AE5E176D8B93}"/>
    <dgm:cxn modelId="{D5544850-FE52-4C69-9FFE-D40EAD0EFEA8}" type="presOf" srcId="{D8054BEF-485B-42B7-9D51-7F7EE4B150A5}" destId="{DC753E86-FB8A-4F35-8F1D-3C81C0A8F97C}" srcOrd="0" destOrd="0" presId="urn:microsoft.com/office/officeart/2005/8/layout/hierarchy3"/>
    <dgm:cxn modelId="{03FAAB72-E6A7-4944-A8BE-699C642360EB}" srcId="{8C0EF7BD-C928-4981-AF3C-C863EDFB553C}" destId="{6ABC343B-2741-4C9C-AB55-CECAE045122A}" srcOrd="1" destOrd="0" parTransId="{A66863F4-5F76-41B5-A2F5-5F8D11B7D326}" sibTransId="{5F955FD2-3DC3-47DF-A405-EC86C21AE7A3}"/>
    <dgm:cxn modelId="{3EAC2559-F737-4F57-80D0-B727E3F8B44D}" type="presOf" srcId="{C598D8D3-BD86-40E9-AA1E-E662030DB597}" destId="{D8B6AEB5-97B2-495E-8B85-9DC9F69906D8}" srcOrd="0" destOrd="0" presId="urn:microsoft.com/office/officeart/2005/8/layout/hierarchy3"/>
    <dgm:cxn modelId="{F25B928F-5BEA-4211-9052-D7AB9453DB46}" srcId="{8C0EF7BD-C928-4981-AF3C-C863EDFB553C}" destId="{FB23801A-6193-4957-BC5B-D32CEF1EDA9E}" srcOrd="0" destOrd="0" parTransId="{FD8CADD3-7346-4925-AB55-270305588B0A}" sibTransId="{B7A26698-530E-4B70-A350-B1DC8CEE18EC}"/>
    <dgm:cxn modelId="{1023FF9A-704E-4D7E-9FFC-1013DF304574}" type="presOf" srcId="{488AEAAF-20E4-402E-BAD1-852599875458}" destId="{C7253FF8-5C2C-442B-9A98-350DCCBDE93A}" srcOrd="0" destOrd="0" presId="urn:microsoft.com/office/officeart/2005/8/layout/hierarchy3"/>
    <dgm:cxn modelId="{1E0A839E-2A84-42E6-8147-A8391F3A6370}" srcId="{6ABC343B-2741-4C9C-AB55-CECAE045122A}" destId="{D8054BEF-485B-42B7-9D51-7F7EE4B150A5}" srcOrd="1" destOrd="0" parTransId="{C598D8D3-BD86-40E9-AA1E-E662030DB597}" sibTransId="{AA7EA1A5-927B-4FFC-B273-1E9FFBDE70F3}"/>
    <dgm:cxn modelId="{36665DAE-C664-4B21-A328-3414A4432967}" type="presOf" srcId="{6ABC343B-2741-4C9C-AB55-CECAE045122A}" destId="{FC6D3326-5691-4E2E-90CB-92D4D7D059CE}" srcOrd="1" destOrd="0" presId="urn:microsoft.com/office/officeart/2005/8/layout/hierarchy3"/>
    <dgm:cxn modelId="{0B7542C2-125F-4660-9488-3DF52F38E717}" srcId="{6ABC343B-2741-4C9C-AB55-CECAE045122A}" destId="{B330705D-90AA-4E64-8975-936412F557B5}" srcOrd="4" destOrd="0" parTransId="{06F5F227-9646-4FAA-A3B0-DF1AA9A5C6C2}" sibTransId="{76D5B190-A13B-4E33-A038-66770B7E2E40}"/>
    <dgm:cxn modelId="{A6142BC4-E773-4B56-9B50-C6DFB433FF7C}" type="presOf" srcId="{F104BB35-8D36-4C77-97AE-43BB9BB4807A}" destId="{1168DCD5-E584-4299-8EFB-1A79E7A2E9F9}" srcOrd="0" destOrd="0" presId="urn:microsoft.com/office/officeart/2005/8/layout/hierarchy3"/>
    <dgm:cxn modelId="{A471C7CB-E957-40C1-92E0-460D1A7F1E47}" srcId="{FB23801A-6193-4957-BC5B-D32CEF1EDA9E}" destId="{A64FDE3A-BCCA-446D-B62B-F1C99E35BF75}" srcOrd="2" destOrd="0" parTransId="{4762651B-0E57-423E-AC9E-B4561302D394}" sibTransId="{EF93612A-B1FF-4A51-AE0C-30863F0B85DA}"/>
    <dgm:cxn modelId="{126494D8-8A9A-4CFA-95BB-D5260D58D2C8}" srcId="{6ABC343B-2741-4C9C-AB55-CECAE045122A}" destId="{65D372C8-5AB8-4149-A1D3-52F7BEC78A5D}" srcOrd="3" destOrd="0" parTransId="{5AF1BE74-9158-41C4-8124-D74131872C10}" sibTransId="{4989D457-5C0E-4227-AD70-4FBDE3944B51}"/>
    <dgm:cxn modelId="{D81125DB-864B-477A-B555-964C81142A61}" type="presOf" srcId="{06F5F227-9646-4FAA-A3B0-DF1AA9A5C6C2}" destId="{B0FA9985-5F17-4C83-B716-3ABCB16B7B7E}" srcOrd="0" destOrd="0" presId="urn:microsoft.com/office/officeart/2005/8/layout/hierarchy3"/>
    <dgm:cxn modelId="{879099E1-CFAA-4B3B-8E6F-D6BDAC406080}" srcId="{6ABC343B-2741-4C9C-AB55-CECAE045122A}" destId="{27D47512-70CA-47FA-A59E-09C70F89BE71}" srcOrd="0" destOrd="0" parTransId="{488AEAAF-20E4-402E-BAD1-852599875458}" sibTransId="{EE2C22F6-5502-43A6-A5B6-003ABCD15C28}"/>
    <dgm:cxn modelId="{0747A2E2-67C6-4BA6-AD9F-E4D81A284A0D}" type="presOf" srcId="{ADC86936-9C11-4120-9AA7-7C615ED26655}" destId="{02358018-A5BA-4904-B92F-0C3731E40B12}" srcOrd="0" destOrd="0" presId="urn:microsoft.com/office/officeart/2005/8/layout/hierarchy3"/>
    <dgm:cxn modelId="{9BB5C1E2-4A20-4220-B4BE-B70A57B717FD}" type="presOf" srcId="{FB23801A-6193-4957-BC5B-D32CEF1EDA9E}" destId="{5CEF98DF-C1A5-4B4B-903F-138D0E12A1BA}" srcOrd="1" destOrd="0" presId="urn:microsoft.com/office/officeart/2005/8/layout/hierarchy3"/>
    <dgm:cxn modelId="{B908DBE4-CF77-499C-849A-1296E15FA88E}" type="presOf" srcId="{5AF1BE74-9158-41C4-8124-D74131872C10}" destId="{71E51E2B-4C57-4D4C-8F25-D8B5961C7341}" srcOrd="0" destOrd="0" presId="urn:microsoft.com/office/officeart/2005/8/layout/hierarchy3"/>
    <dgm:cxn modelId="{E2B4C0E5-12F0-4B7A-8D0C-56FB0759EAB2}" type="presOf" srcId="{6D81BC87-A218-4F0D-9FBB-CDCA21F388F9}" destId="{0E19CFDC-B217-415B-9157-06B53CF7D6F9}" srcOrd="0" destOrd="0" presId="urn:microsoft.com/office/officeart/2005/8/layout/hierarchy3"/>
    <dgm:cxn modelId="{431C06E8-2F92-46B9-8270-5A87398FDF5C}" type="presOf" srcId="{27D47512-70CA-47FA-A59E-09C70F89BE71}" destId="{194D631C-9F5B-4DAD-8E89-B7DF82420F2D}" srcOrd="0" destOrd="0" presId="urn:microsoft.com/office/officeart/2005/8/layout/hierarchy3"/>
    <dgm:cxn modelId="{F37EE8E8-E941-4AAB-9E88-74BCAE231C16}" type="presOf" srcId="{B330705D-90AA-4E64-8975-936412F557B5}" destId="{FEDB4135-881E-4141-908F-C418515F5D9B}" srcOrd="0" destOrd="0" presId="urn:microsoft.com/office/officeart/2005/8/layout/hierarchy3"/>
    <dgm:cxn modelId="{13F2F3ED-21BD-4940-8D35-C531DB9EAE4E}" type="presOf" srcId="{FB23801A-6193-4957-BC5B-D32CEF1EDA9E}" destId="{B2550EE9-C716-4AFE-8AD3-4BB6FF3480AE}" srcOrd="0" destOrd="0" presId="urn:microsoft.com/office/officeart/2005/8/layout/hierarchy3"/>
    <dgm:cxn modelId="{8C1EC9EE-A6AF-426F-8001-1DE31DF2E93C}" type="presOf" srcId="{65D372C8-5AB8-4149-A1D3-52F7BEC78A5D}" destId="{6BC581E2-C786-485D-9033-6D74DD23FCBC}" srcOrd="0" destOrd="0" presId="urn:microsoft.com/office/officeart/2005/8/layout/hierarchy3"/>
    <dgm:cxn modelId="{E1C657F0-E72F-4FD7-AEAA-3E2628AB8C4B}" type="presOf" srcId="{A4AF798E-C8ED-4A31-98BF-8576061BE7BC}" destId="{0CC53857-82AA-49ED-A5B0-5427D5BC2570}" srcOrd="0" destOrd="0" presId="urn:microsoft.com/office/officeart/2005/8/layout/hierarchy3"/>
    <dgm:cxn modelId="{F3D1B7DE-4086-45C2-9490-0CBD4E65B781}" type="presParOf" srcId="{DFBFED58-B637-4FF9-859D-E02F58EB1F44}" destId="{966B877C-AD94-4AEC-8BA0-CF0B187BC27A}" srcOrd="0" destOrd="0" presId="urn:microsoft.com/office/officeart/2005/8/layout/hierarchy3"/>
    <dgm:cxn modelId="{FF05DCE5-8410-4A81-8C6B-224C5FE21230}" type="presParOf" srcId="{966B877C-AD94-4AEC-8BA0-CF0B187BC27A}" destId="{A33F9D41-15B2-4801-B393-384CDE4A03DF}" srcOrd="0" destOrd="0" presId="urn:microsoft.com/office/officeart/2005/8/layout/hierarchy3"/>
    <dgm:cxn modelId="{63C7BC73-C9CA-4720-ACB9-E2F2D7F52E14}" type="presParOf" srcId="{A33F9D41-15B2-4801-B393-384CDE4A03DF}" destId="{B2550EE9-C716-4AFE-8AD3-4BB6FF3480AE}" srcOrd="0" destOrd="0" presId="urn:microsoft.com/office/officeart/2005/8/layout/hierarchy3"/>
    <dgm:cxn modelId="{1962472B-1915-4F7C-888B-0DF14ED2062D}" type="presParOf" srcId="{A33F9D41-15B2-4801-B393-384CDE4A03DF}" destId="{5CEF98DF-C1A5-4B4B-903F-138D0E12A1BA}" srcOrd="1" destOrd="0" presId="urn:microsoft.com/office/officeart/2005/8/layout/hierarchy3"/>
    <dgm:cxn modelId="{E61D770E-5E69-406A-8157-7A5D15BD0EC3}" type="presParOf" srcId="{966B877C-AD94-4AEC-8BA0-CF0B187BC27A}" destId="{60C0F6EB-B5E4-43F9-8B71-6DC628B93542}" srcOrd="1" destOrd="0" presId="urn:microsoft.com/office/officeart/2005/8/layout/hierarchy3"/>
    <dgm:cxn modelId="{75F4D3C5-8865-42EC-88C1-D1AD1734D23B}" type="presParOf" srcId="{60C0F6EB-B5E4-43F9-8B71-6DC628B93542}" destId="{A8F757BA-A563-47F8-B9F8-E5D7FC564293}" srcOrd="0" destOrd="0" presId="urn:microsoft.com/office/officeart/2005/8/layout/hierarchy3"/>
    <dgm:cxn modelId="{CA9B13C5-2CA7-4126-8C2F-C02CB0F0B5B3}" type="presParOf" srcId="{60C0F6EB-B5E4-43F9-8B71-6DC628B93542}" destId="{67B89688-A17C-4698-969D-7B1EEFB14538}" srcOrd="1" destOrd="0" presId="urn:microsoft.com/office/officeart/2005/8/layout/hierarchy3"/>
    <dgm:cxn modelId="{C49193FC-C40C-49F4-B043-7DF58D3E33B1}" type="presParOf" srcId="{60C0F6EB-B5E4-43F9-8B71-6DC628B93542}" destId="{1168DCD5-E584-4299-8EFB-1A79E7A2E9F9}" srcOrd="2" destOrd="0" presId="urn:microsoft.com/office/officeart/2005/8/layout/hierarchy3"/>
    <dgm:cxn modelId="{B2790A06-AF2F-4B69-8D2C-52EA65D41C0C}" type="presParOf" srcId="{60C0F6EB-B5E4-43F9-8B71-6DC628B93542}" destId="{0CC53857-82AA-49ED-A5B0-5427D5BC2570}" srcOrd="3" destOrd="0" presId="urn:microsoft.com/office/officeart/2005/8/layout/hierarchy3"/>
    <dgm:cxn modelId="{53C21894-4DB0-471A-B169-54C6E6A79839}" type="presParOf" srcId="{60C0F6EB-B5E4-43F9-8B71-6DC628B93542}" destId="{A0187295-06AE-4DA9-86F5-721ED215B295}" srcOrd="4" destOrd="0" presId="urn:microsoft.com/office/officeart/2005/8/layout/hierarchy3"/>
    <dgm:cxn modelId="{9B0F790C-05B8-4732-A18E-B0720F937959}" type="presParOf" srcId="{60C0F6EB-B5E4-43F9-8B71-6DC628B93542}" destId="{6DA2F58E-734A-4ECD-96B8-5ADF4B3C11FC}" srcOrd="5" destOrd="0" presId="urn:microsoft.com/office/officeart/2005/8/layout/hierarchy3"/>
    <dgm:cxn modelId="{74FC2CDD-93F2-4F28-8302-A92C40DA32D6}" type="presParOf" srcId="{DFBFED58-B637-4FF9-859D-E02F58EB1F44}" destId="{ACC259E1-D518-4028-B6AD-F47EFE77BF14}" srcOrd="1" destOrd="0" presId="urn:microsoft.com/office/officeart/2005/8/layout/hierarchy3"/>
    <dgm:cxn modelId="{044010C5-1F20-4795-8882-7C25E97834C0}" type="presParOf" srcId="{ACC259E1-D518-4028-B6AD-F47EFE77BF14}" destId="{DC1E6824-256A-4691-B058-38EA08C070DA}" srcOrd="0" destOrd="0" presId="urn:microsoft.com/office/officeart/2005/8/layout/hierarchy3"/>
    <dgm:cxn modelId="{0674A49E-E20C-463C-A273-58217DC25007}" type="presParOf" srcId="{DC1E6824-256A-4691-B058-38EA08C070DA}" destId="{BBDF5332-F991-417B-9079-B8506398B7A7}" srcOrd="0" destOrd="0" presId="urn:microsoft.com/office/officeart/2005/8/layout/hierarchy3"/>
    <dgm:cxn modelId="{0B0E4C9E-7A55-41FF-8CE0-E622B0C0C11C}" type="presParOf" srcId="{DC1E6824-256A-4691-B058-38EA08C070DA}" destId="{FC6D3326-5691-4E2E-90CB-92D4D7D059CE}" srcOrd="1" destOrd="0" presId="urn:microsoft.com/office/officeart/2005/8/layout/hierarchy3"/>
    <dgm:cxn modelId="{56C984E8-20BA-4215-ABF5-74E3CE50D754}" type="presParOf" srcId="{ACC259E1-D518-4028-B6AD-F47EFE77BF14}" destId="{B21517A2-CB0A-483B-8259-DFF74C2A38FD}" srcOrd="1" destOrd="0" presId="urn:microsoft.com/office/officeart/2005/8/layout/hierarchy3"/>
    <dgm:cxn modelId="{5DCE59CC-3D98-4468-94F5-707F1316B5E4}" type="presParOf" srcId="{B21517A2-CB0A-483B-8259-DFF74C2A38FD}" destId="{C7253FF8-5C2C-442B-9A98-350DCCBDE93A}" srcOrd="0" destOrd="0" presId="urn:microsoft.com/office/officeart/2005/8/layout/hierarchy3"/>
    <dgm:cxn modelId="{66E64774-4A63-4DE6-8668-F2729F8B10AC}" type="presParOf" srcId="{B21517A2-CB0A-483B-8259-DFF74C2A38FD}" destId="{194D631C-9F5B-4DAD-8E89-B7DF82420F2D}" srcOrd="1" destOrd="0" presId="urn:microsoft.com/office/officeart/2005/8/layout/hierarchy3"/>
    <dgm:cxn modelId="{E399A5ED-1FEC-4695-8442-1B030FAF816F}" type="presParOf" srcId="{B21517A2-CB0A-483B-8259-DFF74C2A38FD}" destId="{D8B6AEB5-97B2-495E-8B85-9DC9F69906D8}" srcOrd="2" destOrd="0" presId="urn:microsoft.com/office/officeart/2005/8/layout/hierarchy3"/>
    <dgm:cxn modelId="{1917FE80-3FB2-4208-9E80-B9A2B953214E}" type="presParOf" srcId="{B21517A2-CB0A-483B-8259-DFF74C2A38FD}" destId="{DC753E86-FB8A-4F35-8F1D-3C81C0A8F97C}" srcOrd="3" destOrd="0" presId="urn:microsoft.com/office/officeart/2005/8/layout/hierarchy3"/>
    <dgm:cxn modelId="{5811E826-EF20-42EB-8B58-2D7353551AFB}" type="presParOf" srcId="{B21517A2-CB0A-483B-8259-DFF74C2A38FD}" destId="{99687CB2-092E-4A28-BF00-14912DD66347}" srcOrd="4" destOrd="0" presId="urn:microsoft.com/office/officeart/2005/8/layout/hierarchy3"/>
    <dgm:cxn modelId="{A86A21E1-8F04-49E3-9809-311D31D81FF7}" type="presParOf" srcId="{B21517A2-CB0A-483B-8259-DFF74C2A38FD}" destId="{0E19CFDC-B217-415B-9157-06B53CF7D6F9}" srcOrd="5" destOrd="0" presId="urn:microsoft.com/office/officeart/2005/8/layout/hierarchy3"/>
    <dgm:cxn modelId="{04B11C08-B572-4F0C-B2F7-897F9B7CC1F7}" type="presParOf" srcId="{B21517A2-CB0A-483B-8259-DFF74C2A38FD}" destId="{71E51E2B-4C57-4D4C-8F25-D8B5961C7341}" srcOrd="6" destOrd="0" presId="urn:microsoft.com/office/officeart/2005/8/layout/hierarchy3"/>
    <dgm:cxn modelId="{55DCD439-0AC5-45EB-B1E9-E9CFD4D38151}" type="presParOf" srcId="{B21517A2-CB0A-483B-8259-DFF74C2A38FD}" destId="{6BC581E2-C786-485D-9033-6D74DD23FCBC}" srcOrd="7" destOrd="0" presId="urn:microsoft.com/office/officeart/2005/8/layout/hierarchy3"/>
    <dgm:cxn modelId="{6C2AD3AC-D532-4383-B9C4-3E3ED822D75A}" type="presParOf" srcId="{B21517A2-CB0A-483B-8259-DFF74C2A38FD}" destId="{B0FA9985-5F17-4C83-B716-3ABCB16B7B7E}" srcOrd="8" destOrd="0" presId="urn:microsoft.com/office/officeart/2005/8/layout/hierarchy3"/>
    <dgm:cxn modelId="{CD7E336E-5A7B-4686-85BA-60BBC14DD6DC}" type="presParOf" srcId="{B21517A2-CB0A-483B-8259-DFF74C2A38FD}" destId="{FEDB4135-881E-4141-908F-C418515F5D9B}" srcOrd="9" destOrd="0" presId="urn:microsoft.com/office/officeart/2005/8/layout/hierarchy3"/>
    <dgm:cxn modelId="{AC57DCAC-987A-4D50-B8F8-7CC7655289ED}" type="presParOf" srcId="{DFBFED58-B637-4FF9-859D-E02F58EB1F44}" destId="{52A3D4F9-3884-4CF9-B7F3-ED95B5027727}" srcOrd="2" destOrd="0" presId="urn:microsoft.com/office/officeart/2005/8/layout/hierarchy3"/>
    <dgm:cxn modelId="{A1820472-8C4A-4A78-8B90-09469BDCF25D}" type="presParOf" srcId="{52A3D4F9-3884-4CF9-B7F3-ED95B5027727}" destId="{DF2B995F-9649-48FD-B914-5E7E41E6CE8D}" srcOrd="0" destOrd="0" presId="urn:microsoft.com/office/officeart/2005/8/layout/hierarchy3"/>
    <dgm:cxn modelId="{A35FF1A2-7E29-4332-A02D-4FDB2A4CE325}" type="presParOf" srcId="{DF2B995F-9649-48FD-B914-5E7E41E6CE8D}" destId="{02358018-A5BA-4904-B92F-0C3731E40B12}" srcOrd="0" destOrd="0" presId="urn:microsoft.com/office/officeart/2005/8/layout/hierarchy3"/>
    <dgm:cxn modelId="{754511F4-D6E2-4A6E-86A4-56B1074043C4}" type="presParOf" srcId="{DF2B995F-9649-48FD-B914-5E7E41E6CE8D}" destId="{3DD665F6-44EE-4E8F-988A-0C72B514D49C}" srcOrd="1" destOrd="0" presId="urn:microsoft.com/office/officeart/2005/8/layout/hierarchy3"/>
    <dgm:cxn modelId="{83607235-F1E3-497F-893A-2BBB95E05A72}" type="presParOf" srcId="{52A3D4F9-3884-4CF9-B7F3-ED95B5027727}" destId="{50179B73-7112-4B64-BE26-982F54BB1C7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E6EA25-7AA8-41A3-8DF7-D6C43A33C8E0}"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id-ID"/>
        </a:p>
      </dgm:t>
    </dgm:pt>
    <dgm:pt modelId="{5B1B8A32-24B7-484B-8F3B-28492A94A5A7}">
      <dgm:prSet phldrT="[Text]"/>
      <dgm:spPr/>
      <dgm:t>
        <a:bodyPr/>
        <a:lstStyle/>
        <a:p>
          <a:r>
            <a:rPr lang="id-ID" dirty="0"/>
            <a:t>Kegawatan</a:t>
          </a:r>
        </a:p>
      </dgm:t>
    </dgm:pt>
    <dgm:pt modelId="{DE36EC3C-3FAA-44BE-854D-7BA29FA7E6A5}" type="parTrans" cxnId="{E43AA3FB-F0B0-4A3B-8024-99A047B4C2F8}">
      <dgm:prSet/>
      <dgm:spPr/>
      <dgm:t>
        <a:bodyPr/>
        <a:lstStyle/>
        <a:p>
          <a:endParaRPr lang="id-ID"/>
        </a:p>
      </dgm:t>
    </dgm:pt>
    <dgm:pt modelId="{18366A08-37B1-4BE5-AA78-A54610E2E363}" type="sibTrans" cxnId="{E43AA3FB-F0B0-4A3B-8024-99A047B4C2F8}">
      <dgm:prSet/>
      <dgm:spPr/>
      <dgm:t>
        <a:bodyPr/>
        <a:lstStyle/>
        <a:p>
          <a:endParaRPr lang="id-ID"/>
        </a:p>
      </dgm:t>
    </dgm:pt>
    <dgm:pt modelId="{796E3AE2-7629-4A5E-A84B-1E01F1932329}">
      <dgm:prSet phldrT="[Text]"/>
      <dgm:spPr>
        <a:solidFill>
          <a:srgbClr val="00B0F0"/>
        </a:solidFill>
      </dgm:spPr>
      <dgm:t>
        <a:bodyPr/>
        <a:lstStyle/>
        <a:p>
          <a:r>
            <a:rPr lang="id-ID" dirty="0">
              <a:solidFill>
                <a:srgbClr val="0070C0"/>
              </a:solidFill>
            </a:rPr>
            <a:t>Obstruksi jalan napas</a:t>
          </a:r>
        </a:p>
      </dgm:t>
    </dgm:pt>
    <dgm:pt modelId="{FDDE850E-8E31-478B-8EB2-FBE22309DF92}" type="parTrans" cxnId="{79F1589C-43C4-49E0-B3AE-46753027843E}">
      <dgm:prSet/>
      <dgm:spPr/>
      <dgm:t>
        <a:bodyPr/>
        <a:lstStyle/>
        <a:p>
          <a:endParaRPr lang="id-ID"/>
        </a:p>
      </dgm:t>
    </dgm:pt>
    <dgm:pt modelId="{BE9D5CEA-3245-4CC6-97D5-69531D4B4DA4}" type="sibTrans" cxnId="{79F1589C-43C4-49E0-B3AE-46753027843E}">
      <dgm:prSet/>
      <dgm:spPr/>
      <dgm:t>
        <a:bodyPr/>
        <a:lstStyle/>
        <a:p>
          <a:endParaRPr lang="id-ID"/>
        </a:p>
      </dgm:t>
    </dgm:pt>
    <dgm:pt modelId="{B0A584D8-D1E1-47D1-9890-66CB614C3343}">
      <dgm:prSet phldrT="[Text]"/>
      <dgm:spPr>
        <a:solidFill>
          <a:srgbClr val="00B0F0"/>
        </a:solidFill>
      </dgm:spPr>
      <dgm:t>
        <a:bodyPr/>
        <a:lstStyle/>
        <a:p>
          <a:r>
            <a:rPr lang="id-ID" dirty="0">
              <a:solidFill>
                <a:srgbClr val="0070C0"/>
              </a:solidFill>
            </a:rPr>
            <a:t>Benda asing pada jalan napas</a:t>
          </a:r>
        </a:p>
      </dgm:t>
    </dgm:pt>
    <dgm:pt modelId="{EF68074D-D08E-43AA-817F-C25251A336E4}" type="parTrans" cxnId="{BEC5D13E-7AF9-4304-9995-0C731C2FB978}">
      <dgm:prSet/>
      <dgm:spPr/>
      <dgm:t>
        <a:bodyPr/>
        <a:lstStyle/>
        <a:p>
          <a:endParaRPr lang="id-ID"/>
        </a:p>
      </dgm:t>
    </dgm:pt>
    <dgm:pt modelId="{1648C8C6-B0EF-4DA5-9279-7812BE87B160}" type="sibTrans" cxnId="{BEC5D13E-7AF9-4304-9995-0C731C2FB978}">
      <dgm:prSet/>
      <dgm:spPr/>
      <dgm:t>
        <a:bodyPr/>
        <a:lstStyle/>
        <a:p>
          <a:endParaRPr lang="id-ID"/>
        </a:p>
      </dgm:t>
    </dgm:pt>
    <dgm:pt modelId="{4828D2C9-7A1E-4020-B278-15B9F302F2FF}">
      <dgm:prSet phldrT="[Text]"/>
      <dgm:spPr/>
      <dgm:t>
        <a:bodyPr/>
        <a:lstStyle/>
        <a:p>
          <a:r>
            <a:rPr lang="id-ID" dirty="0"/>
            <a:t>Trauma Dada</a:t>
          </a:r>
        </a:p>
      </dgm:t>
    </dgm:pt>
    <dgm:pt modelId="{DB880618-8039-49AF-BB66-F033D1C7F495}" type="parTrans" cxnId="{1C3F3C9C-811C-4F05-856E-536C61F9A201}">
      <dgm:prSet/>
      <dgm:spPr/>
      <dgm:t>
        <a:bodyPr/>
        <a:lstStyle/>
        <a:p>
          <a:endParaRPr lang="id-ID"/>
        </a:p>
      </dgm:t>
    </dgm:pt>
    <dgm:pt modelId="{80AAF287-9C20-4581-9BA5-BD2C93AE49FC}" type="sibTrans" cxnId="{1C3F3C9C-811C-4F05-856E-536C61F9A201}">
      <dgm:prSet/>
      <dgm:spPr/>
      <dgm:t>
        <a:bodyPr/>
        <a:lstStyle/>
        <a:p>
          <a:endParaRPr lang="id-ID"/>
        </a:p>
      </dgm:t>
    </dgm:pt>
    <dgm:pt modelId="{AE46A107-143B-41FD-BBD0-C43FE8EB7395}">
      <dgm:prSet phldrT="[Text]"/>
      <dgm:spPr/>
      <dgm:t>
        <a:bodyPr/>
        <a:lstStyle/>
        <a:p>
          <a:r>
            <a:rPr lang="id-ID" dirty="0">
              <a:solidFill>
                <a:srgbClr val="92D050"/>
              </a:solidFill>
            </a:rPr>
            <a:t>Tension pneumothorax</a:t>
          </a:r>
        </a:p>
      </dgm:t>
    </dgm:pt>
    <dgm:pt modelId="{1D305608-AA09-48F6-9776-3164F6593CB3}" type="parTrans" cxnId="{6C7980BA-B04C-4265-ADA1-D7D3AE218549}">
      <dgm:prSet/>
      <dgm:spPr/>
      <dgm:t>
        <a:bodyPr/>
        <a:lstStyle/>
        <a:p>
          <a:endParaRPr lang="id-ID"/>
        </a:p>
      </dgm:t>
    </dgm:pt>
    <dgm:pt modelId="{740805FF-E3FC-4C8B-AA0F-948625A9C2F0}" type="sibTrans" cxnId="{6C7980BA-B04C-4265-ADA1-D7D3AE218549}">
      <dgm:prSet/>
      <dgm:spPr/>
      <dgm:t>
        <a:bodyPr/>
        <a:lstStyle/>
        <a:p>
          <a:endParaRPr lang="id-ID"/>
        </a:p>
      </dgm:t>
    </dgm:pt>
    <dgm:pt modelId="{CB825C93-F2FF-48E3-822B-45053966D7B6}">
      <dgm:prSet phldrT="[Text]"/>
      <dgm:spPr/>
      <dgm:t>
        <a:bodyPr/>
        <a:lstStyle/>
        <a:p>
          <a:r>
            <a:rPr lang="id-ID" dirty="0">
              <a:solidFill>
                <a:srgbClr val="92D050"/>
              </a:solidFill>
            </a:rPr>
            <a:t>Open pneumothorax</a:t>
          </a:r>
        </a:p>
      </dgm:t>
    </dgm:pt>
    <dgm:pt modelId="{C3094D64-DDD0-4454-815E-CD8863782283}" type="parTrans" cxnId="{5EC53092-8953-43DD-9EB8-6A4422B4402A}">
      <dgm:prSet/>
      <dgm:spPr/>
      <dgm:t>
        <a:bodyPr/>
        <a:lstStyle/>
        <a:p>
          <a:endParaRPr lang="id-ID"/>
        </a:p>
      </dgm:t>
    </dgm:pt>
    <dgm:pt modelId="{D3587429-26F7-4EF5-948B-A660AEE818F8}" type="sibTrans" cxnId="{5EC53092-8953-43DD-9EB8-6A4422B4402A}">
      <dgm:prSet/>
      <dgm:spPr/>
      <dgm:t>
        <a:bodyPr/>
        <a:lstStyle/>
        <a:p>
          <a:endParaRPr lang="id-ID"/>
        </a:p>
      </dgm:t>
    </dgm:pt>
    <dgm:pt modelId="{FA3EBE08-07DA-487B-AC11-B0DF0AA6FEDF}">
      <dgm:prSet phldrT="[Text]"/>
      <dgm:spPr/>
      <dgm:t>
        <a:bodyPr/>
        <a:lstStyle/>
        <a:p>
          <a:r>
            <a:rPr lang="id-ID" dirty="0"/>
            <a:t>Pengkajian</a:t>
          </a:r>
        </a:p>
      </dgm:t>
    </dgm:pt>
    <dgm:pt modelId="{C9A3F953-71C0-4B7E-83AB-B23A83ACAB89}" type="parTrans" cxnId="{2D8A26FA-BD85-4A50-854E-DEEB98CC4C9A}">
      <dgm:prSet/>
      <dgm:spPr/>
      <dgm:t>
        <a:bodyPr/>
        <a:lstStyle/>
        <a:p>
          <a:endParaRPr lang="id-ID"/>
        </a:p>
      </dgm:t>
    </dgm:pt>
    <dgm:pt modelId="{D99C2647-1D48-4C82-95CA-C4A82DE2BB52}" type="sibTrans" cxnId="{2D8A26FA-BD85-4A50-854E-DEEB98CC4C9A}">
      <dgm:prSet/>
      <dgm:spPr/>
      <dgm:t>
        <a:bodyPr/>
        <a:lstStyle/>
        <a:p>
          <a:endParaRPr lang="id-ID"/>
        </a:p>
      </dgm:t>
    </dgm:pt>
    <dgm:pt modelId="{A083AA2B-4615-4D8B-AF95-9EB0F7BD7208}">
      <dgm:prSet phldrT="[Text]"/>
      <dgm:spPr/>
      <dgm:t>
        <a:bodyPr/>
        <a:lstStyle/>
        <a:p>
          <a:r>
            <a:rPr lang="id-ID" dirty="0">
              <a:solidFill>
                <a:srgbClr val="FFC000"/>
              </a:solidFill>
            </a:rPr>
            <a:t>Suara napas pasien</a:t>
          </a:r>
        </a:p>
      </dgm:t>
    </dgm:pt>
    <dgm:pt modelId="{D82C91FC-2811-40A6-9C33-2D219ED13763}" type="parTrans" cxnId="{A7D6F35A-C6C0-43BB-B702-B96E3ED115DE}">
      <dgm:prSet/>
      <dgm:spPr/>
      <dgm:t>
        <a:bodyPr/>
        <a:lstStyle/>
        <a:p>
          <a:endParaRPr lang="id-ID"/>
        </a:p>
      </dgm:t>
    </dgm:pt>
    <dgm:pt modelId="{0A9AEC23-F27C-439F-8D54-DC4F1C097483}" type="sibTrans" cxnId="{A7D6F35A-C6C0-43BB-B702-B96E3ED115DE}">
      <dgm:prSet/>
      <dgm:spPr/>
      <dgm:t>
        <a:bodyPr/>
        <a:lstStyle/>
        <a:p>
          <a:endParaRPr lang="id-ID"/>
        </a:p>
      </dgm:t>
    </dgm:pt>
    <dgm:pt modelId="{7552CE81-FF67-489E-AA35-1F55E22B09B9}">
      <dgm:prSet phldrT="[Text]"/>
      <dgm:spPr/>
      <dgm:t>
        <a:bodyPr/>
        <a:lstStyle/>
        <a:p>
          <a:r>
            <a:rPr lang="id-ID" dirty="0">
              <a:solidFill>
                <a:srgbClr val="FFC000"/>
              </a:solidFill>
            </a:rPr>
            <a:t>Tanda hipoksia</a:t>
          </a:r>
        </a:p>
      </dgm:t>
    </dgm:pt>
    <dgm:pt modelId="{F4BE1483-8A35-47F4-BCD3-349C627F8B72}" type="parTrans" cxnId="{23D29956-F59A-482C-97CC-E251A333AC20}">
      <dgm:prSet/>
      <dgm:spPr/>
      <dgm:t>
        <a:bodyPr/>
        <a:lstStyle/>
        <a:p>
          <a:endParaRPr lang="id-ID"/>
        </a:p>
      </dgm:t>
    </dgm:pt>
    <dgm:pt modelId="{A369A1D6-5A0E-47CF-9CED-565C6CDC1795}" type="sibTrans" cxnId="{23D29956-F59A-482C-97CC-E251A333AC20}">
      <dgm:prSet/>
      <dgm:spPr/>
      <dgm:t>
        <a:bodyPr/>
        <a:lstStyle/>
        <a:p>
          <a:endParaRPr lang="id-ID"/>
        </a:p>
      </dgm:t>
    </dgm:pt>
    <dgm:pt modelId="{5083D5A0-81F5-4B7F-81B5-EF4530047C17}">
      <dgm:prSet/>
      <dgm:spPr/>
      <dgm:t>
        <a:bodyPr/>
        <a:lstStyle/>
        <a:p>
          <a:r>
            <a:rPr lang="id-ID" dirty="0"/>
            <a:t>Intervensi</a:t>
          </a:r>
        </a:p>
      </dgm:t>
    </dgm:pt>
    <dgm:pt modelId="{19B99607-2AA6-4790-9B97-E58CC4691984}" type="parTrans" cxnId="{397B29BF-FCC8-4AF6-8AAF-14B468B0C0C3}">
      <dgm:prSet/>
      <dgm:spPr/>
      <dgm:t>
        <a:bodyPr/>
        <a:lstStyle/>
        <a:p>
          <a:endParaRPr lang="id-ID"/>
        </a:p>
      </dgm:t>
    </dgm:pt>
    <dgm:pt modelId="{2332180F-8D9D-41DC-936D-E852FCC3EE8D}" type="sibTrans" cxnId="{397B29BF-FCC8-4AF6-8AAF-14B468B0C0C3}">
      <dgm:prSet/>
      <dgm:spPr/>
      <dgm:t>
        <a:bodyPr/>
        <a:lstStyle/>
        <a:p>
          <a:endParaRPr lang="id-ID"/>
        </a:p>
      </dgm:t>
    </dgm:pt>
    <dgm:pt modelId="{4A92E215-EDFC-4F86-BB5B-85E6F1CB929A}">
      <dgm:prSet phldrT="[Text]"/>
      <dgm:spPr/>
      <dgm:t>
        <a:bodyPr/>
        <a:lstStyle/>
        <a:p>
          <a:r>
            <a:rPr lang="id-ID" dirty="0"/>
            <a:t>Diagnosa</a:t>
          </a:r>
        </a:p>
      </dgm:t>
    </dgm:pt>
    <dgm:pt modelId="{9093EFE8-CB3E-48C5-B5D3-E9FA8B41B979}" type="parTrans" cxnId="{418F3267-DC36-4E4B-98FF-549CFB4CC82A}">
      <dgm:prSet/>
      <dgm:spPr/>
      <dgm:t>
        <a:bodyPr/>
        <a:lstStyle/>
        <a:p>
          <a:endParaRPr lang="id-ID"/>
        </a:p>
      </dgm:t>
    </dgm:pt>
    <dgm:pt modelId="{4259CF4E-9FFA-4EF2-999D-A4A317EB6544}" type="sibTrans" cxnId="{418F3267-DC36-4E4B-98FF-549CFB4CC82A}">
      <dgm:prSet/>
      <dgm:spPr/>
      <dgm:t>
        <a:bodyPr/>
        <a:lstStyle/>
        <a:p>
          <a:endParaRPr lang="id-ID"/>
        </a:p>
      </dgm:t>
    </dgm:pt>
    <dgm:pt modelId="{151B6419-1B62-4985-B1D1-9248E515FFC5}">
      <dgm:prSet/>
      <dgm:spPr/>
      <dgm:t>
        <a:bodyPr/>
        <a:lstStyle/>
        <a:p>
          <a:r>
            <a:rPr lang="id-ID" dirty="0"/>
            <a:t>Evaluasi</a:t>
          </a:r>
        </a:p>
      </dgm:t>
    </dgm:pt>
    <dgm:pt modelId="{72F0BC6C-53CC-4498-8950-1B1134D7C0DA}" type="parTrans" cxnId="{80C861D7-B514-48C9-B108-6822F77BC90D}">
      <dgm:prSet/>
      <dgm:spPr/>
      <dgm:t>
        <a:bodyPr/>
        <a:lstStyle/>
        <a:p>
          <a:endParaRPr lang="id-ID"/>
        </a:p>
      </dgm:t>
    </dgm:pt>
    <dgm:pt modelId="{64F85234-E418-4437-969F-79DB471869F6}" type="sibTrans" cxnId="{80C861D7-B514-48C9-B108-6822F77BC90D}">
      <dgm:prSet/>
      <dgm:spPr/>
      <dgm:t>
        <a:bodyPr/>
        <a:lstStyle/>
        <a:p>
          <a:endParaRPr lang="id-ID"/>
        </a:p>
      </dgm:t>
    </dgm:pt>
    <dgm:pt modelId="{34A23B9B-08CC-45F7-AF25-94F2DA255820}" type="pres">
      <dgm:prSet presAssocID="{ADE6EA25-7AA8-41A3-8DF7-D6C43A33C8E0}" presName="Name0" presStyleCnt="0">
        <dgm:presLayoutVars>
          <dgm:chMax val="7"/>
          <dgm:dir/>
          <dgm:animLvl val="lvl"/>
          <dgm:resizeHandles val="exact"/>
        </dgm:presLayoutVars>
      </dgm:prSet>
      <dgm:spPr/>
    </dgm:pt>
    <dgm:pt modelId="{1EFD970B-B17A-480E-96BE-A9871115E3C5}" type="pres">
      <dgm:prSet presAssocID="{5B1B8A32-24B7-484B-8F3B-28492A94A5A7}" presName="circle1" presStyleLbl="node1" presStyleIdx="0" presStyleCnt="6"/>
      <dgm:spPr/>
    </dgm:pt>
    <dgm:pt modelId="{9D49ED83-2E65-4FBB-8998-0D47F88E08AD}" type="pres">
      <dgm:prSet presAssocID="{5B1B8A32-24B7-484B-8F3B-28492A94A5A7}" presName="space" presStyleCnt="0"/>
      <dgm:spPr/>
    </dgm:pt>
    <dgm:pt modelId="{A6F9E3DA-E867-48F3-9DF2-2B495F828B84}" type="pres">
      <dgm:prSet presAssocID="{5B1B8A32-24B7-484B-8F3B-28492A94A5A7}" presName="rect1" presStyleLbl="alignAcc1" presStyleIdx="0" presStyleCnt="6"/>
      <dgm:spPr/>
    </dgm:pt>
    <dgm:pt modelId="{0DA5A4BA-4EA3-4B03-99BB-A7BB75515DFD}" type="pres">
      <dgm:prSet presAssocID="{4828D2C9-7A1E-4020-B278-15B9F302F2FF}" presName="vertSpace2" presStyleLbl="node1" presStyleIdx="0" presStyleCnt="6"/>
      <dgm:spPr/>
    </dgm:pt>
    <dgm:pt modelId="{F700EFF2-3E89-4095-81AA-20A7FD4DC5F2}" type="pres">
      <dgm:prSet presAssocID="{4828D2C9-7A1E-4020-B278-15B9F302F2FF}" presName="circle2" presStyleLbl="node1" presStyleIdx="1" presStyleCnt="6"/>
      <dgm:spPr/>
    </dgm:pt>
    <dgm:pt modelId="{DEBA7748-9314-4F9F-A5B8-A7E34952FCD4}" type="pres">
      <dgm:prSet presAssocID="{4828D2C9-7A1E-4020-B278-15B9F302F2FF}" presName="rect2" presStyleLbl="alignAcc1" presStyleIdx="1" presStyleCnt="6"/>
      <dgm:spPr/>
    </dgm:pt>
    <dgm:pt modelId="{8D6C6AB4-A686-409B-8F1B-70427DC38E93}" type="pres">
      <dgm:prSet presAssocID="{FA3EBE08-07DA-487B-AC11-B0DF0AA6FEDF}" presName="vertSpace3" presStyleLbl="node1" presStyleIdx="1" presStyleCnt="6"/>
      <dgm:spPr/>
    </dgm:pt>
    <dgm:pt modelId="{B5ABC38C-496C-4884-B1F7-939015BA099B}" type="pres">
      <dgm:prSet presAssocID="{FA3EBE08-07DA-487B-AC11-B0DF0AA6FEDF}" presName="circle3" presStyleLbl="node1" presStyleIdx="2" presStyleCnt="6"/>
      <dgm:spPr/>
    </dgm:pt>
    <dgm:pt modelId="{5A2D2F8B-D894-4EB2-A6A9-D1EA8DF74F24}" type="pres">
      <dgm:prSet presAssocID="{FA3EBE08-07DA-487B-AC11-B0DF0AA6FEDF}" presName="rect3" presStyleLbl="alignAcc1" presStyleIdx="2" presStyleCnt="6"/>
      <dgm:spPr/>
    </dgm:pt>
    <dgm:pt modelId="{D0A2F83F-F0D7-4E0C-A973-C04AEC93CAD6}" type="pres">
      <dgm:prSet presAssocID="{4A92E215-EDFC-4F86-BB5B-85E6F1CB929A}" presName="vertSpace4" presStyleLbl="node1" presStyleIdx="2" presStyleCnt="6"/>
      <dgm:spPr/>
    </dgm:pt>
    <dgm:pt modelId="{C9695E23-B2B3-4C29-8312-CB0584E3DE14}" type="pres">
      <dgm:prSet presAssocID="{4A92E215-EDFC-4F86-BB5B-85E6F1CB929A}" presName="circle4" presStyleLbl="node1" presStyleIdx="3" presStyleCnt="6"/>
      <dgm:spPr/>
    </dgm:pt>
    <dgm:pt modelId="{1A2096C4-7254-4CB6-AE6D-3A394BD45325}" type="pres">
      <dgm:prSet presAssocID="{4A92E215-EDFC-4F86-BB5B-85E6F1CB929A}" presName="rect4" presStyleLbl="alignAcc1" presStyleIdx="3" presStyleCnt="6"/>
      <dgm:spPr/>
    </dgm:pt>
    <dgm:pt modelId="{62892061-7DE0-4278-B42E-EB593AA5FF48}" type="pres">
      <dgm:prSet presAssocID="{5083D5A0-81F5-4B7F-81B5-EF4530047C17}" presName="vertSpace5" presStyleLbl="node1" presStyleIdx="3" presStyleCnt="6"/>
      <dgm:spPr/>
    </dgm:pt>
    <dgm:pt modelId="{49BF5F88-D3D9-41D5-87C7-7289789EB61D}" type="pres">
      <dgm:prSet presAssocID="{5083D5A0-81F5-4B7F-81B5-EF4530047C17}" presName="circle5" presStyleLbl="node1" presStyleIdx="4" presStyleCnt="6"/>
      <dgm:spPr/>
    </dgm:pt>
    <dgm:pt modelId="{38ED881E-4048-4E3C-9B68-63DE825AFA79}" type="pres">
      <dgm:prSet presAssocID="{5083D5A0-81F5-4B7F-81B5-EF4530047C17}" presName="rect5" presStyleLbl="alignAcc1" presStyleIdx="4" presStyleCnt="6"/>
      <dgm:spPr/>
    </dgm:pt>
    <dgm:pt modelId="{F9E2CD4F-8F93-4E7B-862D-B5B0120624E9}" type="pres">
      <dgm:prSet presAssocID="{151B6419-1B62-4985-B1D1-9248E515FFC5}" presName="vertSpace6" presStyleLbl="node1" presStyleIdx="4" presStyleCnt="6"/>
      <dgm:spPr/>
    </dgm:pt>
    <dgm:pt modelId="{6509CB7E-2376-4CBA-821B-231C90EFB3B5}" type="pres">
      <dgm:prSet presAssocID="{151B6419-1B62-4985-B1D1-9248E515FFC5}" presName="circle6" presStyleLbl="node1" presStyleIdx="5" presStyleCnt="6"/>
      <dgm:spPr/>
    </dgm:pt>
    <dgm:pt modelId="{5CD3C4EA-CA0B-4CE1-8064-E713BDAD095A}" type="pres">
      <dgm:prSet presAssocID="{151B6419-1B62-4985-B1D1-9248E515FFC5}" presName="rect6" presStyleLbl="alignAcc1" presStyleIdx="5" presStyleCnt="6"/>
      <dgm:spPr/>
    </dgm:pt>
    <dgm:pt modelId="{7752341A-C0C7-4AB9-8E72-2D902CF5B600}" type="pres">
      <dgm:prSet presAssocID="{5B1B8A32-24B7-484B-8F3B-28492A94A5A7}" presName="rect1ParTx" presStyleLbl="alignAcc1" presStyleIdx="5" presStyleCnt="6">
        <dgm:presLayoutVars>
          <dgm:chMax val="1"/>
          <dgm:bulletEnabled val="1"/>
        </dgm:presLayoutVars>
      </dgm:prSet>
      <dgm:spPr/>
    </dgm:pt>
    <dgm:pt modelId="{DB5D8409-EED7-4609-9A70-3D4CE7ABEC21}" type="pres">
      <dgm:prSet presAssocID="{5B1B8A32-24B7-484B-8F3B-28492A94A5A7}" presName="rect1ChTx" presStyleLbl="alignAcc1" presStyleIdx="5" presStyleCnt="6">
        <dgm:presLayoutVars>
          <dgm:bulletEnabled val="1"/>
        </dgm:presLayoutVars>
      </dgm:prSet>
      <dgm:spPr/>
    </dgm:pt>
    <dgm:pt modelId="{5FDC94E6-3AAC-4609-A4D2-001454B55B26}" type="pres">
      <dgm:prSet presAssocID="{4828D2C9-7A1E-4020-B278-15B9F302F2FF}" presName="rect2ParTx" presStyleLbl="alignAcc1" presStyleIdx="5" presStyleCnt="6">
        <dgm:presLayoutVars>
          <dgm:chMax val="1"/>
          <dgm:bulletEnabled val="1"/>
        </dgm:presLayoutVars>
      </dgm:prSet>
      <dgm:spPr/>
    </dgm:pt>
    <dgm:pt modelId="{3ADB64F8-7834-4A00-9F49-94384BC9229B}" type="pres">
      <dgm:prSet presAssocID="{4828D2C9-7A1E-4020-B278-15B9F302F2FF}" presName="rect2ChTx" presStyleLbl="alignAcc1" presStyleIdx="5" presStyleCnt="6">
        <dgm:presLayoutVars>
          <dgm:bulletEnabled val="1"/>
        </dgm:presLayoutVars>
      </dgm:prSet>
      <dgm:spPr/>
    </dgm:pt>
    <dgm:pt modelId="{0D09E9AA-EC42-444A-ABBD-65DE917DF16C}" type="pres">
      <dgm:prSet presAssocID="{FA3EBE08-07DA-487B-AC11-B0DF0AA6FEDF}" presName="rect3ParTx" presStyleLbl="alignAcc1" presStyleIdx="5" presStyleCnt="6">
        <dgm:presLayoutVars>
          <dgm:chMax val="1"/>
          <dgm:bulletEnabled val="1"/>
        </dgm:presLayoutVars>
      </dgm:prSet>
      <dgm:spPr/>
    </dgm:pt>
    <dgm:pt modelId="{F26F4679-2C4A-4642-97E5-7C56EEEE6EF4}" type="pres">
      <dgm:prSet presAssocID="{FA3EBE08-07DA-487B-AC11-B0DF0AA6FEDF}" presName="rect3ChTx" presStyleLbl="alignAcc1" presStyleIdx="5" presStyleCnt="6">
        <dgm:presLayoutVars>
          <dgm:bulletEnabled val="1"/>
        </dgm:presLayoutVars>
      </dgm:prSet>
      <dgm:spPr/>
    </dgm:pt>
    <dgm:pt modelId="{9ADC26F5-4571-4F00-B0E5-CB720BCDB58D}" type="pres">
      <dgm:prSet presAssocID="{4A92E215-EDFC-4F86-BB5B-85E6F1CB929A}" presName="rect4ParTx" presStyleLbl="alignAcc1" presStyleIdx="5" presStyleCnt="6">
        <dgm:presLayoutVars>
          <dgm:chMax val="1"/>
          <dgm:bulletEnabled val="1"/>
        </dgm:presLayoutVars>
      </dgm:prSet>
      <dgm:spPr/>
    </dgm:pt>
    <dgm:pt modelId="{2EBEC494-C7F9-4A12-957D-68B9C5B9C623}" type="pres">
      <dgm:prSet presAssocID="{4A92E215-EDFC-4F86-BB5B-85E6F1CB929A}" presName="rect4ChTx" presStyleLbl="alignAcc1" presStyleIdx="5" presStyleCnt="6">
        <dgm:presLayoutVars>
          <dgm:bulletEnabled val="1"/>
        </dgm:presLayoutVars>
      </dgm:prSet>
      <dgm:spPr/>
    </dgm:pt>
    <dgm:pt modelId="{BBDD00DF-F132-4700-87F7-29C0D4EA693D}" type="pres">
      <dgm:prSet presAssocID="{5083D5A0-81F5-4B7F-81B5-EF4530047C17}" presName="rect5ParTx" presStyleLbl="alignAcc1" presStyleIdx="5" presStyleCnt="6">
        <dgm:presLayoutVars>
          <dgm:chMax val="1"/>
          <dgm:bulletEnabled val="1"/>
        </dgm:presLayoutVars>
      </dgm:prSet>
      <dgm:spPr/>
    </dgm:pt>
    <dgm:pt modelId="{CC12AD49-93AE-4B37-9C6E-D161CB9E67A1}" type="pres">
      <dgm:prSet presAssocID="{5083D5A0-81F5-4B7F-81B5-EF4530047C17}" presName="rect5ChTx" presStyleLbl="alignAcc1" presStyleIdx="5" presStyleCnt="6">
        <dgm:presLayoutVars>
          <dgm:bulletEnabled val="1"/>
        </dgm:presLayoutVars>
      </dgm:prSet>
      <dgm:spPr/>
    </dgm:pt>
    <dgm:pt modelId="{2313EA76-ABFD-498B-B7C8-4FB61A77A287}" type="pres">
      <dgm:prSet presAssocID="{151B6419-1B62-4985-B1D1-9248E515FFC5}" presName="rect6ParTx" presStyleLbl="alignAcc1" presStyleIdx="5" presStyleCnt="6">
        <dgm:presLayoutVars>
          <dgm:chMax val="1"/>
          <dgm:bulletEnabled val="1"/>
        </dgm:presLayoutVars>
      </dgm:prSet>
      <dgm:spPr/>
    </dgm:pt>
    <dgm:pt modelId="{E8F8D7B1-1A1A-40ED-9F09-38720DBB057A}" type="pres">
      <dgm:prSet presAssocID="{151B6419-1B62-4985-B1D1-9248E515FFC5}" presName="rect6ChTx" presStyleLbl="alignAcc1" presStyleIdx="5" presStyleCnt="6">
        <dgm:presLayoutVars>
          <dgm:bulletEnabled val="1"/>
        </dgm:presLayoutVars>
      </dgm:prSet>
      <dgm:spPr/>
    </dgm:pt>
  </dgm:ptLst>
  <dgm:cxnLst>
    <dgm:cxn modelId="{77786C08-D82B-474C-99F7-3E13BF2DCF8C}" type="presOf" srcId="{FA3EBE08-07DA-487B-AC11-B0DF0AA6FEDF}" destId="{0D09E9AA-EC42-444A-ABBD-65DE917DF16C}" srcOrd="1" destOrd="0" presId="urn:microsoft.com/office/officeart/2005/8/layout/target3"/>
    <dgm:cxn modelId="{4A166610-5049-402A-BD18-D3B91FD077D6}" type="presOf" srcId="{5083D5A0-81F5-4B7F-81B5-EF4530047C17}" destId="{38ED881E-4048-4E3C-9B68-63DE825AFA79}" srcOrd="0" destOrd="0" presId="urn:microsoft.com/office/officeart/2005/8/layout/target3"/>
    <dgm:cxn modelId="{096DB721-99FF-4239-B545-85DB2EB486D9}" type="presOf" srcId="{4A92E215-EDFC-4F86-BB5B-85E6F1CB929A}" destId="{9ADC26F5-4571-4F00-B0E5-CB720BCDB58D}" srcOrd="1" destOrd="0" presId="urn:microsoft.com/office/officeart/2005/8/layout/target3"/>
    <dgm:cxn modelId="{6E094335-8504-4C9E-A289-4028D66FB3B8}" type="presOf" srcId="{CB825C93-F2FF-48E3-822B-45053966D7B6}" destId="{3ADB64F8-7834-4A00-9F49-94384BC9229B}" srcOrd="0" destOrd="1" presId="urn:microsoft.com/office/officeart/2005/8/layout/target3"/>
    <dgm:cxn modelId="{EFBF8336-8FBD-4200-9BBA-546688425892}" type="presOf" srcId="{151B6419-1B62-4985-B1D1-9248E515FFC5}" destId="{5CD3C4EA-CA0B-4CE1-8064-E713BDAD095A}" srcOrd="0" destOrd="0" presId="urn:microsoft.com/office/officeart/2005/8/layout/target3"/>
    <dgm:cxn modelId="{BEC5D13E-7AF9-4304-9995-0C731C2FB978}" srcId="{5B1B8A32-24B7-484B-8F3B-28492A94A5A7}" destId="{B0A584D8-D1E1-47D1-9890-66CB614C3343}" srcOrd="1" destOrd="0" parTransId="{EF68074D-D08E-43AA-817F-C25251A336E4}" sibTransId="{1648C8C6-B0EF-4DA5-9279-7812BE87B160}"/>
    <dgm:cxn modelId="{6478AF3F-41A7-4E04-8758-0B1AFAD72BA7}" type="presOf" srcId="{B0A584D8-D1E1-47D1-9890-66CB614C3343}" destId="{DB5D8409-EED7-4609-9A70-3D4CE7ABEC21}" srcOrd="0" destOrd="1" presId="urn:microsoft.com/office/officeart/2005/8/layout/target3"/>
    <dgm:cxn modelId="{AEEC8243-1141-4305-91D3-AEB751BC35AB}" type="presOf" srcId="{151B6419-1B62-4985-B1D1-9248E515FFC5}" destId="{2313EA76-ABFD-498B-B7C8-4FB61A77A287}" srcOrd="1" destOrd="0" presId="urn:microsoft.com/office/officeart/2005/8/layout/target3"/>
    <dgm:cxn modelId="{74CC2D66-1BDC-4557-A0D5-C3958104F5B1}" type="presOf" srcId="{A083AA2B-4615-4D8B-AF95-9EB0F7BD7208}" destId="{F26F4679-2C4A-4642-97E5-7C56EEEE6EF4}" srcOrd="0" destOrd="0" presId="urn:microsoft.com/office/officeart/2005/8/layout/target3"/>
    <dgm:cxn modelId="{418F3267-DC36-4E4B-98FF-549CFB4CC82A}" srcId="{ADE6EA25-7AA8-41A3-8DF7-D6C43A33C8E0}" destId="{4A92E215-EDFC-4F86-BB5B-85E6F1CB929A}" srcOrd="3" destOrd="0" parTransId="{9093EFE8-CB3E-48C5-B5D3-E9FA8B41B979}" sibTransId="{4259CF4E-9FFA-4EF2-999D-A4A317EB6544}"/>
    <dgm:cxn modelId="{3969B669-66A2-450B-8AE7-05D1547572B7}" type="presOf" srcId="{AE46A107-143B-41FD-BBD0-C43FE8EB7395}" destId="{3ADB64F8-7834-4A00-9F49-94384BC9229B}" srcOrd="0" destOrd="0" presId="urn:microsoft.com/office/officeart/2005/8/layout/target3"/>
    <dgm:cxn modelId="{46DE564C-0C42-4E72-9E4A-23939B9D09CF}" type="presOf" srcId="{FA3EBE08-07DA-487B-AC11-B0DF0AA6FEDF}" destId="{5A2D2F8B-D894-4EB2-A6A9-D1EA8DF74F24}" srcOrd="0" destOrd="0" presId="urn:microsoft.com/office/officeart/2005/8/layout/target3"/>
    <dgm:cxn modelId="{23D29956-F59A-482C-97CC-E251A333AC20}" srcId="{FA3EBE08-07DA-487B-AC11-B0DF0AA6FEDF}" destId="{7552CE81-FF67-489E-AA35-1F55E22B09B9}" srcOrd="1" destOrd="0" parTransId="{F4BE1483-8A35-47F4-BCD3-349C627F8B72}" sibTransId="{A369A1D6-5A0E-47CF-9CED-565C6CDC1795}"/>
    <dgm:cxn modelId="{47D6895A-BC9A-455D-AE36-7F16237DA74A}" type="presOf" srcId="{4A92E215-EDFC-4F86-BB5B-85E6F1CB929A}" destId="{1A2096C4-7254-4CB6-AE6D-3A394BD45325}" srcOrd="0" destOrd="0" presId="urn:microsoft.com/office/officeart/2005/8/layout/target3"/>
    <dgm:cxn modelId="{A7D6F35A-C6C0-43BB-B702-B96E3ED115DE}" srcId="{FA3EBE08-07DA-487B-AC11-B0DF0AA6FEDF}" destId="{A083AA2B-4615-4D8B-AF95-9EB0F7BD7208}" srcOrd="0" destOrd="0" parTransId="{D82C91FC-2811-40A6-9C33-2D219ED13763}" sibTransId="{0A9AEC23-F27C-439F-8D54-DC4F1C097483}"/>
    <dgm:cxn modelId="{B55D7980-9FD3-4400-9E49-6705008A04CA}" type="presOf" srcId="{796E3AE2-7629-4A5E-A84B-1E01F1932329}" destId="{DB5D8409-EED7-4609-9A70-3D4CE7ABEC21}" srcOrd="0" destOrd="0" presId="urn:microsoft.com/office/officeart/2005/8/layout/target3"/>
    <dgm:cxn modelId="{1B09F189-A39A-4722-904C-F7BEFC801231}" type="presOf" srcId="{4828D2C9-7A1E-4020-B278-15B9F302F2FF}" destId="{DEBA7748-9314-4F9F-A5B8-A7E34952FCD4}" srcOrd="0" destOrd="0" presId="urn:microsoft.com/office/officeart/2005/8/layout/target3"/>
    <dgm:cxn modelId="{5EC53092-8953-43DD-9EB8-6A4422B4402A}" srcId="{4828D2C9-7A1E-4020-B278-15B9F302F2FF}" destId="{CB825C93-F2FF-48E3-822B-45053966D7B6}" srcOrd="1" destOrd="0" parTransId="{C3094D64-DDD0-4454-815E-CD8863782283}" sibTransId="{D3587429-26F7-4EF5-948B-A660AEE818F8}"/>
    <dgm:cxn modelId="{F6C6B296-B24C-47EE-8403-C6B178DDE3E0}" type="presOf" srcId="{5B1B8A32-24B7-484B-8F3B-28492A94A5A7}" destId="{7752341A-C0C7-4AB9-8E72-2D902CF5B600}" srcOrd="1" destOrd="0" presId="urn:microsoft.com/office/officeart/2005/8/layout/target3"/>
    <dgm:cxn modelId="{1C3F3C9C-811C-4F05-856E-536C61F9A201}" srcId="{ADE6EA25-7AA8-41A3-8DF7-D6C43A33C8E0}" destId="{4828D2C9-7A1E-4020-B278-15B9F302F2FF}" srcOrd="1" destOrd="0" parTransId="{DB880618-8039-49AF-BB66-F033D1C7F495}" sibTransId="{80AAF287-9C20-4581-9BA5-BD2C93AE49FC}"/>
    <dgm:cxn modelId="{79F1589C-43C4-49E0-B3AE-46753027843E}" srcId="{5B1B8A32-24B7-484B-8F3B-28492A94A5A7}" destId="{796E3AE2-7629-4A5E-A84B-1E01F1932329}" srcOrd="0" destOrd="0" parTransId="{FDDE850E-8E31-478B-8EB2-FBE22309DF92}" sibTransId="{BE9D5CEA-3245-4CC6-97D5-69531D4B4DA4}"/>
    <dgm:cxn modelId="{4D309AA6-2565-4816-9EA1-A1293B51EE55}" type="presOf" srcId="{7552CE81-FF67-489E-AA35-1F55E22B09B9}" destId="{F26F4679-2C4A-4642-97E5-7C56EEEE6EF4}" srcOrd="0" destOrd="1" presId="urn:microsoft.com/office/officeart/2005/8/layout/target3"/>
    <dgm:cxn modelId="{4AE00CAC-7509-405F-B290-457EED68FA0B}" type="presOf" srcId="{5B1B8A32-24B7-484B-8F3B-28492A94A5A7}" destId="{A6F9E3DA-E867-48F3-9DF2-2B495F828B84}" srcOrd="0" destOrd="0" presId="urn:microsoft.com/office/officeart/2005/8/layout/target3"/>
    <dgm:cxn modelId="{46C8ACB6-82A3-401E-8AC3-4C7A4708A649}" type="presOf" srcId="{5083D5A0-81F5-4B7F-81B5-EF4530047C17}" destId="{BBDD00DF-F132-4700-87F7-29C0D4EA693D}" srcOrd="1" destOrd="0" presId="urn:microsoft.com/office/officeart/2005/8/layout/target3"/>
    <dgm:cxn modelId="{6C7980BA-B04C-4265-ADA1-D7D3AE218549}" srcId="{4828D2C9-7A1E-4020-B278-15B9F302F2FF}" destId="{AE46A107-143B-41FD-BBD0-C43FE8EB7395}" srcOrd="0" destOrd="0" parTransId="{1D305608-AA09-48F6-9776-3164F6593CB3}" sibTransId="{740805FF-E3FC-4C8B-AA0F-948625A9C2F0}"/>
    <dgm:cxn modelId="{397B29BF-FCC8-4AF6-8AAF-14B468B0C0C3}" srcId="{ADE6EA25-7AA8-41A3-8DF7-D6C43A33C8E0}" destId="{5083D5A0-81F5-4B7F-81B5-EF4530047C17}" srcOrd="4" destOrd="0" parTransId="{19B99607-2AA6-4790-9B97-E58CC4691984}" sibTransId="{2332180F-8D9D-41DC-936D-E852FCC3EE8D}"/>
    <dgm:cxn modelId="{AE6397BF-5247-4C84-B830-F8AEE9B7B86D}" type="presOf" srcId="{ADE6EA25-7AA8-41A3-8DF7-D6C43A33C8E0}" destId="{34A23B9B-08CC-45F7-AF25-94F2DA255820}" srcOrd="0" destOrd="0" presId="urn:microsoft.com/office/officeart/2005/8/layout/target3"/>
    <dgm:cxn modelId="{80C861D7-B514-48C9-B108-6822F77BC90D}" srcId="{ADE6EA25-7AA8-41A3-8DF7-D6C43A33C8E0}" destId="{151B6419-1B62-4985-B1D1-9248E515FFC5}" srcOrd="5" destOrd="0" parTransId="{72F0BC6C-53CC-4498-8950-1B1134D7C0DA}" sibTransId="{64F85234-E418-4437-969F-79DB471869F6}"/>
    <dgm:cxn modelId="{9AE836E7-E267-4CA1-9A36-7E8C04C0395E}" type="presOf" srcId="{4828D2C9-7A1E-4020-B278-15B9F302F2FF}" destId="{5FDC94E6-3AAC-4609-A4D2-001454B55B26}" srcOrd="1" destOrd="0" presId="urn:microsoft.com/office/officeart/2005/8/layout/target3"/>
    <dgm:cxn modelId="{2D8A26FA-BD85-4A50-854E-DEEB98CC4C9A}" srcId="{ADE6EA25-7AA8-41A3-8DF7-D6C43A33C8E0}" destId="{FA3EBE08-07DA-487B-AC11-B0DF0AA6FEDF}" srcOrd="2" destOrd="0" parTransId="{C9A3F953-71C0-4B7E-83AB-B23A83ACAB89}" sibTransId="{D99C2647-1D48-4C82-95CA-C4A82DE2BB52}"/>
    <dgm:cxn modelId="{E43AA3FB-F0B0-4A3B-8024-99A047B4C2F8}" srcId="{ADE6EA25-7AA8-41A3-8DF7-D6C43A33C8E0}" destId="{5B1B8A32-24B7-484B-8F3B-28492A94A5A7}" srcOrd="0" destOrd="0" parTransId="{DE36EC3C-3FAA-44BE-854D-7BA29FA7E6A5}" sibTransId="{18366A08-37B1-4BE5-AA78-A54610E2E363}"/>
    <dgm:cxn modelId="{C4A8B063-9ECC-44D3-A207-5D050B6F36FA}" type="presParOf" srcId="{34A23B9B-08CC-45F7-AF25-94F2DA255820}" destId="{1EFD970B-B17A-480E-96BE-A9871115E3C5}" srcOrd="0" destOrd="0" presId="urn:microsoft.com/office/officeart/2005/8/layout/target3"/>
    <dgm:cxn modelId="{83E0CF25-8BEF-4D0C-999C-9E15B6C875B1}" type="presParOf" srcId="{34A23B9B-08CC-45F7-AF25-94F2DA255820}" destId="{9D49ED83-2E65-4FBB-8998-0D47F88E08AD}" srcOrd="1" destOrd="0" presId="urn:microsoft.com/office/officeart/2005/8/layout/target3"/>
    <dgm:cxn modelId="{0CCCA8AC-4710-4CE4-A9CE-D2E1D61B5B26}" type="presParOf" srcId="{34A23B9B-08CC-45F7-AF25-94F2DA255820}" destId="{A6F9E3DA-E867-48F3-9DF2-2B495F828B84}" srcOrd="2" destOrd="0" presId="urn:microsoft.com/office/officeart/2005/8/layout/target3"/>
    <dgm:cxn modelId="{804C2151-4BA5-4499-8C28-CB4988569416}" type="presParOf" srcId="{34A23B9B-08CC-45F7-AF25-94F2DA255820}" destId="{0DA5A4BA-4EA3-4B03-99BB-A7BB75515DFD}" srcOrd="3" destOrd="0" presId="urn:microsoft.com/office/officeart/2005/8/layout/target3"/>
    <dgm:cxn modelId="{CE107A9C-7183-49E4-95A4-57BB7C2993E4}" type="presParOf" srcId="{34A23B9B-08CC-45F7-AF25-94F2DA255820}" destId="{F700EFF2-3E89-4095-81AA-20A7FD4DC5F2}" srcOrd="4" destOrd="0" presId="urn:microsoft.com/office/officeart/2005/8/layout/target3"/>
    <dgm:cxn modelId="{FE31640E-2C96-4A1D-A888-42E183421E99}" type="presParOf" srcId="{34A23B9B-08CC-45F7-AF25-94F2DA255820}" destId="{DEBA7748-9314-4F9F-A5B8-A7E34952FCD4}" srcOrd="5" destOrd="0" presId="urn:microsoft.com/office/officeart/2005/8/layout/target3"/>
    <dgm:cxn modelId="{357721F7-A314-407B-9DCA-9E06AA333167}" type="presParOf" srcId="{34A23B9B-08CC-45F7-AF25-94F2DA255820}" destId="{8D6C6AB4-A686-409B-8F1B-70427DC38E93}" srcOrd="6" destOrd="0" presId="urn:microsoft.com/office/officeart/2005/8/layout/target3"/>
    <dgm:cxn modelId="{FE18909C-110F-435C-BEDA-C385179211DA}" type="presParOf" srcId="{34A23B9B-08CC-45F7-AF25-94F2DA255820}" destId="{B5ABC38C-496C-4884-B1F7-939015BA099B}" srcOrd="7" destOrd="0" presId="urn:microsoft.com/office/officeart/2005/8/layout/target3"/>
    <dgm:cxn modelId="{24D47D56-CBE1-45CB-BA71-820BB147053C}" type="presParOf" srcId="{34A23B9B-08CC-45F7-AF25-94F2DA255820}" destId="{5A2D2F8B-D894-4EB2-A6A9-D1EA8DF74F24}" srcOrd="8" destOrd="0" presId="urn:microsoft.com/office/officeart/2005/8/layout/target3"/>
    <dgm:cxn modelId="{0D21E0B3-D56B-45EE-9FC9-6F6DDD0E0D3E}" type="presParOf" srcId="{34A23B9B-08CC-45F7-AF25-94F2DA255820}" destId="{D0A2F83F-F0D7-4E0C-A973-C04AEC93CAD6}" srcOrd="9" destOrd="0" presId="urn:microsoft.com/office/officeart/2005/8/layout/target3"/>
    <dgm:cxn modelId="{FA413B23-D9A1-4032-A457-CAC5109D649C}" type="presParOf" srcId="{34A23B9B-08CC-45F7-AF25-94F2DA255820}" destId="{C9695E23-B2B3-4C29-8312-CB0584E3DE14}" srcOrd="10" destOrd="0" presId="urn:microsoft.com/office/officeart/2005/8/layout/target3"/>
    <dgm:cxn modelId="{CF6B80E9-2F80-4D81-B35F-2A55945F8C65}" type="presParOf" srcId="{34A23B9B-08CC-45F7-AF25-94F2DA255820}" destId="{1A2096C4-7254-4CB6-AE6D-3A394BD45325}" srcOrd="11" destOrd="0" presId="urn:microsoft.com/office/officeart/2005/8/layout/target3"/>
    <dgm:cxn modelId="{AFFEA277-9D36-4181-882D-5D98BFE80CA1}" type="presParOf" srcId="{34A23B9B-08CC-45F7-AF25-94F2DA255820}" destId="{62892061-7DE0-4278-B42E-EB593AA5FF48}" srcOrd="12" destOrd="0" presId="urn:microsoft.com/office/officeart/2005/8/layout/target3"/>
    <dgm:cxn modelId="{1D0F0137-9883-49FA-9C2C-2D6088895E3C}" type="presParOf" srcId="{34A23B9B-08CC-45F7-AF25-94F2DA255820}" destId="{49BF5F88-D3D9-41D5-87C7-7289789EB61D}" srcOrd="13" destOrd="0" presId="urn:microsoft.com/office/officeart/2005/8/layout/target3"/>
    <dgm:cxn modelId="{F5AE46E6-28E5-4273-8B98-1673100AAF1C}" type="presParOf" srcId="{34A23B9B-08CC-45F7-AF25-94F2DA255820}" destId="{38ED881E-4048-4E3C-9B68-63DE825AFA79}" srcOrd="14" destOrd="0" presId="urn:microsoft.com/office/officeart/2005/8/layout/target3"/>
    <dgm:cxn modelId="{A4C6C584-8711-4DD0-95E2-1CA1328007C5}" type="presParOf" srcId="{34A23B9B-08CC-45F7-AF25-94F2DA255820}" destId="{F9E2CD4F-8F93-4E7B-862D-B5B0120624E9}" srcOrd="15" destOrd="0" presId="urn:microsoft.com/office/officeart/2005/8/layout/target3"/>
    <dgm:cxn modelId="{2C5E9D70-FB6A-4DFA-B50E-50F446A70EF2}" type="presParOf" srcId="{34A23B9B-08CC-45F7-AF25-94F2DA255820}" destId="{6509CB7E-2376-4CBA-821B-231C90EFB3B5}" srcOrd="16" destOrd="0" presId="urn:microsoft.com/office/officeart/2005/8/layout/target3"/>
    <dgm:cxn modelId="{6ED439A3-0176-4CCB-9FC5-D5949718BCEE}" type="presParOf" srcId="{34A23B9B-08CC-45F7-AF25-94F2DA255820}" destId="{5CD3C4EA-CA0B-4CE1-8064-E713BDAD095A}" srcOrd="17" destOrd="0" presId="urn:microsoft.com/office/officeart/2005/8/layout/target3"/>
    <dgm:cxn modelId="{2EC082A5-ECEF-47FA-9380-FDD8F151369F}" type="presParOf" srcId="{34A23B9B-08CC-45F7-AF25-94F2DA255820}" destId="{7752341A-C0C7-4AB9-8E72-2D902CF5B600}" srcOrd="18" destOrd="0" presId="urn:microsoft.com/office/officeart/2005/8/layout/target3"/>
    <dgm:cxn modelId="{88AC309B-1701-47C8-83C2-9DCC4C1F999D}" type="presParOf" srcId="{34A23B9B-08CC-45F7-AF25-94F2DA255820}" destId="{DB5D8409-EED7-4609-9A70-3D4CE7ABEC21}" srcOrd="19" destOrd="0" presId="urn:microsoft.com/office/officeart/2005/8/layout/target3"/>
    <dgm:cxn modelId="{E5AB8218-7BC2-4394-A9A6-D69438D3CACC}" type="presParOf" srcId="{34A23B9B-08CC-45F7-AF25-94F2DA255820}" destId="{5FDC94E6-3AAC-4609-A4D2-001454B55B26}" srcOrd="20" destOrd="0" presId="urn:microsoft.com/office/officeart/2005/8/layout/target3"/>
    <dgm:cxn modelId="{836C37AC-16F3-40FF-9C59-40D9EC10B675}" type="presParOf" srcId="{34A23B9B-08CC-45F7-AF25-94F2DA255820}" destId="{3ADB64F8-7834-4A00-9F49-94384BC9229B}" srcOrd="21" destOrd="0" presId="urn:microsoft.com/office/officeart/2005/8/layout/target3"/>
    <dgm:cxn modelId="{506C6AB7-7B44-47B6-9DC4-2FBF472F5639}" type="presParOf" srcId="{34A23B9B-08CC-45F7-AF25-94F2DA255820}" destId="{0D09E9AA-EC42-444A-ABBD-65DE917DF16C}" srcOrd="22" destOrd="0" presId="urn:microsoft.com/office/officeart/2005/8/layout/target3"/>
    <dgm:cxn modelId="{7AA9AA01-F6F4-4F47-BB9B-768B0A4A65BD}" type="presParOf" srcId="{34A23B9B-08CC-45F7-AF25-94F2DA255820}" destId="{F26F4679-2C4A-4642-97E5-7C56EEEE6EF4}" srcOrd="23" destOrd="0" presId="urn:microsoft.com/office/officeart/2005/8/layout/target3"/>
    <dgm:cxn modelId="{CB628802-07AE-4BD4-934B-366FA6900191}" type="presParOf" srcId="{34A23B9B-08CC-45F7-AF25-94F2DA255820}" destId="{9ADC26F5-4571-4F00-B0E5-CB720BCDB58D}" srcOrd="24" destOrd="0" presId="urn:microsoft.com/office/officeart/2005/8/layout/target3"/>
    <dgm:cxn modelId="{99778188-4283-4BF6-8649-6BA78A502704}" type="presParOf" srcId="{34A23B9B-08CC-45F7-AF25-94F2DA255820}" destId="{2EBEC494-C7F9-4A12-957D-68B9C5B9C623}" srcOrd="25" destOrd="0" presId="urn:microsoft.com/office/officeart/2005/8/layout/target3"/>
    <dgm:cxn modelId="{9375A85F-0FB9-4743-8116-BDE3BB5C9294}" type="presParOf" srcId="{34A23B9B-08CC-45F7-AF25-94F2DA255820}" destId="{BBDD00DF-F132-4700-87F7-29C0D4EA693D}" srcOrd="26" destOrd="0" presId="urn:microsoft.com/office/officeart/2005/8/layout/target3"/>
    <dgm:cxn modelId="{1897EF2E-402A-46AA-863B-537E5DADEC95}" type="presParOf" srcId="{34A23B9B-08CC-45F7-AF25-94F2DA255820}" destId="{CC12AD49-93AE-4B37-9C6E-D161CB9E67A1}" srcOrd="27" destOrd="0" presId="urn:microsoft.com/office/officeart/2005/8/layout/target3"/>
    <dgm:cxn modelId="{A8342CAD-7195-4749-B36A-2DB5209E0126}" type="presParOf" srcId="{34A23B9B-08CC-45F7-AF25-94F2DA255820}" destId="{2313EA76-ABFD-498B-B7C8-4FB61A77A287}" srcOrd="28" destOrd="0" presId="urn:microsoft.com/office/officeart/2005/8/layout/target3"/>
    <dgm:cxn modelId="{4E0992A9-7DDD-4263-8E23-345CB162921E}" type="presParOf" srcId="{34A23B9B-08CC-45F7-AF25-94F2DA255820}" destId="{E8F8D7B1-1A1A-40ED-9F09-38720DBB057A}" srcOrd="2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DBA44D-66DC-4ECC-89F0-9FFADB7AB85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d-ID"/>
        </a:p>
      </dgm:t>
    </dgm:pt>
    <dgm:pt modelId="{A1993C67-7D4C-419E-BAB8-10D5176EDCB9}">
      <dgm:prSet phldrT="[Text]"/>
      <dgm:spPr/>
      <dgm:t>
        <a:bodyPr/>
        <a:lstStyle/>
        <a:p>
          <a:r>
            <a:rPr lang="id-ID" dirty="0"/>
            <a:t>Tanpa Alat</a:t>
          </a:r>
        </a:p>
      </dgm:t>
    </dgm:pt>
    <dgm:pt modelId="{15AADE0A-10C3-40C9-8985-D45DF85EFF74}" type="parTrans" cxnId="{57BAAC59-226D-4BBD-A86E-2DE0801F098E}">
      <dgm:prSet/>
      <dgm:spPr/>
      <dgm:t>
        <a:bodyPr/>
        <a:lstStyle/>
        <a:p>
          <a:endParaRPr lang="id-ID"/>
        </a:p>
      </dgm:t>
    </dgm:pt>
    <dgm:pt modelId="{457C355B-5B39-4768-81F1-95D3460828E9}" type="sibTrans" cxnId="{57BAAC59-226D-4BBD-A86E-2DE0801F098E}">
      <dgm:prSet/>
      <dgm:spPr/>
      <dgm:t>
        <a:bodyPr/>
        <a:lstStyle/>
        <a:p>
          <a:endParaRPr lang="id-ID"/>
        </a:p>
      </dgm:t>
    </dgm:pt>
    <dgm:pt modelId="{B842541B-93C2-4994-936B-CB8D89CB7F6F}">
      <dgm:prSet phldrT="[Text]"/>
      <dgm:spPr/>
      <dgm:t>
        <a:bodyPr/>
        <a:lstStyle/>
        <a:p>
          <a:r>
            <a:rPr lang="id-ID" dirty="0"/>
            <a:t>Head tilt</a:t>
          </a:r>
        </a:p>
      </dgm:t>
    </dgm:pt>
    <dgm:pt modelId="{C90AFD08-0FD8-4D55-9EEF-7EA015230FEA}" type="parTrans" cxnId="{A082AC19-523D-47FC-9A28-0E0C5C25E4E1}">
      <dgm:prSet/>
      <dgm:spPr/>
      <dgm:t>
        <a:bodyPr/>
        <a:lstStyle/>
        <a:p>
          <a:endParaRPr lang="id-ID"/>
        </a:p>
      </dgm:t>
    </dgm:pt>
    <dgm:pt modelId="{43C17D3C-76E8-4C35-8FA6-84F33880F0C4}" type="sibTrans" cxnId="{A082AC19-523D-47FC-9A28-0E0C5C25E4E1}">
      <dgm:prSet/>
      <dgm:spPr/>
      <dgm:t>
        <a:bodyPr/>
        <a:lstStyle/>
        <a:p>
          <a:endParaRPr lang="id-ID"/>
        </a:p>
      </dgm:t>
    </dgm:pt>
    <dgm:pt modelId="{D6307999-EC01-48CB-92FA-2EDA45506330}">
      <dgm:prSet phldrT="[Text]"/>
      <dgm:spPr/>
      <dgm:t>
        <a:bodyPr/>
        <a:lstStyle/>
        <a:p>
          <a:r>
            <a:rPr lang="id-ID" dirty="0"/>
            <a:t>Chin lift</a:t>
          </a:r>
        </a:p>
      </dgm:t>
    </dgm:pt>
    <dgm:pt modelId="{7549D0DF-BC31-4D5C-899D-84A575986274}" type="parTrans" cxnId="{4B3DAB98-1F23-4E9B-BEB6-9E63616F0B47}">
      <dgm:prSet/>
      <dgm:spPr/>
      <dgm:t>
        <a:bodyPr/>
        <a:lstStyle/>
        <a:p>
          <a:endParaRPr lang="id-ID"/>
        </a:p>
      </dgm:t>
    </dgm:pt>
    <dgm:pt modelId="{B344A543-1382-49A5-897C-BA3B5175B2DD}" type="sibTrans" cxnId="{4B3DAB98-1F23-4E9B-BEB6-9E63616F0B47}">
      <dgm:prSet/>
      <dgm:spPr/>
      <dgm:t>
        <a:bodyPr/>
        <a:lstStyle/>
        <a:p>
          <a:endParaRPr lang="id-ID"/>
        </a:p>
      </dgm:t>
    </dgm:pt>
    <dgm:pt modelId="{CAE8DF4B-4BFE-4A40-9C62-BBE1CDA45EF1}">
      <dgm:prSet phldrT="[Text]"/>
      <dgm:spPr/>
      <dgm:t>
        <a:bodyPr/>
        <a:lstStyle/>
        <a:p>
          <a:r>
            <a:rPr lang="id-ID" dirty="0"/>
            <a:t>Dengan Alat</a:t>
          </a:r>
        </a:p>
      </dgm:t>
    </dgm:pt>
    <dgm:pt modelId="{A4C06F5B-D827-4889-A707-EB1FFD756477}" type="parTrans" cxnId="{AB7C8F99-8CAE-4193-A96F-9A9C9844874E}">
      <dgm:prSet/>
      <dgm:spPr/>
      <dgm:t>
        <a:bodyPr/>
        <a:lstStyle/>
        <a:p>
          <a:endParaRPr lang="id-ID"/>
        </a:p>
      </dgm:t>
    </dgm:pt>
    <dgm:pt modelId="{2CE7EF80-3107-4C4B-BAD9-833520E0607D}" type="sibTrans" cxnId="{AB7C8F99-8CAE-4193-A96F-9A9C9844874E}">
      <dgm:prSet/>
      <dgm:spPr/>
      <dgm:t>
        <a:bodyPr/>
        <a:lstStyle/>
        <a:p>
          <a:endParaRPr lang="id-ID"/>
        </a:p>
      </dgm:t>
    </dgm:pt>
    <dgm:pt modelId="{77D9052A-9DC0-42AB-9F3A-BD9C9973723C}">
      <dgm:prSet phldrT="[Text]"/>
      <dgm:spPr/>
      <dgm:t>
        <a:bodyPr/>
        <a:lstStyle/>
        <a:p>
          <a:r>
            <a:rPr lang="id-ID" dirty="0"/>
            <a:t>Oropharingeal tube</a:t>
          </a:r>
        </a:p>
      </dgm:t>
    </dgm:pt>
    <dgm:pt modelId="{61CFCBC3-9E87-4A1F-8139-E8108DAA7BCF}" type="parTrans" cxnId="{C6BA8472-BB14-4B21-A5CD-F99A7639A2F0}">
      <dgm:prSet/>
      <dgm:spPr/>
      <dgm:t>
        <a:bodyPr/>
        <a:lstStyle/>
        <a:p>
          <a:endParaRPr lang="id-ID"/>
        </a:p>
      </dgm:t>
    </dgm:pt>
    <dgm:pt modelId="{27F05B42-FB74-4202-BEB2-B36A7C7E4AA3}" type="sibTrans" cxnId="{C6BA8472-BB14-4B21-A5CD-F99A7639A2F0}">
      <dgm:prSet/>
      <dgm:spPr/>
      <dgm:t>
        <a:bodyPr/>
        <a:lstStyle/>
        <a:p>
          <a:endParaRPr lang="id-ID"/>
        </a:p>
      </dgm:t>
    </dgm:pt>
    <dgm:pt modelId="{CB76AF79-7ADA-47B9-80AB-D1A0DF07E7CC}">
      <dgm:prSet phldrT="[Text]"/>
      <dgm:spPr/>
      <dgm:t>
        <a:bodyPr/>
        <a:lstStyle/>
        <a:p>
          <a:r>
            <a:rPr lang="id-ID" dirty="0"/>
            <a:t>Naso tracheal airway</a:t>
          </a:r>
        </a:p>
      </dgm:t>
    </dgm:pt>
    <dgm:pt modelId="{3828D0C3-42AB-414F-A123-68755419D1AC}" type="parTrans" cxnId="{35A44BCA-35A5-4084-AB27-FFC9BA0AD8B3}">
      <dgm:prSet/>
      <dgm:spPr/>
      <dgm:t>
        <a:bodyPr/>
        <a:lstStyle/>
        <a:p>
          <a:endParaRPr lang="id-ID"/>
        </a:p>
      </dgm:t>
    </dgm:pt>
    <dgm:pt modelId="{1AE72A02-3E59-4A0B-A217-61D80EA3D0F7}" type="sibTrans" cxnId="{35A44BCA-35A5-4084-AB27-FFC9BA0AD8B3}">
      <dgm:prSet/>
      <dgm:spPr/>
      <dgm:t>
        <a:bodyPr/>
        <a:lstStyle/>
        <a:p>
          <a:endParaRPr lang="id-ID"/>
        </a:p>
      </dgm:t>
    </dgm:pt>
    <dgm:pt modelId="{DA48CDE4-0734-49FF-ADD8-72D883604EAD}">
      <dgm:prSet phldrT="[Text]"/>
      <dgm:spPr/>
      <dgm:t>
        <a:bodyPr/>
        <a:lstStyle/>
        <a:p>
          <a:r>
            <a:rPr lang="id-ID" dirty="0"/>
            <a:t>Jaw thrust</a:t>
          </a:r>
        </a:p>
      </dgm:t>
    </dgm:pt>
    <dgm:pt modelId="{F014BAA6-C265-4952-86FF-04AEA4D4D16D}" type="parTrans" cxnId="{C9E1764E-B59B-44D7-9CB7-E6B49FF0B286}">
      <dgm:prSet/>
      <dgm:spPr/>
      <dgm:t>
        <a:bodyPr/>
        <a:lstStyle/>
        <a:p>
          <a:endParaRPr lang="id-ID"/>
        </a:p>
      </dgm:t>
    </dgm:pt>
    <dgm:pt modelId="{041D0700-1236-4734-BF2F-EF0DCAB89214}" type="sibTrans" cxnId="{C9E1764E-B59B-44D7-9CB7-E6B49FF0B286}">
      <dgm:prSet/>
      <dgm:spPr/>
      <dgm:t>
        <a:bodyPr/>
        <a:lstStyle/>
        <a:p>
          <a:endParaRPr lang="id-ID"/>
        </a:p>
      </dgm:t>
    </dgm:pt>
    <dgm:pt modelId="{ED2A2129-5A15-45BF-9C0D-62274DDA7140}">
      <dgm:prSet phldrT="[Text]"/>
      <dgm:spPr/>
      <dgm:t>
        <a:bodyPr/>
        <a:lstStyle/>
        <a:p>
          <a:r>
            <a:rPr lang="id-ID" dirty="0"/>
            <a:t>Chest thrust</a:t>
          </a:r>
        </a:p>
      </dgm:t>
    </dgm:pt>
    <dgm:pt modelId="{8D315D74-FD98-4ADA-9AE1-EA96068C1E3D}" type="parTrans" cxnId="{A5ACE151-5794-47CD-8D52-4EBDA68BE270}">
      <dgm:prSet/>
      <dgm:spPr/>
      <dgm:t>
        <a:bodyPr/>
        <a:lstStyle/>
        <a:p>
          <a:endParaRPr lang="id-ID"/>
        </a:p>
      </dgm:t>
    </dgm:pt>
    <dgm:pt modelId="{93BE8947-336C-4D45-9E7D-53B1FBA23FFF}" type="sibTrans" cxnId="{A5ACE151-5794-47CD-8D52-4EBDA68BE270}">
      <dgm:prSet/>
      <dgm:spPr/>
      <dgm:t>
        <a:bodyPr/>
        <a:lstStyle/>
        <a:p>
          <a:endParaRPr lang="id-ID"/>
        </a:p>
      </dgm:t>
    </dgm:pt>
    <dgm:pt modelId="{916A6491-2BD6-42B8-8E9B-2774B202B6BD}">
      <dgm:prSet phldrT="[Text]"/>
      <dgm:spPr/>
      <dgm:t>
        <a:bodyPr/>
        <a:lstStyle/>
        <a:p>
          <a:r>
            <a:rPr lang="id-ID" dirty="0"/>
            <a:t>Back blow</a:t>
          </a:r>
        </a:p>
      </dgm:t>
    </dgm:pt>
    <dgm:pt modelId="{8DCD691C-69BF-405B-B7BE-7946A391494C}" type="parTrans" cxnId="{CA9069FB-4FF1-4D6C-9762-B5563A222DF7}">
      <dgm:prSet/>
      <dgm:spPr/>
      <dgm:t>
        <a:bodyPr/>
        <a:lstStyle/>
        <a:p>
          <a:endParaRPr lang="id-ID"/>
        </a:p>
      </dgm:t>
    </dgm:pt>
    <dgm:pt modelId="{144ED418-1347-42C0-8323-A78EFB66E04C}" type="sibTrans" cxnId="{CA9069FB-4FF1-4D6C-9762-B5563A222DF7}">
      <dgm:prSet/>
      <dgm:spPr/>
      <dgm:t>
        <a:bodyPr/>
        <a:lstStyle/>
        <a:p>
          <a:endParaRPr lang="id-ID"/>
        </a:p>
      </dgm:t>
    </dgm:pt>
    <dgm:pt modelId="{F0001202-01A1-4FBF-8625-9ECCD3A6E2B5}">
      <dgm:prSet phldrT="[Text]"/>
      <dgm:spPr/>
      <dgm:t>
        <a:bodyPr/>
        <a:lstStyle/>
        <a:p>
          <a:r>
            <a:rPr lang="id-ID" dirty="0"/>
            <a:t>Laringeal mask airway</a:t>
          </a:r>
        </a:p>
      </dgm:t>
    </dgm:pt>
    <dgm:pt modelId="{562C2779-3AFE-4EDC-83AD-8E8454CAF677}" type="parTrans" cxnId="{0519DD4D-708C-4E23-8BDD-03BEE26E022B}">
      <dgm:prSet/>
      <dgm:spPr/>
      <dgm:t>
        <a:bodyPr/>
        <a:lstStyle/>
        <a:p>
          <a:endParaRPr lang="id-ID"/>
        </a:p>
      </dgm:t>
    </dgm:pt>
    <dgm:pt modelId="{70A05A44-5FE4-4385-89D8-899610EB45C5}" type="sibTrans" cxnId="{0519DD4D-708C-4E23-8BDD-03BEE26E022B}">
      <dgm:prSet/>
      <dgm:spPr/>
      <dgm:t>
        <a:bodyPr/>
        <a:lstStyle/>
        <a:p>
          <a:endParaRPr lang="id-ID"/>
        </a:p>
      </dgm:t>
    </dgm:pt>
    <dgm:pt modelId="{67F85F72-919B-4600-97E1-885228D4BDA6}">
      <dgm:prSet phldrT="[Text]"/>
      <dgm:spPr/>
      <dgm:t>
        <a:bodyPr/>
        <a:lstStyle/>
        <a:p>
          <a:r>
            <a:rPr lang="id-ID" dirty="0"/>
            <a:t>Intubasi endotrakheal (ETT)</a:t>
          </a:r>
        </a:p>
      </dgm:t>
    </dgm:pt>
    <dgm:pt modelId="{50797725-4FC5-4779-9C9A-138B4087799A}" type="parTrans" cxnId="{5F9AD114-2C6E-41FC-BE40-75670B674AC3}">
      <dgm:prSet/>
      <dgm:spPr/>
      <dgm:t>
        <a:bodyPr/>
        <a:lstStyle/>
        <a:p>
          <a:endParaRPr lang="id-ID"/>
        </a:p>
      </dgm:t>
    </dgm:pt>
    <dgm:pt modelId="{7FA5A609-2B65-406E-ADC4-A3904E5F3C53}" type="sibTrans" cxnId="{5F9AD114-2C6E-41FC-BE40-75670B674AC3}">
      <dgm:prSet/>
      <dgm:spPr/>
      <dgm:t>
        <a:bodyPr/>
        <a:lstStyle/>
        <a:p>
          <a:endParaRPr lang="id-ID"/>
        </a:p>
      </dgm:t>
    </dgm:pt>
    <dgm:pt modelId="{904DC12F-E83A-4F13-BB1E-73478C672440}">
      <dgm:prSet phldrT="[Text]"/>
      <dgm:spPr/>
      <dgm:t>
        <a:bodyPr/>
        <a:lstStyle/>
        <a:p>
          <a:r>
            <a:rPr lang="id-ID" dirty="0"/>
            <a:t>Finger sweep</a:t>
          </a:r>
        </a:p>
      </dgm:t>
    </dgm:pt>
    <dgm:pt modelId="{D44A1E8F-D425-4411-A5D9-BC3F4F69D36A}" type="parTrans" cxnId="{F93C7F91-E4DB-4C38-8879-BED4AA561B64}">
      <dgm:prSet/>
      <dgm:spPr/>
      <dgm:t>
        <a:bodyPr/>
        <a:lstStyle/>
        <a:p>
          <a:endParaRPr lang="id-ID"/>
        </a:p>
      </dgm:t>
    </dgm:pt>
    <dgm:pt modelId="{10F1DBDB-3303-4BE9-819F-F0206102C294}" type="sibTrans" cxnId="{F93C7F91-E4DB-4C38-8879-BED4AA561B64}">
      <dgm:prSet/>
      <dgm:spPr/>
      <dgm:t>
        <a:bodyPr/>
        <a:lstStyle/>
        <a:p>
          <a:endParaRPr lang="id-ID"/>
        </a:p>
      </dgm:t>
    </dgm:pt>
    <dgm:pt modelId="{21D6E22A-66F0-49B5-9D60-BD932815C595}" type="pres">
      <dgm:prSet presAssocID="{3EDBA44D-66DC-4ECC-89F0-9FFADB7AB85B}" presName="Name0" presStyleCnt="0">
        <dgm:presLayoutVars>
          <dgm:dir/>
          <dgm:animLvl val="lvl"/>
          <dgm:resizeHandles val="exact"/>
        </dgm:presLayoutVars>
      </dgm:prSet>
      <dgm:spPr/>
    </dgm:pt>
    <dgm:pt modelId="{47D7B851-A4F4-48CF-9D26-573CF7A2FF22}" type="pres">
      <dgm:prSet presAssocID="{A1993C67-7D4C-419E-BAB8-10D5176EDCB9}" presName="composite" presStyleCnt="0"/>
      <dgm:spPr/>
    </dgm:pt>
    <dgm:pt modelId="{4B381D0C-8C22-4B81-92F7-117FAD135BB3}" type="pres">
      <dgm:prSet presAssocID="{A1993C67-7D4C-419E-BAB8-10D5176EDCB9}" presName="parTx" presStyleLbl="alignNode1" presStyleIdx="0" presStyleCnt="2">
        <dgm:presLayoutVars>
          <dgm:chMax val="0"/>
          <dgm:chPref val="0"/>
          <dgm:bulletEnabled val="1"/>
        </dgm:presLayoutVars>
      </dgm:prSet>
      <dgm:spPr/>
    </dgm:pt>
    <dgm:pt modelId="{1EF26166-9666-4EC8-A952-723D36BDDEA0}" type="pres">
      <dgm:prSet presAssocID="{A1993C67-7D4C-419E-BAB8-10D5176EDCB9}" presName="desTx" presStyleLbl="alignAccFollowNode1" presStyleIdx="0" presStyleCnt="2">
        <dgm:presLayoutVars>
          <dgm:bulletEnabled val="1"/>
        </dgm:presLayoutVars>
      </dgm:prSet>
      <dgm:spPr/>
    </dgm:pt>
    <dgm:pt modelId="{536685D1-FB86-4D7B-B156-FEBF9C21B3EF}" type="pres">
      <dgm:prSet presAssocID="{457C355B-5B39-4768-81F1-95D3460828E9}" presName="space" presStyleCnt="0"/>
      <dgm:spPr/>
    </dgm:pt>
    <dgm:pt modelId="{206EDBA8-BAE4-4769-BAAD-0FFD0146CDF7}" type="pres">
      <dgm:prSet presAssocID="{CAE8DF4B-4BFE-4A40-9C62-BBE1CDA45EF1}" presName="composite" presStyleCnt="0"/>
      <dgm:spPr/>
    </dgm:pt>
    <dgm:pt modelId="{CBE8BC08-BAA2-4912-9ACE-9E5610A09856}" type="pres">
      <dgm:prSet presAssocID="{CAE8DF4B-4BFE-4A40-9C62-BBE1CDA45EF1}" presName="parTx" presStyleLbl="alignNode1" presStyleIdx="1" presStyleCnt="2">
        <dgm:presLayoutVars>
          <dgm:chMax val="0"/>
          <dgm:chPref val="0"/>
          <dgm:bulletEnabled val="1"/>
        </dgm:presLayoutVars>
      </dgm:prSet>
      <dgm:spPr/>
    </dgm:pt>
    <dgm:pt modelId="{43B9F65A-671D-4BBC-AF7F-AFACF3AE32A5}" type="pres">
      <dgm:prSet presAssocID="{CAE8DF4B-4BFE-4A40-9C62-BBE1CDA45EF1}" presName="desTx" presStyleLbl="alignAccFollowNode1" presStyleIdx="1" presStyleCnt="2">
        <dgm:presLayoutVars>
          <dgm:bulletEnabled val="1"/>
        </dgm:presLayoutVars>
      </dgm:prSet>
      <dgm:spPr/>
    </dgm:pt>
  </dgm:ptLst>
  <dgm:cxnLst>
    <dgm:cxn modelId="{5F9AD114-2C6E-41FC-BE40-75670B674AC3}" srcId="{CAE8DF4B-4BFE-4A40-9C62-BBE1CDA45EF1}" destId="{67F85F72-919B-4600-97E1-885228D4BDA6}" srcOrd="3" destOrd="0" parTransId="{50797725-4FC5-4779-9C9A-138B4087799A}" sibTransId="{7FA5A609-2B65-406E-ADC4-A3904E5F3C53}"/>
    <dgm:cxn modelId="{D46C5216-AC8B-4BC4-9FF5-C794A8971A20}" type="presOf" srcId="{916A6491-2BD6-42B8-8E9B-2774B202B6BD}" destId="{1EF26166-9666-4EC8-A952-723D36BDDEA0}" srcOrd="0" destOrd="5" presId="urn:microsoft.com/office/officeart/2005/8/layout/hList1"/>
    <dgm:cxn modelId="{A082AC19-523D-47FC-9A28-0E0C5C25E4E1}" srcId="{A1993C67-7D4C-419E-BAB8-10D5176EDCB9}" destId="{B842541B-93C2-4994-936B-CB8D89CB7F6F}" srcOrd="1" destOrd="0" parTransId="{C90AFD08-0FD8-4D55-9EEF-7EA015230FEA}" sibTransId="{43C17D3C-76E8-4C35-8FA6-84F33880F0C4}"/>
    <dgm:cxn modelId="{00F5F525-3B92-45A9-A3B5-B0CF5926E576}" type="presOf" srcId="{CB76AF79-7ADA-47B9-80AB-D1A0DF07E7CC}" destId="{43B9F65A-671D-4BBC-AF7F-AFACF3AE32A5}" srcOrd="0" destOrd="1" presId="urn:microsoft.com/office/officeart/2005/8/layout/hList1"/>
    <dgm:cxn modelId="{DB05533D-55D0-43B2-8BE1-CDD886CB1759}" type="presOf" srcId="{904DC12F-E83A-4F13-BB1E-73478C672440}" destId="{1EF26166-9666-4EC8-A952-723D36BDDEA0}" srcOrd="0" destOrd="0" presId="urn:microsoft.com/office/officeart/2005/8/layout/hList1"/>
    <dgm:cxn modelId="{0519DD4D-708C-4E23-8BDD-03BEE26E022B}" srcId="{CAE8DF4B-4BFE-4A40-9C62-BBE1CDA45EF1}" destId="{F0001202-01A1-4FBF-8625-9ECCD3A6E2B5}" srcOrd="2" destOrd="0" parTransId="{562C2779-3AFE-4EDC-83AD-8E8454CAF677}" sibTransId="{70A05A44-5FE4-4385-89D8-899610EB45C5}"/>
    <dgm:cxn modelId="{C9E1764E-B59B-44D7-9CB7-E6B49FF0B286}" srcId="{A1993C67-7D4C-419E-BAB8-10D5176EDCB9}" destId="{DA48CDE4-0734-49FF-ADD8-72D883604EAD}" srcOrd="3" destOrd="0" parTransId="{F014BAA6-C265-4952-86FF-04AEA4D4D16D}" sibTransId="{041D0700-1236-4734-BF2F-EF0DCAB89214}"/>
    <dgm:cxn modelId="{A5ACE151-5794-47CD-8D52-4EBDA68BE270}" srcId="{A1993C67-7D4C-419E-BAB8-10D5176EDCB9}" destId="{ED2A2129-5A15-45BF-9C0D-62274DDA7140}" srcOrd="4" destOrd="0" parTransId="{8D315D74-FD98-4ADA-9AE1-EA96068C1E3D}" sibTransId="{93BE8947-336C-4D45-9E7D-53B1FBA23FFF}"/>
    <dgm:cxn modelId="{C6BA8472-BB14-4B21-A5CD-F99A7639A2F0}" srcId="{CAE8DF4B-4BFE-4A40-9C62-BBE1CDA45EF1}" destId="{77D9052A-9DC0-42AB-9F3A-BD9C9973723C}" srcOrd="0" destOrd="0" parTransId="{61CFCBC3-9E87-4A1F-8139-E8108DAA7BCF}" sibTransId="{27F05B42-FB74-4202-BEB2-B36A7C7E4AA3}"/>
    <dgm:cxn modelId="{57BAAC59-226D-4BBD-A86E-2DE0801F098E}" srcId="{3EDBA44D-66DC-4ECC-89F0-9FFADB7AB85B}" destId="{A1993C67-7D4C-419E-BAB8-10D5176EDCB9}" srcOrd="0" destOrd="0" parTransId="{15AADE0A-10C3-40C9-8985-D45DF85EFF74}" sibTransId="{457C355B-5B39-4768-81F1-95D3460828E9}"/>
    <dgm:cxn modelId="{0D03D07A-F1C2-4B48-AC59-73ACB87A92C3}" type="presOf" srcId="{A1993C67-7D4C-419E-BAB8-10D5176EDCB9}" destId="{4B381D0C-8C22-4B81-92F7-117FAD135BB3}" srcOrd="0" destOrd="0" presId="urn:microsoft.com/office/officeart/2005/8/layout/hList1"/>
    <dgm:cxn modelId="{F93C7F91-E4DB-4C38-8879-BED4AA561B64}" srcId="{A1993C67-7D4C-419E-BAB8-10D5176EDCB9}" destId="{904DC12F-E83A-4F13-BB1E-73478C672440}" srcOrd="0" destOrd="0" parTransId="{D44A1E8F-D425-4411-A5D9-BC3F4F69D36A}" sibTransId="{10F1DBDB-3303-4BE9-819F-F0206102C294}"/>
    <dgm:cxn modelId="{A9431C95-D3FD-4E9F-9A4E-CF5F153AB50B}" type="presOf" srcId="{3EDBA44D-66DC-4ECC-89F0-9FFADB7AB85B}" destId="{21D6E22A-66F0-49B5-9D60-BD932815C595}" srcOrd="0" destOrd="0" presId="urn:microsoft.com/office/officeart/2005/8/layout/hList1"/>
    <dgm:cxn modelId="{4B3DAB98-1F23-4E9B-BEB6-9E63616F0B47}" srcId="{A1993C67-7D4C-419E-BAB8-10D5176EDCB9}" destId="{D6307999-EC01-48CB-92FA-2EDA45506330}" srcOrd="2" destOrd="0" parTransId="{7549D0DF-BC31-4D5C-899D-84A575986274}" sibTransId="{B344A543-1382-49A5-897C-BA3B5175B2DD}"/>
    <dgm:cxn modelId="{AB7C8F99-8CAE-4193-A96F-9A9C9844874E}" srcId="{3EDBA44D-66DC-4ECC-89F0-9FFADB7AB85B}" destId="{CAE8DF4B-4BFE-4A40-9C62-BBE1CDA45EF1}" srcOrd="1" destOrd="0" parTransId="{A4C06F5B-D827-4889-A707-EB1FFD756477}" sibTransId="{2CE7EF80-3107-4C4B-BAD9-833520E0607D}"/>
    <dgm:cxn modelId="{922847AA-52BB-474C-83D9-6BFED38F1C64}" type="presOf" srcId="{67F85F72-919B-4600-97E1-885228D4BDA6}" destId="{43B9F65A-671D-4BBC-AF7F-AFACF3AE32A5}" srcOrd="0" destOrd="3" presId="urn:microsoft.com/office/officeart/2005/8/layout/hList1"/>
    <dgm:cxn modelId="{61F688B7-88C4-45A3-B1AD-8D07BF1082F0}" type="presOf" srcId="{F0001202-01A1-4FBF-8625-9ECCD3A6E2B5}" destId="{43B9F65A-671D-4BBC-AF7F-AFACF3AE32A5}" srcOrd="0" destOrd="2" presId="urn:microsoft.com/office/officeart/2005/8/layout/hList1"/>
    <dgm:cxn modelId="{7BF89FC1-ABAD-47BF-9C72-9ADB9EDCEAA1}" type="presOf" srcId="{CAE8DF4B-4BFE-4A40-9C62-BBE1CDA45EF1}" destId="{CBE8BC08-BAA2-4912-9ACE-9E5610A09856}" srcOrd="0" destOrd="0" presId="urn:microsoft.com/office/officeart/2005/8/layout/hList1"/>
    <dgm:cxn modelId="{47B7F0C5-E492-4DD0-A928-F03059D9807B}" type="presOf" srcId="{77D9052A-9DC0-42AB-9F3A-BD9C9973723C}" destId="{43B9F65A-671D-4BBC-AF7F-AFACF3AE32A5}" srcOrd="0" destOrd="0" presId="urn:microsoft.com/office/officeart/2005/8/layout/hList1"/>
    <dgm:cxn modelId="{35A44BCA-35A5-4084-AB27-FFC9BA0AD8B3}" srcId="{CAE8DF4B-4BFE-4A40-9C62-BBE1CDA45EF1}" destId="{CB76AF79-7ADA-47B9-80AB-D1A0DF07E7CC}" srcOrd="1" destOrd="0" parTransId="{3828D0C3-42AB-414F-A123-68755419D1AC}" sibTransId="{1AE72A02-3E59-4A0B-A217-61D80EA3D0F7}"/>
    <dgm:cxn modelId="{BAA5A4D3-92AC-4F34-AE1A-E8D6245029D3}" type="presOf" srcId="{D6307999-EC01-48CB-92FA-2EDA45506330}" destId="{1EF26166-9666-4EC8-A952-723D36BDDEA0}" srcOrd="0" destOrd="2" presId="urn:microsoft.com/office/officeart/2005/8/layout/hList1"/>
    <dgm:cxn modelId="{84C6C9D7-232F-49C2-8819-5E3320FEBD83}" type="presOf" srcId="{ED2A2129-5A15-45BF-9C0D-62274DDA7140}" destId="{1EF26166-9666-4EC8-A952-723D36BDDEA0}" srcOrd="0" destOrd="4" presId="urn:microsoft.com/office/officeart/2005/8/layout/hList1"/>
    <dgm:cxn modelId="{032EC2F5-E422-4FC5-BC77-4D800AEAC7D1}" type="presOf" srcId="{DA48CDE4-0734-49FF-ADD8-72D883604EAD}" destId="{1EF26166-9666-4EC8-A952-723D36BDDEA0}" srcOrd="0" destOrd="3" presId="urn:microsoft.com/office/officeart/2005/8/layout/hList1"/>
    <dgm:cxn modelId="{CA9069FB-4FF1-4D6C-9762-B5563A222DF7}" srcId="{A1993C67-7D4C-419E-BAB8-10D5176EDCB9}" destId="{916A6491-2BD6-42B8-8E9B-2774B202B6BD}" srcOrd="5" destOrd="0" parTransId="{8DCD691C-69BF-405B-B7BE-7946A391494C}" sibTransId="{144ED418-1347-42C0-8323-A78EFB66E04C}"/>
    <dgm:cxn modelId="{8B8CAFFB-EEB8-4CB6-83A5-AB360EE7B9D4}" type="presOf" srcId="{B842541B-93C2-4994-936B-CB8D89CB7F6F}" destId="{1EF26166-9666-4EC8-A952-723D36BDDEA0}" srcOrd="0" destOrd="1" presId="urn:microsoft.com/office/officeart/2005/8/layout/hList1"/>
    <dgm:cxn modelId="{B289FA16-A980-42BF-AD58-C498C4E38C43}" type="presParOf" srcId="{21D6E22A-66F0-49B5-9D60-BD932815C595}" destId="{47D7B851-A4F4-48CF-9D26-573CF7A2FF22}" srcOrd="0" destOrd="0" presId="urn:microsoft.com/office/officeart/2005/8/layout/hList1"/>
    <dgm:cxn modelId="{A04AE8B2-5DD0-41E3-8301-E49BCA05FF6B}" type="presParOf" srcId="{47D7B851-A4F4-48CF-9D26-573CF7A2FF22}" destId="{4B381D0C-8C22-4B81-92F7-117FAD135BB3}" srcOrd="0" destOrd="0" presId="urn:microsoft.com/office/officeart/2005/8/layout/hList1"/>
    <dgm:cxn modelId="{9B79D6F8-2A82-482A-A23A-E14C63B44A61}" type="presParOf" srcId="{47D7B851-A4F4-48CF-9D26-573CF7A2FF22}" destId="{1EF26166-9666-4EC8-A952-723D36BDDEA0}" srcOrd="1" destOrd="0" presId="urn:microsoft.com/office/officeart/2005/8/layout/hList1"/>
    <dgm:cxn modelId="{E676E0CD-1A34-4368-AF90-339C4F873D00}" type="presParOf" srcId="{21D6E22A-66F0-49B5-9D60-BD932815C595}" destId="{536685D1-FB86-4D7B-B156-FEBF9C21B3EF}" srcOrd="1" destOrd="0" presId="urn:microsoft.com/office/officeart/2005/8/layout/hList1"/>
    <dgm:cxn modelId="{5B750CA5-0753-4637-8686-B111CE4F0D93}" type="presParOf" srcId="{21D6E22A-66F0-49B5-9D60-BD932815C595}" destId="{206EDBA8-BAE4-4769-BAAD-0FFD0146CDF7}" srcOrd="2" destOrd="0" presId="urn:microsoft.com/office/officeart/2005/8/layout/hList1"/>
    <dgm:cxn modelId="{55C6687C-BC30-4585-9BA3-641BE650565B}" type="presParOf" srcId="{206EDBA8-BAE4-4769-BAAD-0FFD0146CDF7}" destId="{CBE8BC08-BAA2-4912-9ACE-9E5610A09856}" srcOrd="0" destOrd="0" presId="urn:microsoft.com/office/officeart/2005/8/layout/hList1"/>
    <dgm:cxn modelId="{89B3AE82-7C84-4B8D-BF08-709318C1EE28}" type="presParOf" srcId="{206EDBA8-BAE4-4769-BAAD-0FFD0146CDF7}" destId="{43B9F65A-671D-4BBC-AF7F-AFACF3AE32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DBA44D-66DC-4ECC-89F0-9FFADB7AB85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d-ID"/>
        </a:p>
      </dgm:t>
    </dgm:pt>
    <dgm:pt modelId="{A1993C67-7D4C-419E-BAB8-10D5176EDCB9}">
      <dgm:prSet phldrT="[Text]"/>
      <dgm:spPr/>
      <dgm:t>
        <a:bodyPr/>
        <a:lstStyle/>
        <a:p>
          <a:r>
            <a:rPr lang="id-ID" dirty="0"/>
            <a:t>Tanpa Alat</a:t>
          </a:r>
        </a:p>
      </dgm:t>
    </dgm:pt>
    <dgm:pt modelId="{15AADE0A-10C3-40C9-8985-D45DF85EFF74}" type="parTrans" cxnId="{57BAAC59-226D-4BBD-A86E-2DE0801F098E}">
      <dgm:prSet/>
      <dgm:spPr/>
      <dgm:t>
        <a:bodyPr/>
        <a:lstStyle/>
        <a:p>
          <a:endParaRPr lang="id-ID"/>
        </a:p>
      </dgm:t>
    </dgm:pt>
    <dgm:pt modelId="{457C355B-5B39-4768-81F1-95D3460828E9}" type="sibTrans" cxnId="{57BAAC59-226D-4BBD-A86E-2DE0801F098E}">
      <dgm:prSet/>
      <dgm:spPr/>
      <dgm:t>
        <a:bodyPr/>
        <a:lstStyle/>
        <a:p>
          <a:endParaRPr lang="id-ID"/>
        </a:p>
      </dgm:t>
    </dgm:pt>
    <dgm:pt modelId="{B842541B-93C2-4994-936B-CB8D89CB7F6F}">
      <dgm:prSet phldrT="[Text]"/>
      <dgm:spPr/>
      <dgm:t>
        <a:bodyPr/>
        <a:lstStyle/>
        <a:p>
          <a:r>
            <a:rPr lang="id-ID" dirty="0"/>
            <a:t>Head tilt</a:t>
          </a:r>
        </a:p>
      </dgm:t>
    </dgm:pt>
    <dgm:pt modelId="{C90AFD08-0FD8-4D55-9EEF-7EA015230FEA}" type="parTrans" cxnId="{A082AC19-523D-47FC-9A28-0E0C5C25E4E1}">
      <dgm:prSet/>
      <dgm:spPr/>
      <dgm:t>
        <a:bodyPr/>
        <a:lstStyle/>
        <a:p>
          <a:endParaRPr lang="id-ID"/>
        </a:p>
      </dgm:t>
    </dgm:pt>
    <dgm:pt modelId="{43C17D3C-76E8-4C35-8FA6-84F33880F0C4}" type="sibTrans" cxnId="{A082AC19-523D-47FC-9A28-0E0C5C25E4E1}">
      <dgm:prSet/>
      <dgm:spPr/>
      <dgm:t>
        <a:bodyPr/>
        <a:lstStyle/>
        <a:p>
          <a:endParaRPr lang="id-ID"/>
        </a:p>
      </dgm:t>
    </dgm:pt>
    <dgm:pt modelId="{D6307999-EC01-48CB-92FA-2EDA45506330}">
      <dgm:prSet phldrT="[Text]"/>
      <dgm:spPr/>
      <dgm:t>
        <a:bodyPr/>
        <a:lstStyle/>
        <a:p>
          <a:r>
            <a:rPr lang="id-ID" dirty="0"/>
            <a:t>Chin lift</a:t>
          </a:r>
        </a:p>
      </dgm:t>
    </dgm:pt>
    <dgm:pt modelId="{7549D0DF-BC31-4D5C-899D-84A575986274}" type="parTrans" cxnId="{4B3DAB98-1F23-4E9B-BEB6-9E63616F0B47}">
      <dgm:prSet/>
      <dgm:spPr/>
      <dgm:t>
        <a:bodyPr/>
        <a:lstStyle/>
        <a:p>
          <a:endParaRPr lang="id-ID"/>
        </a:p>
      </dgm:t>
    </dgm:pt>
    <dgm:pt modelId="{B344A543-1382-49A5-897C-BA3B5175B2DD}" type="sibTrans" cxnId="{4B3DAB98-1F23-4E9B-BEB6-9E63616F0B47}">
      <dgm:prSet/>
      <dgm:spPr/>
      <dgm:t>
        <a:bodyPr/>
        <a:lstStyle/>
        <a:p>
          <a:endParaRPr lang="id-ID"/>
        </a:p>
      </dgm:t>
    </dgm:pt>
    <dgm:pt modelId="{DA48CDE4-0734-49FF-ADD8-72D883604EAD}">
      <dgm:prSet phldrT="[Text]"/>
      <dgm:spPr/>
      <dgm:t>
        <a:bodyPr/>
        <a:lstStyle/>
        <a:p>
          <a:r>
            <a:rPr lang="id-ID" dirty="0"/>
            <a:t>Jaw thrust</a:t>
          </a:r>
        </a:p>
      </dgm:t>
    </dgm:pt>
    <dgm:pt modelId="{F014BAA6-C265-4952-86FF-04AEA4D4D16D}" type="parTrans" cxnId="{C9E1764E-B59B-44D7-9CB7-E6B49FF0B286}">
      <dgm:prSet/>
      <dgm:spPr/>
      <dgm:t>
        <a:bodyPr/>
        <a:lstStyle/>
        <a:p>
          <a:endParaRPr lang="id-ID"/>
        </a:p>
      </dgm:t>
    </dgm:pt>
    <dgm:pt modelId="{041D0700-1236-4734-BF2F-EF0DCAB89214}" type="sibTrans" cxnId="{C9E1764E-B59B-44D7-9CB7-E6B49FF0B286}">
      <dgm:prSet/>
      <dgm:spPr/>
      <dgm:t>
        <a:bodyPr/>
        <a:lstStyle/>
        <a:p>
          <a:endParaRPr lang="id-ID"/>
        </a:p>
      </dgm:t>
    </dgm:pt>
    <dgm:pt modelId="{ED2A2129-5A15-45BF-9C0D-62274DDA7140}">
      <dgm:prSet phldrT="[Text]"/>
      <dgm:spPr/>
      <dgm:t>
        <a:bodyPr/>
        <a:lstStyle/>
        <a:p>
          <a:r>
            <a:rPr lang="id-ID" dirty="0"/>
            <a:t>Chest thrust</a:t>
          </a:r>
        </a:p>
      </dgm:t>
    </dgm:pt>
    <dgm:pt modelId="{8D315D74-FD98-4ADA-9AE1-EA96068C1E3D}" type="parTrans" cxnId="{A5ACE151-5794-47CD-8D52-4EBDA68BE270}">
      <dgm:prSet/>
      <dgm:spPr/>
      <dgm:t>
        <a:bodyPr/>
        <a:lstStyle/>
        <a:p>
          <a:endParaRPr lang="id-ID"/>
        </a:p>
      </dgm:t>
    </dgm:pt>
    <dgm:pt modelId="{93BE8947-336C-4D45-9E7D-53B1FBA23FFF}" type="sibTrans" cxnId="{A5ACE151-5794-47CD-8D52-4EBDA68BE270}">
      <dgm:prSet/>
      <dgm:spPr/>
      <dgm:t>
        <a:bodyPr/>
        <a:lstStyle/>
        <a:p>
          <a:endParaRPr lang="id-ID"/>
        </a:p>
      </dgm:t>
    </dgm:pt>
    <dgm:pt modelId="{916A6491-2BD6-42B8-8E9B-2774B202B6BD}">
      <dgm:prSet phldrT="[Text]"/>
      <dgm:spPr/>
      <dgm:t>
        <a:bodyPr/>
        <a:lstStyle/>
        <a:p>
          <a:r>
            <a:rPr lang="id-ID" dirty="0"/>
            <a:t>Back blow</a:t>
          </a:r>
        </a:p>
      </dgm:t>
    </dgm:pt>
    <dgm:pt modelId="{8DCD691C-69BF-405B-B7BE-7946A391494C}" type="parTrans" cxnId="{CA9069FB-4FF1-4D6C-9762-B5563A222DF7}">
      <dgm:prSet/>
      <dgm:spPr/>
      <dgm:t>
        <a:bodyPr/>
        <a:lstStyle/>
        <a:p>
          <a:endParaRPr lang="id-ID"/>
        </a:p>
      </dgm:t>
    </dgm:pt>
    <dgm:pt modelId="{144ED418-1347-42C0-8323-A78EFB66E04C}" type="sibTrans" cxnId="{CA9069FB-4FF1-4D6C-9762-B5563A222DF7}">
      <dgm:prSet/>
      <dgm:spPr/>
      <dgm:t>
        <a:bodyPr/>
        <a:lstStyle/>
        <a:p>
          <a:endParaRPr lang="id-ID"/>
        </a:p>
      </dgm:t>
    </dgm:pt>
    <dgm:pt modelId="{904DC12F-E83A-4F13-BB1E-73478C672440}">
      <dgm:prSet phldrT="[Text]"/>
      <dgm:spPr/>
      <dgm:t>
        <a:bodyPr/>
        <a:lstStyle/>
        <a:p>
          <a:r>
            <a:rPr lang="id-ID" dirty="0"/>
            <a:t>Finger sweep</a:t>
          </a:r>
        </a:p>
      </dgm:t>
    </dgm:pt>
    <dgm:pt modelId="{D44A1E8F-D425-4411-A5D9-BC3F4F69D36A}" type="parTrans" cxnId="{F93C7F91-E4DB-4C38-8879-BED4AA561B64}">
      <dgm:prSet/>
      <dgm:spPr/>
      <dgm:t>
        <a:bodyPr/>
        <a:lstStyle/>
        <a:p>
          <a:endParaRPr lang="id-ID"/>
        </a:p>
      </dgm:t>
    </dgm:pt>
    <dgm:pt modelId="{10F1DBDB-3303-4BE9-819F-F0206102C294}" type="sibTrans" cxnId="{F93C7F91-E4DB-4C38-8879-BED4AA561B64}">
      <dgm:prSet/>
      <dgm:spPr/>
      <dgm:t>
        <a:bodyPr/>
        <a:lstStyle/>
        <a:p>
          <a:endParaRPr lang="id-ID"/>
        </a:p>
      </dgm:t>
    </dgm:pt>
    <dgm:pt modelId="{21D6E22A-66F0-49B5-9D60-BD932815C595}" type="pres">
      <dgm:prSet presAssocID="{3EDBA44D-66DC-4ECC-89F0-9FFADB7AB85B}" presName="Name0" presStyleCnt="0">
        <dgm:presLayoutVars>
          <dgm:dir/>
          <dgm:animLvl val="lvl"/>
          <dgm:resizeHandles val="exact"/>
        </dgm:presLayoutVars>
      </dgm:prSet>
      <dgm:spPr/>
    </dgm:pt>
    <dgm:pt modelId="{47D7B851-A4F4-48CF-9D26-573CF7A2FF22}" type="pres">
      <dgm:prSet presAssocID="{A1993C67-7D4C-419E-BAB8-10D5176EDCB9}" presName="composite" presStyleCnt="0"/>
      <dgm:spPr/>
    </dgm:pt>
    <dgm:pt modelId="{4B381D0C-8C22-4B81-92F7-117FAD135BB3}" type="pres">
      <dgm:prSet presAssocID="{A1993C67-7D4C-419E-BAB8-10D5176EDCB9}" presName="parTx" presStyleLbl="alignNode1" presStyleIdx="0" presStyleCnt="1">
        <dgm:presLayoutVars>
          <dgm:chMax val="0"/>
          <dgm:chPref val="0"/>
          <dgm:bulletEnabled val="1"/>
        </dgm:presLayoutVars>
      </dgm:prSet>
      <dgm:spPr/>
    </dgm:pt>
    <dgm:pt modelId="{1EF26166-9666-4EC8-A952-723D36BDDEA0}" type="pres">
      <dgm:prSet presAssocID="{A1993C67-7D4C-419E-BAB8-10D5176EDCB9}" presName="desTx" presStyleLbl="alignAccFollowNode1" presStyleIdx="0" presStyleCnt="1">
        <dgm:presLayoutVars>
          <dgm:bulletEnabled val="1"/>
        </dgm:presLayoutVars>
      </dgm:prSet>
      <dgm:spPr/>
    </dgm:pt>
  </dgm:ptLst>
  <dgm:cxnLst>
    <dgm:cxn modelId="{D254E10B-0869-4EAB-BD67-A46229D28EAE}" type="presOf" srcId="{ED2A2129-5A15-45BF-9C0D-62274DDA7140}" destId="{1EF26166-9666-4EC8-A952-723D36BDDEA0}" srcOrd="0" destOrd="4" presId="urn:microsoft.com/office/officeart/2005/8/layout/hList1"/>
    <dgm:cxn modelId="{8E3B1814-0CB3-48CE-8858-08D713DE39D4}" type="presOf" srcId="{D6307999-EC01-48CB-92FA-2EDA45506330}" destId="{1EF26166-9666-4EC8-A952-723D36BDDEA0}" srcOrd="0" destOrd="2" presId="urn:microsoft.com/office/officeart/2005/8/layout/hList1"/>
    <dgm:cxn modelId="{244C7B18-268E-4A67-997A-CF82ADE47873}" type="presOf" srcId="{A1993C67-7D4C-419E-BAB8-10D5176EDCB9}" destId="{4B381D0C-8C22-4B81-92F7-117FAD135BB3}" srcOrd="0" destOrd="0" presId="urn:microsoft.com/office/officeart/2005/8/layout/hList1"/>
    <dgm:cxn modelId="{A082AC19-523D-47FC-9A28-0E0C5C25E4E1}" srcId="{A1993C67-7D4C-419E-BAB8-10D5176EDCB9}" destId="{B842541B-93C2-4994-936B-CB8D89CB7F6F}" srcOrd="1" destOrd="0" parTransId="{C90AFD08-0FD8-4D55-9EEF-7EA015230FEA}" sibTransId="{43C17D3C-76E8-4C35-8FA6-84F33880F0C4}"/>
    <dgm:cxn modelId="{FED37A4A-1E5D-4370-8027-3F745F0A5B7A}" type="presOf" srcId="{3EDBA44D-66DC-4ECC-89F0-9FFADB7AB85B}" destId="{21D6E22A-66F0-49B5-9D60-BD932815C595}" srcOrd="0" destOrd="0" presId="urn:microsoft.com/office/officeart/2005/8/layout/hList1"/>
    <dgm:cxn modelId="{C9E1764E-B59B-44D7-9CB7-E6B49FF0B286}" srcId="{A1993C67-7D4C-419E-BAB8-10D5176EDCB9}" destId="{DA48CDE4-0734-49FF-ADD8-72D883604EAD}" srcOrd="3" destOrd="0" parTransId="{F014BAA6-C265-4952-86FF-04AEA4D4D16D}" sibTransId="{041D0700-1236-4734-BF2F-EF0DCAB89214}"/>
    <dgm:cxn modelId="{A5ACE151-5794-47CD-8D52-4EBDA68BE270}" srcId="{A1993C67-7D4C-419E-BAB8-10D5176EDCB9}" destId="{ED2A2129-5A15-45BF-9C0D-62274DDA7140}" srcOrd="4" destOrd="0" parTransId="{8D315D74-FD98-4ADA-9AE1-EA96068C1E3D}" sibTransId="{93BE8947-336C-4D45-9E7D-53B1FBA23FFF}"/>
    <dgm:cxn modelId="{57BAAC59-226D-4BBD-A86E-2DE0801F098E}" srcId="{3EDBA44D-66DC-4ECC-89F0-9FFADB7AB85B}" destId="{A1993C67-7D4C-419E-BAB8-10D5176EDCB9}" srcOrd="0" destOrd="0" parTransId="{15AADE0A-10C3-40C9-8985-D45DF85EFF74}" sibTransId="{457C355B-5B39-4768-81F1-95D3460828E9}"/>
    <dgm:cxn modelId="{8914BF8A-3957-41FA-9346-143F15AAABCB}" type="presOf" srcId="{916A6491-2BD6-42B8-8E9B-2774B202B6BD}" destId="{1EF26166-9666-4EC8-A952-723D36BDDEA0}" srcOrd="0" destOrd="5" presId="urn:microsoft.com/office/officeart/2005/8/layout/hList1"/>
    <dgm:cxn modelId="{B8621C8D-720B-46E4-944F-08B77965096C}" type="presOf" srcId="{DA48CDE4-0734-49FF-ADD8-72D883604EAD}" destId="{1EF26166-9666-4EC8-A952-723D36BDDEA0}" srcOrd="0" destOrd="3" presId="urn:microsoft.com/office/officeart/2005/8/layout/hList1"/>
    <dgm:cxn modelId="{F93C7F91-E4DB-4C38-8879-BED4AA561B64}" srcId="{A1993C67-7D4C-419E-BAB8-10D5176EDCB9}" destId="{904DC12F-E83A-4F13-BB1E-73478C672440}" srcOrd="0" destOrd="0" parTransId="{D44A1E8F-D425-4411-A5D9-BC3F4F69D36A}" sibTransId="{10F1DBDB-3303-4BE9-819F-F0206102C294}"/>
    <dgm:cxn modelId="{4B3DAB98-1F23-4E9B-BEB6-9E63616F0B47}" srcId="{A1993C67-7D4C-419E-BAB8-10D5176EDCB9}" destId="{D6307999-EC01-48CB-92FA-2EDA45506330}" srcOrd="2" destOrd="0" parTransId="{7549D0DF-BC31-4D5C-899D-84A575986274}" sibTransId="{B344A543-1382-49A5-897C-BA3B5175B2DD}"/>
    <dgm:cxn modelId="{D060FDA4-C169-4685-BD93-44792F576CE2}" type="presOf" srcId="{904DC12F-E83A-4F13-BB1E-73478C672440}" destId="{1EF26166-9666-4EC8-A952-723D36BDDEA0}" srcOrd="0" destOrd="0" presId="urn:microsoft.com/office/officeart/2005/8/layout/hList1"/>
    <dgm:cxn modelId="{52FAE6CF-0924-405B-8A79-E81CA47492F8}" type="presOf" srcId="{B842541B-93C2-4994-936B-CB8D89CB7F6F}" destId="{1EF26166-9666-4EC8-A952-723D36BDDEA0}" srcOrd="0" destOrd="1" presId="urn:microsoft.com/office/officeart/2005/8/layout/hList1"/>
    <dgm:cxn modelId="{CA9069FB-4FF1-4D6C-9762-B5563A222DF7}" srcId="{A1993C67-7D4C-419E-BAB8-10D5176EDCB9}" destId="{916A6491-2BD6-42B8-8E9B-2774B202B6BD}" srcOrd="5" destOrd="0" parTransId="{8DCD691C-69BF-405B-B7BE-7946A391494C}" sibTransId="{144ED418-1347-42C0-8323-A78EFB66E04C}"/>
    <dgm:cxn modelId="{2167794C-7D0B-4355-AF3B-A29351F9B27D}" type="presParOf" srcId="{21D6E22A-66F0-49B5-9D60-BD932815C595}" destId="{47D7B851-A4F4-48CF-9D26-573CF7A2FF22}" srcOrd="0" destOrd="0" presId="urn:microsoft.com/office/officeart/2005/8/layout/hList1"/>
    <dgm:cxn modelId="{5B328B26-5B44-4022-BD7E-341D412C5DF7}" type="presParOf" srcId="{47D7B851-A4F4-48CF-9D26-573CF7A2FF22}" destId="{4B381D0C-8C22-4B81-92F7-117FAD135BB3}" srcOrd="0" destOrd="0" presId="urn:microsoft.com/office/officeart/2005/8/layout/hList1"/>
    <dgm:cxn modelId="{D9C01C75-19CC-4E50-A6D8-A03B7336DCD7}" type="presParOf" srcId="{47D7B851-A4F4-48CF-9D26-573CF7A2FF22}" destId="{1EF26166-9666-4EC8-A952-723D36BDDE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BA44D-66DC-4ECC-89F0-9FFADB7AB85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id-ID"/>
        </a:p>
      </dgm:t>
    </dgm:pt>
    <dgm:pt modelId="{CAE8DF4B-4BFE-4A40-9C62-BBE1CDA45EF1}">
      <dgm:prSet phldrT="[Text]"/>
      <dgm:spPr/>
      <dgm:t>
        <a:bodyPr/>
        <a:lstStyle/>
        <a:p>
          <a:r>
            <a:rPr lang="id-ID" dirty="0"/>
            <a:t>Dengan Alat</a:t>
          </a:r>
        </a:p>
      </dgm:t>
    </dgm:pt>
    <dgm:pt modelId="{A4C06F5B-D827-4889-A707-EB1FFD756477}" type="parTrans" cxnId="{AB7C8F99-8CAE-4193-A96F-9A9C9844874E}">
      <dgm:prSet/>
      <dgm:spPr/>
      <dgm:t>
        <a:bodyPr/>
        <a:lstStyle/>
        <a:p>
          <a:endParaRPr lang="id-ID"/>
        </a:p>
      </dgm:t>
    </dgm:pt>
    <dgm:pt modelId="{2CE7EF80-3107-4C4B-BAD9-833520E0607D}" type="sibTrans" cxnId="{AB7C8F99-8CAE-4193-A96F-9A9C9844874E}">
      <dgm:prSet/>
      <dgm:spPr/>
      <dgm:t>
        <a:bodyPr/>
        <a:lstStyle/>
        <a:p>
          <a:endParaRPr lang="id-ID"/>
        </a:p>
      </dgm:t>
    </dgm:pt>
    <dgm:pt modelId="{77D9052A-9DC0-42AB-9F3A-BD9C9973723C}">
      <dgm:prSet phldrT="[Text]"/>
      <dgm:spPr/>
      <dgm:t>
        <a:bodyPr/>
        <a:lstStyle/>
        <a:p>
          <a:r>
            <a:rPr lang="id-ID" dirty="0"/>
            <a:t>Oropharingeal tube</a:t>
          </a:r>
        </a:p>
      </dgm:t>
    </dgm:pt>
    <dgm:pt modelId="{61CFCBC3-9E87-4A1F-8139-E8108DAA7BCF}" type="parTrans" cxnId="{C6BA8472-BB14-4B21-A5CD-F99A7639A2F0}">
      <dgm:prSet/>
      <dgm:spPr/>
      <dgm:t>
        <a:bodyPr/>
        <a:lstStyle/>
        <a:p>
          <a:endParaRPr lang="id-ID"/>
        </a:p>
      </dgm:t>
    </dgm:pt>
    <dgm:pt modelId="{27F05B42-FB74-4202-BEB2-B36A7C7E4AA3}" type="sibTrans" cxnId="{C6BA8472-BB14-4B21-A5CD-F99A7639A2F0}">
      <dgm:prSet/>
      <dgm:spPr/>
      <dgm:t>
        <a:bodyPr/>
        <a:lstStyle/>
        <a:p>
          <a:endParaRPr lang="id-ID"/>
        </a:p>
      </dgm:t>
    </dgm:pt>
    <dgm:pt modelId="{CB76AF79-7ADA-47B9-80AB-D1A0DF07E7CC}">
      <dgm:prSet phldrT="[Text]"/>
      <dgm:spPr/>
      <dgm:t>
        <a:bodyPr/>
        <a:lstStyle/>
        <a:p>
          <a:r>
            <a:rPr lang="id-ID" dirty="0"/>
            <a:t>Naso tracheal airway</a:t>
          </a:r>
        </a:p>
      </dgm:t>
    </dgm:pt>
    <dgm:pt modelId="{3828D0C3-42AB-414F-A123-68755419D1AC}" type="parTrans" cxnId="{35A44BCA-35A5-4084-AB27-FFC9BA0AD8B3}">
      <dgm:prSet/>
      <dgm:spPr/>
      <dgm:t>
        <a:bodyPr/>
        <a:lstStyle/>
        <a:p>
          <a:endParaRPr lang="id-ID"/>
        </a:p>
      </dgm:t>
    </dgm:pt>
    <dgm:pt modelId="{1AE72A02-3E59-4A0B-A217-61D80EA3D0F7}" type="sibTrans" cxnId="{35A44BCA-35A5-4084-AB27-FFC9BA0AD8B3}">
      <dgm:prSet/>
      <dgm:spPr/>
      <dgm:t>
        <a:bodyPr/>
        <a:lstStyle/>
        <a:p>
          <a:endParaRPr lang="id-ID"/>
        </a:p>
      </dgm:t>
    </dgm:pt>
    <dgm:pt modelId="{F0001202-01A1-4FBF-8625-9ECCD3A6E2B5}">
      <dgm:prSet phldrT="[Text]"/>
      <dgm:spPr/>
      <dgm:t>
        <a:bodyPr/>
        <a:lstStyle/>
        <a:p>
          <a:r>
            <a:rPr lang="id-ID" dirty="0"/>
            <a:t>Laringeal mask airway</a:t>
          </a:r>
        </a:p>
      </dgm:t>
    </dgm:pt>
    <dgm:pt modelId="{562C2779-3AFE-4EDC-83AD-8E8454CAF677}" type="parTrans" cxnId="{0519DD4D-708C-4E23-8BDD-03BEE26E022B}">
      <dgm:prSet/>
      <dgm:spPr/>
      <dgm:t>
        <a:bodyPr/>
        <a:lstStyle/>
        <a:p>
          <a:endParaRPr lang="id-ID"/>
        </a:p>
      </dgm:t>
    </dgm:pt>
    <dgm:pt modelId="{70A05A44-5FE4-4385-89D8-899610EB45C5}" type="sibTrans" cxnId="{0519DD4D-708C-4E23-8BDD-03BEE26E022B}">
      <dgm:prSet/>
      <dgm:spPr/>
      <dgm:t>
        <a:bodyPr/>
        <a:lstStyle/>
        <a:p>
          <a:endParaRPr lang="id-ID"/>
        </a:p>
      </dgm:t>
    </dgm:pt>
    <dgm:pt modelId="{67F85F72-919B-4600-97E1-885228D4BDA6}">
      <dgm:prSet phldrT="[Text]"/>
      <dgm:spPr/>
      <dgm:t>
        <a:bodyPr/>
        <a:lstStyle/>
        <a:p>
          <a:r>
            <a:rPr lang="id-ID" dirty="0"/>
            <a:t>Intubasi endotrakheal (ETT)</a:t>
          </a:r>
        </a:p>
      </dgm:t>
    </dgm:pt>
    <dgm:pt modelId="{50797725-4FC5-4779-9C9A-138B4087799A}" type="parTrans" cxnId="{5F9AD114-2C6E-41FC-BE40-75670B674AC3}">
      <dgm:prSet/>
      <dgm:spPr/>
      <dgm:t>
        <a:bodyPr/>
        <a:lstStyle/>
        <a:p>
          <a:endParaRPr lang="id-ID"/>
        </a:p>
      </dgm:t>
    </dgm:pt>
    <dgm:pt modelId="{7FA5A609-2B65-406E-ADC4-A3904E5F3C53}" type="sibTrans" cxnId="{5F9AD114-2C6E-41FC-BE40-75670B674AC3}">
      <dgm:prSet/>
      <dgm:spPr/>
      <dgm:t>
        <a:bodyPr/>
        <a:lstStyle/>
        <a:p>
          <a:endParaRPr lang="id-ID"/>
        </a:p>
      </dgm:t>
    </dgm:pt>
    <dgm:pt modelId="{21D6E22A-66F0-49B5-9D60-BD932815C595}" type="pres">
      <dgm:prSet presAssocID="{3EDBA44D-66DC-4ECC-89F0-9FFADB7AB85B}" presName="Name0" presStyleCnt="0">
        <dgm:presLayoutVars>
          <dgm:dir/>
          <dgm:animLvl val="lvl"/>
          <dgm:resizeHandles val="exact"/>
        </dgm:presLayoutVars>
      </dgm:prSet>
      <dgm:spPr/>
    </dgm:pt>
    <dgm:pt modelId="{206EDBA8-BAE4-4769-BAAD-0FFD0146CDF7}" type="pres">
      <dgm:prSet presAssocID="{CAE8DF4B-4BFE-4A40-9C62-BBE1CDA45EF1}" presName="composite" presStyleCnt="0"/>
      <dgm:spPr/>
    </dgm:pt>
    <dgm:pt modelId="{CBE8BC08-BAA2-4912-9ACE-9E5610A09856}" type="pres">
      <dgm:prSet presAssocID="{CAE8DF4B-4BFE-4A40-9C62-BBE1CDA45EF1}" presName="parTx" presStyleLbl="alignNode1" presStyleIdx="0" presStyleCnt="1">
        <dgm:presLayoutVars>
          <dgm:chMax val="0"/>
          <dgm:chPref val="0"/>
          <dgm:bulletEnabled val="1"/>
        </dgm:presLayoutVars>
      </dgm:prSet>
      <dgm:spPr/>
    </dgm:pt>
    <dgm:pt modelId="{43B9F65A-671D-4BBC-AF7F-AFACF3AE32A5}" type="pres">
      <dgm:prSet presAssocID="{CAE8DF4B-4BFE-4A40-9C62-BBE1CDA45EF1}" presName="desTx" presStyleLbl="alignAccFollowNode1" presStyleIdx="0" presStyleCnt="1">
        <dgm:presLayoutVars>
          <dgm:bulletEnabled val="1"/>
        </dgm:presLayoutVars>
      </dgm:prSet>
      <dgm:spPr/>
    </dgm:pt>
  </dgm:ptLst>
  <dgm:cxnLst>
    <dgm:cxn modelId="{C76B1A08-F038-4522-B56F-F81F9C4B7579}" type="presOf" srcId="{67F85F72-919B-4600-97E1-885228D4BDA6}" destId="{43B9F65A-671D-4BBC-AF7F-AFACF3AE32A5}" srcOrd="0" destOrd="3" presId="urn:microsoft.com/office/officeart/2005/8/layout/hList1"/>
    <dgm:cxn modelId="{5F9AD114-2C6E-41FC-BE40-75670B674AC3}" srcId="{CAE8DF4B-4BFE-4A40-9C62-BBE1CDA45EF1}" destId="{67F85F72-919B-4600-97E1-885228D4BDA6}" srcOrd="3" destOrd="0" parTransId="{50797725-4FC5-4779-9C9A-138B4087799A}" sibTransId="{7FA5A609-2B65-406E-ADC4-A3904E5F3C53}"/>
    <dgm:cxn modelId="{41F58319-AD63-486B-99C5-84EFE2E47510}" type="presOf" srcId="{F0001202-01A1-4FBF-8625-9ECCD3A6E2B5}" destId="{43B9F65A-671D-4BBC-AF7F-AFACF3AE32A5}" srcOrd="0" destOrd="2" presId="urn:microsoft.com/office/officeart/2005/8/layout/hList1"/>
    <dgm:cxn modelId="{0519DD4D-708C-4E23-8BDD-03BEE26E022B}" srcId="{CAE8DF4B-4BFE-4A40-9C62-BBE1CDA45EF1}" destId="{F0001202-01A1-4FBF-8625-9ECCD3A6E2B5}" srcOrd="2" destOrd="0" parTransId="{562C2779-3AFE-4EDC-83AD-8E8454CAF677}" sibTransId="{70A05A44-5FE4-4385-89D8-899610EB45C5}"/>
    <dgm:cxn modelId="{70A04650-F3F2-45EA-B871-FF1BBE84AFA6}" type="presOf" srcId="{3EDBA44D-66DC-4ECC-89F0-9FFADB7AB85B}" destId="{21D6E22A-66F0-49B5-9D60-BD932815C595}" srcOrd="0" destOrd="0" presId="urn:microsoft.com/office/officeart/2005/8/layout/hList1"/>
    <dgm:cxn modelId="{C6BA8472-BB14-4B21-A5CD-F99A7639A2F0}" srcId="{CAE8DF4B-4BFE-4A40-9C62-BBE1CDA45EF1}" destId="{77D9052A-9DC0-42AB-9F3A-BD9C9973723C}" srcOrd="0" destOrd="0" parTransId="{61CFCBC3-9E87-4A1F-8139-E8108DAA7BCF}" sibTransId="{27F05B42-FB74-4202-BEB2-B36A7C7E4AA3}"/>
    <dgm:cxn modelId="{697C4898-2E10-4CA5-89A3-8610BF125729}" type="presOf" srcId="{77D9052A-9DC0-42AB-9F3A-BD9C9973723C}" destId="{43B9F65A-671D-4BBC-AF7F-AFACF3AE32A5}" srcOrd="0" destOrd="0" presId="urn:microsoft.com/office/officeart/2005/8/layout/hList1"/>
    <dgm:cxn modelId="{AB7C8F99-8CAE-4193-A96F-9A9C9844874E}" srcId="{3EDBA44D-66DC-4ECC-89F0-9FFADB7AB85B}" destId="{CAE8DF4B-4BFE-4A40-9C62-BBE1CDA45EF1}" srcOrd="0" destOrd="0" parTransId="{A4C06F5B-D827-4889-A707-EB1FFD756477}" sibTransId="{2CE7EF80-3107-4C4B-BAD9-833520E0607D}"/>
    <dgm:cxn modelId="{B3BA4CB9-AD80-48A1-847C-38238C573B8E}" type="presOf" srcId="{CB76AF79-7ADA-47B9-80AB-D1A0DF07E7CC}" destId="{43B9F65A-671D-4BBC-AF7F-AFACF3AE32A5}" srcOrd="0" destOrd="1" presId="urn:microsoft.com/office/officeart/2005/8/layout/hList1"/>
    <dgm:cxn modelId="{35A44BCA-35A5-4084-AB27-FFC9BA0AD8B3}" srcId="{CAE8DF4B-4BFE-4A40-9C62-BBE1CDA45EF1}" destId="{CB76AF79-7ADA-47B9-80AB-D1A0DF07E7CC}" srcOrd="1" destOrd="0" parTransId="{3828D0C3-42AB-414F-A123-68755419D1AC}" sibTransId="{1AE72A02-3E59-4A0B-A217-61D80EA3D0F7}"/>
    <dgm:cxn modelId="{77046DF3-D63C-4B5C-A308-5A79D6D95DF9}" type="presOf" srcId="{CAE8DF4B-4BFE-4A40-9C62-BBE1CDA45EF1}" destId="{CBE8BC08-BAA2-4912-9ACE-9E5610A09856}" srcOrd="0" destOrd="0" presId="urn:microsoft.com/office/officeart/2005/8/layout/hList1"/>
    <dgm:cxn modelId="{354C1E3E-7234-4E67-9294-2021AB272263}" type="presParOf" srcId="{21D6E22A-66F0-49B5-9D60-BD932815C595}" destId="{206EDBA8-BAE4-4769-BAAD-0FFD0146CDF7}" srcOrd="0" destOrd="0" presId="urn:microsoft.com/office/officeart/2005/8/layout/hList1"/>
    <dgm:cxn modelId="{D86589DE-15F7-451A-A357-3B53AD96D34A}" type="presParOf" srcId="{206EDBA8-BAE4-4769-BAAD-0FFD0146CDF7}" destId="{CBE8BC08-BAA2-4912-9ACE-9E5610A09856}" srcOrd="0" destOrd="0" presId="urn:microsoft.com/office/officeart/2005/8/layout/hList1"/>
    <dgm:cxn modelId="{8D4F7212-3E2B-409D-9F8A-9828F51D0825}" type="presParOf" srcId="{206EDBA8-BAE4-4769-BAAD-0FFD0146CDF7}" destId="{43B9F65A-671D-4BBC-AF7F-AFACF3AE32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B5FE92-D05C-4CF5-B0BD-C5C4888FB80C}"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id-ID"/>
        </a:p>
      </dgm:t>
    </dgm:pt>
    <dgm:pt modelId="{C86338FB-EF55-4FEB-937E-01E31A07351D}">
      <dgm:prSet phldrT="[Text]"/>
      <dgm:spPr/>
      <dgm:t>
        <a:bodyPr/>
        <a:lstStyle/>
        <a:p>
          <a:r>
            <a:rPr lang="id-ID" dirty="0"/>
            <a:t>Udara terperangkap dalam rongga pleura</a:t>
          </a:r>
        </a:p>
      </dgm:t>
    </dgm:pt>
    <dgm:pt modelId="{1C019B0A-36C2-41AA-BF87-C7C2C6C60EAC}" type="parTrans" cxnId="{C569E1E7-28CA-4E55-9591-D0CE9334EE51}">
      <dgm:prSet/>
      <dgm:spPr/>
      <dgm:t>
        <a:bodyPr/>
        <a:lstStyle/>
        <a:p>
          <a:endParaRPr lang="id-ID"/>
        </a:p>
      </dgm:t>
    </dgm:pt>
    <dgm:pt modelId="{64319B68-CA02-42DF-BC89-42CF464628F5}" type="sibTrans" cxnId="{C569E1E7-28CA-4E55-9591-D0CE9334EE51}">
      <dgm:prSet/>
      <dgm:spPr/>
      <dgm:t>
        <a:bodyPr/>
        <a:lstStyle/>
        <a:p>
          <a:endParaRPr lang="id-ID"/>
        </a:p>
      </dgm:t>
    </dgm:pt>
    <dgm:pt modelId="{302DF1D5-2DA1-4915-ACF9-E7B4EEF69071}">
      <dgm:prSet phldrT="[Text]"/>
      <dgm:spPr/>
      <dgm:t>
        <a:bodyPr/>
        <a:lstStyle/>
        <a:p>
          <a:r>
            <a:rPr lang="id-ID" dirty="0"/>
            <a:t>Paru kolaps</a:t>
          </a:r>
        </a:p>
      </dgm:t>
    </dgm:pt>
    <dgm:pt modelId="{7B63D726-6374-4AE7-8ECA-A1312E21F8B4}" type="parTrans" cxnId="{33512E76-CE8B-4D27-82E5-35F34469E5C7}">
      <dgm:prSet/>
      <dgm:spPr/>
      <dgm:t>
        <a:bodyPr/>
        <a:lstStyle/>
        <a:p>
          <a:endParaRPr lang="id-ID"/>
        </a:p>
      </dgm:t>
    </dgm:pt>
    <dgm:pt modelId="{3803A7D9-3F56-405F-8CB8-2047D4BCC5B6}" type="sibTrans" cxnId="{33512E76-CE8B-4D27-82E5-35F34469E5C7}">
      <dgm:prSet/>
      <dgm:spPr/>
      <dgm:t>
        <a:bodyPr/>
        <a:lstStyle/>
        <a:p>
          <a:endParaRPr lang="id-ID"/>
        </a:p>
      </dgm:t>
    </dgm:pt>
    <dgm:pt modelId="{91A969DE-A4FB-46D4-A61B-AC6913AAE526}">
      <dgm:prSet phldrT="[Text]"/>
      <dgm:spPr/>
      <dgm:t>
        <a:bodyPr/>
        <a:lstStyle/>
        <a:p>
          <a:r>
            <a:rPr lang="id-ID" dirty="0"/>
            <a:t>Alveoli kolaps</a:t>
          </a:r>
        </a:p>
      </dgm:t>
    </dgm:pt>
    <dgm:pt modelId="{7CA37F84-D5DD-4B0A-9392-63F15D9D714F}" type="parTrans" cxnId="{3356B085-2D21-49ED-B8D2-39DFCDA06C11}">
      <dgm:prSet/>
      <dgm:spPr/>
      <dgm:t>
        <a:bodyPr/>
        <a:lstStyle/>
        <a:p>
          <a:endParaRPr lang="id-ID"/>
        </a:p>
      </dgm:t>
    </dgm:pt>
    <dgm:pt modelId="{8CB9FE0E-9457-4956-9270-4EE4639CB6C3}" type="sibTrans" cxnId="{3356B085-2D21-49ED-B8D2-39DFCDA06C11}">
      <dgm:prSet/>
      <dgm:spPr/>
      <dgm:t>
        <a:bodyPr/>
        <a:lstStyle/>
        <a:p>
          <a:endParaRPr lang="id-ID"/>
        </a:p>
      </dgm:t>
    </dgm:pt>
    <dgm:pt modelId="{3B917D87-81C5-4A42-88B7-590137828573}">
      <dgm:prSet phldrT="[Text]"/>
      <dgm:spPr/>
      <dgm:t>
        <a:bodyPr/>
        <a:lstStyle/>
        <a:p>
          <a:r>
            <a:rPr lang="id-ID" dirty="0"/>
            <a:t>Pertukaran O2-CO2 terganggu</a:t>
          </a:r>
        </a:p>
      </dgm:t>
    </dgm:pt>
    <dgm:pt modelId="{FC1FD729-F01F-4333-A580-AABDBAE1DC2E}" type="parTrans" cxnId="{743E29AB-70C4-4A15-B4C0-7339B99F44AF}">
      <dgm:prSet/>
      <dgm:spPr/>
      <dgm:t>
        <a:bodyPr/>
        <a:lstStyle/>
        <a:p>
          <a:endParaRPr lang="id-ID"/>
        </a:p>
      </dgm:t>
    </dgm:pt>
    <dgm:pt modelId="{F54BB0C6-B77D-48D9-9CB8-5451FAD13B82}" type="sibTrans" cxnId="{743E29AB-70C4-4A15-B4C0-7339B99F44AF}">
      <dgm:prSet/>
      <dgm:spPr/>
      <dgm:t>
        <a:bodyPr/>
        <a:lstStyle/>
        <a:p>
          <a:endParaRPr lang="id-ID"/>
        </a:p>
      </dgm:t>
    </dgm:pt>
    <dgm:pt modelId="{7951DB14-1CC9-4BC4-A2DF-8865B457E9D0}">
      <dgm:prSet phldrT="[Text]"/>
      <dgm:spPr/>
      <dgm:t>
        <a:bodyPr/>
        <a:lstStyle/>
        <a:p>
          <a:r>
            <a:rPr lang="id-ID" dirty="0"/>
            <a:t>Kebutuhan oksigen tubuh tidak terpenuhi</a:t>
          </a:r>
        </a:p>
      </dgm:t>
    </dgm:pt>
    <dgm:pt modelId="{694DDDAF-A30A-47F4-A806-A3FA2D5F9E1A}" type="parTrans" cxnId="{06742A75-C2A4-42BF-85BE-AF1A14A43928}">
      <dgm:prSet/>
      <dgm:spPr/>
      <dgm:t>
        <a:bodyPr/>
        <a:lstStyle/>
        <a:p>
          <a:endParaRPr lang="id-ID"/>
        </a:p>
      </dgm:t>
    </dgm:pt>
    <dgm:pt modelId="{A4F5989F-67B0-46EC-BE7C-67D3C00C1982}" type="sibTrans" cxnId="{06742A75-C2A4-42BF-85BE-AF1A14A43928}">
      <dgm:prSet/>
      <dgm:spPr/>
      <dgm:t>
        <a:bodyPr/>
        <a:lstStyle/>
        <a:p>
          <a:endParaRPr lang="id-ID"/>
        </a:p>
      </dgm:t>
    </dgm:pt>
    <dgm:pt modelId="{B936E902-3CEC-4AA0-9351-BB0461EC05BE}" type="pres">
      <dgm:prSet presAssocID="{74B5FE92-D05C-4CF5-B0BD-C5C4888FB80C}" presName="Name0" presStyleCnt="0">
        <dgm:presLayoutVars>
          <dgm:chMax val="7"/>
          <dgm:chPref val="5"/>
        </dgm:presLayoutVars>
      </dgm:prSet>
      <dgm:spPr/>
    </dgm:pt>
    <dgm:pt modelId="{D22DB282-8DEE-456E-8CAF-F92D6EBE5962}" type="pres">
      <dgm:prSet presAssocID="{74B5FE92-D05C-4CF5-B0BD-C5C4888FB80C}" presName="arrowNode" presStyleLbl="node1" presStyleIdx="0" presStyleCnt="1"/>
      <dgm:spPr/>
    </dgm:pt>
    <dgm:pt modelId="{2A9CB596-30A0-4D2F-8076-7C316B7BAAFD}" type="pres">
      <dgm:prSet presAssocID="{C86338FB-EF55-4FEB-937E-01E31A07351D}" presName="txNode1" presStyleLbl="revTx" presStyleIdx="0" presStyleCnt="5">
        <dgm:presLayoutVars>
          <dgm:bulletEnabled val="1"/>
        </dgm:presLayoutVars>
      </dgm:prSet>
      <dgm:spPr/>
    </dgm:pt>
    <dgm:pt modelId="{D5BD7CE4-D0C2-4793-B747-DA225F7D182E}" type="pres">
      <dgm:prSet presAssocID="{302DF1D5-2DA1-4915-ACF9-E7B4EEF69071}" presName="txNode2" presStyleLbl="revTx" presStyleIdx="1" presStyleCnt="5">
        <dgm:presLayoutVars>
          <dgm:bulletEnabled val="1"/>
        </dgm:presLayoutVars>
      </dgm:prSet>
      <dgm:spPr/>
    </dgm:pt>
    <dgm:pt modelId="{3A2CE58A-57F8-4EDB-A803-A0BED977672B}" type="pres">
      <dgm:prSet presAssocID="{3803A7D9-3F56-405F-8CB8-2047D4BCC5B6}" presName="dotNode2" presStyleCnt="0"/>
      <dgm:spPr/>
    </dgm:pt>
    <dgm:pt modelId="{3C87F658-D7AE-4FB2-B117-2B729C94A7A3}" type="pres">
      <dgm:prSet presAssocID="{3803A7D9-3F56-405F-8CB8-2047D4BCC5B6}" presName="dotRepeatNode" presStyleLbl="fgShp" presStyleIdx="0" presStyleCnt="3"/>
      <dgm:spPr/>
    </dgm:pt>
    <dgm:pt modelId="{93EACE5F-D2D9-4BA9-8E1A-68638D054FE4}" type="pres">
      <dgm:prSet presAssocID="{91A969DE-A4FB-46D4-A61B-AC6913AAE526}" presName="txNode3" presStyleLbl="revTx" presStyleIdx="2" presStyleCnt="5">
        <dgm:presLayoutVars>
          <dgm:bulletEnabled val="1"/>
        </dgm:presLayoutVars>
      </dgm:prSet>
      <dgm:spPr/>
    </dgm:pt>
    <dgm:pt modelId="{D8AD1968-3196-48DA-AD6C-C881C4A33F41}" type="pres">
      <dgm:prSet presAssocID="{8CB9FE0E-9457-4956-9270-4EE4639CB6C3}" presName="dotNode3" presStyleCnt="0"/>
      <dgm:spPr/>
    </dgm:pt>
    <dgm:pt modelId="{AC640162-63AE-4A6B-8219-83AB68EB3622}" type="pres">
      <dgm:prSet presAssocID="{8CB9FE0E-9457-4956-9270-4EE4639CB6C3}" presName="dotRepeatNode" presStyleLbl="fgShp" presStyleIdx="1" presStyleCnt="3"/>
      <dgm:spPr/>
    </dgm:pt>
    <dgm:pt modelId="{379C7F1B-168C-4765-81AF-67013820BBD3}" type="pres">
      <dgm:prSet presAssocID="{3B917D87-81C5-4A42-88B7-590137828573}" presName="txNode4" presStyleLbl="revTx" presStyleIdx="3" presStyleCnt="5">
        <dgm:presLayoutVars>
          <dgm:bulletEnabled val="1"/>
        </dgm:presLayoutVars>
      </dgm:prSet>
      <dgm:spPr/>
    </dgm:pt>
    <dgm:pt modelId="{4FC9A5E8-AD0F-466C-BF5F-57BA023B7A66}" type="pres">
      <dgm:prSet presAssocID="{F54BB0C6-B77D-48D9-9CB8-5451FAD13B82}" presName="dotNode4" presStyleCnt="0"/>
      <dgm:spPr/>
    </dgm:pt>
    <dgm:pt modelId="{3474AC83-1E2E-498C-8DC9-694989BA1D07}" type="pres">
      <dgm:prSet presAssocID="{F54BB0C6-B77D-48D9-9CB8-5451FAD13B82}" presName="dotRepeatNode" presStyleLbl="fgShp" presStyleIdx="2" presStyleCnt="3"/>
      <dgm:spPr/>
    </dgm:pt>
    <dgm:pt modelId="{82DA357F-1479-4EF0-9E09-6AA62AAB6D51}" type="pres">
      <dgm:prSet presAssocID="{7951DB14-1CC9-4BC4-A2DF-8865B457E9D0}" presName="txNode5" presStyleLbl="revTx" presStyleIdx="4" presStyleCnt="5">
        <dgm:presLayoutVars>
          <dgm:bulletEnabled val="1"/>
        </dgm:presLayoutVars>
      </dgm:prSet>
      <dgm:spPr/>
    </dgm:pt>
  </dgm:ptLst>
  <dgm:cxnLst>
    <dgm:cxn modelId="{A23DDC1D-A787-488A-85B3-B930E00A6A0A}" type="presOf" srcId="{302DF1D5-2DA1-4915-ACF9-E7B4EEF69071}" destId="{D5BD7CE4-D0C2-4793-B747-DA225F7D182E}" srcOrd="0" destOrd="0" presId="urn:microsoft.com/office/officeart/2009/3/layout/DescendingProcess"/>
    <dgm:cxn modelId="{F5588E20-FCEB-4A30-BB06-F33044552A81}" type="presOf" srcId="{7951DB14-1CC9-4BC4-A2DF-8865B457E9D0}" destId="{82DA357F-1479-4EF0-9E09-6AA62AAB6D51}" srcOrd="0" destOrd="0" presId="urn:microsoft.com/office/officeart/2009/3/layout/DescendingProcess"/>
    <dgm:cxn modelId="{DD2EB626-A8B3-423A-8764-DBC854224D65}" type="presOf" srcId="{C86338FB-EF55-4FEB-937E-01E31A07351D}" destId="{2A9CB596-30A0-4D2F-8076-7C316B7BAAFD}" srcOrd="0" destOrd="0" presId="urn:microsoft.com/office/officeart/2009/3/layout/DescendingProcess"/>
    <dgm:cxn modelId="{67FE0630-7625-4C31-9A6C-0630C4B45B34}" type="presOf" srcId="{F54BB0C6-B77D-48D9-9CB8-5451FAD13B82}" destId="{3474AC83-1E2E-498C-8DC9-694989BA1D07}" srcOrd="0" destOrd="0" presId="urn:microsoft.com/office/officeart/2009/3/layout/DescendingProcess"/>
    <dgm:cxn modelId="{DADA6535-1CC4-43FC-ACDD-83B1070F7905}" type="presOf" srcId="{3803A7D9-3F56-405F-8CB8-2047D4BCC5B6}" destId="{3C87F658-D7AE-4FB2-B117-2B729C94A7A3}" srcOrd="0" destOrd="0" presId="urn:microsoft.com/office/officeart/2009/3/layout/DescendingProcess"/>
    <dgm:cxn modelId="{06742A75-C2A4-42BF-85BE-AF1A14A43928}" srcId="{74B5FE92-D05C-4CF5-B0BD-C5C4888FB80C}" destId="{7951DB14-1CC9-4BC4-A2DF-8865B457E9D0}" srcOrd="4" destOrd="0" parTransId="{694DDDAF-A30A-47F4-A806-A3FA2D5F9E1A}" sibTransId="{A4F5989F-67B0-46EC-BE7C-67D3C00C1982}"/>
    <dgm:cxn modelId="{33512E76-CE8B-4D27-82E5-35F34469E5C7}" srcId="{74B5FE92-D05C-4CF5-B0BD-C5C4888FB80C}" destId="{302DF1D5-2DA1-4915-ACF9-E7B4EEF69071}" srcOrd="1" destOrd="0" parTransId="{7B63D726-6374-4AE7-8ECA-A1312E21F8B4}" sibTransId="{3803A7D9-3F56-405F-8CB8-2047D4BCC5B6}"/>
    <dgm:cxn modelId="{A3E05180-45E3-4EA2-93DE-19145AAE0BF9}" type="presOf" srcId="{8CB9FE0E-9457-4956-9270-4EE4639CB6C3}" destId="{AC640162-63AE-4A6B-8219-83AB68EB3622}" srcOrd="0" destOrd="0" presId="urn:microsoft.com/office/officeart/2009/3/layout/DescendingProcess"/>
    <dgm:cxn modelId="{3356B085-2D21-49ED-B8D2-39DFCDA06C11}" srcId="{74B5FE92-D05C-4CF5-B0BD-C5C4888FB80C}" destId="{91A969DE-A4FB-46D4-A61B-AC6913AAE526}" srcOrd="2" destOrd="0" parTransId="{7CA37F84-D5DD-4B0A-9392-63F15D9D714F}" sibTransId="{8CB9FE0E-9457-4956-9270-4EE4639CB6C3}"/>
    <dgm:cxn modelId="{4EE64D9E-04E3-4F8A-A384-8CF6A7ECE04E}" type="presOf" srcId="{91A969DE-A4FB-46D4-A61B-AC6913AAE526}" destId="{93EACE5F-D2D9-4BA9-8E1A-68638D054FE4}" srcOrd="0" destOrd="0" presId="urn:microsoft.com/office/officeart/2009/3/layout/DescendingProcess"/>
    <dgm:cxn modelId="{743E29AB-70C4-4A15-B4C0-7339B99F44AF}" srcId="{74B5FE92-D05C-4CF5-B0BD-C5C4888FB80C}" destId="{3B917D87-81C5-4A42-88B7-590137828573}" srcOrd="3" destOrd="0" parTransId="{FC1FD729-F01F-4333-A580-AABDBAE1DC2E}" sibTransId="{F54BB0C6-B77D-48D9-9CB8-5451FAD13B82}"/>
    <dgm:cxn modelId="{C0F3E8D4-7907-4A34-A5EA-A409A2947131}" type="presOf" srcId="{3B917D87-81C5-4A42-88B7-590137828573}" destId="{379C7F1B-168C-4765-81AF-67013820BBD3}" srcOrd="0" destOrd="0" presId="urn:microsoft.com/office/officeart/2009/3/layout/DescendingProcess"/>
    <dgm:cxn modelId="{C569E1E7-28CA-4E55-9591-D0CE9334EE51}" srcId="{74B5FE92-D05C-4CF5-B0BD-C5C4888FB80C}" destId="{C86338FB-EF55-4FEB-937E-01E31A07351D}" srcOrd="0" destOrd="0" parTransId="{1C019B0A-36C2-41AA-BF87-C7C2C6C60EAC}" sibTransId="{64319B68-CA02-42DF-BC89-42CF464628F5}"/>
    <dgm:cxn modelId="{D0086CFF-7E3E-43C8-B5EE-414B5BE22155}" type="presOf" srcId="{74B5FE92-D05C-4CF5-B0BD-C5C4888FB80C}" destId="{B936E902-3CEC-4AA0-9351-BB0461EC05BE}" srcOrd="0" destOrd="0" presId="urn:microsoft.com/office/officeart/2009/3/layout/DescendingProcess"/>
    <dgm:cxn modelId="{C4B3A966-0C3D-4EFB-87C0-3670CE72832B}" type="presParOf" srcId="{B936E902-3CEC-4AA0-9351-BB0461EC05BE}" destId="{D22DB282-8DEE-456E-8CAF-F92D6EBE5962}" srcOrd="0" destOrd="0" presId="urn:microsoft.com/office/officeart/2009/3/layout/DescendingProcess"/>
    <dgm:cxn modelId="{6C4854E4-5ADD-41C9-9A16-4A7FC246C751}" type="presParOf" srcId="{B936E902-3CEC-4AA0-9351-BB0461EC05BE}" destId="{2A9CB596-30A0-4D2F-8076-7C316B7BAAFD}" srcOrd="1" destOrd="0" presId="urn:microsoft.com/office/officeart/2009/3/layout/DescendingProcess"/>
    <dgm:cxn modelId="{49D7AC65-B4B5-46CC-B30A-ACA8A40ADD16}" type="presParOf" srcId="{B936E902-3CEC-4AA0-9351-BB0461EC05BE}" destId="{D5BD7CE4-D0C2-4793-B747-DA225F7D182E}" srcOrd="2" destOrd="0" presId="urn:microsoft.com/office/officeart/2009/3/layout/DescendingProcess"/>
    <dgm:cxn modelId="{F03AB544-DBDE-496F-8B52-E19767FBEBDE}" type="presParOf" srcId="{B936E902-3CEC-4AA0-9351-BB0461EC05BE}" destId="{3A2CE58A-57F8-4EDB-A803-A0BED977672B}" srcOrd="3" destOrd="0" presId="urn:microsoft.com/office/officeart/2009/3/layout/DescendingProcess"/>
    <dgm:cxn modelId="{313B807D-4477-4D33-9B09-B238D42CD605}" type="presParOf" srcId="{3A2CE58A-57F8-4EDB-A803-A0BED977672B}" destId="{3C87F658-D7AE-4FB2-B117-2B729C94A7A3}" srcOrd="0" destOrd="0" presId="urn:microsoft.com/office/officeart/2009/3/layout/DescendingProcess"/>
    <dgm:cxn modelId="{F5193A6B-BAA1-4608-B276-0BBC3C064F70}" type="presParOf" srcId="{B936E902-3CEC-4AA0-9351-BB0461EC05BE}" destId="{93EACE5F-D2D9-4BA9-8E1A-68638D054FE4}" srcOrd="4" destOrd="0" presId="urn:microsoft.com/office/officeart/2009/3/layout/DescendingProcess"/>
    <dgm:cxn modelId="{E76494D3-115C-4496-8D0E-02868709EB74}" type="presParOf" srcId="{B936E902-3CEC-4AA0-9351-BB0461EC05BE}" destId="{D8AD1968-3196-48DA-AD6C-C881C4A33F41}" srcOrd="5" destOrd="0" presId="urn:microsoft.com/office/officeart/2009/3/layout/DescendingProcess"/>
    <dgm:cxn modelId="{4D974E49-127B-4E3E-8CD8-1B27B5BE2DBA}" type="presParOf" srcId="{D8AD1968-3196-48DA-AD6C-C881C4A33F41}" destId="{AC640162-63AE-4A6B-8219-83AB68EB3622}" srcOrd="0" destOrd="0" presId="urn:microsoft.com/office/officeart/2009/3/layout/DescendingProcess"/>
    <dgm:cxn modelId="{70003FEB-0E32-4849-8B92-5D9646A73097}" type="presParOf" srcId="{B936E902-3CEC-4AA0-9351-BB0461EC05BE}" destId="{379C7F1B-168C-4765-81AF-67013820BBD3}" srcOrd="6" destOrd="0" presId="urn:microsoft.com/office/officeart/2009/3/layout/DescendingProcess"/>
    <dgm:cxn modelId="{1F553CA4-272E-4A23-9FCC-A14C39062C76}" type="presParOf" srcId="{B936E902-3CEC-4AA0-9351-BB0461EC05BE}" destId="{4FC9A5E8-AD0F-466C-BF5F-57BA023B7A66}" srcOrd="7" destOrd="0" presId="urn:microsoft.com/office/officeart/2009/3/layout/DescendingProcess"/>
    <dgm:cxn modelId="{50001A97-1F3D-4A0C-821D-AE858D8A9FDD}" type="presParOf" srcId="{4FC9A5E8-AD0F-466C-BF5F-57BA023B7A66}" destId="{3474AC83-1E2E-498C-8DC9-694989BA1D07}" srcOrd="0" destOrd="0" presId="urn:microsoft.com/office/officeart/2009/3/layout/DescendingProcess"/>
    <dgm:cxn modelId="{DFB09A35-F708-4966-89CF-10034910DC93}" type="presParOf" srcId="{B936E902-3CEC-4AA0-9351-BB0461EC05BE}" destId="{82DA357F-1479-4EF0-9E09-6AA62AAB6D51}" srcOrd="8" destOrd="0" presId="urn:microsoft.com/office/officeart/2009/3/layout/DescendingProcess"/>
  </dgm:cxnLst>
  <dgm:bg/>
  <dgm:whole>
    <a:ln>
      <a:solidFill>
        <a:schemeClr val="accent6"/>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6E5AA9-74FF-4C0A-B4F9-69837D8E791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id-ID"/>
        </a:p>
      </dgm:t>
    </dgm:pt>
    <dgm:pt modelId="{724715A5-719B-4C33-A89D-8BFB8BAC322D}">
      <dgm:prSet phldrT="[Text]"/>
      <dgm:spPr/>
      <dgm:t>
        <a:bodyPr/>
        <a:lstStyle/>
        <a:p>
          <a:r>
            <a:rPr lang="id-ID" dirty="0"/>
            <a:t>Integumen </a:t>
          </a:r>
        </a:p>
      </dgm:t>
    </dgm:pt>
    <dgm:pt modelId="{D755B743-7C79-489E-9780-6461BF68316C}" type="parTrans" cxnId="{565BB1E0-2186-4245-9656-0BB2757E8C20}">
      <dgm:prSet/>
      <dgm:spPr/>
      <dgm:t>
        <a:bodyPr/>
        <a:lstStyle/>
        <a:p>
          <a:endParaRPr lang="id-ID"/>
        </a:p>
      </dgm:t>
    </dgm:pt>
    <dgm:pt modelId="{42DD7C9D-9246-4C24-8F95-D6856953E049}" type="sibTrans" cxnId="{565BB1E0-2186-4245-9656-0BB2757E8C20}">
      <dgm:prSet/>
      <dgm:spPr/>
      <dgm:t>
        <a:bodyPr/>
        <a:lstStyle/>
        <a:p>
          <a:endParaRPr lang="id-ID"/>
        </a:p>
      </dgm:t>
    </dgm:pt>
    <dgm:pt modelId="{31F38418-E9EE-4E28-A406-9520C6FC0DF2}">
      <dgm:prSet phldrT="[Text]"/>
      <dgm:spPr/>
      <dgm:t>
        <a:bodyPr/>
        <a:lstStyle/>
        <a:p>
          <a:r>
            <a:rPr lang="id-ID" dirty="0"/>
            <a:t>Luka bakar, luas luka bakar, derajat luka bakar, </a:t>
          </a:r>
          <a:r>
            <a:rPr lang="id-ID" i="1" dirty="0"/>
            <a:t>rule of nine</a:t>
          </a:r>
        </a:p>
      </dgm:t>
    </dgm:pt>
    <dgm:pt modelId="{E4CC9F74-6066-42DD-BD6D-CB96518C98AC}" type="parTrans" cxnId="{B4BBD9AE-1331-4BDA-8A6E-E63911D6D8D2}">
      <dgm:prSet/>
      <dgm:spPr/>
      <dgm:t>
        <a:bodyPr/>
        <a:lstStyle/>
        <a:p>
          <a:endParaRPr lang="id-ID"/>
        </a:p>
      </dgm:t>
    </dgm:pt>
    <dgm:pt modelId="{FF8638D0-CA9E-46EF-AC74-4EB9DDE6A916}" type="sibTrans" cxnId="{B4BBD9AE-1331-4BDA-8A6E-E63911D6D8D2}">
      <dgm:prSet/>
      <dgm:spPr/>
      <dgm:t>
        <a:bodyPr/>
        <a:lstStyle/>
        <a:p>
          <a:endParaRPr lang="id-ID"/>
        </a:p>
      </dgm:t>
    </dgm:pt>
    <dgm:pt modelId="{58DD9431-23A3-4B34-97E0-DDDEB4836D11}">
      <dgm:prSet phldrT="[Text]"/>
      <dgm:spPr/>
      <dgm:t>
        <a:bodyPr/>
        <a:lstStyle/>
        <a:p>
          <a:r>
            <a:rPr lang="id-ID" dirty="0"/>
            <a:t>Gangguan integritas kulit, nyeri, kekurangan volume cairan</a:t>
          </a:r>
        </a:p>
      </dgm:t>
    </dgm:pt>
    <dgm:pt modelId="{EBBEFFEC-F3A6-4D67-B088-553C6BFE9EBF}" type="parTrans" cxnId="{24B02847-B1F7-4E9E-B8D7-82E5E926071E}">
      <dgm:prSet/>
      <dgm:spPr/>
      <dgm:t>
        <a:bodyPr/>
        <a:lstStyle/>
        <a:p>
          <a:endParaRPr lang="id-ID"/>
        </a:p>
      </dgm:t>
    </dgm:pt>
    <dgm:pt modelId="{004907D4-09FE-47F2-AB99-E386E1094D73}" type="sibTrans" cxnId="{24B02847-B1F7-4E9E-B8D7-82E5E926071E}">
      <dgm:prSet/>
      <dgm:spPr/>
      <dgm:t>
        <a:bodyPr/>
        <a:lstStyle/>
        <a:p>
          <a:endParaRPr lang="id-ID"/>
        </a:p>
      </dgm:t>
    </dgm:pt>
    <dgm:pt modelId="{5051EA99-D8C8-4413-895C-E08B42F37D2D}">
      <dgm:prSet phldrT="[Text]"/>
      <dgm:spPr/>
      <dgm:t>
        <a:bodyPr/>
        <a:lstStyle/>
        <a:p>
          <a:r>
            <a:rPr lang="id-ID" dirty="0"/>
            <a:t>Penghitungan kebutuhan cairan Baxter</a:t>
          </a:r>
        </a:p>
      </dgm:t>
    </dgm:pt>
    <dgm:pt modelId="{D70E33C0-2DED-4CAC-9BC5-1D5965983674}" type="parTrans" cxnId="{809B8790-9AE7-4702-892F-E7D4D6CDBCB6}">
      <dgm:prSet/>
      <dgm:spPr/>
      <dgm:t>
        <a:bodyPr/>
        <a:lstStyle/>
        <a:p>
          <a:endParaRPr lang="id-ID"/>
        </a:p>
      </dgm:t>
    </dgm:pt>
    <dgm:pt modelId="{D4FADBA1-21A7-4FF8-94F5-99853FEE26EC}" type="sibTrans" cxnId="{809B8790-9AE7-4702-892F-E7D4D6CDBCB6}">
      <dgm:prSet/>
      <dgm:spPr/>
      <dgm:t>
        <a:bodyPr/>
        <a:lstStyle/>
        <a:p>
          <a:endParaRPr lang="id-ID"/>
        </a:p>
      </dgm:t>
    </dgm:pt>
    <dgm:pt modelId="{2E7F07A7-E0D1-493D-8F33-75F4DF219E18}" type="pres">
      <dgm:prSet presAssocID="{C86E5AA9-74FF-4C0A-B4F9-69837D8E791E}" presName="vert0" presStyleCnt="0">
        <dgm:presLayoutVars>
          <dgm:dir/>
          <dgm:animOne val="branch"/>
          <dgm:animLvl val="lvl"/>
        </dgm:presLayoutVars>
      </dgm:prSet>
      <dgm:spPr/>
    </dgm:pt>
    <dgm:pt modelId="{8A29DF4D-D5FE-4035-8457-8F6EDCFB0256}" type="pres">
      <dgm:prSet presAssocID="{724715A5-719B-4C33-A89D-8BFB8BAC322D}" presName="thickLine" presStyleLbl="alignNode1" presStyleIdx="0" presStyleCnt="1"/>
      <dgm:spPr/>
    </dgm:pt>
    <dgm:pt modelId="{6DE23E73-4B50-42EB-8CA0-A69AB646E285}" type="pres">
      <dgm:prSet presAssocID="{724715A5-719B-4C33-A89D-8BFB8BAC322D}" presName="horz1" presStyleCnt="0"/>
      <dgm:spPr/>
    </dgm:pt>
    <dgm:pt modelId="{18D2C67D-7EE6-4820-BDCA-01ED14AE4B26}" type="pres">
      <dgm:prSet presAssocID="{724715A5-719B-4C33-A89D-8BFB8BAC322D}" presName="tx1" presStyleLbl="revTx" presStyleIdx="0" presStyleCnt="4"/>
      <dgm:spPr/>
    </dgm:pt>
    <dgm:pt modelId="{1CFC5309-F9E1-4B18-B18E-836376675249}" type="pres">
      <dgm:prSet presAssocID="{724715A5-719B-4C33-A89D-8BFB8BAC322D}" presName="vert1" presStyleCnt="0"/>
      <dgm:spPr/>
    </dgm:pt>
    <dgm:pt modelId="{503DF616-6D61-4BC7-B6CE-F9DA43F2E504}" type="pres">
      <dgm:prSet presAssocID="{31F38418-E9EE-4E28-A406-9520C6FC0DF2}" presName="vertSpace2a" presStyleCnt="0"/>
      <dgm:spPr/>
    </dgm:pt>
    <dgm:pt modelId="{D8F8B234-3C82-43A5-96E5-0298E1359C92}" type="pres">
      <dgm:prSet presAssocID="{31F38418-E9EE-4E28-A406-9520C6FC0DF2}" presName="horz2" presStyleCnt="0"/>
      <dgm:spPr/>
    </dgm:pt>
    <dgm:pt modelId="{34ECC511-143F-4829-99E9-5D72BD3CEDAB}" type="pres">
      <dgm:prSet presAssocID="{31F38418-E9EE-4E28-A406-9520C6FC0DF2}" presName="horzSpace2" presStyleCnt="0"/>
      <dgm:spPr/>
    </dgm:pt>
    <dgm:pt modelId="{DD7C6BF1-85CF-41AA-A2E1-8AED6C0435DB}" type="pres">
      <dgm:prSet presAssocID="{31F38418-E9EE-4E28-A406-9520C6FC0DF2}" presName="tx2" presStyleLbl="revTx" presStyleIdx="1" presStyleCnt="4"/>
      <dgm:spPr/>
    </dgm:pt>
    <dgm:pt modelId="{6256D661-1F26-4F2E-8F94-FCE39D7F007D}" type="pres">
      <dgm:prSet presAssocID="{31F38418-E9EE-4E28-A406-9520C6FC0DF2}" presName="vert2" presStyleCnt="0"/>
      <dgm:spPr/>
    </dgm:pt>
    <dgm:pt modelId="{4DA4A0D2-E5AF-4FD3-B3EE-9FC7F777B450}" type="pres">
      <dgm:prSet presAssocID="{31F38418-E9EE-4E28-A406-9520C6FC0DF2}" presName="thinLine2b" presStyleLbl="callout" presStyleIdx="0" presStyleCnt="3"/>
      <dgm:spPr/>
    </dgm:pt>
    <dgm:pt modelId="{67FBDB1D-4704-4A1D-9BF4-53F5A146E843}" type="pres">
      <dgm:prSet presAssocID="{31F38418-E9EE-4E28-A406-9520C6FC0DF2}" presName="vertSpace2b" presStyleCnt="0"/>
      <dgm:spPr/>
    </dgm:pt>
    <dgm:pt modelId="{B7598992-2D8B-4EC8-BC32-B8F8E9502DDE}" type="pres">
      <dgm:prSet presAssocID="{58DD9431-23A3-4B34-97E0-DDDEB4836D11}" presName="horz2" presStyleCnt="0"/>
      <dgm:spPr/>
    </dgm:pt>
    <dgm:pt modelId="{4A7A151E-89D1-4FB0-8C65-16153BE92FF8}" type="pres">
      <dgm:prSet presAssocID="{58DD9431-23A3-4B34-97E0-DDDEB4836D11}" presName="horzSpace2" presStyleCnt="0"/>
      <dgm:spPr/>
    </dgm:pt>
    <dgm:pt modelId="{184158AC-5B7D-4F96-863B-3CD5C9E5EA8F}" type="pres">
      <dgm:prSet presAssocID="{58DD9431-23A3-4B34-97E0-DDDEB4836D11}" presName="tx2" presStyleLbl="revTx" presStyleIdx="2" presStyleCnt="4"/>
      <dgm:spPr/>
    </dgm:pt>
    <dgm:pt modelId="{D168B840-E4C2-46B4-BA5A-B5C804C6CAB4}" type="pres">
      <dgm:prSet presAssocID="{58DD9431-23A3-4B34-97E0-DDDEB4836D11}" presName="vert2" presStyleCnt="0"/>
      <dgm:spPr/>
    </dgm:pt>
    <dgm:pt modelId="{C0674BDB-91A1-4FC2-8814-9CB83B274869}" type="pres">
      <dgm:prSet presAssocID="{58DD9431-23A3-4B34-97E0-DDDEB4836D11}" presName="thinLine2b" presStyleLbl="callout" presStyleIdx="1" presStyleCnt="3"/>
      <dgm:spPr/>
    </dgm:pt>
    <dgm:pt modelId="{C5D1DE0E-0EA8-4C0B-AADB-9A200B807F6A}" type="pres">
      <dgm:prSet presAssocID="{58DD9431-23A3-4B34-97E0-DDDEB4836D11}" presName="vertSpace2b" presStyleCnt="0"/>
      <dgm:spPr/>
    </dgm:pt>
    <dgm:pt modelId="{1BDC8E3B-93FF-41EE-B30A-7C2BED16018C}" type="pres">
      <dgm:prSet presAssocID="{5051EA99-D8C8-4413-895C-E08B42F37D2D}" presName="horz2" presStyleCnt="0"/>
      <dgm:spPr/>
    </dgm:pt>
    <dgm:pt modelId="{D6BEBE9C-3031-43AD-8AE0-D49ACD57DF17}" type="pres">
      <dgm:prSet presAssocID="{5051EA99-D8C8-4413-895C-E08B42F37D2D}" presName="horzSpace2" presStyleCnt="0"/>
      <dgm:spPr/>
    </dgm:pt>
    <dgm:pt modelId="{CACA3487-5195-4391-B6C6-3B9F3BC02713}" type="pres">
      <dgm:prSet presAssocID="{5051EA99-D8C8-4413-895C-E08B42F37D2D}" presName="tx2" presStyleLbl="revTx" presStyleIdx="3" presStyleCnt="4"/>
      <dgm:spPr/>
    </dgm:pt>
    <dgm:pt modelId="{0046497E-8814-425B-8CEC-B5427D8210A9}" type="pres">
      <dgm:prSet presAssocID="{5051EA99-D8C8-4413-895C-E08B42F37D2D}" presName="vert2" presStyleCnt="0"/>
      <dgm:spPr/>
    </dgm:pt>
    <dgm:pt modelId="{C4A36B6C-E49B-45A0-A4C2-D81A38D18AA6}" type="pres">
      <dgm:prSet presAssocID="{5051EA99-D8C8-4413-895C-E08B42F37D2D}" presName="thinLine2b" presStyleLbl="callout" presStyleIdx="2" presStyleCnt="3"/>
      <dgm:spPr/>
    </dgm:pt>
    <dgm:pt modelId="{E387459F-E0DD-4921-BFC1-6D0BD61BA16D}" type="pres">
      <dgm:prSet presAssocID="{5051EA99-D8C8-4413-895C-E08B42F37D2D}" presName="vertSpace2b" presStyleCnt="0"/>
      <dgm:spPr/>
    </dgm:pt>
  </dgm:ptLst>
  <dgm:cxnLst>
    <dgm:cxn modelId="{63278D1E-FF88-432A-A033-E30CB65D4A04}" type="presOf" srcId="{58DD9431-23A3-4B34-97E0-DDDEB4836D11}" destId="{184158AC-5B7D-4F96-863B-3CD5C9E5EA8F}" srcOrd="0" destOrd="0" presId="urn:microsoft.com/office/officeart/2008/layout/LinedList"/>
    <dgm:cxn modelId="{084FE12C-2455-4589-83F9-C019893BC1CE}" type="presOf" srcId="{5051EA99-D8C8-4413-895C-E08B42F37D2D}" destId="{CACA3487-5195-4391-B6C6-3B9F3BC02713}" srcOrd="0" destOrd="0" presId="urn:microsoft.com/office/officeart/2008/layout/LinedList"/>
    <dgm:cxn modelId="{24B02847-B1F7-4E9E-B8D7-82E5E926071E}" srcId="{724715A5-719B-4C33-A89D-8BFB8BAC322D}" destId="{58DD9431-23A3-4B34-97E0-DDDEB4836D11}" srcOrd="1" destOrd="0" parTransId="{EBBEFFEC-F3A6-4D67-B088-553C6BFE9EBF}" sibTransId="{004907D4-09FE-47F2-AB99-E386E1094D73}"/>
    <dgm:cxn modelId="{9788B182-7474-4544-BE37-4BA2146157DA}" type="presOf" srcId="{C86E5AA9-74FF-4C0A-B4F9-69837D8E791E}" destId="{2E7F07A7-E0D1-493D-8F33-75F4DF219E18}" srcOrd="0" destOrd="0" presId="urn:microsoft.com/office/officeart/2008/layout/LinedList"/>
    <dgm:cxn modelId="{809B8790-9AE7-4702-892F-E7D4D6CDBCB6}" srcId="{724715A5-719B-4C33-A89D-8BFB8BAC322D}" destId="{5051EA99-D8C8-4413-895C-E08B42F37D2D}" srcOrd="2" destOrd="0" parTransId="{D70E33C0-2DED-4CAC-9BC5-1D5965983674}" sibTransId="{D4FADBA1-21A7-4FF8-94F5-99853FEE26EC}"/>
    <dgm:cxn modelId="{57B55B9F-3124-4407-8579-C579D3E4F746}" type="presOf" srcId="{31F38418-E9EE-4E28-A406-9520C6FC0DF2}" destId="{DD7C6BF1-85CF-41AA-A2E1-8AED6C0435DB}" srcOrd="0" destOrd="0" presId="urn:microsoft.com/office/officeart/2008/layout/LinedList"/>
    <dgm:cxn modelId="{81287EA8-9E11-4B1D-BA01-46CAE43BCF9C}" type="presOf" srcId="{724715A5-719B-4C33-A89D-8BFB8BAC322D}" destId="{18D2C67D-7EE6-4820-BDCA-01ED14AE4B26}" srcOrd="0" destOrd="0" presId="urn:microsoft.com/office/officeart/2008/layout/LinedList"/>
    <dgm:cxn modelId="{B4BBD9AE-1331-4BDA-8A6E-E63911D6D8D2}" srcId="{724715A5-719B-4C33-A89D-8BFB8BAC322D}" destId="{31F38418-E9EE-4E28-A406-9520C6FC0DF2}" srcOrd="0" destOrd="0" parTransId="{E4CC9F74-6066-42DD-BD6D-CB96518C98AC}" sibTransId="{FF8638D0-CA9E-46EF-AC74-4EB9DDE6A916}"/>
    <dgm:cxn modelId="{565BB1E0-2186-4245-9656-0BB2757E8C20}" srcId="{C86E5AA9-74FF-4C0A-B4F9-69837D8E791E}" destId="{724715A5-719B-4C33-A89D-8BFB8BAC322D}" srcOrd="0" destOrd="0" parTransId="{D755B743-7C79-489E-9780-6461BF68316C}" sibTransId="{42DD7C9D-9246-4C24-8F95-D6856953E049}"/>
    <dgm:cxn modelId="{B8764EC1-89DA-4499-AAA4-F8EFFEA4F119}" type="presParOf" srcId="{2E7F07A7-E0D1-493D-8F33-75F4DF219E18}" destId="{8A29DF4D-D5FE-4035-8457-8F6EDCFB0256}" srcOrd="0" destOrd="0" presId="urn:microsoft.com/office/officeart/2008/layout/LinedList"/>
    <dgm:cxn modelId="{7E19F52B-A2DB-4A20-B47B-5D81A324DDD4}" type="presParOf" srcId="{2E7F07A7-E0D1-493D-8F33-75F4DF219E18}" destId="{6DE23E73-4B50-42EB-8CA0-A69AB646E285}" srcOrd="1" destOrd="0" presId="urn:microsoft.com/office/officeart/2008/layout/LinedList"/>
    <dgm:cxn modelId="{190955A8-1517-4DE3-9ED2-2660F184B010}" type="presParOf" srcId="{6DE23E73-4B50-42EB-8CA0-A69AB646E285}" destId="{18D2C67D-7EE6-4820-BDCA-01ED14AE4B26}" srcOrd="0" destOrd="0" presId="urn:microsoft.com/office/officeart/2008/layout/LinedList"/>
    <dgm:cxn modelId="{E3AF33C9-2BF4-4238-8AB3-3580DA0FFAC7}" type="presParOf" srcId="{6DE23E73-4B50-42EB-8CA0-A69AB646E285}" destId="{1CFC5309-F9E1-4B18-B18E-836376675249}" srcOrd="1" destOrd="0" presId="urn:microsoft.com/office/officeart/2008/layout/LinedList"/>
    <dgm:cxn modelId="{84D2736F-CC68-4525-A30A-9FB62A481040}" type="presParOf" srcId="{1CFC5309-F9E1-4B18-B18E-836376675249}" destId="{503DF616-6D61-4BC7-B6CE-F9DA43F2E504}" srcOrd="0" destOrd="0" presId="urn:microsoft.com/office/officeart/2008/layout/LinedList"/>
    <dgm:cxn modelId="{F0475EFA-743B-442F-BF27-417B699EF5F0}" type="presParOf" srcId="{1CFC5309-F9E1-4B18-B18E-836376675249}" destId="{D8F8B234-3C82-43A5-96E5-0298E1359C92}" srcOrd="1" destOrd="0" presId="urn:microsoft.com/office/officeart/2008/layout/LinedList"/>
    <dgm:cxn modelId="{FEED8C11-950B-4842-84C4-E7D52F5BCE98}" type="presParOf" srcId="{D8F8B234-3C82-43A5-96E5-0298E1359C92}" destId="{34ECC511-143F-4829-99E9-5D72BD3CEDAB}" srcOrd="0" destOrd="0" presId="urn:microsoft.com/office/officeart/2008/layout/LinedList"/>
    <dgm:cxn modelId="{09A42F91-6ED2-49D2-A1B0-B1F60F81754F}" type="presParOf" srcId="{D8F8B234-3C82-43A5-96E5-0298E1359C92}" destId="{DD7C6BF1-85CF-41AA-A2E1-8AED6C0435DB}" srcOrd="1" destOrd="0" presId="urn:microsoft.com/office/officeart/2008/layout/LinedList"/>
    <dgm:cxn modelId="{0A232401-ABC6-457D-9101-2EC17EE7DDAF}" type="presParOf" srcId="{D8F8B234-3C82-43A5-96E5-0298E1359C92}" destId="{6256D661-1F26-4F2E-8F94-FCE39D7F007D}" srcOrd="2" destOrd="0" presId="urn:microsoft.com/office/officeart/2008/layout/LinedList"/>
    <dgm:cxn modelId="{6330E328-9B87-409A-8EE4-23CFE8E507E2}" type="presParOf" srcId="{1CFC5309-F9E1-4B18-B18E-836376675249}" destId="{4DA4A0D2-E5AF-4FD3-B3EE-9FC7F777B450}" srcOrd="2" destOrd="0" presId="urn:microsoft.com/office/officeart/2008/layout/LinedList"/>
    <dgm:cxn modelId="{01665293-F5F5-40ED-863A-AEDF4E1E2E5B}" type="presParOf" srcId="{1CFC5309-F9E1-4B18-B18E-836376675249}" destId="{67FBDB1D-4704-4A1D-9BF4-53F5A146E843}" srcOrd="3" destOrd="0" presId="urn:microsoft.com/office/officeart/2008/layout/LinedList"/>
    <dgm:cxn modelId="{B092CB3B-3C6D-45DE-93B7-18668AB06203}" type="presParOf" srcId="{1CFC5309-F9E1-4B18-B18E-836376675249}" destId="{B7598992-2D8B-4EC8-BC32-B8F8E9502DDE}" srcOrd="4" destOrd="0" presId="urn:microsoft.com/office/officeart/2008/layout/LinedList"/>
    <dgm:cxn modelId="{8BAF3319-2320-4F5C-8284-C8972A0C2C63}" type="presParOf" srcId="{B7598992-2D8B-4EC8-BC32-B8F8E9502DDE}" destId="{4A7A151E-89D1-4FB0-8C65-16153BE92FF8}" srcOrd="0" destOrd="0" presId="urn:microsoft.com/office/officeart/2008/layout/LinedList"/>
    <dgm:cxn modelId="{BD9E3089-34B4-432A-981C-6E9FCEC67B29}" type="presParOf" srcId="{B7598992-2D8B-4EC8-BC32-B8F8E9502DDE}" destId="{184158AC-5B7D-4F96-863B-3CD5C9E5EA8F}" srcOrd="1" destOrd="0" presId="urn:microsoft.com/office/officeart/2008/layout/LinedList"/>
    <dgm:cxn modelId="{D346DBA6-4DE5-4956-AABA-4E6D504B509F}" type="presParOf" srcId="{B7598992-2D8B-4EC8-BC32-B8F8E9502DDE}" destId="{D168B840-E4C2-46B4-BA5A-B5C804C6CAB4}" srcOrd="2" destOrd="0" presId="urn:microsoft.com/office/officeart/2008/layout/LinedList"/>
    <dgm:cxn modelId="{FAE0E500-DE47-4AF2-A7D0-0B4A3D1E2AD9}" type="presParOf" srcId="{1CFC5309-F9E1-4B18-B18E-836376675249}" destId="{C0674BDB-91A1-4FC2-8814-9CB83B274869}" srcOrd="5" destOrd="0" presId="urn:microsoft.com/office/officeart/2008/layout/LinedList"/>
    <dgm:cxn modelId="{7BEEC9B6-B657-4B99-9F3C-08D03C50DD48}" type="presParOf" srcId="{1CFC5309-F9E1-4B18-B18E-836376675249}" destId="{C5D1DE0E-0EA8-4C0B-AADB-9A200B807F6A}" srcOrd="6" destOrd="0" presId="urn:microsoft.com/office/officeart/2008/layout/LinedList"/>
    <dgm:cxn modelId="{CC8D4926-2378-423D-BA8C-FDEC2C2184BA}" type="presParOf" srcId="{1CFC5309-F9E1-4B18-B18E-836376675249}" destId="{1BDC8E3B-93FF-41EE-B30A-7C2BED16018C}" srcOrd="7" destOrd="0" presId="urn:microsoft.com/office/officeart/2008/layout/LinedList"/>
    <dgm:cxn modelId="{42F977B1-128C-4253-868C-27FF63EA7C84}" type="presParOf" srcId="{1BDC8E3B-93FF-41EE-B30A-7C2BED16018C}" destId="{D6BEBE9C-3031-43AD-8AE0-D49ACD57DF17}" srcOrd="0" destOrd="0" presId="urn:microsoft.com/office/officeart/2008/layout/LinedList"/>
    <dgm:cxn modelId="{0D9EDF40-F237-4C75-9C9D-51D5CB9852B1}" type="presParOf" srcId="{1BDC8E3B-93FF-41EE-B30A-7C2BED16018C}" destId="{CACA3487-5195-4391-B6C6-3B9F3BC02713}" srcOrd="1" destOrd="0" presId="urn:microsoft.com/office/officeart/2008/layout/LinedList"/>
    <dgm:cxn modelId="{04E6ADC5-4109-460E-B65F-914ED3DDAD63}" type="presParOf" srcId="{1BDC8E3B-93FF-41EE-B30A-7C2BED16018C}" destId="{0046497E-8814-425B-8CEC-B5427D8210A9}" srcOrd="2" destOrd="0" presId="urn:microsoft.com/office/officeart/2008/layout/LinedList"/>
    <dgm:cxn modelId="{7EC2AB87-AD6E-43E2-9A64-ACAA0D33EDDC}" type="presParOf" srcId="{1CFC5309-F9E1-4B18-B18E-836376675249}" destId="{C4A36B6C-E49B-45A0-A4C2-D81A38D18AA6}" srcOrd="8" destOrd="0" presId="urn:microsoft.com/office/officeart/2008/layout/LinedList"/>
    <dgm:cxn modelId="{FDE01D9E-9E22-4C54-827E-6622ACF22F1F}" type="presParOf" srcId="{1CFC5309-F9E1-4B18-B18E-836376675249}" destId="{E387459F-E0DD-4921-BFC1-6D0BD61BA16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F88C4D-1011-4978-8FB3-B223DC51B05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1240B42-546D-46DE-8198-70D92667B842}">
      <dgm:prSet phldrT="[Text]"/>
      <dgm:spPr/>
      <dgm:t>
        <a:bodyPr/>
        <a:lstStyle/>
        <a:p>
          <a:r>
            <a:rPr lang="en-ID" dirty="0" err="1"/>
            <a:t>Hitung</a:t>
          </a:r>
          <a:r>
            <a:rPr lang="en-ID" dirty="0"/>
            <a:t> </a:t>
          </a:r>
          <a:r>
            <a:rPr lang="en-ID" dirty="0" err="1"/>
            <a:t>Darah</a:t>
          </a:r>
          <a:r>
            <a:rPr lang="en-ID" dirty="0"/>
            <a:t> </a:t>
          </a:r>
          <a:r>
            <a:rPr lang="en-ID" dirty="0" err="1"/>
            <a:t>Lengkap</a:t>
          </a:r>
          <a:endParaRPr lang="en-US" dirty="0"/>
        </a:p>
      </dgm:t>
    </dgm:pt>
    <dgm:pt modelId="{20E37D05-B294-4D78-A4AA-BDA1F66B9347}" type="parTrans" cxnId="{803CF7C4-F061-4F07-BDE3-A8C738E56483}">
      <dgm:prSet/>
      <dgm:spPr/>
      <dgm:t>
        <a:bodyPr/>
        <a:lstStyle/>
        <a:p>
          <a:endParaRPr lang="en-US"/>
        </a:p>
      </dgm:t>
    </dgm:pt>
    <dgm:pt modelId="{2099DA40-90B1-4357-91F4-5C377B73029B}" type="sibTrans" cxnId="{803CF7C4-F061-4F07-BDE3-A8C738E56483}">
      <dgm:prSet/>
      <dgm:spPr/>
      <dgm:t>
        <a:bodyPr/>
        <a:lstStyle/>
        <a:p>
          <a:endParaRPr lang="en-US"/>
        </a:p>
      </dgm:t>
    </dgm:pt>
    <dgm:pt modelId="{6996A237-589F-4288-A3F1-D7CD97056E6E}">
      <dgm:prSet phldrT="[Text]"/>
      <dgm:spPr/>
      <dgm:t>
        <a:bodyPr/>
        <a:lstStyle/>
        <a:p>
          <a:r>
            <a:rPr lang="en-ID" dirty="0" err="1"/>
            <a:t>Hb</a:t>
          </a:r>
          <a:r>
            <a:rPr lang="en-ID" dirty="0"/>
            <a:t> </a:t>
          </a:r>
          <a:r>
            <a:rPr lang="en-ID" dirty="0" err="1"/>
            <a:t>turun</a:t>
          </a:r>
          <a:r>
            <a:rPr lang="en-ID" dirty="0"/>
            <a:t> (</a:t>
          </a:r>
          <a:r>
            <a:rPr lang="en-ID" dirty="0" err="1"/>
            <a:t>akibat</a:t>
          </a:r>
          <a:r>
            <a:rPr lang="en-ID" dirty="0"/>
            <a:t> </a:t>
          </a:r>
          <a:r>
            <a:rPr lang="en-ID" dirty="0" err="1"/>
            <a:t>banyak</a:t>
          </a:r>
          <a:r>
            <a:rPr lang="en-ID" dirty="0"/>
            <a:t> </a:t>
          </a:r>
          <a:r>
            <a:rPr lang="en-ID" dirty="0" err="1"/>
            <a:t>kehilangan</a:t>
          </a:r>
          <a:r>
            <a:rPr lang="en-ID" dirty="0"/>
            <a:t> </a:t>
          </a:r>
          <a:r>
            <a:rPr lang="en-ID" dirty="0" err="1"/>
            <a:t>darah</a:t>
          </a:r>
          <a:r>
            <a:rPr lang="en-ID" dirty="0"/>
            <a:t>)</a:t>
          </a:r>
          <a:endParaRPr lang="en-US" dirty="0"/>
        </a:p>
      </dgm:t>
    </dgm:pt>
    <dgm:pt modelId="{8B45AC94-9008-442D-B27E-3E0E8C541F83}" type="parTrans" cxnId="{0B77C7FA-DBC8-4233-86DC-E0B419768083}">
      <dgm:prSet/>
      <dgm:spPr/>
      <dgm:t>
        <a:bodyPr/>
        <a:lstStyle/>
        <a:p>
          <a:endParaRPr lang="en-US"/>
        </a:p>
      </dgm:t>
    </dgm:pt>
    <dgm:pt modelId="{C7FEB3C4-6675-4E3F-870A-A78D8FA8D306}" type="sibTrans" cxnId="{0B77C7FA-DBC8-4233-86DC-E0B419768083}">
      <dgm:prSet/>
      <dgm:spPr/>
      <dgm:t>
        <a:bodyPr/>
        <a:lstStyle/>
        <a:p>
          <a:endParaRPr lang="en-US"/>
        </a:p>
      </dgm:t>
    </dgm:pt>
    <dgm:pt modelId="{ACD09D66-9D56-4492-8084-666E27F835BC}">
      <dgm:prSet phldrT="[Text]"/>
      <dgm:spPr/>
      <dgm:t>
        <a:bodyPr/>
        <a:lstStyle/>
        <a:p>
          <a:r>
            <a:rPr lang="en-ID" dirty="0" err="1"/>
            <a:t>Ht</a:t>
          </a:r>
          <a:r>
            <a:rPr lang="en-ID" dirty="0"/>
            <a:t> </a:t>
          </a:r>
          <a:r>
            <a:rPr lang="en-ID" dirty="0" err="1"/>
            <a:t>meningkat</a:t>
          </a:r>
          <a:r>
            <a:rPr lang="en-ID" dirty="0"/>
            <a:t> (</a:t>
          </a:r>
          <a:r>
            <a:rPr lang="en-ID" dirty="0" err="1"/>
            <a:t>banyak</a:t>
          </a:r>
          <a:r>
            <a:rPr lang="en-ID" dirty="0"/>
            <a:t> </a:t>
          </a:r>
          <a:r>
            <a:rPr lang="en-ID" dirty="0" err="1"/>
            <a:t>kehilangan</a:t>
          </a:r>
          <a:r>
            <a:rPr lang="en-ID" dirty="0"/>
            <a:t> </a:t>
          </a:r>
          <a:r>
            <a:rPr lang="en-ID" dirty="0" err="1"/>
            <a:t>cairan</a:t>
          </a:r>
          <a:r>
            <a:rPr lang="en-ID" dirty="0"/>
            <a:t>)</a:t>
          </a:r>
          <a:endParaRPr lang="en-US" dirty="0"/>
        </a:p>
      </dgm:t>
    </dgm:pt>
    <dgm:pt modelId="{92AFDFB0-9188-4E00-8AFF-767C21A4EC51}" type="parTrans" cxnId="{4BDE009F-C29A-452D-8E57-BECA533CBDE2}">
      <dgm:prSet/>
      <dgm:spPr/>
      <dgm:t>
        <a:bodyPr/>
        <a:lstStyle/>
        <a:p>
          <a:endParaRPr lang="en-US"/>
        </a:p>
      </dgm:t>
    </dgm:pt>
    <dgm:pt modelId="{D635C4D1-5CC0-4A17-8E87-33FA95157291}" type="sibTrans" cxnId="{4BDE009F-C29A-452D-8E57-BECA533CBDE2}">
      <dgm:prSet/>
      <dgm:spPr/>
      <dgm:t>
        <a:bodyPr/>
        <a:lstStyle/>
        <a:p>
          <a:endParaRPr lang="en-US"/>
        </a:p>
      </dgm:t>
    </dgm:pt>
    <dgm:pt modelId="{69B7E301-F223-4213-93CF-6D0EB4463084}">
      <dgm:prSet phldrT="[Text]"/>
      <dgm:spPr/>
      <dgm:t>
        <a:bodyPr/>
        <a:lstStyle/>
        <a:p>
          <a:r>
            <a:rPr lang="en-ID" dirty="0" err="1"/>
            <a:t>Leukosit</a:t>
          </a:r>
          <a:endParaRPr lang="en-US" dirty="0"/>
        </a:p>
      </dgm:t>
    </dgm:pt>
    <dgm:pt modelId="{C61FF5B6-C530-47DE-9B20-C7932CCF6C4B}" type="parTrans" cxnId="{4810BDD9-DC49-4DF2-A4D4-E9EECAFC6D21}">
      <dgm:prSet/>
      <dgm:spPr/>
      <dgm:t>
        <a:bodyPr/>
        <a:lstStyle/>
        <a:p>
          <a:endParaRPr lang="en-US"/>
        </a:p>
      </dgm:t>
    </dgm:pt>
    <dgm:pt modelId="{D00263A9-9FA5-445C-B8B3-C76579A38AD0}" type="sibTrans" cxnId="{4810BDD9-DC49-4DF2-A4D4-E9EECAFC6D21}">
      <dgm:prSet/>
      <dgm:spPr/>
      <dgm:t>
        <a:bodyPr/>
        <a:lstStyle/>
        <a:p>
          <a:endParaRPr lang="en-US"/>
        </a:p>
      </dgm:t>
    </dgm:pt>
    <dgm:pt modelId="{47BDC96D-7828-4D08-B2AB-98EC44FEAC9E}">
      <dgm:prSet phldrT="[Text]"/>
      <dgm:spPr/>
      <dgm:t>
        <a:bodyPr/>
        <a:lstStyle/>
        <a:p>
          <a:r>
            <a:rPr lang="en-ID" dirty="0" err="1"/>
            <a:t>Meningkat</a:t>
          </a:r>
          <a:r>
            <a:rPr lang="en-ID" dirty="0"/>
            <a:t> </a:t>
          </a:r>
          <a:r>
            <a:rPr lang="en-ID" dirty="0" err="1"/>
            <a:t>akibat</a:t>
          </a:r>
          <a:r>
            <a:rPr lang="en-ID" dirty="0"/>
            <a:t> </a:t>
          </a:r>
          <a:r>
            <a:rPr lang="en-ID" dirty="0" err="1"/>
            <a:t>adanya</a:t>
          </a:r>
          <a:r>
            <a:rPr lang="en-ID" dirty="0"/>
            <a:t> </a:t>
          </a:r>
          <a:r>
            <a:rPr lang="en-ID" dirty="0" err="1"/>
            <a:t>infeksi</a:t>
          </a:r>
          <a:endParaRPr lang="en-US" dirty="0"/>
        </a:p>
      </dgm:t>
    </dgm:pt>
    <dgm:pt modelId="{11AB2187-B101-4909-9542-4BBCB6039F2D}" type="parTrans" cxnId="{4854C962-6CED-4D56-B0C3-BB1884E1AE58}">
      <dgm:prSet/>
      <dgm:spPr/>
      <dgm:t>
        <a:bodyPr/>
        <a:lstStyle/>
        <a:p>
          <a:endParaRPr lang="en-US"/>
        </a:p>
      </dgm:t>
    </dgm:pt>
    <dgm:pt modelId="{3DB08E33-8B53-4D38-BA43-6C839AAD6670}" type="sibTrans" cxnId="{4854C962-6CED-4D56-B0C3-BB1884E1AE58}">
      <dgm:prSet/>
      <dgm:spPr/>
      <dgm:t>
        <a:bodyPr/>
        <a:lstStyle/>
        <a:p>
          <a:endParaRPr lang="en-US"/>
        </a:p>
      </dgm:t>
    </dgm:pt>
    <dgm:pt modelId="{A698695A-949D-43E9-A181-2D817493329C}">
      <dgm:prSet phldrT="[Text]"/>
      <dgm:spPr/>
      <dgm:t>
        <a:bodyPr/>
        <a:lstStyle/>
        <a:p>
          <a:r>
            <a:rPr lang="en-ID" dirty="0" err="1"/>
            <a:t>Leukositosis</a:t>
          </a:r>
          <a:endParaRPr lang="en-US" dirty="0"/>
        </a:p>
      </dgm:t>
    </dgm:pt>
    <dgm:pt modelId="{5823E52E-0C58-4BC0-BF07-24C58B20A200}" type="parTrans" cxnId="{1E917C72-9F36-48EF-ADFC-CC46B03D566E}">
      <dgm:prSet/>
      <dgm:spPr/>
      <dgm:t>
        <a:bodyPr/>
        <a:lstStyle/>
        <a:p>
          <a:endParaRPr lang="en-US"/>
        </a:p>
      </dgm:t>
    </dgm:pt>
    <dgm:pt modelId="{3F1DD324-206E-4F75-BE8E-D84E51A8AFFA}" type="sibTrans" cxnId="{1E917C72-9F36-48EF-ADFC-CC46B03D566E}">
      <dgm:prSet/>
      <dgm:spPr/>
      <dgm:t>
        <a:bodyPr/>
        <a:lstStyle/>
        <a:p>
          <a:endParaRPr lang="en-US"/>
        </a:p>
      </dgm:t>
    </dgm:pt>
    <dgm:pt modelId="{829735AA-AAC6-4995-B538-28E3D0C0BCF7}">
      <dgm:prSet/>
      <dgm:spPr/>
      <dgm:t>
        <a:bodyPr/>
        <a:lstStyle/>
        <a:p>
          <a:r>
            <a:rPr lang="en-ID" dirty="0"/>
            <a:t>Gas </a:t>
          </a:r>
          <a:r>
            <a:rPr lang="en-ID" dirty="0" err="1"/>
            <a:t>Darah</a:t>
          </a:r>
          <a:r>
            <a:rPr lang="en-ID" dirty="0"/>
            <a:t> </a:t>
          </a:r>
          <a:r>
            <a:rPr lang="en-ID" dirty="0" err="1"/>
            <a:t>Arteri</a:t>
          </a:r>
          <a:endParaRPr lang="en-US" dirty="0"/>
        </a:p>
      </dgm:t>
    </dgm:pt>
    <dgm:pt modelId="{F8A0AADC-9971-43A8-9C38-AE89185B896C}" type="parTrans" cxnId="{F7DBFCB2-631E-4C23-B201-147EF7D324C0}">
      <dgm:prSet/>
      <dgm:spPr/>
      <dgm:t>
        <a:bodyPr/>
        <a:lstStyle/>
        <a:p>
          <a:endParaRPr lang="en-US"/>
        </a:p>
      </dgm:t>
    </dgm:pt>
    <dgm:pt modelId="{24D79529-D76E-4BD9-8221-F02EE52B1342}" type="sibTrans" cxnId="{F7DBFCB2-631E-4C23-B201-147EF7D324C0}">
      <dgm:prSet/>
      <dgm:spPr/>
      <dgm:t>
        <a:bodyPr/>
        <a:lstStyle/>
        <a:p>
          <a:endParaRPr lang="en-US"/>
        </a:p>
      </dgm:t>
    </dgm:pt>
    <dgm:pt modelId="{9AA95178-4277-4484-9AC8-27AAF46B2F42}" type="pres">
      <dgm:prSet presAssocID="{C5F88C4D-1011-4978-8FB3-B223DC51B056}" presName="diagram" presStyleCnt="0">
        <dgm:presLayoutVars>
          <dgm:chPref val="1"/>
          <dgm:dir/>
          <dgm:animOne val="branch"/>
          <dgm:animLvl val="lvl"/>
          <dgm:resizeHandles/>
        </dgm:presLayoutVars>
      </dgm:prSet>
      <dgm:spPr/>
    </dgm:pt>
    <dgm:pt modelId="{4E6D0A2C-3AF7-4619-ADF1-FA7F1B883B22}" type="pres">
      <dgm:prSet presAssocID="{41240B42-546D-46DE-8198-70D92667B842}" presName="root" presStyleCnt="0"/>
      <dgm:spPr/>
    </dgm:pt>
    <dgm:pt modelId="{B4231007-C544-4820-919B-2107E9827594}" type="pres">
      <dgm:prSet presAssocID="{41240B42-546D-46DE-8198-70D92667B842}" presName="rootComposite" presStyleCnt="0"/>
      <dgm:spPr/>
    </dgm:pt>
    <dgm:pt modelId="{E0AA9212-4FEC-4496-865F-22F4E022E9D5}" type="pres">
      <dgm:prSet presAssocID="{41240B42-546D-46DE-8198-70D92667B842}" presName="rootText" presStyleLbl="node1" presStyleIdx="0" presStyleCnt="3"/>
      <dgm:spPr/>
    </dgm:pt>
    <dgm:pt modelId="{338F2C54-2808-4792-961A-342EC3125649}" type="pres">
      <dgm:prSet presAssocID="{41240B42-546D-46DE-8198-70D92667B842}" presName="rootConnector" presStyleLbl="node1" presStyleIdx="0" presStyleCnt="3"/>
      <dgm:spPr/>
    </dgm:pt>
    <dgm:pt modelId="{1CA13830-CD33-45AC-948D-F1697F3B1F35}" type="pres">
      <dgm:prSet presAssocID="{41240B42-546D-46DE-8198-70D92667B842}" presName="childShape" presStyleCnt="0"/>
      <dgm:spPr/>
    </dgm:pt>
    <dgm:pt modelId="{1CA02CC4-434E-47C8-96B0-091AB2C3AFB0}" type="pres">
      <dgm:prSet presAssocID="{8B45AC94-9008-442D-B27E-3E0E8C541F83}" presName="Name13" presStyleLbl="parChTrans1D2" presStyleIdx="0" presStyleCnt="4"/>
      <dgm:spPr/>
    </dgm:pt>
    <dgm:pt modelId="{5539BA89-98D8-458F-B9E1-791EA96405B1}" type="pres">
      <dgm:prSet presAssocID="{6996A237-589F-4288-A3F1-D7CD97056E6E}" presName="childText" presStyleLbl="bgAcc1" presStyleIdx="0" presStyleCnt="4">
        <dgm:presLayoutVars>
          <dgm:bulletEnabled val="1"/>
        </dgm:presLayoutVars>
      </dgm:prSet>
      <dgm:spPr/>
    </dgm:pt>
    <dgm:pt modelId="{59D81F6E-6145-4F45-A3DD-D3B9E5271A03}" type="pres">
      <dgm:prSet presAssocID="{92AFDFB0-9188-4E00-8AFF-767C21A4EC51}" presName="Name13" presStyleLbl="parChTrans1D2" presStyleIdx="1" presStyleCnt="4"/>
      <dgm:spPr/>
    </dgm:pt>
    <dgm:pt modelId="{4BB9849D-85E4-4D47-A3F8-6544084779B3}" type="pres">
      <dgm:prSet presAssocID="{ACD09D66-9D56-4492-8084-666E27F835BC}" presName="childText" presStyleLbl="bgAcc1" presStyleIdx="1" presStyleCnt="4">
        <dgm:presLayoutVars>
          <dgm:bulletEnabled val="1"/>
        </dgm:presLayoutVars>
      </dgm:prSet>
      <dgm:spPr/>
    </dgm:pt>
    <dgm:pt modelId="{355E662C-56B5-4AD5-9B1D-DD2E33FA95ED}" type="pres">
      <dgm:prSet presAssocID="{69B7E301-F223-4213-93CF-6D0EB4463084}" presName="root" presStyleCnt="0"/>
      <dgm:spPr/>
    </dgm:pt>
    <dgm:pt modelId="{95354BEA-0489-4963-88A8-97C86D61ACD4}" type="pres">
      <dgm:prSet presAssocID="{69B7E301-F223-4213-93CF-6D0EB4463084}" presName="rootComposite" presStyleCnt="0"/>
      <dgm:spPr/>
    </dgm:pt>
    <dgm:pt modelId="{219FB789-0A05-404E-B8B5-7E42C344F3EF}" type="pres">
      <dgm:prSet presAssocID="{69B7E301-F223-4213-93CF-6D0EB4463084}" presName="rootText" presStyleLbl="node1" presStyleIdx="1" presStyleCnt="3"/>
      <dgm:spPr/>
    </dgm:pt>
    <dgm:pt modelId="{3F37E096-68F4-4F4C-9EA0-A036909581F3}" type="pres">
      <dgm:prSet presAssocID="{69B7E301-F223-4213-93CF-6D0EB4463084}" presName="rootConnector" presStyleLbl="node1" presStyleIdx="1" presStyleCnt="3"/>
      <dgm:spPr/>
    </dgm:pt>
    <dgm:pt modelId="{33AE870F-F5F9-4D13-B796-59335300EE80}" type="pres">
      <dgm:prSet presAssocID="{69B7E301-F223-4213-93CF-6D0EB4463084}" presName="childShape" presStyleCnt="0"/>
      <dgm:spPr/>
    </dgm:pt>
    <dgm:pt modelId="{AF5A6357-CFAE-469A-B44A-E3B1ED40DF46}" type="pres">
      <dgm:prSet presAssocID="{11AB2187-B101-4909-9542-4BBCB6039F2D}" presName="Name13" presStyleLbl="parChTrans1D2" presStyleIdx="2" presStyleCnt="4"/>
      <dgm:spPr/>
    </dgm:pt>
    <dgm:pt modelId="{9462A4A6-19C1-417A-A7D0-48C1A61AAF64}" type="pres">
      <dgm:prSet presAssocID="{47BDC96D-7828-4D08-B2AB-98EC44FEAC9E}" presName="childText" presStyleLbl="bgAcc1" presStyleIdx="2" presStyleCnt="4">
        <dgm:presLayoutVars>
          <dgm:bulletEnabled val="1"/>
        </dgm:presLayoutVars>
      </dgm:prSet>
      <dgm:spPr/>
    </dgm:pt>
    <dgm:pt modelId="{EBE63E69-F15A-4939-952B-605513057A46}" type="pres">
      <dgm:prSet presAssocID="{5823E52E-0C58-4BC0-BF07-24C58B20A200}" presName="Name13" presStyleLbl="parChTrans1D2" presStyleIdx="3" presStyleCnt="4"/>
      <dgm:spPr/>
    </dgm:pt>
    <dgm:pt modelId="{F1436EC4-9FE5-4FD5-AADD-F080B9D064DF}" type="pres">
      <dgm:prSet presAssocID="{A698695A-949D-43E9-A181-2D817493329C}" presName="childText" presStyleLbl="bgAcc1" presStyleIdx="3" presStyleCnt="4">
        <dgm:presLayoutVars>
          <dgm:bulletEnabled val="1"/>
        </dgm:presLayoutVars>
      </dgm:prSet>
      <dgm:spPr/>
    </dgm:pt>
    <dgm:pt modelId="{EB0FA7DC-CE7E-4B99-8C2A-3784FB5ED3CE}" type="pres">
      <dgm:prSet presAssocID="{829735AA-AAC6-4995-B538-28E3D0C0BCF7}" presName="root" presStyleCnt="0"/>
      <dgm:spPr/>
    </dgm:pt>
    <dgm:pt modelId="{95891C29-75B6-468A-8F8B-54B481D215EB}" type="pres">
      <dgm:prSet presAssocID="{829735AA-AAC6-4995-B538-28E3D0C0BCF7}" presName="rootComposite" presStyleCnt="0"/>
      <dgm:spPr/>
    </dgm:pt>
    <dgm:pt modelId="{637C5A6B-2A8D-41DC-8BEE-0E36EF00BB03}" type="pres">
      <dgm:prSet presAssocID="{829735AA-AAC6-4995-B538-28E3D0C0BCF7}" presName="rootText" presStyleLbl="node1" presStyleIdx="2" presStyleCnt="3"/>
      <dgm:spPr/>
    </dgm:pt>
    <dgm:pt modelId="{A633273B-8F24-45D6-9E26-66117A75F651}" type="pres">
      <dgm:prSet presAssocID="{829735AA-AAC6-4995-B538-28E3D0C0BCF7}" presName="rootConnector" presStyleLbl="node1" presStyleIdx="2" presStyleCnt="3"/>
      <dgm:spPr/>
    </dgm:pt>
    <dgm:pt modelId="{776D30FC-6C8B-4D1A-B371-7665087214F5}" type="pres">
      <dgm:prSet presAssocID="{829735AA-AAC6-4995-B538-28E3D0C0BCF7}" presName="childShape" presStyleCnt="0"/>
      <dgm:spPr/>
    </dgm:pt>
  </dgm:ptLst>
  <dgm:cxnLst>
    <dgm:cxn modelId="{F4695E11-C97C-4C28-9429-71EAC881D9DB}" type="presOf" srcId="{41240B42-546D-46DE-8198-70D92667B842}" destId="{338F2C54-2808-4792-961A-342EC3125649}" srcOrd="1" destOrd="0" presId="urn:microsoft.com/office/officeart/2005/8/layout/hierarchy3"/>
    <dgm:cxn modelId="{38086223-3B60-4DE0-9EE0-44AFFDB71E33}" type="presOf" srcId="{41240B42-546D-46DE-8198-70D92667B842}" destId="{E0AA9212-4FEC-4496-865F-22F4E022E9D5}" srcOrd="0" destOrd="0" presId="urn:microsoft.com/office/officeart/2005/8/layout/hierarchy3"/>
    <dgm:cxn modelId="{49B15024-3016-4C4B-B730-BD6ACB2D05EF}" type="presOf" srcId="{69B7E301-F223-4213-93CF-6D0EB4463084}" destId="{219FB789-0A05-404E-B8B5-7E42C344F3EF}" srcOrd="0" destOrd="0" presId="urn:microsoft.com/office/officeart/2005/8/layout/hierarchy3"/>
    <dgm:cxn modelId="{1AB40528-436A-404F-BC2A-AD07734CB554}" type="presOf" srcId="{92AFDFB0-9188-4E00-8AFF-767C21A4EC51}" destId="{59D81F6E-6145-4F45-A3DD-D3B9E5271A03}" srcOrd="0" destOrd="0" presId="urn:microsoft.com/office/officeart/2005/8/layout/hierarchy3"/>
    <dgm:cxn modelId="{E7DEFE3E-A21A-4891-A63A-A99767500E62}" type="presOf" srcId="{C5F88C4D-1011-4978-8FB3-B223DC51B056}" destId="{9AA95178-4277-4484-9AC8-27AAF46B2F42}" srcOrd="0" destOrd="0" presId="urn:microsoft.com/office/officeart/2005/8/layout/hierarchy3"/>
    <dgm:cxn modelId="{4854C962-6CED-4D56-B0C3-BB1884E1AE58}" srcId="{69B7E301-F223-4213-93CF-6D0EB4463084}" destId="{47BDC96D-7828-4D08-B2AB-98EC44FEAC9E}" srcOrd="0" destOrd="0" parTransId="{11AB2187-B101-4909-9542-4BBCB6039F2D}" sibTransId="{3DB08E33-8B53-4D38-BA43-6C839AAD6670}"/>
    <dgm:cxn modelId="{AF6F8E64-255F-4B21-BCDD-713600499187}" type="presOf" srcId="{47BDC96D-7828-4D08-B2AB-98EC44FEAC9E}" destId="{9462A4A6-19C1-417A-A7D0-48C1A61AAF64}" srcOrd="0" destOrd="0" presId="urn:microsoft.com/office/officeart/2005/8/layout/hierarchy3"/>
    <dgm:cxn modelId="{FA66BD46-D476-478F-B87F-7FDF0B1A945F}" type="presOf" srcId="{829735AA-AAC6-4995-B538-28E3D0C0BCF7}" destId="{A633273B-8F24-45D6-9E26-66117A75F651}" srcOrd="1" destOrd="0" presId="urn:microsoft.com/office/officeart/2005/8/layout/hierarchy3"/>
    <dgm:cxn modelId="{7F0DC76C-721F-4D56-8132-965504FDB106}" type="presOf" srcId="{11AB2187-B101-4909-9542-4BBCB6039F2D}" destId="{AF5A6357-CFAE-469A-B44A-E3B1ED40DF46}" srcOrd="0" destOrd="0" presId="urn:microsoft.com/office/officeart/2005/8/layout/hierarchy3"/>
    <dgm:cxn modelId="{1E917C72-9F36-48EF-ADFC-CC46B03D566E}" srcId="{69B7E301-F223-4213-93CF-6D0EB4463084}" destId="{A698695A-949D-43E9-A181-2D817493329C}" srcOrd="1" destOrd="0" parTransId="{5823E52E-0C58-4BC0-BF07-24C58B20A200}" sibTransId="{3F1DD324-206E-4F75-BE8E-D84E51A8AFFA}"/>
    <dgm:cxn modelId="{C085658A-0A24-48C7-81E7-46AEB6A4FED3}" type="presOf" srcId="{5823E52E-0C58-4BC0-BF07-24C58B20A200}" destId="{EBE63E69-F15A-4939-952B-605513057A46}" srcOrd="0" destOrd="0" presId="urn:microsoft.com/office/officeart/2005/8/layout/hierarchy3"/>
    <dgm:cxn modelId="{DF6D3B99-6DF7-4A4C-A5EA-201FFD0F0C5A}" type="presOf" srcId="{69B7E301-F223-4213-93CF-6D0EB4463084}" destId="{3F37E096-68F4-4F4C-9EA0-A036909581F3}" srcOrd="1" destOrd="0" presId="urn:microsoft.com/office/officeart/2005/8/layout/hierarchy3"/>
    <dgm:cxn modelId="{4BDE009F-C29A-452D-8E57-BECA533CBDE2}" srcId="{41240B42-546D-46DE-8198-70D92667B842}" destId="{ACD09D66-9D56-4492-8084-666E27F835BC}" srcOrd="1" destOrd="0" parTransId="{92AFDFB0-9188-4E00-8AFF-767C21A4EC51}" sibTransId="{D635C4D1-5CC0-4A17-8E87-33FA95157291}"/>
    <dgm:cxn modelId="{E6E7EDA6-34F3-4AA3-B7B7-AC4B4FD02DB1}" type="presOf" srcId="{A698695A-949D-43E9-A181-2D817493329C}" destId="{F1436EC4-9FE5-4FD5-AADD-F080B9D064DF}" srcOrd="0" destOrd="0" presId="urn:microsoft.com/office/officeart/2005/8/layout/hierarchy3"/>
    <dgm:cxn modelId="{DB1474B2-C537-4015-8A42-5881403C7FFB}" type="presOf" srcId="{8B45AC94-9008-442D-B27E-3E0E8C541F83}" destId="{1CA02CC4-434E-47C8-96B0-091AB2C3AFB0}" srcOrd="0" destOrd="0" presId="urn:microsoft.com/office/officeart/2005/8/layout/hierarchy3"/>
    <dgm:cxn modelId="{F7DBFCB2-631E-4C23-B201-147EF7D324C0}" srcId="{C5F88C4D-1011-4978-8FB3-B223DC51B056}" destId="{829735AA-AAC6-4995-B538-28E3D0C0BCF7}" srcOrd="2" destOrd="0" parTransId="{F8A0AADC-9971-43A8-9C38-AE89185B896C}" sibTransId="{24D79529-D76E-4BD9-8221-F02EE52B1342}"/>
    <dgm:cxn modelId="{803CF7C4-F061-4F07-BDE3-A8C738E56483}" srcId="{C5F88C4D-1011-4978-8FB3-B223DC51B056}" destId="{41240B42-546D-46DE-8198-70D92667B842}" srcOrd="0" destOrd="0" parTransId="{20E37D05-B294-4D78-A4AA-BDA1F66B9347}" sibTransId="{2099DA40-90B1-4357-91F4-5C377B73029B}"/>
    <dgm:cxn modelId="{F55385C7-F324-4779-87C3-CE4D47F2B0EB}" type="presOf" srcId="{6996A237-589F-4288-A3F1-D7CD97056E6E}" destId="{5539BA89-98D8-458F-B9E1-791EA96405B1}" srcOrd="0" destOrd="0" presId="urn:microsoft.com/office/officeart/2005/8/layout/hierarchy3"/>
    <dgm:cxn modelId="{2F0B40CC-D17A-41B1-BF2C-8FD2377D5FB3}" type="presOf" srcId="{ACD09D66-9D56-4492-8084-666E27F835BC}" destId="{4BB9849D-85E4-4D47-A3F8-6544084779B3}" srcOrd="0" destOrd="0" presId="urn:microsoft.com/office/officeart/2005/8/layout/hierarchy3"/>
    <dgm:cxn modelId="{4810BDD9-DC49-4DF2-A4D4-E9EECAFC6D21}" srcId="{C5F88C4D-1011-4978-8FB3-B223DC51B056}" destId="{69B7E301-F223-4213-93CF-6D0EB4463084}" srcOrd="1" destOrd="0" parTransId="{C61FF5B6-C530-47DE-9B20-C7932CCF6C4B}" sibTransId="{D00263A9-9FA5-445C-B8B3-C76579A38AD0}"/>
    <dgm:cxn modelId="{5460D6DA-C231-4B57-8A79-8C32876B36C9}" type="presOf" srcId="{829735AA-AAC6-4995-B538-28E3D0C0BCF7}" destId="{637C5A6B-2A8D-41DC-8BEE-0E36EF00BB03}" srcOrd="0" destOrd="0" presId="urn:microsoft.com/office/officeart/2005/8/layout/hierarchy3"/>
    <dgm:cxn modelId="{0B77C7FA-DBC8-4233-86DC-E0B419768083}" srcId="{41240B42-546D-46DE-8198-70D92667B842}" destId="{6996A237-589F-4288-A3F1-D7CD97056E6E}" srcOrd="0" destOrd="0" parTransId="{8B45AC94-9008-442D-B27E-3E0E8C541F83}" sibTransId="{C7FEB3C4-6675-4E3F-870A-A78D8FA8D306}"/>
    <dgm:cxn modelId="{24E6286D-1844-47A9-8E9D-56CF8179902A}" type="presParOf" srcId="{9AA95178-4277-4484-9AC8-27AAF46B2F42}" destId="{4E6D0A2C-3AF7-4619-ADF1-FA7F1B883B22}" srcOrd="0" destOrd="0" presId="urn:microsoft.com/office/officeart/2005/8/layout/hierarchy3"/>
    <dgm:cxn modelId="{C4DB9CB8-ED06-465B-8C6D-B23E13F54B28}" type="presParOf" srcId="{4E6D0A2C-3AF7-4619-ADF1-FA7F1B883B22}" destId="{B4231007-C544-4820-919B-2107E9827594}" srcOrd="0" destOrd="0" presId="urn:microsoft.com/office/officeart/2005/8/layout/hierarchy3"/>
    <dgm:cxn modelId="{F29A372B-F893-4262-AC5F-2D948EE803F9}" type="presParOf" srcId="{B4231007-C544-4820-919B-2107E9827594}" destId="{E0AA9212-4FEC-4496-865F-22F4E022E9D5}" srcOrd="0" destOrd="0" presId="urn:microsoft.com/office/officeart/2005/8/layout/hierarchy3"/>
    <dgm:cxn modelId="{A8B4A885-AC9B-4458-85C4-38D5AF87056A}" type="presParOf" srcId="{B4231007-C544-4820-919B-2107E9827594}" destId="{338F2C54-2808-4792-961A-342EC3125649}" srcOrd="1" destOrd="0" presId="urn:microsoft.com/office/officeart/2005/8/layout/hierarchy3"/>
    <dgm:cxn modelId="{4F2DED83-7D2B-4D31-9E38-9FF5C0BD7593}" type="presParOf" srcId="{4E6D0A2C-3AF7-4619-ADF1-FA7F1B883B22}" destId="{1CA13830-CD33-45AC-948D-F1697F3B1F35}" srcOrd="1" destOrd="0" presId="urn:microsoft.com/office/officeart/2005/8/layout/hierarchy3"/>
    <dgm:cxn modelId="{93E292A7-5707-4838-A113-F1C1EA9995CF}" type="presParOf" srcId="{1CA13830-CD33-45AC-948D-F1697F3B1F35}" destId="{1CA02CC4-434E-47C8-96B0-091AB2C3AFB0}" srcOrd="0" destOrd="0" presId="urn:microsoft.com/office/officeart/2005/8/layout/hierarchy3"/>
    <dgm:cxn modelId="{5A7C22E3-C4A7-480B-A7AA-8C24C63E671C}" type="presParOf" srcId="{1CA13830-CD33-45AC-948D-F1697F3B1F35}" destId="{5539BA89-98D8-458F-B9E1-791EA96405B1}" srcOrd="1" destOrd="0" presId="urn:microsoft.com/office/officeart/2005/8/layout/hierarchy3"/>
    <dgm:cxn modelId="{4153F5AE-9E62-4DEB-AE6E-399F0BBC6986}" type="presParOf" srcId="{1CA13830-CD33-45AC-948D-F1697F3B1F35}" destId="{59D81F6E-6145-4F45-A3DD-D3B9E5271A03}" srcOrd="2" destOrd="0" presId="urn:microsoft.com/office/officeart/2005/8/layout/hierarchy3"/>
    <dgm:cxn modelId="{0DDDD814-CCD5-4471-B6D5-20AF2700B473}" type="presParOf" srcId="{1CA13830-CD33-45AC-948D-F1697F3B1F35}" destId="{4BB9849D-85E4-4D47-A3F8-6544084779B3}" srcOrd="3" destOrd="0" presId="urn:microsoft.com/office/officeart/2005/8/layout/hierarchy3"/>
    <dgm:cxn modelId="{68D8EEE0-FF70-4332-B4FB-EEA72D62F21D}" type="presParOf" srcId="{9AA95178-4277-4484-9AC8-27AAF46B2F42}" destId="{355E662C-56B5-4AD5-9B1D-DD2E33FA95ED}" srcOrd="1" destOrd="0" presId="urn:microsoft.com/office/officeart/2005/8/layout/hierarchy3"/>
    <dgm:cxn modelId="{69189C3C-6ECB-4B4C-B169-AC62702C1434}" type="presParOf" srcId="{355E662C-56B5-4AD5-9B1D-DD2E33FA95ED}" destId="{95354BEA-0489-4963-88A8-97C86D61ACD4}" srcOrd="0" destOrd="0" presId="urn:microsoft.com/office/officeart/2005/8/layout/hierarchy3"/>
    <dgm:cxn modelId="{DECC5E78-9FC7-40AC-B350-459FEC4F5A53}" type="presParOf" srcId="{95354BEA-0489-4963-88A8-97C86D61ACD4}" destId="{219FB789-0A05-404E-B8B5-7E42C344F3EF}" srcOrd="0" destOrd="0" presId="urn:microsoft.com/office/officeart/2005/8/layout/hierarchy3"/>
    <dgm:cxn modelId="{9CFA0C33-D5BB-407D-B7F5-12F10B599E0A}" type="presParOf" srcId="{95354BEA-0489-4963-88A8-97C86D61ACD4}" destId="{3F37E096-68F4-4F4C-9EA0-A036909581F3}" srcOrd="1" destOrd="0" presId="urn:microsoft.com/office/officeart/2005/8/layout/hierarchy3"/>
    <dgm:cxn modelId="{16BCCFE4-3F93-46E9-B77C-DFAD1934DE83}" type="presParOf" srcId="{355E662C-56B5-4AD5-9B1D-DD2E33FA95ED}" destId="{33AE870F-F5F9-4D13-B796-59335300EE80}" srcOrd="1" destOrd="0" presId="urn:microsoft.com/office/officeart/2005/8/layout/hierarchy3"/>
    <dgm:cxn modelId="{886E0E5C-C835-4A8D-98B9-A9A42ED7C61D}" type="presParOf" srcId="{33AE870F-F5F9-4D13-B796-59335300EE80}" destId="{AF5A6357-CFAE-469A-B44A-E3B1ED40DF46}" srcOrd="0" destOrd="0" presId="urn:microsoft.com/office/officeart/2005/8/layout/hierarchy3"/>
    <dgm:cxn modelId="{883CE650-7A91-4BA7-A817-BAF6921EA2A0}" type="presParOf" srcId="{33AE870F-F5F9-4D13-B796-59335300EE80}" destId="{9462A4A6-19C1-417A-A7D0-48C1A61AAF64}" srcOrd="1" destOrd="0" presId="urn:microsoft.com/office/officeart/2005/8/layout/hierarchy3"/>
    <dgm:cxn modelId="{0C1DCF56-C5B6-49E7-BE7C-A6639AB248AA}" type="presParOf" srcId="{33AE870F-F5F9-4D13-B796-59335300EE80}" destId="{EBE63E69-F15A-4939-952B-605513057A46}" srcOrd="2" destOrd="0" presId="urn:microsoft.com/office/officeart/2005/8/layout/hierarchy3"/>
    <dgm:cxn modelId="{545D7F46-B705-4749-904F-9C439B423D86}" type="presParOf" srcId="{33AE870F-F5F9-4D13-B796-59335300EE80}" destId="{F1436EC4-9FE5-4FD5-AADD-F080B9D064DF}" srcOrd="3" destOrd="0" presId="urn:microsoft.com/office/officeart/2005/8/layout/hierarchy3"/>
    <dgm:cxn modelId="{04C84792-E66C-48C3-9CE3-931DB25BDA61}" type="presParOf" srcId="{9AA95178-4277-4484-9AC8-27AAF46B2F42}" destId="{EB0FA7DC-CE7E-4B99-8C2A-3784FB5ED3CE}" srcOrd="2" destOrd="0" presId="urn:microsoft.com/office/officeart/2005/8/layout/hierarchy3"/>
    <dgm:cxn modelId="{09C8FA3D-3CD1-4DDE-A4FA-E023BC6FAF3C}" type="presParOf" srcId="{EB0FA7DC-CE7E-4B99-8C2A-3784FB5ED3CE}" destId="{95891C29-75B6-468A-8F8B-54B481D215EB}" srcOrd="0" destOrd="0" presId="urn:microsoft.com/office/officeart/2005/8/layout/hierarchy3"/>
    <dgm:cxn modelId="{CDDC9852-E8BC-4F8F-A003-C043A0D17D27}" type="presParOf" srcId="{95891C29-75B6-468A-8F8B-54B481D215EB}" destId="{637C5A6B-2A8D-41DC-8BEE-0E36EF00BB03}" srcOrd="0" destOrd="0" presId="urn:microsoft.com/office/officeart/2005/8/layout/hierarchy3"/>
    <dgm:cxn modelId="{B977F65D-ECBF-4E75-B3FD-1AD6581B2B40}" type="presParOf" srcId="{95891C29-75B6-468A-8F8B-54B481D215EB}" destId="{A633273B-8F24-45D6-9E26-66117A75F651}" srcOrd="1" destOrd="0" presId="urn:microsoft.com/office/officeart/2005/8/layout/hierarchy3"/>
    <dgm:cxn modelId="{1868E434-16FD-4A2E-A8FD-FD0342CB44DB}" type="presParOf" srcId="{EB0FA7DC-CE7E-4B99-8C2A-3784FB5ED3CE}" destId="{776D30FC-6C8B-4D1A-B371-7665087214F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F072B-D3D0-4509-99B5-A628D80E95E0}">
      <dsp:nvSpPr>
        <dsp:cNvPr id="0" name=""/>
        <dsp:cNvSpPr/>
      </dsp:nvSpPr>
      <dsp:spPr>
        <a:xfrm>
          <a:off x="-4069883" y="-624677"/>
          <a:ext cx="4849804" cy="4849804"/>
        </a:xfrm>
        <a:prstGeom prst="blockArc">
          <a:avLst>
            <a:gd name="adj1" fmla="val 18900000"/>
            <a:gd name="adj2" fmla="val 2700000"/>
            <a:gd name="adj3" fmla="val 44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947D9-3033-45EC-821E-1D45990D0780}">
      <dsp:nvSpPr>
        <dsp:cNvPr id="0" name=""/>
        <dsp:cNvSpPr/>
      </dsp:nvSpPr>
      <dsp:spPr>
        <a:xfrm>
          <a:off x="501563" y="360045"/>
          <a:ext cx="7680171" cy="7200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7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Soal UKNI berjumlah 180 soal</a:t>
          </a:r>
        </a:p>
      </dsp:txBody>
      <dsp:txXfrm>
        <a:off x="501563" y="360045"/>
        <a:ext cx="7680171" cy="720090"/>
      </dsp:txXfrm>
    </dsp:sp>
    <dsp:sp modelId="{DA6BE59C-DF54-492F-B51A-3112AA103472}">
      <dsp:nvSpPr>
        <dsp:cNvPr id="0" name=""/>
        <dsp:cNvSpPr/>
      </dsp:nvSpPr>
      <dsp:spPr>
        <a:xfrm>
          <a:off x="51507" y="270033"/>
          <a:ext cx="900112" cy="90011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B1EEC-BA9E-405D-B2E6-847D5D2850CE}">
      <dsp:nvSpPr>
        <dsp:cNvPr id="0" name=""/>
        <dsp:cNvSpPr/>
      </dsp:nvSpPr>
      <dsp:spPr>
        <a:xfrm>
          <a:off x="763316" y="1440180"/>
          <a:ext cx="7418418" cy="72009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7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Soal Gadar Kritis 3-9%</a:t>
          </a:r>
        </a:p>
      </dsp:txBody>
      <dsp:txXfrm>
        <a:off x="763316" y="1440180"/>
        <a:ext cx="7418418" cy="720090"/>
      </dsp:txXfrm>
    </dsp:sp>
    <dsp:sp modelId="{527D0AC5-E5CC-4EAD-85B8-CB6503BE717F}">
      <dsp:nvSpPr>
        <dsp:cNvPr id="0" name=""/>
        <dsp:cNvSpPr/>
      </dsp:nvSpPr>
      <dsp:spPr>
        <a:xfrm>
          <a:off x="313259" y="1350168"/>
          <a:ext cx="900112" cy="900112"/>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749EF332-781E-4CF0-984A-D3CCCD5914D2}">
      <dsp:nvSpPr>
        <dsp:cNvPr id="0" name=""/>
        <dsp:cNvSpPr/>
      </dsp:nvSpPr>
      <dsp:spPr>
        <a:xfrm>
          <a:off x="501563" y="2520315"/>
          <a:ext cx="7680171" cy="72009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71" tIns="71120" rIns="71120" bIns="71120" numCol="1" spcCol="1270" anchor="ctr" anchorCtr="0">
          <a:noAutofit/>
        </a:bodyPr>
        <a:lstStyle/>
        <a:p>
          <a:pPr marL="0" lvl="0" indent="0" algn="l" defTabSz="1244600">
            <a:lnSpc>
              <a:spcPct val="90000"/>
            </a:lnSpc>
            <a:spcBef>
              <a:spcPct val="0"/>
            </a:spcBef>
            <a:spcAft>
              <a:spcPct val="35000"/>
            </a:spcAft>
            <a:buNone/>
          </a:pPr>
          <a:r>
            <a:rPr lang="id-ID" sz="2800" kern="1200" dirty="0"/>
            <a:t>Soal Gadar Kritis berjumlah </a:t>
          </a:r>
          <a:r>
            <a:rPr lang="en-US" sz="2800" kern="1200" dirty="0"/>
            <a:t>12</a:t>
          </a:r>
          <a:r>
            <a:rPr lang="id-ID" sz="2800" kern="1200" dirty="0"/>
            <a:t> soal</a:t>
          </a:r>
        </a:p>
      </dsp:txBody>
      <dsp:txXfrm>
        <a:off x="501563" y="2520315"/>
        <a:ext cx="7680171" cy="720090"/>
      </dsp:txXfrm>
    </dsp:sp>
    <dsp:sp modelId="{4E9E3DAA-EB67-43D9-B910-002A267E9D7B}">
      <dsp:nvSpPr>
        <dsp:cNvPr id="0" name=""/>
        <dsp:cNvSpPr/>
      </dsp:nvSpPr>
      <dsp:spPr>
        <a:xfrm>
          <a:off x="51507" y="2430303"/>
          <a:ext cx="900112" cy="900112"/>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50EE9-C716-4AFE-8AD3-4BB6FF3480AE}">
      <dsp:nvSpPr>
        <dsp:cNvPr id="0" name=""/>
        <dsp:cNvSpPr/>
      </dsp:nvSpPr>
      <dsp:spPr>
        <a:xfrm>
          <a:off x="1892647" y="2567"/>
          <a:ext cx="1269801" cy="6349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d-ID" sz="1700" kern="1200" dirty="0"/>
            <a:t>Kompetensi</a:t>
          </a:r>
        </a:p>
      </dsp:txBody>
      <dsp:txXfrm>
        <a:off x="1911243" y="21163"/>
        <a:ext cx="1232609" cy="597708"/>
      </dsp:txXfrm>
    </dsp:sp>
    <dsp:sp modelId="{A8F757BA-A563-47F8-B9F8-E5D7FC564293}">
      <dsp:nvSpPr>
        <dsp:cNvPr id="0" name=""/>
        <dsp:cNvSpPr/>
      </dsp:nvSpPr>
      <dsp:spPr>
        <a:xfrm>
          <a:off x="2019627" y="637467"/>
          <a:ext cx="126980" cy="476175"/>
        </a:xfrm>
        <a:custGeom>
          <a:avLst/>
          <a:gdLst/>
          <a:ahLst/>
          <a:cxnLst/>
          <a:rect l="0" t="0" r="0" b="0"/>
          <a:pathLst>
            <a:path>
              <a:moveTo>
                <a:pt x="0" y="0"/>
              </a:moveTo>
              <a:lnTo>
                <a:pt x="0" y="476175"/>
              </a:lnTo>
              <a:lnTo>
                <a:pt x="126980" y="4761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89688-A17C-4698-969D-7B1EEFB14538}">
      <dsp:nvSpPr>
        <dsp:cNvPr id="0" name=""/>
        <dsp:cNvSpPr/>
      </dsp:nvSpPr>
      <dsp:spPr>
        <a:xfrm>
          <a:off x="2146607" y="796193"/>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Kognitif</a:t>
          </a:r>
        </a:p>
      </dsp:txBody>
      <dsp:txXfrm>
        <a:off x="2165203" y="814789"/>
        <a:ext cx="978649" cy="597708"/>
      </dsp:txXfrm>
    </dsp:sp>
    <dsp:sp modelId="{1168DCD5-E584-4299-8EFB-1A79E7A2E9F9}">
      <dsp:nvSpPr>
        <dsp:cNvPr id="0" name=""/>
        <dsp:cNvSpPr/>
      </dsp:nvSpPr>
      <dsp:spPr>
        <a:xfrm>
          <a:off x="2019627" y="637467"/>
          <a:ext cx="126980" cy="1269801"/>
        </a:xfrm>
        <a:custGeom>
          <a:avLst/>
          <a:gdLst/>
          <a:ahLst/>
          <a:cxnLst/>
          <a:rect l="0" t="0" r="0" b="0"/>
          <a:pathLst>
            <a:path>
              <a:moveTo>
                <a:pt x="0" y="0"/>
              </a:moveTo>
              <a:lnTo>
                <a:pt x="0" y="1269801"/>
              </a:lnTo>
              <a:lnTo>
                <a:pt x="126980" y="12698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53857-82AA-49ED-A5B0-5427D5BC2570}">
      <dsp:nvSpPr>
        <dsp:cNvPr id="0" name=""/>
        <dsp:cNvSpPr/>
      </dsp:nvSpPr>
      <dsp:spPr>
        <a:xfrm>
          <a:off x="2146607" y="1589819"/>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Prosedural</a:t>
          </a:r>
        </a:p>
      </dsp:txBody>
      <dsp:txXfrm>
        <a:off x="2165203" y="1608415"/>
        <a:ext cx="978649" cy="597708"/>
      </dsp:txXfrm>
    </dsp:sp>
    <dsp:sp modelId="{A0187295-06AE-4DA9-86F5-721ED215B295}">
      <dsp:nvSpPr>
        <dsp:cNvPr id="0" name=""/>
        <dsp:cNvSpPr/>
      </dsp:nvSpPr>
      <dsp:spPr>
        <a:xfrm>
          <a:off x="2019627" y="637467"/>
          <a:ext cx="126980" cy="2063427"/>
        </a:xfrm>
        <a:custGeom>
          <a:avLst/>
          <a:gdLst/>
          <a:ahLst/>
          <a:cxnLst/>
          <a:rect l="0" t="0" r="0" b="0"/>
          <a:pathLst>
            <a:path>
              <a:moveTo>
                <a:pt x="0" y="0"/>
              </a:moveTo>
              <a:lnTo>
                <a:pt x="0" y="2063427"/>
              </a:lnTo>
              <a:lnTo>
                <a:pt x="126980" y="20634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2F58E-734A-4ECD-96B8-5ADF4B3C11FC}">
      <dsp:nvSpPr>
        <dsp:cNvPr id="0" name=""/>
        <dsp:cNvSpPr/>
      </dsp:nvSpPr>
      <dsp:spPr>
        <a:xfrm>
          <a:off x="2146607" y="2383445"/>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Afektif</a:t>
          </a:r>
        </a:p>
      </dsp:txBody>
      <dsp:txXfrm>
        <a:off x="2165203" y="2402041"/>
        <a:ext cx="978649" cy="597708"/>
      </dsp:txXfrm>
    </dsp:sp>
    <dsp:sp modelId="{BBDF5332-F991-417B-9079-B8506398B7A7}">
      <dsp:nvSpPr>
        <dsp:cNvPr id="0" name=""/>
        <dsp:cNvSpPr/>
      </dsp:nvSpPr>
      <dsp:spPr>
        <a:xfrm>
          <a:off x="3479899" y="2567"/>
          <a:ext cx="1269801" cy="63490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d-ID" sz="1700" kern="1200" dirty="0"/>
            <a:t>Proses Kep.</a:t>
          </a:r>
        </a:p>
      </dsp:txBody>
      <dsp:txXfrm>
        <a:off x="3498495" y="21163"/>
        <a:ext cx="1232609" cy="597708"/>
      </dsp:txXfrm>
    </dsp:sp>
    <dsp:sp modelId="{C7253FF8-5C2C-442B-9A98-350DCCBDE93A}">
      <dsp:nvSpPr>
        <dsp:cNvPr id="0" name=""/>
        <dsp:cNvSpPr/>
      </dsp:nvSpPr>
      <dsp:spPr>
        <a:xfrm>
          <a:off x="3606879" y="637467"/>
          <a:ext cx="126980" cy="476175"/>
        </a:xfrm>
        <a:custGeom>
          <a:avLst/>
          <a:gdLst/>
          <a:ahLst/>
          <a:cxnLst/>
          <a:rect l="0" t="0" r="0" b="0"/>
          <a:pathLst>
            <a:path>
              <a:moveTo>
                <a:pt x="0" y="0"/>
              </a:moveTo>
              <a:lnTo>
                <a:pt x="0" y="476175"/>
              </a:lnTo>
              <a:lnTo>
                <a:pt x="126980" y="4761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D631C-9F5B-4DAD-8E89-B7DF82420F2D}">
      <dsp:nvSpPr>
        <dsp:cNvPr id="0" name=""/>
        <dsp:cNvSpPr/>
      </dsp:nvSpPr>
      <dsp:spPr>
        <a:xfrm>
          <a:off x="3733859" y="796193"/>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Pengkajian</a:t>
          </a:r>
        </a:p>
      </dsp:txBody>
      <dsp:txXfrm>
        <a:off x="3752455" y="814789"/>
        <a:ext cx="978649" cy="597708"/>
      </dsp:txXfrm>
    </dsp:sp>
    <dsp:sp modelId="{D8B6AEB5-97B2-495E-8B85-9DC9F69906D8}">
      <dsp:nvSpPr>
        <dsp:cNvPr id="0" name=""/>
        <dsp:cNvSpPr/>
      </dsp:nvSpPr>
      <dsp:spPr>
        <a:xfrm>
          <a:off x="3606879" y="637467"/>
          <a:ext cx="126980" cy="1269801"/>
        </a:xfrm>
        <a:custGeom>
          <a:avLst/>
          <a:gdLst/>
          <a:ahLst/>
          <a:cxnLst/>
          <a:rect l="0" t="0" r="0" b="0"/>
          <a:pathLst>
            <a:path>
              <a:moveTo>
                <a:pt x="0" y="0"/>
              </a:moveTo>
              <a:lnTo>
                <a:pt x="0" y="1269801"/>
              </a:lnTo>
              <a:lnTo>
                <a:pt x="126980" y="12698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53E86-FB8A-4F35-8F1D-3C81C0A8F97C}">
      <dsp:nvSpPr>
        <dsp:cNvPr id="0" name=""/>
        <dsp:cNvSpPr/>
      </dsp:nvSpPr>
      <dsp:spPr>
        <a:xfrm>
          <a:off x="3733859" y="1589819"/>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Diagnosa</a:t>
          </a:r>
        </a:p>
      </dsp:txBody>
      <dsp:txXfrm>
        <a:off x="3752455" y="1608415"/>
        <a:ext cx="978649" cy="597708"/>
      </dsp:txXfrm>
    </dsp:sp>
    <dsp:sp modelId="{99687CB2-092E-4A28-BF00-14912DD66347}">
      <dsp:nvSpPr>
        <dsp:cNvPr id="0" name=""/>
        <dsp:cNvSpPr/>
      </dsp:nvSpPr>
      <dsp:spPr>
        <a:xfrm>
          <a:off x="3606879" y="637467"/>
          <a:ext cx="126980" cy="2063427"/>
        </a:xfrm>
        <a:custGeom>
          <a:avLst/>
          <a:gdLst/>
          <a:ahLst/>
          <a:cxnLst/>
          <a:rect l="0" t="0" r="0" b="0"/>
          <a:pathLst>
            <a:path>
              <a:moveTo>
                <a:pt x="0" y="0"/>
              </a:moveTo>
              <a:lnTo>
                <a:pt x="0" y="2063427"/>
              </a:lnTo>
              <a:lnTo>
                <a:pt x="126980" y="20634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9CFDC-B217-415B-9157-06B53CF7D6F9}">
      <dsp:nvSpPr>
        <dsp:cNvPr id="0" name=""/>
        <dsp:cNvSpPr/>
      </dsp:nvSpPr>
      <dsp:spPr>
        <a:xfrm>
          <a:off x="3733859" y="2383445"/>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Perencanaan</a:t>
          </a:r>
        </a:p>
      </dsp:txBody>
      <dsp:txXfrm>
        <a:off x="3752455" y="2402041"/>
        <a:ext cx="978649" cy="597708"/>
      </dsp:txXfrm>
    </dsp:sp>
    <dsp:sp modelId="{71E51E2B-4C57-4D4C-8F25-D8B5961C7341}">
      <dsp:nvSpPr>
        <dsp:cNvPr id="0" name=""/>
        <dsp:cNvSpPr/>
      </dsp:nvSpPr>
      <dsp:spPr>
        <a:xfrm>
          <a:off x="3606879" y="637467"/>
          <a:ext cx="126980" cy="2857053"/>
        </a:xfrm>
        <a:custGeom>
          <a:avLst/>
          <a:gdLst/>
          <a:ahLst/>
          <a:cxnLst/>
          <a:rect l="0" t="0" r="0" b="0"/>
          <a:pathLst>
            <a:path>
              <a:moveTo>
                <a:pt x="0" y="0"/>
              </a:moveTo>
              <a:lnTo>
                <a:pt x="0" y="2857053"/>
              </a:lnTo>
              <a:lnTo>
                <a:pt x="126980" y="28570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581E2-C786-485D-9033-6D74DD23FCBC}">
      <dsp:nvSpPr>
        <dsp:cNvPr id="0" name=""/>
        <dsp:cNvSpPr/>
      </dsp:nvSpPr>
      <dsp:spPr>
        <a:xfrm>
          <a:off x="3733859" y="3177071"/>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Implementasi</a:t>
          </a:r>
        </a:p>
      </dsp:txBody>
      <dsp:txXfrm>
        <a:off x="3752455" y="3195667"/>
        <a:ext cx="978649" cy="597708"/>
      </dsp:txXfrm>
    </dsp:sp>
    <dsp:sp modelId="{B0FA9985-5F17-4C83-B716-3ABCB16B7B7E}">
      <dsp:nvSpPr>
        <dsp:cNvPr id="0" name=""/>
        <dsp:cNvSpPr/>
      </dsp:nvSpPr>
      <dsp:spPr>
        <a:xfrm>
          <a:off x="3606879" y="637467"/>
          <a:ext cx="126980" cy="3650679"/>
        </a:xfrm>
        <a:custGeom>
          <a:avLst/>
          <a:gdLst/>
          <a:ahLst/>
          <a:cxnLst/>
          <a:rect l="0" t="0" r="0" b="0"/>
          <a:pathLst>
            <a:path>
              <a:moveTo>
                <a:pt x="0" y="0"/>
              </a:moveTo>
              <a:lnTo>
                <a:pt x="0" y="3650679"/>
              </a:lnTo>
              <a:lnTo>
                <a:pt x="126980" y="36506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DB4135-881E-4141-908F-C418515F5D9B}">
      <dsp:nvSpPr>
        <dsp:cNvPr id="0" name=""/>
        <dsp:cNvSpPr/>
      </dsp:nvSpPr>
      <dsp:spPr>
        <a:xfrm>
          <a:off x="3733859" y="3970697"/>
          <a:ext cx="1015841" cy="634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d-ID" sz="1200" kern="1200" dirty="0"/>
            <a:t>Evaluasi</a:t>
          </a:r>
        </a:p>
      </dsp:txBody>
      <dsp:txXfrm>
        <a:off x="3752455" y="3989293"/>
        <a:ext cx="978649" cy="597708"/>
      </dsp:txXfrm>
    </dsp:sp>
    <dsp:sp modelId="{02358018-A5BA-4904-B92F-0C3731E40B12}">
      <dsp:nvSpPr>
        <dsp:cNvPr id="0" name=""/>
        <dsp:cNvSpPr/>
      </dsp:nvSpPr>
      <dsp:spPr>
        <a:xfrm>
          <a:off x="5067151" y="2567"/>
          <a:ext cx="1269801" cy="6349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d-ID" sz="1700" kern="1200" dirty="0"/>
            <a:t>KDM</a:t>
          </a:r>
        </a:p>
      </dsp:txBody>
      <dsp:txXfrm>
        <a:off x="5085747" y="21163"/>
        <a:ext cx="1232609" cy="597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D970B-B17A-480E-96BE-A9871115E3C5}">
      <dsp:nvSpPr>
        <dsp:cNvPr id="0" name=""/>
        <dsp:cNvSpPr/>
      </dsp:nvSpPr>
      <dsp:spPr>
        <a:xfrm>
          <a:off x="0" y="87403"/>
          <a:ext cx="4937760" cy="493776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9E3DA-E867-48F3-9DF2-2B495F828B84}">
      <dsp:nvSpPr>
        <dsp:cNvPr id="0" name=""/>
        <dsp:cNvSpPr/>
      </dsp:nvSpPr>
      <dsp:spPr>
        <a:xfrm>
          <a:off x="2468880" y="87403"/>
          <a:ext cx="5760719" cy="493776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Kegawatan</a:t>
          </a:r>
        </a:p>
      </dsp:txBody>
      <dsp:txXfrm>
        <a:off x="2468880" y="87403"/>
        <a:ext cx="2880359" cy="617221"/>
      </dsp:txXfrm>
    </dsp:sp>
    <dsp:sp modelId="{F700EFF2-3E89-4095-81AA-20A7FD4DC5F2}">
      <dsp:nvSpPr>
        <dsp:cNvPr id="0" name=""/>
        <dsp:cNvSpPr/>
      </dsp:nvSpPr>
      <dsp:spPr>
        <a:xfrm>
          <a:off x="432054" y="704625"/>
          <a:ext cx="4073650" cy="4073650"/>
        </a:xfrm>
        <a:prstGeom prst="pie">
          <a:avLst>
            <a:gd name="adj1" fmla="val 5400000"/>
            <a:gd name="adj2" fmla="val 1620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A7748-9314-4F9F-A5B8-A7E34952FCD4}">
      <dsp:nvSpPr>
        <dsp:cNvPr id="0" name=""/>
        <dsp:cNvSpPr/>
      </dsp:nvSpPr>
      <dsp:spPr>
        <a:xfrm>
          <a:off x="2468880" y="704625"/>
          <a:ext cx="5760719" cy="4073650"/>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Trauma Dada</a:t>
          </a:r>
        </a:p>
      </dsp:txBody>
      <dsp:txXfrm>
        <a:off x="2468880" y="704625"/>
        <a:ext cx="2880359" cy="617221"/>
      </dsp:txXfrm>
    </dsp:sp>
    <dsp:sp modelId="{B5ABC38C-496C-4884-B1F7-939015BA099B}">
      <dsp:nvSpPr>
        <dsp:cNvPr id="0" name=""/>
        <dsp:cNvSpPr/>
      </dsp:nvSpPr>
      <dsp:spPr>
        <a:xfrm>
          <a:off x="864109" y="1321847"/>
          <a:ext cx="3209540" cy="3209540"/>
        </a:xfrm>
        <a:prstGeom prst="pie">
          <a:avLst>
            <a:gd name="adj1" fmla="val 5400000"/>
            <a:gd name="adj2" fmla="val 1620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D2F8B-D894-4EB2-A6A9-D1EA8DF74F24}">
      <dsp:nvSpPr>
        <dsp:cNvPr id="0" name=""/>
        <dsp:cNvSpPr/>
      </dsp:nvSpPr>
      <dsp:spPr>
        <a:xfrm>
          <a:off x="2468880" y="1321847"/>
          <a:ext cx="5760719" cy="3209540"/>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Pengkajian</a:t>
          </a:r>
        </a:p>
      </dsp:txBody>
      <dsp:txXfrm>
        <a:off x="2468880" y="1321847"/>
        <a:ext cx="2880359" cy="617216"/>
      </dsp:txXfrm>
    </dsp:sp>
    <dsp:sp modelId="{C9695E23-B2B3-4C29-8312-CB0584E3DE14}">
      <dsp:nvSpPr>
        <dsp:cNvPr id="0" name=""/>
        <dsp:cNvSpPr/>
      </dsp:nvSpPr>
      <dsp:spPr>
        <a:xfrm>
          <a:off x="1296162" y="1939063"/>
          <a:ext cx="2345436" cy="2345436"/>
        </a:xfrm>
        <a:prstGeom prst="pie">
          <a:avLst>
            <a:gd name="adj1" fmla="val 5400000"/>
            <a:gd name="adj2" fmla="val 1620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096C4-7254-4CB6-AE6D-3A394BD45325}">
      <dsp:nvSpPr>
        <dsp:cNvPr id="0" name=""/>
        <dsp:cNvSpPr/>
      </dsp:nvSpPr>
      <dsp:spPr>
        <a:xfrm>
          <a:off x="2468880" y="1939063"/>
          <a:ext cx="5760719" cy="2345436"/>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Diagnosa</a:t>
          </a:r>
        </a:p>
      </dsp:txBody>
      <dsp:txXfrm>
        <a:off x="2468880" y="1939063"/>
        <a:ext cx="2880359" cy="617221"/>
      </dsp:txXfrm>
    </dsp:sp>
    <dsp:sp modelId="{49BF5F88-D3D9-41D5-87C7-7289789EB61D}">
      <dsp:nvSpPr>
        <dsp:cNvPr id="0" name=""/>
        <dsp:cNvSpPr/>
      </dsp:nvSpPr>
      <dsp:spPr>
        <a:xfrm>
          <a:off x="1728216" y="2556285"/>
          <a:ext cx="1481326" cy="1481326"/>
        </a:xfrm>
        <a:prstGeom prst="pie">
          <a:avLst>
            <a:gd name="adj1" fmla="val 5400000"/>
            <a:gd name="adj2" fmla="val 162000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D881E-4048-4E3C-9B68-63DE825AFA79}">
      <dsp:nvSpPr>
        <dsp:cNvPr id="0" name=""/>
        <dsp:cNvSpPr/>
      </dsp:nvSpPr>
      <dsp:spPr>
        <a:xfrm>
          <a:off x="2468880" y="2556285"/>
          <a:ext cx="5760719" cy="1481326"/>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Intervensi</a:t>
          </a:r>
        </a:p>
      </dsp:txBody>
      <dsp:txXfrm>
        <a:off x="2468880" y="2556285"/>
        <a:ext cx="2880359" cy="617221"/>
      </dsp:txXfrm>
    </dsp:sp>
    <dsp:sp modelId="{6509CB7E-2376-4CBA-821B-231C90EFB3B5}">
      <dsp:nvSpPr>
        <dsp:cNvPr id="0" name=""/>
        <dsp:cNvSpPr/>
      </dsp:nvSpPr>
      <dsp:spPr>
        <a:xfrm>
          <a:off x="2160271" y="3173507"/>
          <a:ext cx="617216" cy="617216"/>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3C4EA-CA0B-4CE1-8064-E713BDAD095A}">
      <dsp:nvSpPr>
        <dsp:cNvPr id="0" name=""/>
        <dsp:cNvSpPr/>
      </dsp:nvSpPr>
      <dsp:spPr>
        <a:xfrm>
          <a:off x="2468880" y="3173507"/>
          <a:ext cx="5760719" cy="617216"/>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Evaluasi</a:t>
          </a:r>
        </a:p>
      </dsp:txBody>
      <dsp:txXfrm>
        <a:off x="2468880" y="3173507"/>
        <a:ext cx="2880359" cy="617216"/>
      </dsp:txXfrm>
    </dsp:sp>
    <dsp:sp modelId="{DB5D8409-EED7-4609-9A70-3D4CE7ABEC21}">
      <dsp:nvSpPr>
        <dsp:cNvPr id="0" name=""/>
        <dsp:cNvSpPr/>
      </dsp:nvSpPr>
      <dsp:spPr>
        <a:xfrm>
          <a:off x="5349240" y="87403"/>
          <a:ext cx="2880359" cy="6172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d-ID" sz="1200" kern="1200" dirty="0">
              <a:solidFill>
                <a:srgbClr val="0070C0"/>
              </a:solidFill>
            </a:rPr>
            <a:t>Obstruksi jalan napas</a:t>
          </a:r>
        </a:p>
        <a:p>
          <a:pPr marL="114300" lvl="1" indent="-114300" algn="l" defTabSz="533400">
            <a:lnSpc>
              <a:spcPct val="90000"/>
            </a:lnSpc>
            <a:spcBef>
              <a:spcPct val="0"/>
            </a:spcBef>
            <a:spcAft>
              <a:spcPct val="15000"/>
            </a:spcAft>
            <a:buChar char="•"/>
          </a:pPr>
          <a:r>
            <a:rPr lang="id-ID" sz="1200" kern="1200" dirty="0">
              <a:solidFill>
                <a:srgbClr val="0070C0"/>
              </a:solidFill>
            </a:rPr>
            <a:t>Benda asing pada jalan napas</a:t>
          </a:r>
        </a:p>
      </dsp:txBody>
      <dsp:txXfrm>
        <a:off x="5349240" y="87403"/>
        <a:ext cx="2880359" cy="617221"/>
      </dsp:txXfrm>
    </dsp:sp>
    <dsp:sp modelId="{3ADB64F8-7834-4A00-9F49-94384BC9229B}">
      <dsp:nvSpPr>
        <dsp:cNvPr id="0" name=""/>
        <dsp:cNvSpPr/>
      </dsp:nvSpPr>
      <dsp:spPr>
        <a:xfrm>
          <a:off x="5349240" y="704625"/>
          <a:ext cx="2880359" cy="6172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d-ID" sz="1200" kern="1200" dirty="0">
              <a:solidFill>
                <a:srgbClr val="92D050"/>
              </a:solidFill>
            </a:rPr>
            <a:t>Tension pneumothorax</a:t>
          </a:r>
        </a:p>
        <a:p>
          <a:pPr marL="114300" lvl="1" indent="-114300" algn="l" defTabSz="533400">
            <a:lnSpc>
              <a:spcPct val="90000"/>
            </a:lnSpc>
            <a:spcBef>
              <a:spcPct val="0"/>
            </a:spcBef>
            <a:spcAft>
              <a:spcPct val="15000"/>
            </a:spcAft>
            <a:buChar char="•"/>
          </a:pPr>
          <a:r>
            <a:rPr lang="id-ID" sz="1200" kern="1200" dirty="0">
              <a:solidFill>
                <a:srgbClr val="92D050"/>
              </a:solidFill>
            </a:rPr>
            <a:t>Open pneumothorax</a:t>
          </a:r>
        </a:p>
      </dsp:txBody>
      <dsp:txXfrm>
        <a:off x="5349240" y="704625"/>
        <a:ext cx="2880359" cy="617221"/>
      </dsp:txXfrm>
    </dsp:sp>
    <dsp:sp modelId="{F26F4679-2C4A-4642-97E5-7C56EEEE6EF4}">
      <dsp:nvSpPr>
        <dsp:cNvPr id="0" name=""/>
        <dsp:cNvSpPr/>
      </dsp:nvSpPr>
      <dsp:spPr>
        <a:xfrm>
          <a:off x="5349240" y="1321847"/>
          <a:ext cx="2880359" cy="617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id-ID" sz="1200" kern="1200" dirty="0">
              <a:solidFill>
                <a:srgbClr val="FFC000"/>
              </a:solidFill>
            </a:rPr>
            <a:t>Suara napas pasien</a:t>
          </a:r>
        </a:p>
        <a:p>
          <a:pPr marL="114300" lvl="1" indent="-114300" algn="l" defTabSz="533400">
            <a:lnSpc>
              <a:spcPct val="90000"/>
            </a:lnSpc>
            <a:spcBef>
              <a:spcPct val="0"/>
            </a:spcBef>
            <a:spcAft>
              <a:spcPct val="15000"/>
            </a:spcAft>
            <a:buChar char="•"/>
          </a:pPr>
          <a:r>
            <a:rPr lang="id-ID" sz="1200" kern="1200" dirty="0">
              <a:solidFill>
                <a:srgbClr val="FFC000"/>
              </a:solidFill>
            </a:rPr>
            <a:t>Tanda hipoksia</a:t>
          </a:r>
        </a:p>
      </dsp:txBody>
      <dsp:txXfrm>
        <a:off x="5349240" y="1321847"/>
        <a:ext cx="2880359" cy="617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81D0C-8C22-4B81-92F7-117FAD135BB3}">
      <dsp:nvSpPr>
        <dsp:cNvPr id="0" name=""/>
        <dsp:cNvSpPr/>
      </dsp:nvSpPr>
      <dsp:spPr>
        <a:xfrm>
          <a:off x="30" y="2204"/>
          <a:ext cx="2927399" cy="518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d-ID" sz="1800" kern="1200" dirty="0"/>
            <a:t>Tanpa Alat</a:t>
          </a:r>
        </a:p>
      </dsp:txBody>
      <dsp:txXfrm>
        <a:off x="30" y="2204"/>
        <a:ext cx="2927399" cy="518400"/>
      </dsp:txXfrm>
    </dsp:sp>
    <dsp:sp modelId="{1EF26166-9666-4EC8-A952-723D36BDDEA0}">
      <dsp:nvSpPr>
        <dsp:cNvPr id="0" name=""/>
        <dsp:cNvSpPr/>
      </dsp:nvSpPr>
      <dsp:spPr>
        <a:xfrm>
          <a:off x="30" y="520604"/>
          <a:ext cx="2927399" cy="271755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kern="1200" dirty="0"/>
            <a:t>Finger sweep</a:t>
          </a:r>
        </a:p>
        <a:p>
          <a:pPr marL="171450" lvl="1" indent="-171450" algn="l" defTabSz="800100">
            <a:lnSpc>
              <a:spcPct val="90000"/>
            </a:lnSpc>
            <a:spcBef>
              <a:spcPct val="0"/>
            </a:spcBef>
            <a:spcAft>
              <a:spcPct val="15000"/>
            </a:spcAft>
            <a:buChar char="•"/>
          </a:pPr>
          <a:r>
            <a:rPr lang="id-ID" sz="1800" kern="1200" dirty="0"/>
            <a:t>Head tilt</a:t>
          </a:r>
        </a:p>
        <a:p>
          <a:pPr marL="171450" lvl="1" indent="-171450" algn="l" defTabSz="800100">
            <a:lnSpc>
              <a:spcPct val="90000"/>
            </a:lnSpc>
            <a:spcBef>
              <a:spcPct val="0"/>
            </a:spcBef>
            <a:spcAft>
              <a:spcPct val="15000"/>
            </a:spcAft>
            <a:buChar char="•"/>
          </a:pPr>
          <a:r>
            <a:rPr lang="id-ID" sz="1800" kern="1200" dirty="0"/>
            <a:t>Chin lift</a:t>
          </a:r>
        </a:p>
        <a:p>
          <a:pPr marL="171450" lvl="1" indent="-171450" algn="l" defTabSz="800100">
            <a:lnSpc>
              <a:spcPct val="90000"/>
            </a:lnSpc>
            <a:spcBef>
              <a:spcPct val="0"/>
            </a:spcBef>
            <a:spcAft>
              <a:spcPct val="15000"/>
            </a:spcAft>
            <a:buChar char="•"/>
          </a:pPr>
          <a:r>
            <a:rPr lang="id-ID" sz="1800" kern="1200" dirty="0"/>
            <a:t>Jaw thrust</a:t>
          </a:r>
        </a:p>
        <a:p>
          <a:pPr marL="171450" lvl="1" indent="-171450" algn="l" defTabSz="800100">
            <a:lnSpc>
              <a:spcPct val="90000"/>
            </a:lnSpc>
            <a:spcBef>
              <a:spcPct val="0"/>
            </a:spcBef>
            <a:spcAft>
              <a:spcPct val="15000"/>
            </a:spcAft>
            <a:buChar char="•"/>
          </a:pPr>
          <a:r>
            <a:rPr lang="id-ID" sz="1800" kern="1200" dirty="0"/>
            <a:t>Chest thrust</a:t>
          </a:r>
        </a:p>
        <a:p>
          <a:pPr marL="171450" lvl="1" indent="-171450" algn="l" defTabSz="800100">
            <a:lnSpc>
              <a:spcPct val="90000"/>
            </a:lnSpc>
            <a:spcBef>
              <a:spcPct val="0"/>
            </a:spcBef>
            <a:spcAft>
              <a:spcPct val="15000"/>
            </a:spcAft>
            <a:buChar char="•"/>
          </a:pPr>
          <a:r>
            <a:rPr lang="id-ID" sz="1800" kern="1200" dirty="0"/>
            <a:t>Back blow</a:t>
          </a:r>
        </a:p>
      </dsp:txBody>
      <dsp:txXfrm>
        <a:off x="30" y="520604"/>
        <a:ext cx="2927399" cy="2717550"/>
      </dsp:txXfrm>
    </dsp:sp>
    <dsp:sp modelId="{CBE8BC08-BAA2-4912-9ACE-9E5610A09856}">
      <dsp:nvSpPr>
        <dsp:cNvPr id="0" name=""/>
        <dsp:cNvSpPr/>
      </dsp:nvSpPr>
      <dsp:spPr>
        <a:xfrm>
          <a:off x="3337265" y="2204"/>
          <a:ext cx="2927399" cy="5184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d-ID" sz="1800" kern="1200" dirty="0"/>
            <a:t>Dengan Alat</a:t>
          </a:r>
        </a:p>
      </dsp:txBody>
      <dsp:txXfrm>
        <a:off x="3337265" y="2204"/>
        <a:ext cx="2927399" cy="518400"/>
      </dsp:txXfrm>
    </dsp:sp>
    <dsp:sp modelId="{43B9F65A-671D-4BBC-AF7F-AFACF3AE32A5}">
      <dsp:nvSpPr>
        <dsp:cNvPr id="0" name=""/>
        <dsp:cNvSpPr/>
      </dsp:nvSpPr>
      <dsp:spPr>
        <a:xfrm>
          <a:off x="3337265" y="520604"/>
          <a:ext cx="2927399" cy="271755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kern="1200" dirty="0"/>
            <a:t>Oropharingeal tube</a:t>
          </a:r>
        </a:p>
        <a:p>
          <a:pPr marL="171450" lvl="1" indent="-171450" algn="l" defTabSz="800100">
            <a:lnSpc>
              <a:spcPct val="90000"/>
            </a:lnSpc>
            <a:spcBef>
              <a:spcPct val="0"/>
            </a:spcBef>
            <a:spcAft>
              <a:spcPct val="15000"/>
            </a:spcAft>
            <a:buChar char="•"/>
          </a:pPr>
          <a:r>
            <a:rPr lang="id-ID" sz="1800" kern="1200" dirty="0"/>
            <a:t>Naso tracheal airway</a:t>
          </a:r>
        </a:p>
        <a:p>
          <a:pPr marL="171450" lvl="1" indent="-171450" algn="l" defTabSz="800100">
            <a:lnSpc>
              <a:spcPct val="90000"/>
            </a:lnSpc>
            <a:spcBef>
              <a:spcPct val="0"/>
            </a:spcBef>
            <a:spcAft>
              <a:spcPct val="15000"/>
            </a:spcAft>
            <a:buChar char="•"/>
          </a:pPr>
          <a:r>
            <a:rPr lang="id-ID" sz="1800" kern="1200" dirty="0"/>
            <a:t>Laringeal mask airway</a:t>
          </a:r>
        </a:p>
        <a:p>
          <a:pPr marL="171450" lvl="1" indent="-171450" algn="l" defTabSz="800100">
            <a:lnSpc>
              <a:spcPct val="90000"/>
            </a:lnSpc>
            <a:spcBef>
              <a:spcPct val="0"/>
            </a:spcBef>
            <a:spcAft>
              <a:spcPct val="15000"/>
            </a:spcAft>
            <a:buChar char="•"/>
          </a:pPr>
          <a:r>
            <a:rPr lang="id-ID" sz="1800" kern="1200" dirty="0"/>
            <a:t>Intubasi endotrakheal (ETT)</a:t>
          </a:r>
        </a:p>
      </dsp:txBody>
      <dsp:txXfrm>
        <a:off x="3337265" y="520604"/>
        <a:ext cx="2927399" cy="271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81D0C-8C22-4B81-92F7-117FAD135BB3}">
      <dsp:nvSpPr>
        <dsp:cNvPr id="0" name=""/>
        <dsp:cNvSpPr/>
      </dsp:nvSpPr>
      <dsp:spPr>
        <a:xfrm>
          <a:off x="0" y="2204"/>
          <a:ext cx="2088232" cy="518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d-ID" sz="1800" kern="1200" dirty="0"/>
            <a:t>Tanpa Alat</a:t>
          </a:r>
        </a:p>
      </dsp:txBody>
      <dsp:txXfrm>
        <a:off x="0" y="2204"/>
        <a:ext cx="2088232" cy="518400"/>
      </dsp:txXfrm>
    </dsp:sp>
    <dsp:sp modelId="{1EF26166-9666-4EC8-A952-723D36BDDEA0}">
      <dsp:nvSpPr>
        <dsp:cNvPr id="0" name=""/>
        <dsp:cNvSpPr/>
      </dsp:nvSpPr>
      <dsp:spPr>
        <a:xfrm>
          <a:off x="0" y="520604"/>
          <a:ext cx="2088232" cy="271755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kern="1200" dirty="0"/>
            <a:t>Finger sweep</a:t>
          </a:r>
        </a:p>
        <a:p>
          <a:pPr marL="171450" lvl="1" indent="-171450" algn="l" defTabSz="800100">
            <a:lnSpc>
              <a:spcPct val="90000"/>
            </a:lnSpc>
            <a:spcBef>
              <a:spcPct val="0"/>
            </a:spcBef>
            <a:spcAft>
              <a:spcPct val="15000"/>
            </a:spcAft>
            <a:buChar char="•"/>
          </a:pPr>
          <a:r>
            <a:rPr lang="id-ID" sz="1800" kern="1200" dirty="0"/>
            <a:t>Head tilt</a:t>
          </a:r>
        </a:p>
        <a:p>
          <a:pPr marL="171450" lvl="1" indent="-171450" algn="l" defTabSz="800100">
            <a:lnSpc>
              <a:spcPct val="90000"/>
            </a:lnSpc>
            <a:spcBef>
              <a:spcPct val="0"/>
            </a:spcBef>
            <a:spcAft>
              <a:spcPct val="15000"/>
            </a:spcAft>
            <a:buChar char="•"/>
          </a:pPr>
          <a:r>
            <a:rPr lang="id-ID" sz="1800" kern="1200" dirty="0"/>
            <a:t>Chin lift</a:t>
          </a:r>
        </a:p>
        <a:p>
          <a:pPr marL="171450" lvl="1" indent="-171450" algn="l" defTabSz="800100">
            <a:lnSpc>
              <a:spcPct val="90000"/>
            </a:lnSpc>
            <a:spcBef>
              <a:spcPct val="0"/>
            </a:spcBef>
            <a:spcAft>
              <a:spcPct val="15000"/>
            </a:spcAft>
            <a:buChar char="•"/>
          </a:pPr>
          <a:r>
            <a:rPr lang="id-ID" sz="1800" kern="1200" dirty="0"/>
            <a:t>Jaw thrust</a:t>
          </a:r>
        </a:p>
        <a:p>
          <a:pPr marL="171450" lvl="1" indent="-171450" algn="l" defTabSz="800100">
            <a:lnSpc>
              <a:spcPct val="90000"/>
            </a:lnSpc>
            <a:spcBef>
              <a:spcPct val="0"/>
            </a:spcBef>
            <a:spcAft>
              <a:spcPct val="15000"/>
            </a:spcAft>
            <a:buChar char="•"/>
          </a:pPr>
          <a:r>
            <a:rPr lang="id-ID" sz="1800" kern="1200" dirty="0"/>
            <a:t>Chest thrust</a:t>
          </a:r>
        </a:p>
        <a:p>
          <a:pPr marL="171450" lvl="1" indent="-171450" algn="l" defTabSz="800100">
            <a:lnSpc>
              <a:spcPct val="90000"/>
            </a:lnSpc>
            <a:spcBef>
              <a:spcPct val="0"/>
            </a:spcBef>
            <a:spcAft>
              <a:spcPct val="15000"/>
            </a:spcAft>
            <a:buChar char="•"/>
          </a:pPr>
          <a:r>
            <a:rPr lang="id-ID" sz="1800" kern="1200" dirty="0"/>
            <a:t>Back blow</a:t>
          </a:r>
        </a:p>
      </dsp:txBody>
      <dsp:txXfrm>
        <a:off x="0" y="520604"/>
        <a:ext cx="2088232" cy="2717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8BC08-BAA2-4912-9ACE-9E5610A09856}">
      <dsp:nvSpPr>
        <dsp:cNvPr id="0" name=""/>
        <dsp:cNvSpPr/>
      </dsp:nvSpPr>
      <dsp:spPr>
        <a:xfrm>
          <a:off x="0" y="168929"/>
          <a:ext cx="2051720" cy="432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id-ID" sz="1500" kern="1200" dirty="0"/>
            <a:t>Dengan Alat</a:t>
          </a:r>
        </a:p>
      </dsp:txBody>
      <dsp:txXfrm>
        <a:off x="0" y="168929"/>
        <a:ext cx="2051720" cy="432000"/>
      </dsp:txXfrm>
    </dsp:sp>
    <dsp:sp modelId="{43B9F65A-671D-4BBC-AF7F-AFACF3AE32A5}">
      <dsp:nvSpPr>
        <dsp:cNvPr id="0" name=""/>
        <dsp:cNvSpPr/>
      </dsp:nvSpPr>
      <dsp:spPr>
        <a:xfrm>
          <a:off x="0" y="600929"/>
          <a:ext cx="2051720" cy="247050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a:t>Oropharingeal tube</a:t>
          </a:r>
        </a:p>
        <a:p>
          <a:pPr marL="114300" lvl="1" indent="-114300" algn="l" defTabSz="666750">
            <a:lnSpc>
              <a:spcPct val="90000"/>
            </a:lnSpc>
            <a:spcBef>
              <a:spcPct val="0"/>
            </a:spcBef>
            <a:spcAft>
              <a:spcPct val="15000"/>
            </a:spcAft>
            <a:buChar char="•"/>
          </a:pPr>
          <a:r>
            <a:rPr lang="id-ID" sz="1500" kern="1200" dirty="0"/>
            <a:t>Naso tracheal airway</a:t>
          </a:r>
        </a:p>
        <a:p>
          <a:pPr marL="114300" lvl="1" indent="-114300" algn="l" defTabSz="666750">
            <a:lnSpc>
              <a:spcPct val="90000"/>
            </a:lnSpc>
            <a:spcBef>
              <a:spcPct val="0"/>
            </a:spcBef>
            <a:spcAft>
              <a:spcPct val="15000"/>
            </a:spcAft>
            <a:buChar char="•"/>
          </a:pPr>
          <a:r>
            <a:rPr lang="id-ID" sz="1500" kern="1200" dirty="0"/>
            <a:t>Laringeal mask airway</a:t>
          </a:r>
        </a:p>
        <a:p>
          <a:pPr marL="114300" lvl="1" indent="-114300" algn="l" defTabSz="666750">
            <a:lnSpc>
              <a:spcPct val="90000"/>
            </a:lnSpc>
            <a:spcBef>
              <a:spcPct val="0"/>
            </a:spcBef>
            <a:spcAft>
              <a:spcPct val="15000"/>
            </a:spcAft>
            <a:buChar char="•"/>
          </a:pPr>
          <a:r>
            <a:rPr lang="id-ID" sz="1500" kern="1200" dirty="0"/>
            <a:t>Intubasi endotrakheal (ETT)</a:t>
          </a:r>
        </a:p>
      </dsp:txBody>
      <dsp:txXfrm>
        <a:off x="0" y="600929"/>
        <a:ext cx="2051720" cy="2470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DB282-8DEE-456E-8CAF-F92D6EBE5962}">
      <dsp:nvSpPr>
        <dsp:cNvPr id="0" name=""/>
        <dsp:cNvSpPr/>
      </dsp:nvSpPr>
      <dsp:spPr>
        <a:xfrm rot="4396374">
          <a:off x="983783" y="694071"/>
          <a:ext cx="3010993" cy="2099792"/>
        </a:xfrm>
        <a:prstGeom prst="swooshArrow">
          <a:avLst>
            <a:gd name="adj1" fmla="val 16310"/>
            <a:gd name="adj2" fmla="val 313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7F658-D7AE-4FB2-B117-2B729C94A7A3}">
      <dsp:nvSpPr>
        <dsp:cNvPr id="0" name=""/>
        <dsp:cNvSpPr/>
      </dsp:nvSpPr>
      <dsp:spPr>
        <a:xfrm>
          <a:off x="2111710" y="968251"/>
          <a:ext cx="76037" cy="76037"/>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40162-63AE-4A6B-8219-83AB68EB3622}">
      <dsp:nvSpPr>
        <dsp:cNvPr id="0" name=""/>
        <dsp:cNvSpPr/>
      </dsp:nvSpPr>
      <dsp:spPr>
        <a:xfrm>
          <a:off x="2632355" y="1388198"/>
          <a:ext cx="76037" cy="76037"/>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4AC83-1E2E-498C-8DC9-694989BA1D07}">
      <dsp:nvSpPr>
        <dsp:cNvPr id="0" name=""/>
        <dsp:cNvSpPr/>
      </dsp:nvSpPr>
      <dsp:spPr>
        <a:xfrm>
          <a:off x="3022550" y="1879299"/>
          <a:ext cx="76037" cy="76037"/>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CB596-30A0-4D2F-8076-7C316B7BAAFD}">
      <dsp:nvSpPr>
        <dsp:cNvPr id="0" name=""/>
        <dsp:cNvSpPr/>
      </dsp:nvSpPr>
      <dsp:spPr>
        <a:xfrm>
          <a:off x="781935" y="0"/>
          <a:ext cx="1419589" cy="55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ctr" defTabSz="488950">
            <a:lnSpc>
              <a:spcPct val="90000"/>
            </a:lnSpc>
            <a:spcBef>
              <a:spcPct val="0"/>
            </a:spcBef>
            <a:spcAft>
              <a:spcPct val="35000"/>
            </a:spcAft>
            <a:buNone/>
          </a:pPr>
          <a:r>
            <a:rPr lang="id-ID" sz="1100" kern="1200" dirty="0"/>
            <a:t>Udara terperangkap dalam rongga pleura</a:t>
          </a:r>
        </a:p>
      </dsp:txBody>
      <dsp:txXfrm>
        <a:off x="781935" y="0"/>
        <a:ext cx="1419589" cy="558069"/>
      </dsp:txXfrm>
    </dsp:sp>
    <dsp:sp modelId="{D5BD7CE4-D0C2-4793-B747-DA225F7D182E}">
      <dsp:nvSpPr>
        <dsp:cNvPr id="0" name=""/>
        <dsp:cNvSpPr/>
      </dsp:nvSpPr>
      <dsp:spPr>
        <a:xfrm>
          <a:off x="2546830" y="727234"/>
          <a:ext cx="2071833" cy="55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id-ID" sz="1100" kern="1200" dirty="0"/>
            <a:t>Paru kolaps</a:t>
          </a:r>
        </a:p>
      </dsp:txBody>
      <dsp:txXfrm>
        <a:off x="2546830" y="727234"/>
        <a:ext cx="2071833" cy="558069"/>
      </dsp:txXfrm>
    </dsp:sp>
    <dsp:sp modelId="{93EACE5F-D2D9-4BA9-8E1A-68638D054FE4}">
      <dsp:nvSpPr>
        <dsp:cNvPr id="0" name=""/>
        <dsp:cNvSpPr/>
      </dsp:nvSpPr>
      <dsp:spPr>
        <a:xfrm>
          <a:off x="781935" y="1147182"/>
          <a:ext cx="1649793" cy="55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id-ID" sz="1100" kern="1200" dirty="0"/>
            <a:t>Alveoli kolaps</a:t>
          </a:r>
        </a:p>
      </dsp:txBody>
      <dsp:txXfrm>
        <a:off x="781935" y="1147182"/>
        <a:ext cx="1649793" cy="558069"/>
      </dsp:txXfrm>
    </dsp:sp>
    <dsp:sp modelId="{379C7F1B-168C-4765-81AF-67013820BBD3}">
      <dsp:nvSpPr>
        <dsp:cNvPr id="0" name=""/>
        <dsp:cNvSpPr/>
      </dsp:nvSpPr>
      <dsp:spPr>
        <a:xfrm>
          <a:off x="3352544" y="1638283"/>
          <a:ext cx="1266120" cy="55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id-ID" sz="1100" kern="1200" dirty="0"/>
            <a:t>Pertukaran O2-CO2 terganggu</a:t>
          </a:r>
        </a:p>
      </dsp:txBody>
      <dsp:txXfrm>
        <a:off x="3352544" y="1638283"/>
        <a:ext cx="1266120" cy="558069"/>
      </dsp:txXfrm>
    </dsp:sp>
    <dsp:sp modelId="{82DA357F-1479-4EF0-9E09-6AA62AAB6D51}">
      <dsp:nvSpPr>
        <dsp:cNvPr id="0" name=""/>
        <dsp:cNvSpPr/>
      </dsp:nvSpPr>
      <dsp:spPr>
        <a:xfrm>
          <a:off x="2700300" y="2929866"/>
          <a:ext cx="1918364" cy="55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0" indent="0" algn="ctr" defTabSz="488950">
            <a:lnSpc>
              <a:spcPct val="90000"/>
            </a:lnSpc>
            <a:spcBef>
              <a:spcPct val="0"/>
            </a:spcBef>
            <a:spcAft>
              <a:spcPct val="35000"/>
            </a:spcAft>
            <a:buNone/>
          </a:pPr>
          <a:r>
            <a:rPr lang="id-ID" sz="1100" kern="1200" dirty="0"/>
            <a:t>Kebutuhan oksigen tubuh tidak terpenuhi</a:t>
          </a:r>
        </a:p>
      </dsp:txBody>
      <dsp:txXfrm>
        <a:off x="2700300" y="2929866"/>
        <a:ext cx="1918364" cy="5580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9DF4D-D5FE-4035-8457-8F6EDCFB0256}">
      <dsp:nvSpPr>
        <dsp:cNvPr id="0" name=""/>
        <dsp:cNvSpPr/>
      </dsp:nvSpPr>
      <dsp:spPr>
        <a:xfrm>
          <a:off x="0" y="0"/>
          <a:ext cx="60960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2C67D-7EE6-4820-BDCA-01ED14AE4B26}">
      <dsp:nvSpPr>
        <dsp:cNvPr id="0" name=""/>
        <dsp:cNvSpPr/>
      </dsp:nvSpPr>
      <dsp:spPr>
        <a:xfrm>
          <a:off x="0" y="0"/>
          <a:ext cx="12192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d-ID" sz="1700" kern="1200" dirty="0"/>
            <a:t>Integumen </a:t>
          </a:r>
        </a:p>
      </dsp:txBody>
      <dsp:txXfrm>
        <a:off x="0" y="0"/>
        <a:ext cx="1219200" cy="4064000"/>
      </dsp:txXfrm>
    </dsp:sp>
    <dsp:sp modelId="{DD7C6BF1-85CF-41AA-A2E1-8AED6C0435DB}">
      <dsp:nvSpPr>
        <dsp:cNvPr id="0" name=""/>
        <dsp:cNvSpPr/>
      </dsp:nvSpPr>
      <dsp:spPr>
        <a:xfrm>
          <a:off x="1310640" y="63500"/>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d-ID" sz="2400" kern="1200" dirty="0"/>
            <a:t>Luka bakar, luas luka bakar, derajat luka bakar, </a:t>
          </a:r>
          <a:r>
            <a:rPr lang="id-ID" sz="2400" i="1" kern="1200" dirty="0"/>
            <a:t>rule of nine</a:t>
          </a:r>
        </a:p>
      </dsp:txBody>
      <dsp:txXfrm>
        <a:off x="1310640" y="63500"/>
        <a:ext cx="4785360" cy="1269999"/>
      </dsp:txXfrm>
    </dsp:sp>
    <dsp:sp modelId="{4DA4A0D2-E5AF-4FD3-B3EE-9FC7F777B450}">
      <dsp:nvSpPr>
        <dsp:cNvPr id="0" name=""/>
        <dsp:cNvSpPr/>
      </dsp:nvSpPr>
      <dsp:spPr>
        <a:xfrm>
          <a:off x="1219200" y="1333499"/>
          <a:ext cx="487680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158AC-5B7D-4F96-863B-3CD5C9E5EA8F}">
      <dsp:nvSpPr>
        <dsp:cNvPr id="0" name=""/>
        <dsp:cNvSpPr/>
      </dsp:nvSpPr>
      <dsp:spPr>
        <a:xfrm>
          <a:off x="1310640" y="1396999"/>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d-ID" sz="2400" kern="1200" dirty="0"/>
            <a:t>Gangguan integritas kulit, nyeri, kekurangan volume cairan</a:t>
          </a:r>
        </a:p>
      </dsp:txBody>
      <dsp:txXfrm>
        <a:off x="1310640" y="1396999"/>
        <a:ext cx="4785360" cy="1269999"/>
      </dsp:txXfrm>
    </dsp:sp>
    <dsp:sp modelId="{C0674BDB-91A1-4FC2-8814-9CB83B274869}">
      <dsp:nvSpPr>
        <dsp:cNvPr id="0" name=""/>
        <dsp:cNvSpPr/>
      </dsp:nvSpPr>
      <dsp:spPr>
        <a:xfrm>
          <a:off x="1219200" y="2666999"/>
          <a:ext cx="487680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A3487-5195-4391-B6C6-3B9F3BC02713}">
      <dsp:nvSpPr>
        <dsp:cNvPr id="0" name=""/>
        <dsp:cNvSpPr/>
      </dsp:nvSpPr>
      <dsp:spPr>
        <a:xfrm>
          <a:off x="1310640" y="2730499"/>
          <a:ext cx="478536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d-ID" sz="2400" kern="1200" dirty="0"/>
            <a:t>Penghitungan kebutuhan cairan Baxter</a:t>
          </a:r>
        </a:p>
      </dsp:txBody>
      <dsp:txXfrm>
        <a:off x="1310640" y="2730499"/>
        <a:ext cx="4785360" cy="1269999"/>
      </dsp:txXfrm>
    </dsp:sp>
    <dsp:sp modelId="{C4A36B6C-E49B-45A0-A4C2-D81A38D18AA6}">
      <dsp:nvSpPr>
        <dsp:cNvPr id="0" name=""/>
        <dsp:cNvSpPr/>
      </dsp:nvSpPr>
      <dsp:spPr>
        <a:xfrm>
          <a:off x="1219200" y="4000499"/>
          <a:ext cx="487680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A9212-4FEC-4496-865F-22F4E022E9D5}">
      <dsp:nvSpPr>
        <dsp:cNvPr id="0" name=""/>
        <dsp:cNvSpPr/>
      </dsp:nvSpPr>
      <dsp:spPr>
        <a:xfrm>
          <a:off x="1026" y="102113"/>
          <a:ext cx="2401527" cy="1200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ID" sz="2600" kern="1200" dirty="0" err="1"/>
            <a:t>Hitung</a:t>
          </a:r>
          <a:r>
            <a:rPr lang="en-ID" sz="2600" kern="1200" dirty="0"/>
            <a:t> </a:t>
          </a:r>
          <a:r>
            <a:rPr lang="en-ID" sz="2600" kern="1200" dirty="0" err="1"/>
            <a:t>Darah</a:t>
          </a:r>
          <a:r>
            <a:rPr lang="en-ID" sz="2600" kern="1200" dirty="0"/>
            <a:t> </a:t>
          </a:r>
          <a:r>
            <a:rPr lang="en-ID" sz="2600" kern="1200" dirty="0" err="1"/>
            <a:t>Lengkap</a:t>
          </a:r>
          <a:endParaRPr lang="en-US" sz="2600" kern="1200" dirty="0"/>
        </a:p>
      </dsp:txBody>
      <dsp:txXfrm>
        <a:off x="36195" y="137282"/>
        <a:ext cx="2331189" cy="1130425"/>
      </dsp:txXfrm>
    </dsp:sp>
    <dsp:sp modelId="{1CA02CC4-434E-47C8-96B0-091AB2C3AFB0}">
      <dsp:nvSpPr>
        <dsp:cNvPr id="0" name=""/>
        <dsp:cNvSpPr/>
      </dsp:nvSpPr>
      <dsp:spPr>
        <a:xfrm>
          <a:off x="241179" y="1302877"/>
          <a:ext cx="240152" cy="900572"/>
        </a:xfrm>
        <a:custGeom>
          <a:avLst/>
          <a:gdLst/>
          <a:ahLst/>
          <a:cxnLst/>
          <a:rect l="0" t="0" r="0" b="0"/>
          <a:pathLst>
            <a:path>
              <a:moveTo>
                <a:pt x="0" y="0"/>
              </a:moveTo>
              <a:lnTo>
                <a:pt x="0" y="900572"/>
              </a:lnTo>
              <a:lnTo>
                <a:pt x="240152" y="900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9BA89-98D8-458F-B9E1-791EA96405B1}">
      <dsp:nvSpPr>
        <dsp:cNvPr id="0" name=""/>
        <dsp:cNvSpPr/>
      </dsp:nvSpPr>
      <dsp:spPr>
        <a:xfrm>
          <a:off x="481331" y="1603068"/>
          <a:ext cx="1921222" cy="12007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ID" sz="1700" kern="1200" dirty="0" err="1"/>
            <a:t>Hb</a:t>
          </a:r>
          <a:r>
            <a:rPr lang="en-ID" sz="1700" kern="1200" dirty="0"/>
            <a:t> </a:t>
          </a:r>
          <a:r>
            <a:rPr lang="en-ID" sz="1700" kern="1200" dirty="0" err="1"/>
            <a:t>turun</a:t>
          </a:r>
          <a:r>
            <a:rPr lang="en-ID" sz="1700" kern="1200" dirty="0"/>
            <a:t> (</a:t>
          </a:r>
          <a:r>
            <a:rPr lang="en-ID" sz="1700" kern="1200" dirty="0" err="1"/>
            <a:t>akibat</a:t>
          </a:r>
          <a:r>
            <a:rPr lang="en-ID" sz="1700" kern="1200" dirty="0"/>
            <a:t> </a:t>
          </a:r>
          <a:r>
            <a:rPr lang="en-ID" sz="1700" kern="1200" dirty="0" err="1"/>
            <a:t>banyak</a:t>
          </a:r>
          <a:r>
            <a:rPr lang="en-ID" sz="1700" kern="1200" dirty="0"/>
            <a:t> </a:t>
          </a:r>
          <a:r>
            <a:rPr lang="en-ID" sz="1700" kern="1200" dirty="0" err="1"/>
            <a:t>kehilangan</a:t>
          </a:r>
          <a:r>
            <a:rPr lang="en-ID" sz="1700" kern="1200" dirty="0"/>
            <a:t> </a:t>
          </a:r>
          <a:r>
            <a:rPr lang="en-ID" sz="1700" kern="1200" dirty="0" err="1"/>
            <a:t>darah</a:t>
          </a:r>
          <a:r>
            <a:rPr lang="en-ID" sz="1700" kern="1200" dirty="0"/>
            <a:t>)</a:t>
          </a:r>
          <a:endParaRPr lang="en-US" sz="1700" kern="1200" dirty="0"/>
        </a:p>
      </dsp:txBody>
      <dsp:txXfrm>
        <a:off x="516500" y="1638237"/>
        <a:ext cx="1850884" cy="1130425"/>
      </dsp:txXfrm>
    </dsp:sp>
    <dsp:sp modelId="{59D81F6E-6145-4F45-A3DD-D3B9E5271A03}">
      <dsp:nvSpPr>
        <dsp:cNvPr id="0" name=""/>
        <dsp:cNvSpPr/>
      </dsp:nvSpPr>
      <dsp:spPr>
        <a:xfrm>
          <a:off x="241179" y="1302877"/>
          <a:ext cx="240152" cy="2401527"/>
        </a:xfrm>
        <a:custGeom>
          <a:avLst/>
          <a:gdLst/>
          <a:ahLst/>
          <a:cxnLst/>
          <a:rect l="0" t="0" r="0" b="0"/>
          <a:pathLst>
            <a:path>
              <a:moveTo>
                <a:pt x="0" y="0"/>
              </a:moveTo>
              <a:lnTo>
                <a:pt x="0" y="2401527"/>
              </a:lnTo>
              <a:lnTo>
                <a:pt x="240152" y="240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9849D-85E4-4D47-A3F8-6544084779B3}">
      <dsp:nvSpPr>
        <dsp:cNvPr id="0" name=""/>
        <dsp:cNvSpPr/>
      </dsp:nvSpPr>
      <dsp:spPr>
        <a:xfrm>
          <a:off x="481331" y="3104022"/>
          <a:ext cx="1921222" cy="12007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ID" sz="1700" kern="1200" dirty="0" err="1"/>
            <a:t>Ht</a:t>
          </a:r>
          <a:r>
            <a:rPr lang="en-ID" sz="1700" kern="1200" dirty="0"/>
            <a:t> </a:t>
          </a:r>
          <a:r>
            <a:rPr lang="en-ID" sz="1700" kern="1200" dirty="0" err="1"/>
            <a:t>meningkat</a:t>
          </a:r>
          <a:r>
            <a:rPr lang="en-ID" sz="1700" kern="1200" dirty="0"/>
            <a:t> (</a:t>
          </a:r>
          <a:r>
            <a:rPr lang="en-ID" sz="1700" kern="1200" dirty="0" err="1"/>
            <a:t>banyak</a:t>
          </a:r>
          <a:r>
            <a:rPr lang="en-ID" sz="1700" kern="1200" dirty="0"/>
            <a:t> </a:t>
          </a:r>
          <a:r>
            <a:rPr lang="en-ID" sz="1700" kern="1200" dirty="0" err="1"/>
            <a:t>kehilangan</a:t>
          </a:r>
          <a:r>
            <a:rPr lang="en-ID" sz="1700" kern="1200" dirty="0"/>
            <a:t> </a:t>
          </a:r>
          <a:r>
            <a:rPr lang="en-ID" sz="1700" kern="1200" dirty="0" err="1"/>
            <a:t>cairan</a:t>
          </a:r>
          <a:r>
            <a:rPr lang="en-ID" sz="1700" kern="1200" dirty="0"/>
            <a:t>)</a:t>
          </a:r>
          <a:endParaRPr lang="en-US" sz="1700" kern="1200" dirty="0"/>
        </a:p>
      </dsp:txBody>
      <dsp:txXfrm>
        <a:off x="516500" y="3139191"/>
        <a:ext cx="1850884" cy="1130425"/>
      </dsp:txXfrm>
    </dsp:sp>
    <dsp:sp modelId="{219FB789-0A05-404E-B8B5-7E42C344F3EF}">
      <dsp:nvSpPr>
        <dsp:cNvPr id="0" name=""/>
        <dsp:cNvSpPr/>
      </dsp:nvSpPr>
      <dsp:spPr>
        <a:xfrm>
          <a:off x="3002936" y="102113"/>
          <a:ext cx="2401527" cy="1200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ID" sz="2600" kern="1200" dirty="0" err="1"/>
            <a:t>Leukosit</a:t>
          </a:r>
          <a:endParaRPr lang="en-US" sz="2600" kern="1200" dirty="0"/>
        </a:p>
      </dsp:txBody>
      <dsp:txXfrm>
        <a:off x="3038105" y="137282"/>
        <a:ext cx="2331189" cy="1130425"/>
      </dsp:txXfrm>
    </dsp:sp>
    <dsp:sp modelId="{AF5A6357-CFAE-469A-B44A-E3B1ED40DF46}">
      <dsp:nvSpPr>
        <dsp:cNvPr id="0" name=""/>
        <dsp:cNvSpPr/>
      </dsp:nvSpPr>
      <dsp:spPr>
        <a:xfrm>
          <a:off x="3243088" y="1302877"/>
          <a:ext cx="240152" cy="900572"/>
        </a:xfrm>
        <a:custGeom>
          <a:avLst/>
          <a:gdLst/>
          <a:ahLst/>
          <a:cxnLst/>
          <a:rect l="0" t="0" r="0" b="0"/>
          <a:pathLst>
            <a:path>
              <a:moveTo>
                <a:pt x="0" y="0"/>
              </a:moveTo>
              <a:lnTo>
                <a:pt x="0" y="900572"/>
              </a:lnTo>
              <a:lnTo>
                <a:pt x="240152" y="900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2A4A6-19C1-417A-A7D0-48C1A61AAF64}">
      <dsp:nvSpPr>
        <dsp:cNvPr id="0" name=""/>
        <dsp:cNvSpPr/>
      </dsp:nvSpPr>
      <dsp:spPr>
        <a:xfrm>
          <a:off x="3483241" y="1603068"/>
          <a:ext cx="1921222" cy="12007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ID" sz="1700" kern="1200" dirty="0" err="1"/>
            <a:t>Meningkat</a:t>
          </a:r>
          <a:r>
            <a:rPr lang="en-ID" sz="1700" kern="1200" dirty="0"/>
            <a:t> </a:t>
          </a:r>
          <a:r>
            <a:rPr lang="en-ID" sz="1700" kern="1200" dirty="0" err="1"/>
            <a:t>akibat</a:t>
          </a:r>
          <a:r>
            <a:rPr lang="en-ID" sz="1700" kern="1200" dirty="0"/>
            <a:t> </a:t>
          </a:r>
          <a:r>
            <a:rPr lang="en-ID" sz="1700" kern="1200" dirty="0" err="1"/>
            <a:t>adanya</a:t>
          </a:r>
          <a:r>
            <a:rPr lang="en-ID" sz="1700" kern="1200" dirty="0"/>
            <a:t> </a:t>
          </a:r>
          <a:r>
            <a:rPr lang="en-ID" sz="1700" kern="1200" dirty="0" err="1"/>
            <a:t>infeksi</a:t>
          </a:r>
          <a:endParaRPr lang="en-US" sz="1700" kern="1200" dirty="0"/>
        </a:p>
      </dsp:txBody>
      <dsp:txXfrm>
        <a:off x="3518410" y="1638237"/>
        <a:ext cx="1850884" cy="1130425"/>
      </dsp:txXfrm>
    </dsp:sp>
    <dsp:sp modelId="{EBE63E69-F15A-4939-952B-605513057A46}">
      <dsp:nvSpPr>
        <dsp:cNvPr id="0" name=""/>
        <dsp:cNvSpPr/>
      </dsp:nvSpPr>
      <dsp:spPr>
        <a:xfrm>
          <a:off x="3243088" y="1302877"/>
          <a:ext cx="240152" cy="2401527"/>
        </a:xfrm>
        <a:custGeom>
          <a:avLst/>
          <a:gdLst/>
          <a:ahLst/>
          <a:cxnLst/>
          <a:rect l="0" t="0" r="0" b="0"/>
          <a:pathLst>
            <a:path>
              <a:moveTo>
                <a:pt x="0" y="0"/>
              </a:moveTo>
              <a:lnTo>
                <a:pt x="0" y="2401527"/>
              </a:lnTo>
              <a:lnTo>
                <a:pt x="240152" y="240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36EC4-9FE5-4FD5-AADD-F080B9D064DF}">
      <dsp:nvSpPr>
        <dsp:cNvPr id="0" name=""/>
        <dsp:cNvSpPr/>
      </dsp:nvSpPr>
      <dsp:spPr>
        <a:xfrm>
          <a:off x="3483241" y="3104022"/>
          <a:ext cx="1921222" cy="12007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ID" sz="1700" kern="1200" dirty="0" err="1"/>
            <a:t>Leukositosis</a:t>
          </a:r>
          <a:endParaRPr lang="en-US" sz="1700" kern="1200" dirty="0"/>
        </a:p>
      </dsp:txBody>
      <dsp:txXfrm>
        <a:off x="3518410" y="3139191"/>
        <a:ext cx="1850884" cy="1130425"/>
      </dsp:txXfrm>
    </dsp:sp>
    <dsp:sp modelId="{637C5A6B-2A8D-41DC-8BEE-0E36EF00BB03}">
      <dsp:nvSpPr>
        <dsp:cNvPr id="0" name=""/>
        <dsp:cNvSpPr/>
      </dsp:nvSpPr>
      <dsp:spPr>
        <a:xfrm>
          <a:off x="6004845" y="102113"/>
          <a:ext cx="2401527" cy="1200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ID" sz="2600" kern="1200" dirty="0"/>
            <a:t>Gas </a:t>
          </a:r>
          <a:r>
            <a:rPr lang="en-ID" sz="2600" kern="1200" dirty="0" err="1"/>
            <a:t>Darah</a:t>
          </a:r>
          <a:r>
            <a:rPr lang="en-ID" sz="2600" kern="1200" dirty="0"/>
            <a:t> </a:t>
          </a:r>
          <a:r>
            <a:rPr lang="en-ID" sz="2600" kern="1200" dirty="0" err="1"/>
            <a:t>Arteri</a:t>
          </a:r>
          <a:endParaRPr lang="en-US" sz="2600" kern="1200" dirty="0"/>
        </a:p>
      </dsp:txBody>
      <dsp:txXfrm>
        <a:off x="6040014" y="137282"/>
        <a:ext cx="2331189" cy="11304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6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F3A7D-D67C-4B02-82F3-1F459D483BD4}" type="datetimeFigureOut">
              <a:rPr lang="id-ID" smtClean="0"/>
              <a:t>09/07/2025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49DA81-F6B3-4874-954D-DFCEB3C4FC92}" type="slidenum">
              <a:rPr lang="id-ID" smtClean="0"/>
              <a:t>‹#›</a:t>
            </a:fld>
            <a:endParaRPr lang="id-ID"/>
          </a:p>
        </p:txBody>
      </p:sp>
    </p:spTree>
    <p:extLst>
      <p:ext uri="{BB962C8B-B14F-4D97-AF65-F5344CB8AC3E}">
        <p14:creationId xmlns:p14="http://schemas.microsoft.com/office/powerpoint/2010/main" val="46360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7"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0.gif"/><Relationship Id="rId4" Type="http://schemas.openxmlformats.org/officeDocument/2006/relationships/diagramQuickStyle" Target="../diagrams/quickStyle6.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936" y="5229200"/>
            <a:ext cx="4788024" cy="276999"/>
          </a:xfrm>
          <a:prstGeom prst="rect">
            <a:avLst/>
          </a:prstGeom>
          <a:noFill/>
        </p:spPr>
        <p:txBody>
          <a:bodyPr wrap="square">
            <a:spAutoFit/>
          </a:bodyPr>
          <a:lstStyle/>
          <a:p>
            <a:pPr algn="r" fontAlgn="auto">
              <a:spcBef>
                <a:spcPts val="0"/>
              </a:spcBef>
              <a:spcAft>
                <a:spcPts val="0"/>
              </a:spcAft>
              <a:defRPr/>
            </a:pPr>
            <a:r>
              <a:rPr kumimoji="0" lang="en-US" altLang="ko-KR" sz="1200" b="1" dirty="0">
                <a:solidFill>
                  <a:schemeClr val="tx1">
                    <a:lumMod val="75000"/>
                    <a:lumOff val="25000"/>
                  </a:schemeClr>
                </a:solidFill>
                <a:latin typeface="Arial" pitchFamily="34" charset="0"/>
                <a:cs typeface="Arial" pitchFamily="34" charset="0"/>
              </a:rPr>
              <a:t>Tim </a:t>
            </a:r>
            <a:r>
              <a:rPr kumimoji="0" lang="en-US" altLang="ko-KR" sz="1200" b="1" dirty="0" err="1">
                <a:solidFill>
                  <a:schemeClr val="tx1">
                    <a:lumMod val="75000"/>
                    <a:lumOff val="25000"/>
                  </a:schemeClr>
                </a:solidFill>
                <a:latin typeface="Arial" pitchFamily="34" charset="0"/>
                <a:cs typeface="Arial" pitchFamily="34" charset="0"/>
              </a:rPr>
              <a:t>departeman</a:t>
            </a:r>
            <a:r>
              <a:rPr kumimoji="0" lang="en-US" altLang="ko-KR" sz="1200" b="1" dirty="0">
                <a:solidFill>
                  <a:schemeClr val="tx1">
                    <a:lumMod val="75000"/>
                    <a:lumOff val="25000"/>
                  </a:schemeClr>
                </a:solidFill>
                <a:latin typeface="Arial" pitchFamily="34" charset="0"/>
                <a:cs typeface="Arial" pitchFamily="34" charset="0"/>
              </a:rPr>
              <a:t> </a:t>
            </a:r>
            <a:r>
              <a:rPr kumimoji="0" lang="en-US" altLang="ko-KR" sz="1200" b="1" dirty="0" err="1">
                <a:solidFill>
                  <a:schemeClr val="tx1">
                    <a:lumMod val="75000"/>
                    <a:lumOff val="25000"/>
                  </a:schemeClr>
                </a:solidFill>
                <a:latin typeface="Arial" pitchFamily="34" charset="0"/>
                <a:cs typeface="Arial" pitchFamily="34" charset="0"/>
              </a:rPr>
              <a:t>Gawat</a:t>
            </a:r>
            <a:r>
              <a:rPr kumimoji="0" lang="en-US" altLang="ko-KR" sz="1200" b="1" dirty="0">
                <a:solidFill>
                  <a:schemeClr val="tx1">
                    <a:lumMod val="75000"/>
                    <a:lumOff val="25000"/>
                  </a:schemeClr>
                </a:solidFill>
                <a:latin typeface="Arial" pitchFamily="34" charset="0"/>
                <a:cs typeface="Arial" pitchFamily="34" charset="0"/>
              </a:rPr>
              <a:t> </a:t>
            </a:r>
            <a:r>
              <a:rPr kumimoji="0" lang="en-US" altLang="ko-KR" sz="1200" b="1" dirty="0" err="1">
                <a:solidFill>
                  <a:schemeClr val="tx1">
                    <a:lumMod val="75000"/>
                    <a:lumOff val="25000"/>
                  </a:schemeClr>
                </a:solidFill>
                <a:latin typeface="Arial" pitchFamily="34" charset="0"/>
                <a:cs typeface="Arial" pitchFamily="34" charset="0"/>
              </a:rPr>
              <a:t>darurat</a:t>
            </a:r>
            <a:r>
              <a:rPr kumimoji="0" lang="en-US" altLang="ko-KR" sz="1200" b="1" dirty="0">
                <a:solidFill>
                  <a:schemeClr val="tx1">
                    <a:lumMod val="75000"/>
                    <a:lumOff val="25000"/>
                  </a:schemeClr>
                </a:solidFill>
                <a:latin typeface="Arial" pitchFamily="34" charset="0"/>
                <a:cs typeface="Arial" pitchFamily="34" charset="0"/>
              </a:rPr>
              <a:t> &amp; </a:t>
            </a:r>
            <a:r>
              <a:rPr kumimoji="0" lang="en-US" altLang="ko-KR" sz="1200" b="1" dirty="0" err="1">
                <a:solidFill>
                  <a:schemeClr val="tx1">
                    <a:lumMod val="75000"/>
                    <a:lumOff val="25000"/>
                  </a:schemeClr>
                </a:solidFill>
                <a:latin typeface="Arial" pitchFamily="34" charset="0"/>
                <a:cs typeface="Arial" pitchFamily="34" charset="0"/>
              </a:rPr>
              <a:t>Kritis</a:t>
            </a:r>
            <a:endParaRPr kumimoji="0" lang="id-ID"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3995936" y="4077072"/>
            <a:ext cx="4788024" cy="954107"/>
          </a:xfrm>
          <a:prstGeom prst="rect">
            <a:avLst/>
          </a:prstGeom>
          <a:noFill/>
          <a:ln w="9525">
            <a:noFill/>
            <a:miter lim="800000"/>
            <a:headEnd/>
            <a:tailEnd/>
          </a:ln>
        </p:spPr>
        <p:txBody>
          <a:bodyPr wrap="square">
            <a:spAutoFit/>
          </a:bodyPr>
          <a:lstStyle/>
          <a:p>
            <a:pPr algn="r"/>
            <a:r>
              <a:rPr lang="id-ID" sz="2800" dirty="0"/>
              <a:t>Pendalaman</a:t>
            </a:r>
            <a:r>
              <a:rPr lang="en-ID" sz="2800" dirty="0"/>
              <a:t> </a:t>
            </a:r>
            <a:r>
              <a:rPr lang="en-ID" sz="2800" dirty="0" err="1"/>
              <a:t>Materi</a:t>
            </a:r>
            <a:r>
              <a:rPr lang="en-ID" sz="2800" dirty="0"/>
              <a:t> UKNI</a:t>
            </a:r>
            <a:br>
              <a:rPr lang="en-ID" sz="2800" dirty="0"/>
            </a:br>
            <a:r>
              <a:rPr lang="en-ID" sz="2800" dirty="0" err="1"/>
              <a:t>Keperawatan</a:t>
            </a:r>
            <a:r>
              <a:rPr lang="en-ID" sz="2800" dirty="0"/>
              <a:t> </a:t>
            </a:r>
            <a:r>
              <a:rPr lang="id-ID" sz="2800" dirty="0"/>
              <a:t>Gadar Kritis</a:t>
            </a:r>
            <a:endParaRPr lang="en-US" altLang="ko-KR" sz="2800" b="1" dirty="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Soal 1</a:t>
            </a:r>
          </a:p>
        </p:txBody>
      </p:sp>
      <p:sp>
        <p:nvSpPr>
          <p:cNvPr id="3" name="Content Placeholder 2"/>
          <p:cNvSpPr>
            <a:spLocks noGrp="1"/>
          </p:cNvSpPr>
          <p:nvPr>
            <p:ph idx="1"/>
          </p:nvPr>
        </p:nvSpPr>
        <p:spPr/>
        <p:txBody>
          <a:bodyPr/>
          <a:lstStyle/>
          <a:p>
            <a:r>
              <a:rPr lang="id-ID" dirty="0"/>
              <a:t>Topik: Sumbatan Jalan Napas (choking)</a:t>
            </a:r>
          </a:p>
        </p:txBody>
      </p:sp>
      <p:sp>
        <p:nvSpPr>
          <p:cNvPr id="4" name="Content Placeholder 3"/>
          <p:cNvSpPr>
            <a:spLocks noGrp="1"/>
          </p:cNvSpPr>
          <p:nvPr>
            <p:ph idx="10"/>
          </p:nvPr>
        </p:nvSpPr>
        <p:spPr>
          <a:xfrm>
            <a:off x="2134072" y="1844824"/>
            <a:ext cx="6686400" cy="4147865"/>
          </a:xfrm>
        </p:spPr>
        <p:txBody>
          <a:bodyPr/>
          <a:lstStyle/>
          <a:p>
            <a:r>
              <a:rPr lang="id-ID" sz="1800" dirty="0"/>
              <a:t>Seorang laki-laki, usia 28 tahun, dirawat di ruang ICU       dengan diagnosa cedera kepala. Pasien tidak sadarkan diri dan menggunakan orofaringeal tube. Hasil pengkajian :     terdengar suara gurgling, terdapat retraksi dinding dada,  napas cepat dan dangkal. </a:t>
            </a:r>
          </a:p>
          <a:p>
            <a:endParaRPr lang="id-ID" sz="1800" dirty="0"/>
          </a:p>
          <a:p>
            <a:r>
              <a:rPr lang="id-ID" sz="1800" dirty="0"/>
              <a:t>Apakah tindakan yang dilakukan pada kasus tersebut?</a:t>
            </a:r>
          </a:p>
          <a:p>
            <a:pPr marL="342900" indent="-342900">
              <a:buFont typeface="Arial" pitchFamily="34" charset="0"/>
              <a:buAutoNum type="alphaLcPeriod"/>
            </a:pPr>
            <a:r>
              <a:rPr lang="id-ID" sz="1800" dirty="0"/>
              <a:t>Lakukan </a:t>
            </a:r>
            <a:r>
              <a:rPr lang="id-ID" sz="1800" i="1" dirty="0"/>
              <a:t>suctioning</a:t>
            </a:r>
            <a:endParaRPr lang="id-ID" sz="1800" dirty="0"/>
          </a:p>
          <a:p>
            <a:pPr marL="342900" indent="-342900">
              <a:buFont typeface="Arial" pitchFamily="34" charset="0"/>
              <a:buAutoNum type="alphaLcPeriod"/>
            </a:pPr>
            <a:r>
              <a:rPr lang="id-ID" sz="1800" dirty="0"/>
              <a:t>Posisikan pasien semifowler</a:t>
            </a:r>
          </a:p>
          <a:p>
            <a:pPr marL="342900" indent="-342900">
              <a:buFont typeface="Arial" pitchFamily="34" charset="0"/>
              <a:buAutoNum type="alphaLcPeriod"/>
            </a:pPr>
            <a:r>
              <a:rPr lang="id-ID" sz="1800" dirty="0"/>
              <a:t>Lakukan gerakan </a:t>
            </a:r>
            <a:r>
              <a:rPr lang="id-ID" sz="1800" i="1" dirty="0"/>
              <a:t>jaw thrust</a:t>
            </a:r>
          </a:p>
          <a:p>
            <a:pPr marL="342900" indent="-342900">
              <a:buFont typeface="Arial" pitchFamily="34" charset="0"/>
              <a:buAutoNum type="alphaLcPeriod"/>
            </a:pPr>
            <a:r>
              <a:rPr lang="id-ID" sz="1800" dirty="0"/>
              <a:t>Berikan oksigen aliran tinggi</a:t>
            </a:r>
          </a:p>
          <a:p>
            <a:pPr marL="342900" indent="-342900">
              <a:buFont typeface="Arial" pitchFamily="34" charset="0"/>
              <a:buAutoNum type="alphaLcPeriod"/>
            </a:pPr>
            <a:r>
              <a:rPr lang="id-ID" sz="1800" dirty="0"/>
              <a:t>Lakukan reposisi orofaringeal tube</a:t>
            </a:r>
          </a:p>
          <a:p>
            <a:pPr marL="342900" indent="-342900">
              <a:buFont typeface="Arial" pitchFamily="34" charset="0"/>
              <a:buAutoNum type="alphaLcPeriod"/>
            </a:pPr>
            <a:endParaRPr lang="id-ID" sz="1800" dirty="0"/>
          </a:p>
          <a:p>
            <a:pPr marL="342900" indent="-342900">
              <a:buFont typeface="Arial" pitchFamily="34" charset="0"/>
              <a:buAutoNum type="alphaLcPeriod"/>
            </a:pPr>
            <a:endParaRPr lang="id-ID" sz="1800" dirty="0"/>
          </a:p>
          <a:p>
            <a:pPr marL="342900" indent="-342900">
              <a:buFont typeface="Arial" pitchFamily="34" charset="0"/>
              <a:buAutoNum type="alphaLcPeriod"/>
            </a:pPr>
            <a:endParaRPr lang="id-ID" sz="1800" dirty="0"/>
          </a:p>
          <a:p>
            <a:pPr marL="342900" indent="-342900">
              <a:buFont typeface="Arial" pitchFamily="34" charset="0"/>
              <a:buAutoNum type="alphaLcPeriod"/>
            </a:pPr>
            <a:endParaRPr lang="id-ID" sz="1800" dirty="0"/>
          </a:p>
          <a:p>
            <a:endParaRPr lang="id-ID" sz="1800" dirty="0"/>
          </a:p>
          <a:p>
            <a:pPr marL="342900" indent="-342900">
              <a:buAutoNum type="alphaLcPeriod"/>
            </a:pPr>
            <a:endParaRPr lang="id-ID" sz="1800" dirty="0"/>
          </a:p>
        </p:txBody>
      </p:sp>
    </p:spTree>
    <p:extLst>
      <p:ext uri="{BB962C8B-B14F-4D97-AF65-F5344CB8AC3E}">
        <p14:creationId xmlns:p14="http://schemas.microsoft.com/office/powerpoint/2010/main" val="386306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5230"/>
            <a:ext cx="7524328" cy="1069514"/>
          </a:xfrm>
        </p:spPr>
        <p:txBody>
          <a:bodyPr/>
          <a:lstStyle/>
          <a:p>
            <a:r>
              <a:rPr lang="id-ID" dirty="0"/>
              <a:t>Pembahasan</a:t>
            </a:r>
            <a:br>
              <a:rPr lang="id-ID" dirty="0"/>
            </a:br>
            <a:r>
              <a:rPr lang="id-ID" dirty="0"/>
              <a:t>Soal 1</a:t>
            </a:r>
          </a:p>
        </p:txBody>
      </p:sp>
      <p:sp>
        <p:nvSpPr>
          <p:cNvPr id="3" name="Content Placeholder 2"/>
          <p:cNvSpPr>
            <a:spLocks noGrp="1"/>
          </p:cNvSpPr>
          <p:nvPr>
            <p:ph idx="1"/>
          </p:nvPr>
        </p:nvSpPr>
        <p:spPr/>
        <p:txBody>
          <a:bodyPr/>
          <a:lstStyle/>
          <a:p>
            <a:r>
              <a:rPr lang="id-ID" dirty="0"/>
              <a:t>Topik: Sumbatan Jalan Napas (choking)</a:t>
            </a:r>
          </a:p>
        </p:txBody>
      </p:sp>
      <p:sp>
        <p:nvSpPr>
          <p:cNvPr id="4" name="Content Placeholder 3"/>
          <p:cNvSpPr>
            <a:spLocks noGrp="1"/>
          </p:cNvSpPr>
          <p:nvPr>
            <p:ph idx="10"/>
          </p:nvPr>
        </p:nvSpPr>
        <p:spPr/>
        <p:txBody>
          <a:bodyPr/>
          <a:lstStyle/>
          <a:p>
            <a:r>
              <a:rPr lang="id-ID" dirty="0"/>
              <a:t>Seorang laki-laki, usia 28 tahun, dirawat di ruang ICU dengan diagnosa </a:t>
            </a:r>
          </a:p>
          <a:p>
            <a:r>
              <a:rPr lang="id-ID" dirty="0"/>
              <a:t>cedera kepala. Pasien </a:t>
            </a:r>
            <a:r>
              <a:rPr lang="id-ID" b="1" dirty="0"/>
              <a:t>tidak sadarkan diri </a:t>
            </a:r>
            <a:r>
              <a:rPr lang="id-ID" dirty="0"/>
              <a:t>dan menggunakan </a:t>
            </a:r>
            <a:r>
              <a:rPr lang="id-ID" b="1" dirty="0"/>
              <a:t>orofaringeal </a:t>
            </a:r>
          </a:p>
          <a:p>
            <a:r>
              <a:rPr lang="id-ID" b="1" dirty="0"/>
              <a:t>Tube. </a:t>
            </a:r>
            <a:r>
              <a:rPr lang="id-ID" dirty="0"/>
              <a:t>Hasil pengkajian : terdengar </a:t>
            </a:r>
            <a:r>
              <a:rPr lang="id-ID" b="1" dirty="0"/>
              <a:t>suara gurgling</a:t>
            </a:r>
            <a:r>
              <a:rPr lang="id-ID" dirty="0"/>
              <a:t>, terdapat retraksi </a:t>
            </a:r>
          </a:p>
          <a:p>
            <a:r>
              <a:rPr lang="id-ID" dirty="0"/>
              <a:t>dinding dada, napas cepat dan dangkal. </a:t>
            </a:r>
          </a:p>
          <a:p>
            <a:r>
              <a:rPr lang="id-ID" dirty="0"/>
              <a:t>Apakah tindakan yang dilakukan pada kasus tersebut?</a:t>
            </a:r>
          </a:p>
          <a:p>
            <a:pPr marL="342900" indent="-342900">
              <a:buFont typeface="Arial" pitchFamily="34" charset="0"/>
              <a:buAutoNum type="alphaLcPeriod"/>
            </a:pPr>
            <a:r>
              <a:rPr lang="id-ID" dirty="0"/>
              <a:t>Lakukan </a:t>
            </a:r>
            <a:r>
              <a:rPr lang="id-ID" i="1" dirty="0"/>
              <a:t>suctioning</a:t>
            </a:r>
            <a:endParaRPr lang="id-ID" dirty="0"/>
          </a:p>
          <a:p>
            <a:pPr marL="342900" indent="-342900">
              <a:buFont typeface="Arial" pitchFamily="34" charset="0"/>
              <a:buAutoNum type="alphaLcPeriod"/>
            </a:pPr>
            <a:r>
              <a:rPr lang="id-ID" dirty="0"/>
              <a:t>Posisikan pasien semifowler</a:t>
            </a:r>
          </a:p>
          <a:p>
            <a:pPr marL="342900" indent="-342900">
              <a:buFont typeface="Arial" pitchFamily="34" charset="0"/>
              <a:buAutoNum type="alphaLcPeriod"/>
            </a:pPr>
            <a:r>
              <a:rPr lang="id-ID" dirty="0"/>
              <a:t>Lakukan gerakan </a:t>
            </a:r>
            <a:r>
              <a:rPr lang="id-ID" i="1" dirty="0"/>
              <a:t>jaw thrust</a:t>
            </a:r>
          </a:p>
          <a:p>
            <a:pPr marL="342900" indent="-342900">
              <a:buFont typeface="Arial" pitchFamily="34" charset="0"/>
              <a:buAutoNum type="alphaLcPeriod"/>
            </a:pPr>
            <a:r>
              <a:rPr lang="id-ID" dirty="0"/>
              <a:t>Berikan oksigen aliran tinggi</a:t>
            </a:r>
          </a:p>
          <a:p>
            <a:pPr marL="342900" indent="-342900">
              <a:buFont typeface="Arial" pitchFamily="34" charset="0"/>
              <a:buAutoNum type="alphaLcPeriod"/>
            </a:pPr>
            <a:r>
              <a:rPr lang="id-ID" dirty="0"/>
              <a:t>Lakukan reposisi orofaringeal tube</a:t>
            </a:r>
          </a:p>
          <a:p>
            <a:pPr marL="342900" indent="-342900">
              <a:buFont typeface="Arial" pitchFamily="34" charset="0"/>
              <a:buAutoNum type="alphaLcPeriod"/>
            </a:pPr>
            <a:endParaRPr lang="id-ID" dirty="0"/>
          </a:p>
          <a:p>
            <a:pPr marL="342900" indent="-342900">
              <a:buFont typeface="Arial" pitchFamily="34" charset="0"/>
              <a:buAutoNum type="alphaLcPeriod"/>
            </a:pPr>
            <a:endParaRPr lang="id-ID" dirty="0"/>
          </a:p>
          <a:p>
            <a:pPr marL="342900" indent="-342900">
              <a:buFont typeface="Arial" pitchFamily="34" charset="0"/>
              <a:buAutoNum type="alphaLcPeriod"/>
            </a:pPr>
            <a:endParaRPr lang="id-ID" dirty="0"/>
          </a:p>
          <a:p>
            <a:pPr marL="342900" indent="-342900">
              <a:buFont typeface="Arial" pitchFamily="34" charset="0"/>
              <a:buAutoNum type="alphaLcPeriod"/>
            </a:pPr>
            <a:endParaRPr lang="id-ID" dirty="0"/>
          </a:p>
          <a:p>
            <a:endParaRPr lang="id-ID" dirty="0"/>
          </a:p>
          <a:p>
            <a:pPr marL="342900" indent="-342900">
              <a:buAutoNum type="alphaLcPeriod"/>
            </a:pPr>
            <a:endParaRPr lang="id-ID" dirty="0"/>
          </a:p>
        </p:txBody>
      </p:sp>
      <p:sp>
        <p:nvSpPr>
          <p:cNvPr id="5" name="Rounded Rectangular Callout 4"/>
          <p:cNvSpPr/>
          <p:nvPr/>
        </p:nvSpPr>
        <p:spPr>
          <a:xfrm>
            <a:off x="5004048" y="188640"/>
            <a:ext cx="2376264" cy="1296144"/>
          </a:xfrm>
          <a:prstGeom prst="wedgeRoundRectCallout">
            <a:avLst>
              <a:gd name="adj1" fmla="val -49263"/>
              <a:gd name="adj2" fmla="val 9944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100" b="1" dirty="0"/>
              <a:t>1. </a:t>
            </a:r>
            <a:r>
              <a:rPr lang="id-ID" sz="1100" dirty="0"/>
              <a:t>Tidak sadar</a:t>
            </a:r>
            <a:r>
              <a:rPr lang="id-ID" sz="1100" dirty="0">
                <a:sym typeface="Wingdings" pitchFamily="2" charset="2"/>
              </a:rPr>
              <a:t> kontrol </a:t>
            </a:r>
          </a:p>
          <a:p>
            <a:pPr algn="ctr"/>
            <a:r>
              <a:rPr lang="id-ID" sz="1100" dirty="0">
                <a:sym typeface="Wingdings" pitchFamily="2" charset="2"/>
              </a:rPr>
              <a:t>terhadap otot lidah berkurang  lidah dapat menutup jalan </a:t>
            </a:r>
          </a:p>
          <a:p>
            <a:pPr algn="ctr"/>
            <a:r>
              <a:rPr lang="id-ID" sz="1100" dirty="0">
                <a:sym typeface="Wingdings" pitchFamily="2" charset="2"/>
              </a:rPr>
              <a:t>napas  terjadi sumbatan jalan napas</a:t>
            </a:r>
            <a:endParaRPr lang="id-ID" sz="1100" dirty="0"/>
          </a:p>
        </p:txBody>
      </p:sp>
      <p:sp>
        <p:nvSpPr>
          <p:cNvPr id="6" name="Rounded Rectangular Callout 5"/>
          <p:cNvSpPr/>
          <p:nvPr/>
        </p:nvSpPr>
        <p:spPr>
          <a:xfrm>
            <a:off x="6732240" y="4077072"/>
            <a:ext cx="2016224" cy="1152128"/>
          </a:xfrm>
          <a:prstGeom prst="wedgeRoundRectCallout">
            <a:avLst>
              <a:gd name="adj1" fmla="val 4403"/>
              <a:gd name="adj2" fmla="val -19643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100" dirty="0"/>
              <a:t>2. Tindakan pembebasan </a:t>
            </a:r>
          </a:p>
          <a:p>
            <a:pPr algn="ctr"/>
            <a:r>
              <a:rPr lang="id-ID" sz="1100" dirty="0"/>
              <a:t>jalan napas (dengan alat) untuk menjaga agar lidah tdk menutup jalan napas</a:t>
            </a:r>
          </a:p>
        </p:txBody>
      </p:sp>
      <p:sp>
        <p:nvSpPr>
          <p:cNvPr id="7" name="Rounded Rectangular Callout 6"/>
          <p:cNvSpPr/>
          <p:nvPr/>
        </p:nvSpPr>
        <p:spPr>
          <a:xfrm>
            <a:off x="3563888" y="5013176"/>
            <a:ext cx="2376264" cy="1296144"/>
          </a:xfrm>
          <a:prstGeom prst="wedgeRoundRectCallout">
            <a:avLst>
              <a:gd name="adj1" fmla="val 71645"/>
              <a:gd name="adj2" fmla="val -23117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100" dirty="0"/>
              <a:t>3. Suara Gurgling </a:t>
            </a:r>
            <a:r>
              <a:rPr lang="id-ID" sz="1100" dirty="0">
                <a:sym typeface="Wingdings" pitchFamily="2" charset="2"/>
              </a:rPr>
              <a:t> </a:t>
            </a:r>
          </a:p>
          <a:p>
            <a:pPr algn="ctr"/>
            <a:r>
              <a:rPr lang="id-ID" sz="1100" dirty="0">
                <a:sym typeface="Wingdings" pitchFamily="2" charset="2"/>
              </a:rPr>
              <a:t>menunjukkan adanya sumbatan jalan napas akibat cairan (darah/ sekret/ cairan)</a:t>
            </a:r>
          </a:p>
          <a:p>
            <a:pPr algn="ctr"/>
            <a:endParaRPr lang="id-ID" sz="1100" dirty="0">
              <a:sym typeface="Wingdings" pitchFamily="2" charset="2"/>
            </a:endParaRPr>
          </a:p>
          <a:p>
            <a:pPr algn="ctr"/>
            <a:r>
              <a:rPr lang="id-ID" sz="1100" dirty="0">
                <a:sym typeface="Wingdings" pitchFamily="2" charset="2"/>
              </a:rPr>
              <a:t>Apa cara mengatasinya?</a:t>
            </a:r>
            <a:endParaRPr lang="id-ID" sz="1100" dirty="0"/>
          </a:p>
        </p:txBody>
      </p:sp>
      <p:sp>
        <p:nvSpPr>
          <p:cNvPr id="8" name="Rectangle 7"/>
          <p:cNvSpPr/>
          <p:nvPr/>
        </p:nvSpPr>
        <p:spPr>
          <a:xfrm>
            <a:off x="6300192" y="5877272"/>
            <a:ext cx="259228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a:t>Jawaban: A</a:t>
            </a:r>
          </a:p>
        </p:txBody>
      </p:sp>
    </p:spTree>
    <p:extLst>
      <p:ext uri="{BB962C8B-B14F-4D97-AF65-F5344CB8AC3E}">
        <p14:creationId xmlns:p14="http://schemas.microsoft.com/office/powerpoint/2010/main" val="119445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Soal 2</a:t>
            </a:r>
          </a:p>
        </p:txBody>
      </p:sp>
      <p:sp>
        <p:nvSpPr>
          <p:cNvPr id="3" name="Content Placeholder 2"/>
          <p:cNvSpPr>
            <a:spLocks noGrp="1"/>
          </p:cNvSpPr>
          <p:nvPr>
            <p:ph idx="1"/>
          </p:nvPr>
        </p:nvSpPr>
        <p:spPr/>
        <p:txBody>
          <a:bodyPr/>
          <a:lstStyle/>
          <a:p>
            <a:r>
              <a:rPr lang="id-ID" dirty="0"/>
              <a:t>Topik: Sumbatan Jalan Napas (choking)</a:t>
            </a:r>
          </a:p>
        </p:txBody>
      </p:sp>
      <p:sp>
        <p:nvSpPr>
          <p:cNvPr id="4" name="Content Placeholder 3"/>
          <p:cNvSpPr>
            <a:spLocks noGrp="1"/>
          </p:cNvSpPr>
          <p:nvPr>
            <p:ph idx="10"/>
          </p:nvPr>
        </p:nvSpPr>
        <p:spPr>
          <a:xfrm>
            <a:off x="2134072" y="1844824"/>
            <a:ext cx="6686400" cy="4147865"/>
          </a:xfrm>
        </p:spPr>
        <p:txBody>
          <a:bodyPr/>
          <a:lstStyle/>
          <a:p>
            <a:r>
              <a:rPr lang="id-ID" sz="1800" dirty="0"/>
              <a:t>Seorang </a:t>
            </a:r>
            <a:r>
              <a:rPr lang="id-ID" sz="1800" b="1" dirty="0"/>
              <a:t>bayi</a:t>
            </a:r>
            <a:r>
              <a:rPr lang="id-ID" sz="1800" dirty="0"/>
              <a:t>, usia 6 bulan, dibawa ke UGD RS akibat        tersedak. Pasien mengalami penurunan kesadaran, wajah   tampak sianosis, nadi teraba lemah, tidak dapat menangis.  </a:t>
            </a:r>
          </a:p>
          <a:p>
            <a:endParaRPr lang="id-ID" sz="1800" dirty="0"/>
          </a:p>
          <a:p>
            <a:r>
              <a:rPr lang="id-ID" sz="1800" dirty="0"/>
              <a:t>Apakah tindakan yang dilakukan pada kasus tersebut?</a:t>
            </a:r>
          </a:p>
          <a:p>
            <a:pPr marL="342900" indent="-342900">
              <a:buFont typeface="Arial" pitchFamily="34" charset="0"/>
              <a:buAutoNum type="alphaLcPeriod"/>
            </a:pPr>
            <a:r>
              <a:rPr lang="id-ID" sz="1800" dirty="0"/>
              <a:t>Lakukan CPR</a:t>
            </a:r>
          </a:p>
          <a:p>
            <a:pPr marL="342900" indent="-342900">
              <a:buFont typeface="Arial" pitchFamily="34" charset="0"/>
              <a:buAutoNum type="alphaLcPeriod"/>
            </a:pPr>
            <a:r>
              <a:rPr lang="id-ID" sz="1800" dirty="0"/>
              <a:t>Lakukan </a:t>
            </a:r>
            <a:r>
              <a:rPr lang="id-ID" sz="1800" i="1" dirty="0"/>
              <a:t>suctioning</a:t>
            </a:r>
            <a:endParaRPr lang="id-ID" sz="1800" dirty="0"/>
          </a:p>
          <a:p>
            <a:pPr marL="342900" indent="-342900">
              <a:buFont typeface="Arial" pitchFamily="34" charset="0"/>
              <a:buAutoNum type="alphaLcPeriod"/>
            </a:pPr>
            <a:r>
              <a:rPr lang="id-ID" sz="1800" dirty="0"/>
              <a:t>Lakukan </a:t>
            </a:r>
            <a:r>
              <a:rPr lang="id-ID" sz="1800" i="1" dirty="0"/>
              <a:t>back blow</a:t>
            </a:r>
          </a:p>
          <a:p>
            <a:pPr marL="342900" indent="-342900">
              <a:buFont typeface="Arial" pitchFamily="34" charset="0"/>
              <a:buAutoNum type="alphaLcPeriod"/>
            </a:pPr>
            <a:r>
              <a:rPr lang="id-ID" sz="1800" dirty="0"/>
              <a:t>Lakukan </a:t>
            </a:r>
            <a:r>
              <a:rPr lang="id-ID" sz="1800" i="1" dirty="0"/>
              <a:t>finger swab</a:t>
            </a:r>
          </a:p>
          <a:p>
            <a:pPr marL="342900" indent="-342900">
              <a:buFont typeface="Arial" pitchFamily="34" charset="0"/>
              <a:buAutoNum type="alphaLcPeriod"/>
            </a:pPr>
            <a:r>
              <a:rPr lang="id-ID" sz="1800" dirty="0"/>
              <a:t>Lakukan</a:t>
            </a:r>
            <a:r>
              <a:rPr lang="id-ID" sz="1800" i="1" dirty="0"/>
              <a:t> abdominal thrust</a:t>
            </a:r>
          </a:p>
          <a:p>
            <a:pPr marL="342900" indent="-342900">
              <a:buFont typeface="Arial" pitchFamily="34" charset="0"/>
              <a:buAutoNum type="alphaLcPeriod"/>
            </a:pPr>
            <a:endParaRPr lang="id-ID" sz="1800" dirty="0"/>
          </a:p>
          <a:p>
            <a:pPr marL="342900" indent="-342900">
              <a:buFont typeface="Arial" pitchFamily="34" charset="0"/>
              <a:buAutoNum type="alphaLcPeriod"/>
            </a:pPr>
            <a:endParaRPr lang="id-ID" sz="1800" dirty="0"/>
          </a:p>
          <a:p>
            <a:pPr marL="342900" indent="-342900">
              <a:buFont typeface="Arial" pitchFamily="34" charset="0"/>
              <a:buAutoNum type="alphaLcPeriod"/>
            </a:pPr>
            <a:endParaRPr lang="id-ID" sz="1800" dirty="0"/>
          </a:p>
          <a:p>
            <a:pPr marL="342900" indent="-342900">
              <a:buFont typeface="Arial" pitchFamily="34" charset="0"/>
              <a:buAutoNum type="alphaLcPeriod"/>
            </a:pPr>
            <a:endParaRPr lang="id-ID" sz="1800" dirty="0"/>
          </a:p>
          <a:p>
            <a:endParaRPr lang="id-ID" sz="1800" dirty="0"/>
          </a:p>
          <a:p>
            <a:pPr marL="342900" indent="-342900">
              <a:buAutoNum type="alphaLcPeriod"/>
            </a:pPr>
            <a:endParaRPr lang="id-ID" sz="1800" dirty="0"/>
          </a:p>
        </p:txBody>
      </p:sp>
      <p:sp>
        <p:nvSpPr>
          <p:cNvPr id="5" name="Rectangle 4"/>
          <p:cNvSpPr/>
          <p:nvPr/>
        </p:nvSpPr>
        <p:spPr>
          <a:xfrm>
            <a:off x="6156176" y="5887177"/>
            <a:ext cx="259228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a:t>Jawaban: C</a:t>
            </a:r>
          </a:p>
        </p:txBody>
      </p:sp>
    </p:spTree>
    <p:extLst>
      <p:ext uri="{BB962C8B-B14F-4D97-AF65-F5344CB8AC3E}">
        <p14:creationId xmlns:p14="http://schemas.microsoft.com/office/powerpoint/2010/main" val="280783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Trauma Dada</a:t>
            </a:r>
          </a:p>
        </p:txBody>
      </p:sp>
      <p:sp>
        <p:nvSpPr>
          <p:cNvPr id="3" name="Content Placeholder 2"/>
          <p:cNvSpPr>
            <a:spLocks noGrp="1"/>
          </p:cNvSpPr>
          <p:nvPr>
            <p:ph idx="1"/>
          </p:nvPr>
        </p:nvSpPr>
        <p:spPr/>
        <p:txBody>
          <a:bodyPr/>
          <a:lstStyle/>
          <a:p>
            <a:r>
              <a:rPr lang="id-ID" dirty="0"/>
              <a:t>Tension Pneumothorax, Open Pneumothorax</a:t>
            </a:r>
          </a:p>
        </p:txBody>
      </p:sp>
      <p:sp>
        <p:nvSpPr>
          <p:cNvPr id="4" name="Content Placeholder 3"/>
          <p:cNvSpPr>
            <a:spLocks noGrp="1"/>
          </p:cNvSpPr>
          <p:nvPr>
            <p:ph idx="10"/>
          </p:nvPr>
        </p:nvSpPr>
        <p:spPr/>
        <p:txBody>
          <a:bodyPr/>
          <a:lstStyle/>
          <a:p>
            <a:pPr marL="285750" indent="-285750" algn="just">
              <a:buFont typeface="Arial" pitchFamily="34" charset="0"/>
              <a:buChar char="•"/>
            </a:pPr>
            <a:r>
              <a:rPr lang="id-ID" dirty="0"/>
              <a:t>Pneumotoraks adalah masuknya udara ke dalam rongga pleura dan   menganggu tekanan negatif sehingga menyebabkan sebagian paru    atau seluruh bagian paru kolaps</a:t>
            </a:r>
          </a:p>
          <a:p>
            <a:pPr marL="285750" indent="-285750" algn="just">
              <a:buFont typeface="Arial" pitchFamily="34" charset="0"/>
              <a:buChar char="•"/>
            </a:pPr>
            <a:r>
              <a:rPr lang="id-ID" dirty="0"/>
              <a:t>Disebut juga Closed Pneumothorax dapat berkembang menjadi         </a:t>
            </a:r>
            <a:r>
              <a:rPr lang="id-ID" b="1" dirty="0"/>
              <a:t>Tension Pneumothorax</a:t>
            </a:r>
          </a:p>
          <a:p>
            <a:pPr marL="285750" indent="-285750" algn="just">
              <a:buFont typeface="Arial" pitchFamily="34" charset="0"/>
              <a:buChar char="•"/>
            </a:pPr>
            <a:endParaRPr lang="id-ID" b="1" dirty="0"/>
          </a:p>
          <a:p>
            <a:pPr marL="285750" indent="-285750" algn="just">
              <a:buFont typeface="Arial" pitchFamily="34" charset="0"/>
              <a:buChar char="•"/>
            </a:pPr>
            <a:endParaRPr lang="id-ID" dirty="0"/>
          </a:p>
          <a:p>
            <a:pPr marL="285750" indent="-285750" algn="just">
              <a:buFont typeface="Arial" pitchFamily="34" charset="0"/>
              <a:buChar char="•"/>
            </a:pPr>
            <a:endParaRPr lang="id-ID" dirty="0"/>
          </a:p>
          <a:p>
            <a:endParaRPr lang="id-ID" dirty="0"/>
          </a:p>
        </p:txBody>
      </p:sp>
      <p:pic>
        <p:nvPicPr>
          <p:cNvPr id="6" name="Picture 2" descr="http://www.vgate.net.au/SOB/pneumothorax.jpg"/>
          <p:cNvPicPr>
            <a:picLocks noChangeAspect="1" noChangeArrowheads="1"/>
          </p:cNvPicPr>
          <p:nvPr/>
        </p:nvPicPr>
        <p:blipFill>
          <a:blip r:embed="rId2" cstate="print"/>
          <a:srcRect/>
          <a:stretch>
            <a:fillRect/>
          </a:stretch>
        </p:blipFill>
        <p:spPr bwMode="auto">
          <a:xfrm>
            <a:off x="5724128" y="3645024"/>
            <a:ext cx="2952328" cy="2361863"/>
          </a:xfrm>
          <a:prstGeom prst="rect">
            <a:avLst/>
          </a:prstGeom>
          <a:noFill/>
        </p:spPr>
      </p:pic>
      <p:graphicFrame>
        <p:nvGraphicFramePr>
          <p:cNvPr id="7" name="Diagram 6"/>
          <p:cNvGraphicFramePr/>
          <p:nvPr>
            <p:extLst>
              <p:ext uri="{D42A27DB-BD31-4B8C-83A1-F6EECF244321}">
                <p14:modId xmlns:p14="http://schemas.microsoft.com/office/powerpoint/2010/main" val="2399300829"/>
              </p:ext>
            </p:extLst>
          </p:nvPr>
        </p:nvGraphicFramePr>
        <p:xfrm>
          <a:off x="251520" y="3212976"/>
          <a:ext cx="5400600" cy="348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71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Tension Pneumothorax</a:t>
            </a:r>
          </a:p>
        </p:txBody>
      </p:sp>
      <p:sp>
        <p:nvSpPr>
          <p:cNvPr id="3" name="Content Placeholder 2"/>
          <p:cNvSpPr>
            <a:spLocks noGrp="1"/>
          </p:cNvSpPr>
          <p:nvPr>
            <p:ph idx="1"/>
          </p:nvPr>
        </p:nvSpPr>
        <p:spPr/>
        <p:txBody>
          <a:bodyPr/>
          <a:lstStyle/>
          <a:p>
            <a:r>
              <a:rPr lang="id-ID" dirty="0"/>
              <a:t>Manifestasi Klinis</a:t>
            </a:r>
          </a:p>
        </p:txBody>
      </p:sp>
      <p:sp>
        <p:nvSpPr>
          <p:cNvPr id="4" name="Content Placeholder 3"/>
          <p:cNvSpPr>
            <a:spLocks noGrp="1"/>
          </p:cNvSpPr>
          <p:nvPr>
            <p:ph idx="10"/>
          </p:nvPr>
        </p:nvSpPr>
        <p:spPr>
          <a:xfrm>
            <a:off x="107504" y="2060848"/>
            <a:ext cx="4248472" cy="3600400"/>
          </a:xfrm>
        </p:spPr>
        <p:txBody>
          <a:bodyPr/>
          <a:lstStyle/>
          <a:p>
            <a:pPr marL="285750" indent="-285750">
              <a:buFont typeface="Wingdings" pitchFamily="2" charset="2"/>
              <a:buChar char="ü"/>
            </a:pPr>
            <a:r>
              <a:rPr lang="id-ID" dirty="0"/>
              <a:t>Nyeri dada</a:t>
            </a:r>
          </a:p>
          <a:p>
            <a:pPr marL="285750" indent="-285750">
              <a:buFont typeface="Wingdings" pitchFamily="2" charset="2"/>
              <a:buChar char="ü"/>
            </a:pPr>
            <a:r>
              <a:rPr lang="id-ID" dirty="0"/>
              <a:t>Takipnea dan Dispnea</a:t>
            </a:r>
          </a:p>
          <a:p>
            <a:pPr marL="285750" indent="-285750">
              <a:buFont typeface="Wingdings" pitchFamily="2" charset="2"/>
              <a:buChar char="ü"/>
            </a:pPr>
            <a:r>
              <a:rPr lang="id-ID" dirty="0"/>
              <a:t>Bunyi nafas redup pada sisi yang sakit</a:t>
            </a:r>
          </a:p>
          <a:p>
            <a:pPr marL="285750" indent="-285750">
              <a:buFont typeface="Wingdings" pitchFamily="2" charset="2"/>
              <a:buChar char="ü"/>
            </a:pPr>
            <a:r>
              <a:rPr lang="id-ID" dirty="0"/>
              <a:t>Distensi vena leher</a:t>
            </a:r>
          </a:p>
          <a:p>
            <a:pPr marL="285750" indent="-285750">
              <a:buFont typeface="Wingdings" pitchFamily="2" charset="2"/>
              <a:buChar char="ü"/>
            </a:pPr>
            <a:r>
              <a:rPr lang="id-ID" dirty="0"/>
              <a:t>Deviasi trakhea ke arah yang sehat</a:t>
            </a:r>
          </a:p>
          <a:p>
            <a:pPr marL="285750" indent="-285750">
              <a:buFont typeface="Wingdings" pitchFamily="2" charset="2"/>
              <a:buChar char="ü"/>
            </a:pPr>
            <a:r>
              <a:rPr lang="id-ID" dirty="0"/>
              <a:t>Pergeseran jantung ke arah yang sehat</a:t>
            </a:r>
          </a:p>
          <a:p>
            <a:pPr marL="285750" indent="-285750">
              <a:buFont typeface="Wingdings" pitchFamily="2" charset="2"/>
              <a:buChar char="ü"/>
            </a:pPr>
            <a:r>
              <a:rPr lang="id-ID" dirty="0"/>
              <a:t>Hipotensi</a:t>
            </a:r>
          </a:p>
          <a:p>
            <a:pPr marL="285750" indent="-285750">
              <a:buFont typeface="Wingdings" pitchFamily="2" charset="2"/>
              <a:buChar char="ü"/>
            </a:pPr>
            <a:r>
              <a:rPr lang="id-ID" dirty="0"/>
              <a:t>Hasil Perkusi: hipersonor</a:t>
            </a:r>
          </a:p>
          <a:p>
            <a:pPr marL="285750" indent="-285750">
              <a:buFont typeface="Wingdings" pitchFamily="2" charset="2"/>
              <a:buChar char="ü"/>
            </a:pPr>
            <a:r>
              <a:rPr lang="id-ID" dirty="0"/>
              <a:t>Dapat terjadi empisema subkutan</a:t>
            </a:r>
          </a:p>
          <a:p>
            <a:pPr marL="285750" indent="-285750">
              <a:buFont typeface="Wingdings" pitchFamily="2" charset="2"/>
              <a:buChar char="ü"/>
            </a:pPr>
            <a:endParaRPr lang="id-ID" dirty="0"/>
          </a:p>
          <a:p>
            <a:endParaRPr lang="id-ID" dirty="0"/>
          </a:p>
        </p:txBody>
      </p:sp>
      <p:pic>
        <p:nvPicPr>
          <p:cNvPr id="5" name="Picture 2" descr="http://upload.wikimedia.org/wikipedia/commons/thumb/8/8c/Gray557.png/250px-Gray557.png"/>
          <p:cNvPicPr>
            <a:picLocks noChangeAspect="1" noChangeArrowheads="1"/>
          </p:cNvPicPr>
          <p:nvPr/>
        </p:nvPicPr>
        <p:blipFill>
          <a:blip r:embed="rId2" cstate="print"/>
          <a:srcRect/>
          <a:stretch>
            <a:fillRect/>
          </a:stretch>
        </p:blipFill>
        <p:spPr bwMode="auto">
          <a:xfrm>
            <a:off x="6804248" y="1269388"/>
            <a:ext cx="1966955" cy="2189749"/>
          </a:xfrm>
          <a:prstGeom prst="rect">
            <a:avLst/>
          </a:prstGeom>
          <a:noFill/>
        </p:spPr>
      </p:pic>
      <p:pic>
        <p:nvPicPr>
          <p:cNvPr id="1026" name="Picture 2" descr="Pertolongan Pertama Tension Pneumothorax: Keluarkan Ud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665510"/>
            <a:ext cx="4436682" cy="2787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paramedics need to know about tension pneumothor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269388"/>
            <a:ext cx="2137420" cy="213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2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Tata Laksana Tension Pneumothorax</a:t>
            </a:r>
          </a:p>
        </p:txBody>
      </p:sp>
      <p:sp>
        <p:nvSpPr>
          <p:cNvPr id="3" name="Content Placeholder 2"/>
          <p:cNvSpPr>
            <a:spLocks noGrp="1"/>
          </p:cNvSpPr>
          <p:nvPr>
            <p:ph idx="1"/>
          </p:nvPr>
        </p:nvSpPr>
        <p:spPr/>
        <p:txBody>
          <a:bodyPr/>
          <a:lstStyle/>
          <a:p>
            <a:r>
              <a:rPr lang="id-ID" sz="1600" b="1" dirty="0"/>
              <a:t>Needle Decompression, Water Seal Drainage (WSD), Catheter Chest Tube (CTT)</a:t>
            </a:r>
          </a:p>
        </p:txBody>
      </p:sp>
      <p:sp>
        <p:nvSpPr>
          <p:cNvPr id="4" name="Content Placeholder 3"/>
          <p:cNvSpPr>
            <a:spLocks noGrp="1"/>
          </p:cNvSpPr>
          <p:nvPr>
            <p:ph idx="10"/>
          </p:nvPr>
        </p:nvSpPr>
        <p:spPr>
          <a:xfrm>
            <a:off x="3275856" y="2276872"/>
            <a:ext cx="5421288" cy="1431591"/>
          </a:xfrm>
        </p:spPr>
        <p:txBody>
          <a:bodyPr/>
          <a:lstStyle/>
          <a:p>
            <a:pPr marL="285750" indent="-285750">
              <a:buFont typeface="Wingdings" pitchFamily="2" charset="2"/>
              <a:buChar char="§"/>
            </a:pPr>
            <a:r>
              <a:rPr lang="id-ID" dirty="0"/>
              <a:t>Neeedle Decompression dilakukan pada ICS 2 (anterior)    linea midclavicula atau ICS 4/5 linea midaksila</a:t>
            </a:r>
          </a:p>
          <a:p>
            <a:pPr marL="285750" indent="-285750">
              <a:buFont typeface="Wingdings" pitchFamily="2" charset="2"/>
              <a:buChar char="§"/>
            </a:pPr>
            <a:r>
              <a:rPr lang="id-ID" b="1" dirty="0"/>
              <a:t>Needle decompression </a:t>
            </a:r>
            <a:r>
              <a:rPr lang="id-ID" dirty="0"/>
              <a:t>untuk mengeluarkan </a:t>
            </a:r>
            <a:r>
              <a:rPr lang="id-ID" b="1" dirty="0"/>
              <a:t>udara</a:t>
            </a:r>
            <a:r>
              <a:rPr lang="id-ID" dirty="0"/>
              <a:t> yang    terjebak didalam rongga paru</a:t>
            </a:r>
          </a:p>
          <a:p>
            <a:pPr marL="285750" indent="-285750">
              <a:buFont typeface="Wingdings" pitchFamily="2" charset="2"/>
              <a:buChar char="§"/>
            </a:pPr>
            <a:r>
              <a:rPr lang="id-ID" b="1" dirty="0"/>
              <a:t>WSD dan CTT </a:t>
            </a:r>
            <a:r>
              <a:rPr lang="id-ID" dirty="0"/>
              <a:t>digunakan untuk mengeluarkan benda        </a:t>
            </a:r>
            <a:r>
              <a:rPr lang="id-ID" b="1" dirty="0"/>
              <a:t>(cairan/ darah/ udara </a:t>
            </a:r>
            <a:r>
              <a:rPr lang="id-ID" dirty="0"/>
              <a:t>dari rongga paru)</a:t>
            </a:r>
          </a:p>
        </p:txBody>
      </p:sp>
      <p:pic>
        <p:nvPicPr>
          <p:cNvPr id="1026" name="Picture 2" descr="Sites of needle decompression and tube thoracostomy. (From Connors KM,... |  Download Scientific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694137"/>
            <a:ext cx="1728192" cy="2061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edle Thoracostomy | Springer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2622397" cy="3550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nggunaan Chest Tube Drainage VS Aspirasi Jarum Pada Kasus Primary  Spontaneous Pneumothorax - Alomed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708463"/>
            <a:ext cx="3535457" cy="206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4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Open Pneumothorax</a:t>
            </a:r>
          </a:p>
        </p:txBody>
      </p:sp>
      <p:sp>
        <p:nvSpPr>
          <p:cNvPr id="3" name="Content Placeholder 2"/>
          <p:cNvSpPr>
            <a:spLocks noGrp="1"/>
          </p:cNvSpPr>
          <p:nvPr>
            <p:ph idx="1"/>
          </p:nvPr>
        </p:nvSpPr>
        <p:spPr>
          <a:xfrm>
            <a:off x="251520" y="1600201"/>
            <a:ext cx="6101768" cy="460648"/>
          </a:xfrm>
        </p:spPr>
        <p:txBody>
          <a:bodyPr/>
          <a:lstStyle/>
          <a:p>
            <a:r>
              <a:rPr lang="id-ID" dirty="0"/>
              <a:t>Adanya hubungan antara atmosfer dg rongga pleura</a:t>
            </a:r>
          </a:p>
        </p:txBody>
      </p:sp>
      <p:sp>
        <p:nvSpPr>
          <p:cNvPr id="4" name="Content Placeholder 3"/>
          <p:cNvSpPr>
            <a:spLocks noGrp="1"/>
          </p:cNvSpPr>
          <p:nvPr>
            <p:ph idx="10"/>
          </p:nvPr>
        </p:nvSpPr>
        <p:spPr>
          <a:xfrm>
            <a:off x="467544" y="2060848"/>
            <a:ext cx="5904656" cy="4320480"/>
          </a:xfrm>
        </p:spPr>
        <p:txBody>
          <a:bodyPr/>
          <a:lstStyle/>
          <a:p>
            <a:pPr marL="285750" indent="-285750" algn="just">
              <a:buFont typeface="Wingdings" pitchFamily="2" charset="2"/>
              <a:buChar char="ü"/>
            </a:pPr>
            <a:r>
              <a:rPr lang="id-ID" sz="1800" dirty="0">
                <a:sym typeface="Wingdings" pitchFamily="2" charset="2"/>
              </a:rPr>
              <a:t>Udara mendesak jaringan paru</a:t>
            </a:r>
          </a:p>
          <a:p>
            <a:pPr marL="285750" indent="-285750" algn="just">
              <a:buFont typeface="Wingdings" pitchFamily="2" charset="2"/>
              <a:buChar char="ü"/>
            </a:pPr>
            <a:r>
              <a:rPr lang="id-ID" sz="1800" dirty="0">
                <a:sym typeface="Wingdings" pitchFamily="2" charset="2"/>
              </a:rPr>
              <a:t>Penyebab: luka tusuk, luka tembak, fraktur costa,  trauma tembus</a:t>
            </a:r>
          </a:p>
          <a:p>
            <a:pPr marL="285750" indent="-285750" algn="just">
              <a:buFont typeface="Wingdings" pitchFamily="2" charset="2"/>
              <a:buChar char="ü"/>
            </a:pPr>
            <a:r>
              <a:rPr lang="id-ID" sz="1800" dirty="0"/>
              <a:t>Tatalaksana kegawatan: pasang plester tiga sisi</a:t>
            </a:r>
          </a:p>
          <a:p>
            <a:pPr marL="285750" indent="-285750" algn="just">
              <a:buFont typeface="Wingdings" pitchFamily="2" charset="2"/>
              <a:buChar char="ü"/>
            </a:pPr>
            <a:r>
              <a:rPr lang="id-ID" sz="1800" dirty="0"/>
              <a:t>Tanda dan gejala: </a:t>
            </a:r>
          </a:p>
          <a:p>
            <a:pPr marL="725488" indent="-274638" algn="just">
              <a:buFont typeface="+mj-lt"/>
              <a:buAutoNum type="alphaLcPeriod"/>
            </a:pPr>
            <a:r>
              <a:rPr lang="id-ID" sz="1800" dirty="0"/>
              <a:t>Trauma dada terbuka/ penetrasi</a:t>
            </a:r>
          </a:p>
          <a:p>
            <a:pPr marL="725488" indent="-274638" algn="just">
              <a:buFont typeface="+mj-lt"/>
              <a:buAutoNum type="alphaLcPeriod"/>
            </a:pPr>
            <a:r>
              <a:rPr lang="id-ID" sz="1800" dirty="0"/>
              <a:t>Dyspnea </a:t>
            </a:r>
          </a:p>
          <a:p>
            <a:pPr marL="725488" indent="-274638" algn="just">
              <a:buFont typeface="+mj-lt"/>
              <a:buAutoNum type="alphaLcPeriod"/>
            </a:pPr>
            <a:r>
              <a:rPr lang="id-ID" sz="1800" dirty="0"/>
              <a:t>Terdapat buih darah pada luka</a:t>
            </a:r>
          </a:p>
          <a:p>
            <a:pPr marL="725488" indent="-274638" algn="just">
              <a:buFont typeface="+mj-lt"/>
              <a:buAutoNum type="alphaLcPeriod"/>
            </a:pPr>
            <a:r>
              <a:rPr lang="id-ID" sz="1800" dirty="0"/>
              <a:t>Mediastinum bergeser pada sisi tidak injuri</a:t>
            </a:r>
          </a:p>
          <a:p>
            <a:pPr marL="725488" indent="-274638" algn="just">
              <a:buFont typeface="+mj-lt"/>
              <a:buAutoNum type="alphaLcPeriod"/>
            </a:pPr>
            <a:r>
              <a:rPr lang="id-ID" sz="1800" dirty="0"/>
              <a:t>Bunyi desis udara saat bernafas</a:t>
            </a:r>
          </a:p>
          <a:p>
            <a:pPr marL="725488" indent="-274638" algn="just">
              <a:buFont typeface="+mj-lt"/>
              <a:buAutoNum type="alphaLcPeriod"/>
            </a:pPr>
            <a:r>
              <a:rPr lang="id-ID" sz="1800" dirty="0"/>
              <a:t>Gelombang udara terlihat melewati darah      pada luka</a:t>
            </a:r>
          </a:p>
          <a:p>
            <a:endParaRPr lang="id-ID" sz="1800" dirty="0"/>
          </a:p>
        </p:txBody>
      </p:sp>
      <p:pic>
        <p:nvPicPr>
          <p:cNvPr id="3074" name="Picture 2" descr="Kesehatan dan Keperawatan: OPEN PNEUMOTHOR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254" y="2564904"/>
            <a:ext cx="2611200" cy="40826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kalah Open Pneumothorax Klp 1 [PDF|T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254" y="548680"/>
            <a:ext cx="2611200" cy="196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2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Content Placeholder 3"/>
          <p:cNvSpPr>
            <a:spLocks noGrp="1"/>
          </p:cNvSpPr>
          <p:nvPr>
            <p:ph idx="10"/>
          </p:nvPr>
        </p:nvSpPr>
        <p:spPr/>
        <p:txBody>
          <a:bodyPr/>
          <a:lstStyle/>
          <a:p>
            <a:endParaRPr lang="id-ID" dirty="0"/>
          </a:p>
        </p:txBody>
      </p:sp>
      <p:pic>
        <p:nvPicPr>
          <p:cNvPr id="2050" name="Picture 2" descr="Pulmonary Conditions in Athletes - Knee &amp;amp; Sports - Orthobul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753" y="309559"/>
            <a:ext cx="5859748"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467544" y="4437112"/>
            <a:ext cx="2160240" cy="1368152"/>
          </a:xfrm>
          <a:prstGeom prst="wedgeEllipseCallout">
            <a:avLst>
              <a:gd name="adj1" fmla="val 33500"/>
              <a:gd name="adj2" fmla="val -16421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500" dirty="0"/>
              <a:t>Needle </a:t>
            </a:r>
          </a:p>
          <a:p>
            <a:pPr algn="ctr"/>
            <a:r>
              <a:rPr lang="id-ID" sz="1500" dirty="0"/>
              <a:t>decompression/ CTT/ WSD</a:t>
            </a:r>
          </a:p>
        </p:txBody>
      </p:sp>
      <p:sp>
        <p:nvSpPr>
          <p:cNvPr id="7" name="Oval Callout 6"/>
          <p:cNvSpPr/>
          <p:nvPr/>
        </p:nvSpPr>
        <p:spPr>
          <a:xfrm>
            <a:off x="3275856" y="4437112"/>
            <a:ext cx="2160240" cy="1368152"/>
          </a:xfrm>
          <a:prstGeom prst="wedgeEllipseCallout">
            <a:avLst>
              <a:gd name="adj1" fmla="val -8197"/>
              <a:gd name="adj2" fmla="val -1402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d-ID" sz="1500" dirty="0"/>
              <a:t>Plester tiga sisi/ CTT/ WSD</a:t>
            </a:r>
          </a:p>
        </p:txBody>
      </p:sp>
      <p:sp>
        <p:nvSpPr>
          <p:cNvPr id="9" name="Oval Callout 8"/>
          <p:cNvSpPr/>
          <p:nvPr/>
        </p:nvSpPr>
        <p:spPr>
          <a:xfrm>
            <a:off x="6156176" y="4511490"/>
            <a:ext cx="2160240" cy="1368152"/>
          </a:xfrm>
          <a:prstGeom prst="wedgeEllipseCallout">
            <a:avLst>
              <a:gd name="adj1" fmla="val -33468"/>
              <a:gd name="adj2" fmla="val -16621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1500" dirty="0"/>
              <a:t>Plester tiga sisi/ CTT/ WSD</a:t>
            </a:r>
          </a:p>
        </p:txBody>
      </p:sp>
    </p:spTree>
    <p:extLst>
      <p:ext uri="{BB962C8B-B14F-4D97-AF65-F5344CB8AC3E}">
        <p14:creationId xmlns:p14="http://schemas.microsoft.com/office/powerpoint/2010/main" val="196127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Soal 3</a:t>
            </a:r>
          </a:p>
        </p:txBody>
      </p:sp>
      <p:sp>
        <p:nvSpPr>
          <p:cNvPr id="3" name="Content Placeholder 2"/>
          <p:cNvSpPr>
            <a:spLocks noGrp="1"/>
          </p:cNvSpPr>
          <p:nvPr>
            <p:ph idx="1"/>
          </p:nvPr>
        </p:nvSpPr>
        <p:spPr/>
        <p:txBody>
          <a:bodyPr/>
          <a:lstStyle/>
          <a:p>
            <a:r>
              <a:rPr lang="id-ID" dirty="0"/>
              <a:t>Topik: Trauma Dada</a:t>
            </a:r>
          </a:p>
        </p:txBody>
      </p:sp>
      <p:sp>
        <p:nvSpPr>
          <p:cNvPr id="4" name="Content Placeholder 3"/>
          <p:cNvSpPr>
            <a:spLocks noGrp="1"/>
          </p:cNvSpPr>
          <p:nvPr>
            <p:ph idx="10"/>
          </p:nvPr>
        </p:nvSpPr>
        <p:spPr>
          <a:xfrm>
            <a:off x="467544" y="2276872"/>
            <a:ext cx="8352928" cy="4176464"/>
          </a:xfrm>
        </p:spPr>
        <p:txBody>
          <a:bodyPr/>
          <a:lstStyle/>
          <a:p>
            <a:r>
              <a:rPr lang="id-ID" sz="1800" dirty="0"/>
              <a:t>Seorang laki-laki, usia 28 tahun dibawa petugas ambulan menuju ke UGD RS akibat kecelakaan lalu lintas. Korban tampak lemah, mengeluh nyeri pada     dada, sulit bernapas. Hasil pengkajian : terdapat jejas pada dada sebelah kiri, JVP meningkat, trakhea bergeser ke kanan, frekuensi napas   23x/menit,       frekuensi nadi 110x/menit, TD : 100/90 mmHg, suhu : 37˚C. Perawat telah    memberikan oksigen via nasal canul 4 l/menit.</a:t>
            </a:r>
          </a:p>
          <a:p>
            <a:endParaRPr lang="id-ID" sz="1800" dirty="0"/>
          </a:p>
          <a:p>
            <a:r>
              <a:rPr lang="id-ID" sz="1800" dirty="0"/>
              <a:t>Apakah tindakan selanjutnya yang dilakukan pada kasus tersebut?</a:t>
            </a:r>
          </a:p>
          <a:p>
            <a:pPr marL="342900" indent="-342900">
              <a:buFont typeface="Arial" pitchFamily="34" charset="0"/>
              <a:buAutoNum type="alphaLcPeriod"/>
            </a:pPr>
            <a:r>
              <a:rPr lang="id-ID" sz="1800" dirty="0"/>
              <a:t>Menambah aliran oksigen</a:t>
            </a:r>
          </a:p>
          <a:p>
            <a:pPr marL="342900" indent="-342900">
              <a:buFont typeface="Arial" pitchFamily="34" charset="0"/>
              <a:buAutoNum type="alphaLcPeriod"/>
            </a:pPr>
            <a:r>
              <a:rPr lang="id-ID" sz="1800" dirty="0"/>
              <a:t>Mengecek kepatenan jalan napas</a:t>
            </a:r>
          </a:p>
          <a:p>
            <a:pPr marL="342900" indent="-342900">
              <a:buFont typeface="Arial" pitchFamily="34" charset="0"/>
              <a:buAutoNum type="alphaLcPeriod"/>
            </a:pPr>
            <a:r>
              <a:rPr lang="id-ID" sz="1800" dirty="0"/>
              <a:t>Mengganti nasal canul dengan NRBM</a:t>
            </a:r>
          </a:p>
          <a:p>
            <a:pPr marL="342900" indent="-342900">
              <a:buFont typeface="Arial" pitchFamily="34" charset="0"/>
              <a:buAutoNum type="alphaLcPeriod"/>
            </a:pPr>
            <a:r>
              <a:rPr lang="id-ID" sz="1800" dirty="0"/>
              <a:t>Memasang plester tiga sisi pada dada</a:t>
            </a:r>
          </a:p>
          <a:p>
            <a:pPr marL="342900" indent="-342900">
              <a:buFont typeface="Arial" pitchFamily="34" charset="0"/>
              <a:buAutoNum type="alphaLcPeriod"/>
            </a:pPr>
            <a:r>
              <a:rPr lang="id-ID" sz="1800" dirty="0"/>
              <a:t>Melakukan needle decompresi pada dada kiri</a:t>
            </a:r>
          </a:p>
          <a:p>
            <a:pPr marL="342900" indent="-342900">
              <a:buAutoNum type="alphaLcPeriod"/>
            </a:pPr>
            <a:endParaRPr lang="id-ID" sz="1800" dirty="0"/>
          </a:p>
          <a:p>
            <a:pPr marL="342900" indent="-342900">
              <a:buAutoNum type="alphaLcPeriod"/>
            </a:pPr>
            <a:endParaRPr lang="id-ID" sz="1800" dirty="0"/>
          </a:p>
        </p:txBody>
      </p:sp>
    </p:spTree>
    <p:extLst>
      <p:ext uri="{BB962C8B-B14F-4D97-AF65-F5344CB8AC3E}">
        <p14:creationId xmlns:p14="http://schemas.microsoft.com/office/powerpoint/2010/main" val="283462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Pembahasan Soal 3</a:t>
            </a:r>
          </a:p>
        </p:txBody>
      </p:sp>
      <p:sp>
        <p:nvSpPr>
          <p:cNvPr id="3" name="Content Placeholder 2"/>
          <p:cNvSpPr>
            <a:spLocks noGrp="1"/>
          </p:cNvSpPr>
          <p:nvPr>
            <p:ph idx="1"/>
          </p:nvPr>
        </p:nvSpPr>
        <p:spPr/>
        <p:txBody>
          <a:bodyPr/>
          <a:lstStyle/>
          <a:p>
            <a:r>
              <a:rPr lang="id-ID" dirty="0"/>
              <a:t>Topik: Trauma Dada</a:t>
            </a:r>
          </a:p>
        </p:txBody>
      </p:sp>
      <p:sp>
        <p:nvSpPr>
          <p:cNvPr id="4" name="Content Placeholder 3"/>
          <p:cNvSpPr>
            <a:spLocks noGrp="1"/>
          </p:cNvSpPr>
          <p:nvPr>
            <p:ph idx="10"/>
          </p:nvPr>
        </p:nvSpPr>
        <p:spPr/>
        <p:txBody>
          <a:bodyPr/>
          <a:lstStyle/>
          <a:p>
            <a:r>
              <a:rPr lang="id-ID" dirty="0"/>
              <a:t>Seorang laki-laki, usia 28 tahun dibawa petugas ambulan menuju ke UGD RS akibat kecelakaan   lalu lintas. Korban tampak lemah, mengeluh nyeri pada dada, sulit bernapas. Hasil pengkajian :       terdapat </a:t>
            </a:r>
            <a:r>
              <a:rPr lang="id-ID" b="1" dirty="0"/>
              <a:t>jejas pada dada sebelah kiri, JVP meningkat, trakhea bergeser ke kanan</a:t>
            </a:r>
            <a:r>
              <a:rPr lang="id-ID" dirty="0"/>
              <a:t>, frekuensi  napas   23x/menit, frekuensi nadi 110x/menit, TD : 100/90 mmHg, suhu : 37˚C. Perawat telah      </a:t>
            </a:r>
            <a:r>
              <a:rPr lang="id-ID" b="1" dirty="0"/>
              <a:t>memberikan oksigen via nasal canul 4 l/menit</a:t>
            </a:r>
            <a:r>
              <a:rPr lang="id-ID" dirty="0"/>
              <a:t>.</a:t>
            </a:r>
          </a:p>
          <a:p>
            <a:r>
              <a:rPr lang="id-ID" dirty="0"/>
              <a:t>Apakah </a:t>
            </a:r>
            <a:r>
              <a:rPr lang="id-ID" b="1" dirty="0"/>
              <a:t>tindakan selanjutnya </a:t>
            </a:r>
            <a:r>
              <a:rPr lang="id-ID" dirty="0"/>
              <a:t>yang dilakukan pada kasus tersebut?</a:t>
            </a:r>
          </a:p>
          <a:p>
            <a:pPr marL="342900" indent="-342900">
              <a:buFont typeface="Arial" pitchFamily="34" charset="0"/>
              <a:buAutoNum type="alphaLcPeriod"/>
            </a:pPr>
            <a:r>
              <a:rPr lang="id-ID" dirty="0"/>
              <a:t>Menambah aliran oksigen</a:t>
            </a:r>
          </a:p>
          <a:p>
            <a:pPr marL="342900" indent="-342900">
              <a:buFont typeface="Arial" pitchFamily="34" charset="0"/>
              <a:buAutoNum type="alphaLcPeriod"/>
            </a:pPr>
            <a:r>
              <a:rPr lang="id-ID" dirty="0"/>
              <a:t>Mengecek kepatenan jalan napas</a:t>
            </a:r>
          </a:p>
          <a:p>
            <a:pPr marL="342900" indent="-342900">
              <a:buFont typeface="Arial" pitchFamily="34" charset="0"/>
              <a:buAutoNum type="alphaLcPeriod"/>
            </a:pPr>
            <a:r>
              <a:rPr lang="id-ID" dirty="0"/>
              <a:t>Mengganti nasal canul dengan NRBM</a:t>
            </a:r>
          </a:p>
          <a:p>
            <a:pPr marL="342900" indent="-342900">
              <a:buFont typeface="Arial" pitchFamily="34" charset="0"/>
              <a:buAutoNum type="alphaLcPeriod"/>
            </a:pPr>
            <a:r>
              <a:rPr lang="id-ID" dirty="0"/>
              <a:t>Memasang plester tiga sisi pada dada</a:t>
            </a:r>
          </a:p>
          <a:p>
            <a:pPr marL="342900" indent="-342900">
              <a:buFont typeface="Arial" pitchFamily="34" charset="0"/>
              <a:buAutoNum type="alphaLcPeriod"/>
            </a:pPr>
            <a:r>
              <a:rPr lang="id-ID" dirty="0"/>
              <a:t>Melakukan needle decompresi pada dada kiri</a:t>
            </a:r>
          </a:p>
          <a:p>
            <a:pPr marL="342900" indent="-342900">
              <a:buAutoNum type="alphaLcPeriod"/>
            </a:pPr>
            <a:endParaRPr lang="id-ID" dirty="0"/>
          </a:p>
          <a:p>
            <a:pPr marL="342900" indent="-342900">
              <a:buAutoNum type="alphaLcPeriod"/>
            </a:pPr>
            <a:endParaRPr lang="id-ID" dirty="0"/>
          </a:p>
        </p:txBody>
      </p:sp>
      <p:sp>
        <p:nvSpPr>
          <p:cNvPr id="6" name="Rectangle 5"/>
          <p:cNvSpPr/>
          <p:nvPr/>
        </p:nvSpPr>
        <p:spPr>
          <a:xfrm>
            <a:off x="323528" y="5887177"/>
            <a:ext cx="259228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a:t>Jawaban: E</a:t>
            </a:r>
          </a:p>
        </p:txBody>
      </p:sp>
      <p:sp>
        <p:nvSpPr>
          <p:cNvPr id="5" name="Oval Callout 4"/>
          <p:cNvSpPr/>
          <p:nvPr/>
        </p:nvSpPr>
        <p:spPr>
          <a:xfrm>
            <a:off x="4932040" y="908720"/>
            <a:ext cx="3107652" cy="1080120"/>
          </a:xfrm>
          <a:prstGeom prst="wedgeEllipseCallout">
            <a:avLst>
              <a:gd name="adj1" fmla="val -17203"/>
              <a:gd name="adj2" fmla="val 12387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400" dirty="0"/>
              <a:t>1. Manifestasi klinis </a:t>
            </a:r>
          </a:p>
          <a:p>
            <a:pPr algn="ctr"/>
            <a:r>
              <a:rPr lang="id-ID" sz="1400" b="1" dirty="0"/>
              <a:t>Tension Pneumothorax</a:t>
            </a:r>
          </a:p>
        </p:txBody>
      </p:sp>
      <p:sp>
        <p:nvSpPr>
          <p:cNvPr id="7" name="Oval Callout 6"/>
          <p:cNvSpPr/>
          <p:nvPr/>
        </p:nvSpPr>
        <p:spPr>
          <a:xfrm>
            <a:off x="5580112" y="5383121"/>
            <a:ext cx="3107652" cy="1080120"/>
          </a:xfrm>
          <a:prstGeom prst="wedgeEllipseCallout">
            <a:avLst>
              <a:gd name="adj1" fmla="val -112063"/>
              <a:gd name="adj2" fmla="val -2375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400" dirty="0"/>
              <a:t>3. B (Breathing)</a:t>
            </a:r>
          </a:p>
          <a:p>
            <a:pPr algn="ctr"/>
            <a:r>
              <a:rPr lang="id-ID" sz="1400" b="1" dirty="0"/>
              <a:t>Sudah dilakukan</a:t>
            </a:r>
          </a:p>
        </p:txBody>
      </p:sp>
      <p:sp>
        <p:nvSpPr>
          <p:cNvPr id="8" name="Oval Callout 7"/>
          <p:cNvSpPr/>
          <p:nvPr/>
        </p:nvSpPr>
        <p:spPr>
          <a:xfrm>
            <a:off x="6021271" y="3573016"/>
            <a:ext cx="3107652" cy="1080120"/>
          </a:xfrm>
          <a:prstGeom prst="wedgeEllipseCallout">
            <a:avLst>
              <a:gd name="adj1" fmla="val -111184"/>
              <a:gd name="adj2" fmla="val -13009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400" dirty="0"/>
              <a:t>2. </a:t>
            </a:r>
            <a:r>
              <a:rPr lang="id-ID" sz="1400" b="1" dirty="0"/>
              <a:t>A (Airway) paten</a:t>
            </a:r>
          </a:p>
          <a:p>
            <a:pPr algn="ctr"/>
            <a:r>
              <a:rPr lang="id-ID" sz="1400" dirty="0"/>
              <a:t>Karena dpt berbicara</a:t>
            </a:r>
          </a:p>
        </p:txBody>
      </p:sp>
      <p:sp>
        <p:nvSpPr>
          <p:cNvPr id="9" name="Oval Callout 8"/>
          <p:cNvSpPr/>
          <p:nvPr/>
        </p:nvSpPr>
        <p:spPr>
          <a:xfrm>
            <a:off x="3707904" y="5433477"/>
            <a:ext cx="1728192" cy="1080120"/>
          </a:xfrm>
          <a:prstGeom prst="wedgeEllipseCallout">
            <a:avLst>
              <a:gd name="adj1" fmla="val -84094"/>
              <a:gd name="adj2" fmla="val -21981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400" dirty="0"/>
              <a:t>4. Prinsip</a:t>
            </a:r>
          </a:p>
          <a:p>
            <a:pPr algn="ctr"/>
            <a:r>
              <a:rPr lang="id-ID" sz="1400" b="1" dirty="0"/>
              <a:t>A-B-C</a:t>
            </a:r>
          </a:p>
        </p:txBody>
      </p:sp>
    </p:spTree>
    <p:extLst>
      <p:ext uri="{BB962C8B-B14F-4D97-AF65-F5344CB8AC3E}">
        <p14:creationId xmlns:p14="http://schemas.microsoft.com/office/powerpoint/2010/main" val="139646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id-ID" altLang="ko-KR" dirty="0"/>
              <a:t>Tinjauan Umum</a:t>
            </a:r>
            <a:endParaRPr lang="ko-KR" altLang="en-US" dirty="0"/>
          </a:p>
        </p:txBody>
      </p:sp>
      <p:sp>
        <p:nvSpPr>
          <p:cNvPr id="6" name="Content Placeholder 5"/>
          <p:cNvSpPr>
            <a:spLocks noGrp="1"/>
          </p:cNvSpPr>
          <p:nvPr>
            <p:ph idx="1"/>
          </p:nvPr>
        </p:nvSpPr>
        <p:spPr/>
        <p:txBody>
          <a:bodyPr/>
          <a:lstStyle/>
          <a:p>
            <a:pPr lvl="0"/>
            <a:r>
              <a:rPr lang="id-ID" altLang="ko-KR" b="1" dirty="0"/>
              <a:t>Keperawatan Gawat Darurat dan Kritis</a:t>
            </a:r>
            <a:endParaRPr lang="en-US" altLang="ko-KR" b="1" dirty="0">
              <a:solidFill>
                <a:schemeClr val="tx1">
                  <a:lumMod val="75000"/>
                  <a:lumOff val="25000"/>
                </a:schemeClr>
              </a:solidFill>
              <a:latin typeface="Arial" pitchFamily="34" charset="0"/>
              <a:cs typeface="Arial" pitchFamily="34" charset="0"/>
            </a:endParaRPr>
          </a:p>
        </p:txBody>
      </p:sp>
      <p:graphicFrame>
        <p:nvGraphicFramePr>
          <p:cNvPr id="2" name="Content Placeholder 1"/>
          <p:cNvGraphicFramePr>
            <a:graphicFrameLocks noGrp="1"/>
          </p:cNvGraphicFramePr>
          <p:nvPr>
            <p:ph idx="10"/>
            <p:extLst>
              <p:ext uri="{D42A27DB-BD31-4B8C-83A1-F6EECF244321}">
                <p14:modId xmlns:p14="http://schemas.microsoft.com/office/powerpoint/2010/main" val="2116470079"/>
              </p:ext>
            </p:extLst>
          </p:nvPr>
        </p:nvGraphicFramePr>
        <p:xfrm>
          <a:off x="468313" y="2276475"/>
          <a:ext cx="82296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76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Soal 4</a:t>
            </a:r>
          </a:p>
        </p:txBody>
      </p:sp>
      <p:sp>
        <p:nvSpPr>
          <p:cNvPr id="3" name="Content Placeholder 2"/>
          <p:cNvSpPr>
            <a:spLocks noGrp="1"/>
          </p:cNvSpPr>
          <p:nvPr>
            <p:ph idx="1"/>
          </p:nvPr>
        </p:nvSpPr>
        <p:spPr/>
        <p:txBody>
          <a:bodyPr/>
          <a:lstStyle/>
          <a:p>
            <a:r>
              <a:rPr lang="id-ID" dirty="0"/>
              <a:t>Topik: Trauma Dada</a:t>
            </a:r>
          </a:p>
        </p:txBody>
      </p:sp>
      <p:sp>
        <p:nvSpPr>
          <p:cNvPr id="4" name="Content Placeholder 3"/>
          <p:cNvSpPr>
            <a:spLocks noGrp="1"/>
          </p:cNvSpPr>
          <p:nvPr>
            <p:ph idx="10"/>
          </p:nvPr>
        </p:nvSpPr>
        <p:spPr>
          <a:xfrm>
            <a:off x="2134072" y="1844824"/>
            <a:ext cx="6614392" cy="4147865"/>
          </a:xfrm>
        </p:spPr>
        <p:txBody>
          <a:bodyPr/>
          <a:lstStyle/>
          <a:p>
            <a:r>
              <a:rPr lang="id-ID" dirty="0"/>
              <a:t>Seorang laki-laki, usia 24 tahun, dibawa ke UGD RS akibat kecelakaan lalu  lintas. Korban tidak sadarkan diri, terdapat luka tusuk pada dada sebelah   kanan. Hasil pengkajian : terdapat retraksi dinding dada, gerakan dinding  dada tidak simetris, pola napas cepat dan dangkal, terdapat sianosis dan   akral dingin. Perawat telah menutup luka tusuk pada dada, TD : 190/60   mmHg, frekuensi napas 26x/menit, frekuensi nadi 92x/menit, suhu 36˚C.</a:t>
            </a:r>
          </a:p>
          <a:p>
            <a:endParaRPr lang="id-ID" dirty="0"/>
          </a:p>
          <a:p>
            <a:r>
              <a:rPr lang="id-ID" dirty="0"/>
              <a:t>Apakah masalah keperawatan prioritas pada kasus tersebut?</a:t>
            </a:r>
          </a:p>
          <a:p>
            <a:pPr marL="342900" indent="-342900">
              <a:buAutoNum type="alphaLcPeriod"/>
            </a:pPr>
            <a:r>
              <a:rPr lang="id-ID" dirty="0"/>
              <a:t>Risiko perdarahan</a:t>
            </a:r>
          </a:p>
          <a:p>
            <a:pPr marL="342900" indent="-342900">
              <a:buAutoNum type="alphaLcPeriod"/>
            </a:pPr>
            <a:r>
              <a:rPr lang="id-ID" dirty="0"/>
              <a:t>Pola napas tidak efektif</a:t>
            </a:r>
          </a:p>
          <a:p>
            <a:pPr marL="342900" indent="-342900">
              <a:buAutoNum type="alphaLcPeriod"/>
            </a:pPr>
            <a:r>
              <a:rPr lang="id-ID" dirty="0"/>
              <a:t>Perfusi perifer tidak efektif</a:t>
            </a:r>
          </a:p>
          <a:p>
            <a:pPr marL="342900" indent="-342900">
              <a:buFont typeface="Arial" pitchFamily="34" charset="0"/>
              <a:buAutoNum type="alphaLcPeriod"/>
            </a:pPr>
            <a:r>
              <a:rPr lang="id-ID" dirty="0"/>
              <a:t>Gangguan pertukaran gas</a:t>
            </a:r>
          </a:p>
          <a:p>
            <a:pPr marL="342900" indent="-342900">
              <a:buFont typeface="Arial" pitchFamily="34" charset="0"/>
              <a:buAutoNum type="alphaLcPeriod"/>
            </a:pPr>
            <a:r>
              <a:rPr lang="id-ID" dirty="0"/>
              <a:t>Bersihan jalan napas tidak efektif</a:t>
            </a:r>
          </a:p>
          <a:p>
            <a:pPr marL="342900" indent="-342900">
              <a:buAutoNum type="alphaLcPeriod"/>
            </a:pPr>
            <a:endParaRPr lang="id-ID" dirty="0"/>
          </a:p>
        </p:txBody>
      </p:sp>
    </p:spTree>
    <p:extLst>
      <p:ext uri="{BB962C8B-B14F-4D97-AF65-F5344CB8AC3E}">
        <p14:creationId xmlns:p14="http://schemas.microsoft.com/office/powerpoint/2010/main" val="311746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Pembahasan Soal 4</a:t>
            </a:r>
          </a:p>
        </p:txBody>
      </p:sp>
      <p:sp>
        <p:nvSpPr>
          <p:cNvPr id="3" name="Content Placeholder 2"/>
          <p:cNvSpPr>
            <a:spLocks noGrp="1"/>
          </p:cNvSpPr>
          <p:nvPr>
            <p:ph idx="1"/>
          </p:nvPr>
        </p:nvSpPr>
        <p:spPr/>
        <p:txBody>
          <a:bodyPr/>
          <a:lstStyle/>
          <a:p>
            <a:r>
              <a:rPr lang="id-ID" dirty="0"/>
              <a:t>Topik: Trauma Dada</a:t>
            </a:r>
          </a:p>
        </p:txBody>
      </p:sp>
      <p:sp>
        <p:nvSpPr>
          <p:cNvPr id="4" name="Content Placeholder 3"/>
          <p:cNvSpPr>
            <a:spLocks noGrp="1"/>
          </p:cNvSpPr>
          <p:nvPr>
            <p:ph idx="10"/>
          </p:nvPr>
        </p:nvSpPr>
        <p:spPr>
          <a:xfrm>
            <a:off x="2134072" y="1844824"/>
            <a:ext cx="6614392" cy="4147865"/>
          </a:xfrm>
        </p:spPr>
        <p:txBody>
          <a:bodyPr/>
          <a:lstStyle/>
          <a:p>
            <a:r>
              <a:rPr lang="id-ID" dirty="0"/>
              <a:t>Seorang laki-laki, usia 24 tahun, dibawa ke UGD RS akibat kecelakaan lalu  lintas. Korban tidak sadarkan diri, terdapat luka tusuk pada dada sebelah   kanan. Hasil pengkajian : terdapat </a:t>
            </a:r>
            <a:r>
              <a:rPr lang="id-ID" b="1" dirty="0"/>
              <a:t>retraksi dinding dada, gerakan dinding  dada tidak simetris, pola napas cepat dan dangkal,</a:t>
            </a:r>
            <a:r>
              <a:rPr lang="id-ID" dirty="0"/>
              <a:t> terdapat sianosis dan   akral dingin. Perawat telah menutup luka tusuk pada dada, TD : 190/60   mmHg, frekuensi napas 26x/menit, frekuensi nadi 92x/menit, suhu 36˚C.</a:t>
            </a:r>
          </a:p>
          <a:p>
            <a:endParaRPr lang="id-ID" dirty="0"/>
          </a:p>
          <a:p>
            <a:r>
              <a:rPr lang="id-ID" dirty="0"/>
              <a:t>Apakah masalah keperawatan prioritas pada kasus tersebut?</a:t>
            </a:r>
          </a:p>
          <a:p>
            <a:pPr marL="342900" indent="-342900">
              <a:buAutoNum type="alphaLcPeriod"/>
            </a:pPr>
            <a:r>
              <a:rPr lang="id-ID" dirty="0"/>
              <a:t>Risiko perdarahan</a:t>
            </a:r>
          </a:p>
          <a:p>
            <a:pPr marL="342900" indent="-342900">
              <a:buAutoNum type="alphaLcPeriod"/>
            </a:pPr>
            <a:r>
              <a:rPr lang="id-ID" dirty="0"/>
              <a:t>Pola napas tidak efektif</a:t>
            </a:r>
          </a:p>
          <a:p>
            <a:pPr marL="342900" indent="-342900">
              <a:buAutoNum type="alphaLcPeriod"/>
            </a:pPr>
            <a:r>
              <a:rPr lang="id-ID" dirty="0"/>
              <a:t>Perfusi perifer tidak efektif</a:t>
            </a:r>
          </a:p>
          <a:p>
            <a:pPr marL="342900" indent="-342900">
              <a:buFont typeface="Arial" pitchFamily="34" charset="0"/>
              <a:buAutoNum type="alphaLcPeriod"/>
            </a:pPr>
            <a:r>
              <a:rPr lang="id-ID" dirty="0"/>
              <a:t>Gangguan pertukaran gas</a:t>
            </a:r>
          </a:p>
          <a:p>
            <a:pPr marL="342900" indent="-342900">
              <a:buFont typeface="Arial" pitchFamily="34" charset="0"/>
              <a:buAutoNum type="alphaLcPeriod"/>
            </a:pPr>
            <a:r>
              <a:rPr lang="id-ID" dirty="0"/>
              <a:t>Bersihan jalan napas tidak efektif</a:t>
            </a:r>
          </a:p>
          <a:p>
            <a:pPr marL="342900" indent="-342900">
              <a:buAutoNum type="alphaLcPeriod"/>
            </a:pPr>
            <a:endParaRPr lang="id-ID" dirty="0"/>
          </a:p>
        </p:txBody>
      </p:sp>
      <p:sp>
        <p:nvSpPr>
          <p:cNvPr id="5" name="Oval Callout 4"/>
          <p:cNvSpPr/>
          <p:nvPr/>
        </p:nvSpPr>
        <p:spPr>
          <a:xfrm>
            <a:off x="6156176" y="3861048"/>
            <a:ext cx="2448272" cy="1440160"/>
          </a:xfrm>
          <a:prstGeom prst="wedgeEllipseCallout">
            <a:avLst>
              <a:gd name="adj1" fmla="val -44651"/>
              <a:gd name="adj2" fmla="val -1459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1400" dirty="0"/>
              <a:t>Identifikasi </a:t>
            </a:r>
          </a:p>
          <a:p>
            <a:pPr algn="ctr"/>
            <a:r>
              <a:rPr lang="id-ID" sz="1400" dirty="0"/>
              <a:t>gejala dan tanda mayor </a:t>
            </a:r>
          </a:p>
        </p:txBody>
      </p:sp>
      <p:sp>
        <p:nvSpPr>
          <p:cNvPr id="6" name="Rectangle 5"/>
          <p:cNvSpPr/>
          <p:nvPr/>
        </p:nvSpPr>
        <p:spPr>
          <a:xfrm>
            <a:off x="6142797" y="5887177"/>
            <a:ext cx="259228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a:t>Jawaban: B</a:t>
            </a:r>
          </a:p>
        </p:txBody>
      </p:sp>
    </p:spTree>
    <p:extLst>
      <p:ext uri="{BB962C8B-B14F-4D97-AF65-F5344CB8AC3E}">
        <p14:creationId xmlns:p14="http://schemas.microsoft.com/office/powerpoint/2010/main" val="366994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Suara Napas Normal</a:t>
            </a: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3038464446"/>
              </p:ext>
            </p:extLst>
          </p:nvPr>
        </p:nvGraphicFramePr>
        <p:xfrm>
          <a:off x="467544" y="1052736"/>
          <a:ext cx="8424936" cy="3132520"/>
        </p:xfrm>
        <a:graphic>
          <a:graphicData uri="http://schemas.openxmlformats.org/drawingml/2006/table">
            <a:tbl>
              <a:tblPr firstRow="1" bandRow="1">
                <a:tableStyleId>{5C22544A-7EE6-4342-B048-85BDC9FD1C3A}</a:tableStyleId>
              </a:tblPr>
              <a:tblGrid>
                <a:gridCol w="2358162">
                  <a:extLst>
                    <a:ext uri="{9D8B030D-6E8A-4147-A177-3AD203B41FA5}">
                      <a16:colId xmlns:a16="http://schemas.microsoft.com/office/drawing/2014/main" val="20000"/>
                    </a:ext>
                  </a:extLst>
                </a:gridCol>
                <a:gridCol w="6066774">
                  <a:extLst>
                    <a:ext uri="{9D8B030D-6E8A-4147-A177-3AD203B41FA5}">
                      <a16:colId xmlns:a16="http://schemas.microsoft.com/office/drawing/2014/main" val="20001"/>
                    </a:ext>
                  </a:extLst>
                </a:gridCol>
              </a:tblGrid>
              <a:tr h="370840">
                <a:tc>
                  <a:txBody>
                    <a:bodyPr/>
                    <a:lstStyle/>
                    <a:p>
                      <a:pPr algn="ctr">
                        <a:lnSpc>
                          <a:spcPct val="150000"/>
                        </a:lnSpc>
                        <a:spcAft>
                          <a:spcPts val="600"/>
                        </a:spcAft>
                      </a:pPr>
                      <a:r>
                        <a:rPr lang="id-ID" sz="1400" dirty="0">
                          <a:effectLst/>
                          <a:latin typeface="Arial" pitchFamily="34" charset="0"/>
                          <a:ea typeface="Calibri"/>
                          <a:cs typeface="Arial" pitchFamily="34" charset="0"/>
                        </a:rPr>
                        <a:t>Suara Nafas Normal</a:t>
                      </a:r>
                    </a:p>
                  </a:txBody>
                  <a:tcPr marL="68580" marR="68580" marT="0" marB="0"/>
                </a:tc>
                <a:tc>
                  <a:txBody>
                    <a:bodyPr/>
                    <a:lstStyle/>
                    <a:p>
                      <a:pPr algn="ctr">
                        <a:lnSpc>
                          <a:spcPct val="150000"/>
                        </a:lnSpc>
                        <a:spcAft>
                          <a:spcPts val="600"/>
                        </a:spcAft>
                      </a:pPr>
                      <a:r>
                        <a:rPr lang="id-ID" sz="1400" dirty="0">
                          <a:effectLst/>
                          <a:latin typeface="Arial" pitchFamily="34" charset="0"/>
                          <a:ea typeface="Calibri"/>
                          <a:cs typeface="Arial" pitchFamily="34" charset="0"/>
                        </a:rPr>
                        <a:t>Karakteristik</a:t>
                      </a:r>
                    </a:p>
                  </a:txBody>
                  <a:tcPr marL="68580" marR="68580" marT="0" marB="0"/>
                </a:tc>
                <a:extLst>
                  <a:ext uri="{0D108BD9-81ED-4DB2-BD59-A6C34878D82A}">
                    <a16:rowId xmlns:a16="http://schemas.microsoft.com/office/drawing/2014/main" val="10000"/>
                  </a:ext>
                </a:extLst>
              </a:tr>
              <a:tr h="370840">
                <a:tc>
                  <a:txBody>
                    <a:bodyPr/>
                    <a:lstStyle/>
                    <a:p>
                      <a:pPr algn="just">
                        <a:lnSpc>
                          <a:spcPct val="150000"/>
                        </a:lnSpc>
                        <a:spcAft>
                          <a:spcPts val="600"/>
                        </a:spcAft>
                      </a:pPr>
                      <a:r>
                        <a:rPr lang="id-ID" sz="1400" dirty="0">
                          <a:effectLst/>
                          <a:latin typeface="Arial" pitchFamily="34" charset="0"/>
                          <a:ea typeface="Calibri"/>
                          <a:cs typeface="Arial" pitchFamily="34" charset="0"/>
                        </a:rPr>
                        <a:t>Broncial</a:t>
                      </a:r>
                    </a:p>
                  </a:txBody>
                  <a:tcPr marL="68580" marR="68580" marT="0" marB="0"/>
                </a:tc>
                <a:tc>
                  <a:txBody>
                    <a:bodyPr/>
                    <a:lstStyle/>
                    <a:p>
                      <a:pPr algn="just">
                        <a:lnSpc>
                          <a:spcPct val="150000"/>
                        </a:lnSpc>
                        <a:spcAft>
                          <a:spcPts val="600"/>
                        </a:spcAft>
                      </a:pPr>
                      <a:r>
                        <a:rPr lang="id-ID" sz="1400" dirty="0">
                          <a:effectLst/>
                          <a:latin typeface="Arial" pitchFamily="34" charset="0"/>
                          <a:ea typeface="Calibri"/>
                          <a:cs typeface="Arial" pitchFamily="34" charset="0"/>
                        </a:rPr>
                        <a:t>Suara terdengar keras, nyaring, dengan hembusan yang lembut. Fase </a:t>
                      </a:r>
                      <a:r>
                        <a:rPr lang="id-ID" sz="1400" baseline="0" dirty="0">
                          <a:effectLst/>
                          <a:latin typeface="Arial" pitchFamily="34" charset="0"/>
                          <a:ea typeface="Calibri"/>
                          <a:cs typeface="Arial" pitchFamily="34" charset="0"/>
                        </a:rPr>
                        <a:t>      </a:t>
                      </a:r>
                      <a:r>
                        <a:rPr lang="id-ID" sz="1400" dirty="0">
                          <a:effectLst/>
                          <a:latin typeface="Arial" pitchFamily="34" charset="0"/>
                          <a:ea typeface="Calibri"/>
                          <a:cs typeface="Arial" pitchFamily="34" charset="0"/>
                        </a:rPr>
                        <a:t>ekspirasi lebih panjang daripada inspirasi, dan tidak ada henti diantara       dua fase tersebut. Normal terdengar diatas trakhea.</a:t>
                      </a:r>
                    </a:p>
                  </a:txBody>
                  <a:tcPr marL="68580" marR="68580" marT="0" marB="0"/>
                </a:tc>
                <a:extLst>
                  <a:ext uri="{0D108BD9-81ED-4DB2-BD59-A6C34878D82A}">
                    <a16:rowId xmlns:a16="http://schemas.microsoft.com/office/drawing/2014/main" val="10001"/>
                  </a:ext>
                </a:extLst>
              </a:tr>
              <a:tr h="370840">
                <a:tc>
                  <a:txBody>
                    <a:bodyPr/>
                    <a:lstStyle/>
                    <a:p>
                      <a:pPr algn="just">
                        <a:lnSpc>
                          <a:spcPct val="150000"/>
                        </a:lnSpc>
                        <a:spcAft>
                          <a:spcPts val="600"/>
                        </a:spcAft>
                      </a:pPr>
                      <a:r>
                        <a:rPr lang="id-ID" sz="1400">
                          <a:effectLst/>
                          <a:latin typeface="Arial" pitchFamily="34" charset="0"/>
                          <a:ea typeface="Calibri"/>
                          <a:cs typeface="Arial" pitchFamily="34" charset="0"/>
                        </a:rPr>
                        <a:t>Vesikuler</a:t>
                      </a:r>
                    </a:p>
                  </a:txBody>
                  <a:tcPr marL="68580" marR="68580" marT="0" marB="0"/>
                </a:tc>
                <a:tc>
                  <a:txBody>
                    <a:bodyPr/>
                    <a:lstStyle/>
                    <a:p>
                      <a:pPr algn="just">
                        <a:lnSpc>
                          <a:spcPct val="150000"/>
                        </a:lnSpc>
                        <a:spcAft>
                          <a:spcPts val="600"/>
                        </a:spcAft>
                      </a:pPr>
                      <a:r>
                        <a:rPr lang="id-ID" sz="1400">
                          <a:effectLst/>
                          <a:latin typeface="Arial" pitchFamily="34" charset="0"/>
                          <a:ea typeface="Calibri"/>
                          <a:cs typeface="Arial" pitchFamily="34" charset="0"/>
                        </a:rPr>
                        <a:t>Terdengar lembut, halus, seperti angin sepoi-sepoi. Inspirasi lebih panjang daripada ekspirasi, ekspirasi terdengar seperti tiupan.</a:t>
                      </a:r>
                    </a:p>
                  </a:txBody>
                  <a:tcPr marL="68580" marR="68580" marT="0" marB="0"/>
                </a:tc>
                <a:extLst>
                  <a:ext uri="{0D108BD9-81ED-4DB2-BD59-A6C34878D82A}">
                    <a16:rowId xmlns:a16="http://schemas.microsoft.com/office/drawing/2014/main" val="10002"/>
                  </a:ext>
                </a:extLst>
              </a:tr>
              <a:tr h="370840">
                <a:tc>
                  <a:txBody>
                    <a:bodyPr/>
                    <a:lstStyle/>
                    <a:p>
                      <a:pPr algn="just">
                        <a:lnSpc>
                          <a:spcPct val="150000"/>
                        </a:lnSpc>
                        <a:spcAft>
                          <a:spcPts val="600"/>
                        </a:spcAft>
                      </a:pPr>
                      <a:r>
                        <a:rPr lang="id-ID" sz="1400" dirty="0">
                          <a:effectLst/>
                          <a:latin typeface="Arial" pitchFamily="34" charset="0"/>
                          <a:ea typeface="Calibri"/>
                          <a:cs typeface="Arial" pitchFamily="34" charset="0"/>
                        </a:rPr>
                        <a:t>Bronkovesikuler</a:t>
                      </a:r>
                    </a:p>
                  </a:txBody>
                  <a:tcPr marL="68580" marR="68580" marT="0" marB="0"/>
                </a:tc>
                <a:tc>
                  <a:txBody>
                    <a:bodyPr/>
                    <a:lstStyle/>
                    <a:p>
                      <a:pPr algn="just">
                        <a:lnSpc>
                          <a:spcPct val="150000"/>
                        </a:lnSpc>
                        <a:spcAft>
                          <a:spcPts val="600"/>
                        </a:spcAft>
                      </a:pPr>
                      <a:r>
                        <a:rPr lang="id-ID" sz="1400" dirty="0">
                          <a:effectLst/>
                          <a:latin typeface="Arial" pitchFamily="34" charset="0"/>
                          <a:ea typeface="Calibri"/>
                          <a:cs typeface="Arial" pitchFamily="34" charset="0"/>
                        </a:rPr>
                        <a:t>Merupakan gabungan dari suara nafas bronchial dan vesikuler. Suara         terdengar nyaring dengan intensitas sedang. Inspirasi sama panjang          dengan ekspirasi. Suara terdengar didaerah thorax dimana bronchi tertutup oleh dinding dada. </a:t>
                      </a:r>
                    </a:p>
                  </a:txBody>
                  <a:tcPr marL="68580" marR="68580" marT="0" marB="0"/>
                </a:tc>
                <a:extLst>
                  <a:ext uri="{0D108BD9-81ED-4DB2-BD59-A6C34878D82A}">
                    <a16:rowId xmlns:a16="http://schemas.microsoft.com/office/drawing/2014/main" val="10003"/>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7" y="4293096"/>
            <a:ext cx="2292551" cy="230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19872" y="4617131"/>
            <a:ext cx="2808312" cy="16540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d-ID" sz="1400" b="1" dirty="0">
                <a:latin typeface="Arial" pitchFamily="34" charset="0"/>
                <a:cs typeface="Arial" pitchFamily="34" charset="0"/>
              </a:rPr>
              <a:t>Auskultasi dari sisi posterior:</a:t>
            </a:r>
          </a:p>
          <a:p>
            <a:endParaRPr lang="id-ID" sz="1400" dirty="0">
              <a:latin typeface="Arial" pitchFamily="34" charset="0"/>
              <a:cs typeface="Arial" pitchFamily="34" charset="0"/>
            </a:endParaRPr>
          </a:p>
          <a:p>
            <a:r>
              <a:rPr lang="id-ID" sz="1400" dirty="0">
                <a:latin typeface="Arial" pitchFamily="34" charset="0"/>
                <a:cs typeface="Arial" pitchFamily="34" charset="0"/>
              </a:rPr>
              <a:t>a: suara napas trakheal</a:t>
            </a:r>
          </a:p>
          <a:p>
            <a:r>
              <a:rPr lang="id-ID" sz="1400" dirty="0">
                <a:latin typeface="Arial" pitchFamily="34" charset="0"/>
                <a:cs typeface="Arial" pitchFamily="34" charset="0"/>
              </a:rPr>
              <a:t>b: suara napas bronkhial</a:t>
            </a:r>
          </a:p>
          <a:p>
            <a:r>
              <a:rPr lang="id-ID" sz="1400" dirty="0">
                <a:latin typeface="Arial" pitchFamily="34" charset="0"/>
                <a:cs typeface="Arial" pitchFamily="34" charset="0"/>
              </a:rPr>
              <a:t>c: suara napas bronkovesikuler</a:t>
            </a:r>
          </a:p>
          <a:p>
            <a:r>
              <a:rPr lang="id-ID" sz="1400" dirty="0">
                <a:latin typeface="Arial" pitchFamily="34" charset="0"/>
                <a:cs typeface="Arial" pitchFamily="34" charset="0"/>
              </a:rPr>
              <a:t>d: suara napas vesikuler</a:t>
            </a:r>
          </a:p>
        </p:txBody>
      </p:sp>
      <p:sp>
        <p:nvSpPr>
          <p:cNvPr id="9" name="Right Arrow 8"/>
          <p:cNvSpPr/>
          <p:nvPr/>
        </p:nvSpPr>
        <p:spPr>
          <a:xfrm>
            <a:off x="2843808" y="5085184"/>
            <a:ext cx="576064" cy="57606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219225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Suara Napas Tambahan</a:t>
            </a: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2830670911"/>
              </p:ext>
            </p:extLst>
          </p:nvPr>
        </p:nvGraphicFramePr>
        <p:xfrm>
          <a:off x="467544" y="1052736"/>
          <a:ext cx="8424936" cy="3132520"/>
        </p:xfrm>
        <a:graphic>
          <a:graphicData uri="http://schemas.openxmlformats.org/drawingml/2006/table">
            <a:tbl>
              <a:tblPr firstRow="1" bandRow="1">
                <a:tableStyleId>{5C22544A-7EE6-4342-B048-85BDC9FD1C3A}</a:tableStyleId>
              </a:tblPr>
              <a:tblGrid>
                <a:gridCol w="2358162">
                  <a:extLst>
                    <a:ext uri="{9D8B030D-6E8A-4147-A177-3AD203B41FA5}">
                      <a16:colId xmlns:a16="http://schemas.microsoft.com/office/drawing/2014/main" val="20000"/>
                    </a:ext>
                  </a:extLst>
                </a:gridCol>
                <a:gridCol w="6066774">
                  <a:extLst>
                    <a:ext uri="{9D8B030D-6E8A-4147-A177-3AD203B41FA5}">
                      <a16:colId xmlns:a16="http://schemas.microsoft.com/office/drawing/2014/main" val="20001"/>
                    </a:ext>
                  </a:extLst>
                </a:gridCol>
              </a:tblGrid>
              <a:tr h="370840">
                <a:tc>
                  <a:txBody>
                    <a:bodyPr/>
                    <a:lstStyle/>
                    <a:p>
                      <a:pPr algn="ctr">
                        <a:lnSpc>
                          <a:spcPct val="107000"/>
                        </a:lnSpc>
                        <a:spcAft>
                          <a:spcPts val="600"/>
                        </a:spcAft>
                      </a:pPr>
                      <a:r>
                        <a:rPr lang="id-ID" sz="1400">
                          <a:effectLst/>
                          <a:latin typeface="Arial" pitchFamily="34" charset="0"/>
                          <a:ea typeface="Calibri"/>
                          <a:cs typeface="Arial" pitchFamily="34" charset="0"/>
                        </a:rPr>
                        <a:t>Suara Nafas Tambahan</a:t>
                      </a:r>
                    </a:p>
                  </a:txBody>
                  <a:tcPr marL="68580" marR="68580" marT="0" marB="0"/>
                </a:tc>
                <a:tc>
                  <a:txBody>
                    <a:bodyPr/>
                    <a:lstStyle/>
                    <a:p>
                      <a:pPr algn="ctr">
                        <a:lnSpc>
                          <a:spcPct val="150000"/>
                        </a:lnSpc>
                        <a:spcAft>
                          <a:spcPts val="600"/>
                        </a:spcAft>
                      </a:pPr>
                      <a:r>
                        <a:rPr lang="id-ID" sz="1400">
                          <a:effectLst/>
                          <a:latin typeface="Arial" pitchFamily="34" charset="0"/>
                          <a:ea typeface="Calibri"/>
                          <a:cs typeface="Arial" pitchFamily="34" charset="0"/>
                        </a:rPr>
                        <a:t>Karakteristik</a:t>
                      </a:r>
                    </a:p>
                  </a:txBody>
                  <a:tcPr marL="68580" marR="68580" marT="0" marB="0"/>
                </a:tc>
                <a:extLst>
                  <a:ext uri="{0D108BD9-81ED-4DB2-BD59-A6C34878D82A}">
                    <a16:rowId xmlns:a16="http://schemas.microsoft.com/office/drawing/2014/main" val="10000"/>
                  </a:ext>
                </a:extLst>
              </a:tr>
              <a:tr h="370840">
                <a:tc>
                  <a:txBody>
                    <a:bodyPr/>
                    <a:lstStyle/>
                    <a:p>
                      <a:pPr algn="just">
                        <a:lnSpc>
                          <a:spcPct val="107000"/>
                        </a:lnSpc>
                        <a:spcAft>
                          <a:spcPts val="600"/>
                        </a:spcAft>
                      </a:pPr>
                      <a:r>
                        <a:rPr lang="id-ID" sz="1400">
                          <a:effectLst/>
                          <a:latin typeface="Arial" pitchFamily="34" charset="0"/>
                          <a:ea typeface="Calibri"/>
                          <a:cs typeface="Arial" pitchFamily="34" charset="0"/>
                        </a:rPr>
                        <a:t>Wheezing</a:t>
                      </a:r>
                    </a:p>
                  </a:txBody>
                  <a:tcPr marL="68580" marR="68580" marT="0" marB="0"/>
                </a:tc>
                <a:tc>
                  <a:txBody>
                    <a:bodyPr/>
                    <a:lstStyle/>
                    <a:p>
                      <a:pPr algn="just">
                        <a:lnSpc>
                          <a:spcPct val="150000"/>
                        </a:lnSpc>
                        <a:spcAft>
                          <a:spcPts val="600"/>
                        </a:spcAft>
                      </a:pPr>
                      <a:r>
                        <a:rPr lang="id-ID" sz="1400">
                          <a:effectLst/>
                          <a:latin typeface="Arial" pitchFamily="34" charset="0"/>
                          <a:ea typeface="Calibri"/>
                          <a:cs typeface="Arial" pitchFamily="34" charset="0"/>
                        </a:rPr>
                        <a:t>Terdengar selama ekspirasi dan inspirasi, dengan karakter suara nyaring, musikal, suara terus menerus yang berhubungan dengan aliran udara yang melalui jalan nafas yang menyempit.</a:t>
                      </a:r>
                    </a:p>
                  </a:txBody>
                  <a:tcPr marL="68580" marR="68580" marT="0" marB="0"/>
                </a:tc>
                <a:extLst>
                  <a:ext uri="{0D108BD9-81ED-4DB2-BD59-A6C34878D82A}">
                    <a16:rowId xmlns:a16="http://schemas.microsoft.com/office/drawing/2014/main" val="10001"/>
                  </a:ext>
                </a:extLst>
              </a:tr>
              <a:tr h="370840">
                <a:tc>
                  <a:txBody>
                    <a:bodyPr/>
                    <a:lstStyle/>
                    <a:p>
                      <a:pPr algn="just">
                        <a:lnSpc>
                          <a:spcPct val="107000"/>
                        </a:lnSpc>
                        <a:spcAft>
                          <a:spcPts val="600"/>
                        </a:spcAft>
                      </a:pPr>
                      <a:r>
                        <a:rPr lang="id-ID" sz="1400">
                          <a:effectLst/>
                          <a:latin typeface="Arial" pitchFamily="34" charset="0"/>
                          <a:ea typeface="Calibri"/>
                          <a:cs typeface="Arial" pitchFamily="34" charset="0"/>
                        </a:rPr>
                        <a:t>Ronchi</a:t>
                      </a:r>
                    </a:p>
                  </a:txBody>
                  <a:tcPr marL="68580" marR="68580" marT="0" marB="0"/>
                </a:tc>
                <a:tc>
                  <a:txBody>
                    <a:bodyPr/>
                    <a:lstStyle/>
                    <a:p>
                      <a:pPr algn="just">
                        <a:lnSpc>
                          <a:spcPct val="150000"/>
                        </a:lnSpc>
                        <a:spcAft>
                          <a:spcPts val="600"/>
                        </a:spcAft>
                      </a:pPr>
                      <a:r>
                        <a:rPr lang="id-ID" sz="1400" dirty="0">
                          <a:effectLst/>
                          <a:latin typeface="Arial" pitchFamily="34" charset="0"/>
                          <a:ea typeface="Calibri"/>
                          <a:cs typeface="Arial" pitchFamily="34" charset="0"/>
                        </a:rPr>
                        <a:t>Terdengar selama fase ekspirasi dan inspirasi, karakter suara terdengar     perlahan, nyaring, suara mengorok terus-menerus, berhubungan dengan    sekresi kental dan produksi sputum.</a:t>
                      </a:r>
                    </a:p>
                  </a:txBody>
                  <a:tcPr marL="68580" marR="68580" marT="0" marB="0"/>
                </a:tc>
                <a:extLst>
                  <a:ext uri="{0D108BD9-81ED-4DB2-BD59-A6C34878D82A}">
                    <a16:rowId xmlns:a16="http://schemas.microsoft.com/office/drawing/2014/main" val="10002"/>
                  </a:ext>
                </a:extLst>
              </a:tr>
              <a:tr h="370840">
                <a:tc>
                  <a:txBody>
                    <a:bodyPr/>
                    <a:lstStyle/>
                    <a:p>
                      <a:pPr algn="just">
                        <a:lnSpc>
                          <a:spcPct val="107000"/>
                        </a:lnSpc>
                        <a:spcAft>
                          <a:spcPts val="600"/>
                        </a:spcAft>
                      </a:pPr>
                      <a:r>
                        <a:rPr lang="id-ID" sz="1400" dirty="0">
                          <a:effectLst/>
                          <a:latin typeface="Arial" pitchFamily="34" charset="0"/>
                          <a:ea typeface="Calibri"/>
                          <a:cs typeface="Arial" pitchFamily="34" charset="0"/>
                        </a:rPr>
                        <a:t>Pleural friction rub</a:t>
                      </a:r>
                    </a:p>
                  </a:txBody>
                  <a:tcPr marL="68580" marR="68580" marT="0" marB="0"/>
                </a:tc>
                <a:tc>
                  <a:txBody>
                    <a:bodyPr/>
                    <a:lstStyle/>
                    <a:p>
                      <a:pPr algn="just">
                        <a:lnSpc>
                          <a:spcPct val="150000"/>
                        </a:lnSpc>
                        <a:spcAft>
                          <a:spcPts val="600"/>
                        </a:spcAft>
                      </a:pPr>
                      <a:r>
                        <a:rPr lang="id-ID" sz="1400" dirty="0">
                          <a:effectLst/>
                          <a:latin typeface="Arial" pitchFamily="34" charset="0"/>
                          <a:ea typeface="Calibri"/>
                          <a:cs typeface="Arial" pitchFamily="34" charset="0"/>
                        </a:rPr>
                        <a:t>Terdengar saat inspirasi dan ekspirasi, dengan karakter suara yang kasar, berciut, suara seperti gesekan akibat inflamasi pada daerah pleura, sering kali pasien mengeluh nyeri saat bernafas dalam. </a:t>
                      </a:r>
                    </a:p>
                  </a:txBody>
                  <a:tcPr marL="68580" marR="68580" marT="0" marB="0"/>
                </a:tc>
                <a:extLst>
                  <a:ext uri="{0D108BD9-81ED-4DB2-BD59-A6C34878D82A}">
                    <a16:rowId xmlns:a16="http://schemas.microsoft.com/office/drawing/2014/main" val="10003"/>
                  </a:ext>
                </a:extLst>
              </a:tr>
            </a:tbl>
          </a:graphicData>
        </a:graphic>
      </p:graphicFrame>
      <p:pic>
        <p:nvPicPr>
          <p:cNvPr id="5122" name="Picture 2" descr="12 Wheezing ideas | asthma treatment, asthma remedies, asthma c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365104"/>
            <a:ext cx="2808312" cy="213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8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SISTEM INTEGUMEN</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45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a yang dimaksud dengan Rule of Nine Combutio (Luka Bakar)? - Keperawatan  - Dictio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82"/>
            <a:ext cx="7956376" cy="6876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79912" y="260648"/>
            <a:ext cx="8229600" cy="908720"/>
          </a:xfrm>
        </p:spPr>
        <p:txBody>
          <a:bodyPr/>
          <a:lstStyle/>
          <a:p>
            <a:r>
              <a:rPr lang="id-ID" dirty="0"/>
              <a:t>Rule of Nine</a:t>
            </a:r>
          </a:p>
        </p:txBody>
      </p:sp>
    </p:spTree>
    <p:extLst>
      <p:ext uri="{BB962C8B-B14F-4D97-AF65-F5344CB8AC3E}">
        <p14:creationId xmlns:p14="http://schemas.microsoft.com/office/powerpoint/2010/main" val="422900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Klasifikasi Luka Bakar</a:t>
            </a:r>
          </a:p>
        </p:txBody>
      </p:sp>
      <p:sp>
        <p:nvSpPr>
          <p:cNvPr id="3" name="Content Placeholder 2"/>
          <p:cNvSpPr>
            <a:spLocks noGrp="1"/>
          </p:cNvSpPr>
          <p:nvPr>
            <p:ph idx="1"/>
          </p:nvPr>
        </p:nvSpPr>
        <p:spPr>
          <a:xfrm>
            <a:off x="2123728" y="1124744"/>
            <a:ext cx="6563072" cy="460648"/>
          </a:xfrm>
        </p:spPr>
        <p:txBody>
          <a:bodyPr/>
          <a:lstStyle/>
          <a:p>
            <a:endParaRPr lang="id-ID" dirty="0"/>
          </a:p>
          <a:p>
            <a:pPr algn="r"/>
            <a:r>
              <a:rPr lang="id-ID" dirty="0"/>
              <a:t>Berdasarkan kedalaman luka:</a:t>
            </a:r>
          </a:p>
          <a:p>
            <a:endParaRPr lang="id-ID" dirty="0"/>
          </a:p>
        </p:txBody>
      </p:sp>
      <p:sp>
        <p:nvSpPr>
          <p:cNvPr id="4" name="Content Placeholder 3"/>
          <p:cNvSpPr>
            <a:spLocks noGrp="1"/>
          </p:cNvSpPr>
          <p:nvPr>
            <p:ph idx="10"/>
          </p:nvPr>
        </p:nvSpPr>
        <p:spPr>
          <a:xfrm>
            <a:off x="4139952" y="1628800"/>
            <a:ext cx="4557192" cy="4147865"/>
          </a:xfrm>
        </p:spPr>
        <p:txBody>
          <a:bodyPr/>
          <a:lstStyle/>
          <a:p>
            <a:pPr marL="177800" indent="-177800" algn="just">
              <a:buFont typeface="+mj-lt"/>
              <a:buAutoNum type="arabicPeriod"/>
            </a:pPr>
            <a:r>
              <a:rPr lang="id-ID" sz="1600" dirty="0"/>
              <a:t>Luka bakar derajat I: mencapai lapisan terluar kulit (epidermis), terasa nyeri, tampak merah dan kering seperti luka bakar tersengat matahari</a:t>
            </a:r>
          </a:p>
          <a:p>
            <a:pPr marL="177800" indent="-177800" algn="just">
              <a:buFont typeface="+mj-lt"/>
              <a:buAutoNum type="arabicPeriod"/>
            </a:pPr>
            <a:r>
              <a:rPr lang="id-ID" sz="1600" dirty="0"/>
              <a:t>Luka bakar derajat II: kerusakan pada lapisan epidermis dan lapisan dermis, terasa nyeri, tampak merah dan mengalami eksudasi cairan (bula)</a:t>
            </a:r>
          </a:p>
          <a:p>
            <a:pPr marL="177800" indent="-177800" algn="just">
              <a:buFont typeface="+mj-lt"/>
              <a:buAutoNum type="arabicPeriod"/>
            </a:pPr>
            <a:r>
              <a:rPr lang="id-ID" sz="1600" dirty="0"/>
              <a:t>Luka bakar derajat III: destruksi total lapisan epidermis, dermis, dan subkutan. Warna luka bakar sangat bervariasi mulai dari warna putih hingga merah, coklat atau hitam, terdapat escar (jaringan mati)</a:t>
            </a:r>
            <a:endParaRPr lang="en-ID" sz="1600" dirty="0"/>
          </a:p>
          <a:p>
            <a:pPr marL="177800" indent="-177800" algn="just">
              <a:buFont typeface="+mj-lt"/>
              <a:buAutoNum type="arabicPeriod"/>
            </a:pPr>
            <a:r>
              <a:rPr lang="en-ID" sz="1600" dirty="0"/>
              <a:t>Luka </a:t>
            </a:r>
            <a:r>
              <a:rPr lang="en-ID" sz="1600" dirty="0" err="1"/>
              <a:t>bakar</a:t>
            </a:r>
            <a:r>
              <a:rPr lang="en-ID" sz="1600" dirty="0"/>
              <a:t> </a:t>
            </a:r>
            <a:r>
              <a:rPr lang="en-ID" sz="1600" dirty="0" err="1"/>
              <a:t>derajat</a:t>
            </a:r>
            <a:r>
              <a:rPr lang="en-ID" sz="1600" dirty="0"/>
              <a:t> IV: </a:t>
            </a:r>
            <a:r>
              <a:rPr lang="id-ID" sz="1600" dirty="0"/>
              <a:t>seluruh lapisan kulit termasuk lapisan subkutan hingga ke otot maupun tulang. Tampilan luka terlihat kaku, kering, terbakar, dan dijumpai adanya trombus</a:t>
            </a:r>
          </a:p>
          <a:p>
            <a:endParaRPr lang="id-ID" sz="1600" dirty="0"/>
          </a:p>
        </p:txBody>
      </p:sp>
      <p:pic>
        <p:nvPicPr>
          <p:cNvPr id="5" name="Picture 2"/>
          <p:cNvPicPr>
            <a:picLocks noChangeAspect="1" noChangeArrowheads="1"/>
          </p:cNvPicPr>
          <p:nvPr/>
        </p:nvPicPr>
        <p:blipFill>
          <a:blip r:embed="rId2" cstate="print"/>
          <a:srcRect/>
          <a:stretch>
            <a:fillRect/>
          </a:stretch>
        </p:blipFill>
        <p:spPr bwMode="auto">
          <a:xfrm>
            <a:off x="217650" y="3717032"/>
            <a:ext cx="4073998" cy="2952328"/>
          </a:xfrm>
          <a:prstGeom prst="rect">
            <a:avLst/>
          </a:prstGeom>
          <a:ln>
            <a:noFill/>
          </a:ln>
          <a:effectLst>
            <a:outerShdw blurRad="292100" dist="139700" dir="2700000" algn="tl" rotWithShape="0">
              <a:srgbClr val="333333">
                <a:alpha val="65000"/>
              </a:srgbClr>
            </a:outerShdw>
          </a:effectLst>
        </p:spPr>
      </p:pic>
      <p:pic>
        <p:nvPicPr>
          <p:cNvPr id="6" name="Picture 2" descr="http://2.bp.blogspot.com/-6f8IiDY456c/ViuYfvWw7VI/AAAAAAAAAnM/-dyoTd8acbo/w1200-h630-p-k-no-nu/luka-bak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50" y="1434166"/>
            <a:ext cx="4073998" cy="213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470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a:t>Fase Tata Laksana Luka Bakar</a:t>
            </a:r>
          </a:p>
        </p:txBody>
      </p:sp>
      <p:sp>
        <p:nvSpPr>
          <p:cNvPr id="3" name="Content Placeholder 2"/>
          <p:cNvSpPr>
            <a:spLocks noGrp="1"/>
          </p:cNvSpPr>
          <p:nvPr>
            <p:ph idx="1"/>
          </p:nvPr>
        </p:nvSpPr>
        <p:spPr/>
        <p:txBody>
          <a:bodyPr/>
          <a:lstStyle/>
          <a:p>
            <a:endParaRPr lang="id-ID"/>
          </a:p>
        </p:txBody>
      </p:sp>
      <p:sp>
        <p:nvSpPr>
          <p:cNvPr id="4" name="Content Placeholder 3"/>
          <p:cNvSpPr>
            <a:spLocks noGrp="1"/>
          </p:cNvSpPr>
          <p:nvPr>
            <p:ph idx="10"/>
          </p:nvPr>
        </p:nvSpPr>
        <p:spPr/>
        <p:txBody>
          <a:bodyPr/>
          <a:lstStyle/>
          <a:p>
            <a:endParaRPr lang="id-ID"/>
          </a:p>
        </p:txBody>
      </p:sp>
      <p:pic>
        <p:nvPicPr>
          <p:cNvPr id="5" name="Picture 2" descr="https://res.cloudinary.com/dk0z4ums3/image/upload/v1511531171/alomedika/attached_image/591657-alomedi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7200800" cy="486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0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Pemeriksaan Diagnostik</a:t>
            </a:r>
          </a:p>
        </p:txBody>
      </p:sp>
      <p:sp>
        <p:nvSpPr>
          <p:cNvPr id="3" name="Content Placeholder 2"/>
          <p:cNvSpPr>
            <a:spLocks noGrp="1"/>
          </p:cNvSpPr>
          <p:nvPr>
            <p:ph idx="1"/>
          </p:nvPr>
        </p:nvSpPr>
        <p:spPr/>
        <p:txBody>
          <a:bodyPr/>
          <a:lstStyle/>
          <a:p>
            <a:endParaRPr lang="id-ID"/>
          </a:p>
        </p:txBody>
      </p:sp>
      <p:sp>
        <p:nvSpPr>
          <p:cNvPr id="4" name="Content Placeholder 3"/>
          <p:cNvSpPr>
            <a:spLocks noGrp="1"/>
          </p:cNvSpPr>
          <p:nvPr>
            <p:ph idx="10"/>
          </p:nvPr>
        </p:nvSpPr>
        <p:spPr/>
        <p:txBody>
          <a:bodyPr/>
          <a:lstStyle/>
          <a:p>
            <a:endParaRPr lang="id-ID"/>
          </a:p>
        </p:txBody>
      </p:sp>
      <p:graphicFrame>
        <p:nvGraphicFramePr>
          <p:cNvPr id="5" name="Content Placeholder 5"/>
          <p:cNvGraphicFramePr>
            <a:graphicFrameLocks/>
          </p:cNvGraphicFramePr>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6516216" y="3356992"/>
            <a:ext cx="2304256"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solidFill>
                  <a:schemeClr val="tx1"/>
                </a:solidFill>
              </a:rPr>
              <a:t>PaO2 </a:t>
            </a:r>
            <a:r>
              <a:rPr lang="en-ID" dirty="0" err="1">
                <a:solidFill>
                  <a:schemeClr val="tx1"/>
                </a:solidFill>
              </a:rPr>
              <a:t>turun</a:t>
            </a:r>
            <a:r>
              <a:rPr lang="en-ID" dirty="0">
                <a:solidFill>
                  <a:schemeClr val="tx1"/>
                </a:solidFill>
              </a:rPr>
              <a:t> </a:t>
            </a:r>
          </a:p>
          <a:p>
            <a:pPr algn="ctr"/>
            <a:r>
              <a:rPr lang="en-ID" dirty="0">
                <a:solidFill>
                  <a:schemeClr val="tx1"/>
                </a:solidFill>
              </a:rPr>
              <a:t>(</a:t>
            </a:r>
            <a:r>
              <a:rPr lang="en-ID" dirty="0" err="1">
                <a:solidFill>
                  <a:schemeClr val="tx1"/>
                </a:solidFill>
              </a:rPr>
              <a:t>cedera</a:t>
            </a:r>
            <a:r>
              <a:rPr lang="en-ID" dirty="0">
                <a:solidFill>
                  <a:schemeClr val="tx1"/>
                </a:solidFill>
              </a:rPr>
              <a:t> </a:t>
            </a:r>
            <a:r>
              <a:rPr lang="en-ID" dirty="0" err="1">
                <a:solidFill>
                  <a:schemeClr val="tx1"/>
                </a:solidFill>
              </a:rPr>
              <a:t>inhalasi</a:t>
            </a:r>
            <a:r>
              <a:rPr lang="en-ID" dirty="0">
                <a:solidFill>
                  <a:schemeClr val="tx1"/>
                </a:solidFill>
              </a:rPr>
              <a:t>)</a:t>
            </a:r>
            <a:endParaRPr lang="en-US" dirty="0">
              <a:solidFill>
                <a:schemeClr val="tx1"/>
              </a:solidFill>
            </a:endParaRPr>
          </a:p>
        </p:txBody>
      </p:sp>
      <p:cxnSp>
        <p:nvCxnSpPr>
          <p:cNvPr id="7" name="Straight Connector 6"/>
          <p:cNvCxnSpPr>
            <a:endCxn id="6" idx="0"/>
          </p:cNvCxnSpPr>
          <p:nvPr/>
        </p:nvCxnSpPr>
        <p:spPr>
          <a:xfrm>
            <a:off x="7668344" y="2996952"/>
            <a:ext cx="0" cy="36004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418945" y="4797152"/>
            <a:ext cx="2401527" cy="1200763"/>
            <a:chOff x="6004845" y="102113"/>
            <a:chExt cx="2401527" cy="1200763"/>
          </a:xfrm>
        </p:grpSpPr>
        <p:sp>
          <p:nvSpPr>
            <p:cNvPr id="9" name="Rounded Rectangle 8"/>
            <p:cNvSpPr/>
            <p:nvPr/>
          </p:nvSpPr>
          <p:spPr>
            <a:xfrm>
              <a:off x="6004845" y="102113"/>
              <a:ext cx="2401527" cy="120076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0" name="Rounded Rectangle 4"/>
            <p:cNvSpPr/>
            <p:nvPr/>
          </p:nvSpPr>
          <p:spPr>
            <a:xfrm>
              <a:off x="6040014" y="137282"/>
              <a:ext cx="2331189" cy="113042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57150" tIns="38100" rIns="57150" bIns="38100" numCol="1" spcCol="1270" anchor="ctr" anchorCtr="0">
              <a:noAutofit/>
            </a:bodyPr>
            <a:lstStyle/>
            <a:p>
              <a:pPr lvl="0" defTabSz="1333500">
                <a:lnSpc>
                  <a:spcPct val="90000"/>
                </a:lnSpc>
                <a:spcBef>
                  <a:spcPct val="0"/>
                </a:spcBef>
                <a:spcAft>
                  <a:spcPct val="35000"/>
                </a:spcAft>
              </a:pPr>
              <a:r>
                <a:rPr lang="en-ID" kern="1200" dirty="0">
                  <a:solidFill>
                    <a:schemeClr val="tx1"/>
                  </a:solidFill>
                </a:rPr>
                <a:t>Lain2: EKG, </a:t>
              </a:r>
              <a:r>
                <a:rPr lang="en-ID" kern="1200" dirty="0" err="1">
                  <a:solidFill>
                    <a:schemeClr val="tx1"/>
                  </a:solidFill>
                </a:rPr>
                <a:t>fotografi</a:t>
              </a:r>
              <a:r>
                <a:rPr lang="en-ID" kern="1200" dirty="0">
                  <a:solidFill>
                    <a:schemeClr val="tx1"/>
                  </a:solidFill>
                </a:rPr>
                <a:t> LB, BUN </a:t>
              </a:r>
              <a:r>
                <a:rPr lang="en-ID" kern="1200" dirty="0" err="1">
                  <a:solidFill>
                    <a:schemeClr val="tx1"/>
                  </a:solidFill>
                </a:rPr>
                <a:t>Kreatinin</a:t>
              </a:r>
              <a:r>
                <a:rPr lang="en-ID" kern="1200" dirty="0">
                  <a:solidFill>
                    <a:schemeClr val="tx1"/>
                  </a:solidFill>
                </a:rPr>
                <a:t>, </a:t>
              </a:r>
              <a:r>
                <a:rPr lang="en-ID" kern="1200" dirty="0" err="1">
                  <a:solidFill>
                    <a:schemeClr val="tx1"/>
                  </a:solidFill>
                </a:rPr>
                <a:t>Elektrolit</a:t>
              </a:r>
              <a:r>
                <a:rPr lang="en-ID" kern="1200" dirty="0">
                  <a:solidFill>
                    <a:schemeClr val="tx1"/>
                  </a:solidFill>
                </a:rPr>
                <a:t>, </a:t>
              </a:r>
              <a:r>
                <a:rPr lang="en-ID" kern="1200" dirty="0" err="1">
                  <a:solidFill>
                    <a:schemeClr val="tx1"/>
                  </a:solidFill>
                </a:rPr>
                <a:t>Glukosa</a:t>
              </a:r>
              <a:r>
                <a:rPr lang="en-ID" kern="1200" dirty="0">
                  <a:solidFill>
                    <a:schemeClr val="tx1"/>
                  </a:solidFill>
                </a:rPr>
                <a:t>, </a:t>
              </a:r>
              <a:r>
                <a:rPr lang="en-ID" kern="1200" dirty="0" err="1">
                  <a:solidFill>
                    <a:schemeClr val="tx1"/>
                  </a:solidFill>
                </a:rPr>
                <a:t>dll</a:t>
              </a:r>
              <a:endParaRPr lang="en-US" kern="1200" dirty="0">
                <a:solidFill>
                  <a:schemeClr val="tx1"/>
                </a:solidFill>
              </a:endParaRPr>
            </a:p>
          </p:txBody>
        </p:sp>
      </p:grpSp>
    </p:spTree>
    <p:extLst>
      <p:ext uri="{BB962C8B-B14F-4D97-AF65-F5344CB8AC3E}">
        <p14:creationId xmlns:p14="http://schemas.microsoft.com/office/powerpoint/2010/main" val="2874438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Cairan</a:t>
            </a:r>
            <a:r>
              <a:rPr lang="en-US" sz="3200" dirty="0"/>
              <a:t> </a:t>
            </a:r>
            <a:r>
              <a:rPr lang="en-US" sz="3200" dirty="0" err="1"/>
              <a:t>Resusitasi</a:t>
            </a:r>
            <a:r>
              <a:rPr lang="en-US" sz="3200" dirty="0"/>
              <a:t> – Formula Parkland</a:t>
            </a:r>
            <a:endParaRPr lang="id-ID" sz="3200" dirty="0"/>
          </a:p>
        </p:txBody>
      </p:sp>
      <p:sp>
        <p:nvSpPr>
          <p:cNvPr id="3" name="Content Placeholder 2"/>
          <p:cNvSpPr>
            <a:spLocks noGrp="1"/>
          </p:cNvSpPr>
          <p:nvPr>
            <p:ph idx="1"/>
          </p:nvPr>
        </p:nvSpPr>
        <p:spPr/>
        <p:txBody>
          <a:bodyPr/>
          <a:lstStyle/>
          <a:p>
            <a:endParaRPr lang="id-ID"/>
          </a:p>
        </p:txBody>
      </p:sp>
      <p:sp>
        <p:nvSpPr>
          <p:cNvPr id="4" name="Content Placeholder 3"/>
          <p:cNvSpPr>
            <a:spLocks noGrp="1"/>
          </p:cNvSpPr>
          <p:nvPr>
            <p:ph idx="10"/>
          </p:nvPr>
        </p:nvSpPr>
        <p:spPr/>
        <p:txBody>
          <a:bodyPr/>
          <a:lstStyle/>
          <a:p>
            <a:endParaRPr lang="id-ID"/>
          </a:p>
        </p:txBody>
      </p:sp>
      <p:pic>
        <p:nvPicPr>
          <p:cNvPr id="5" name="Picture 2"/>
          <p:cNvPicPr>
            <a:picLocks noChangeAspect="1" noChangeArrowheads="1"/>
          </p:cNvPicPr>
          <p:nvPr/>
        </p:nvPicPr>
        <p:blipFill>
          <a:blip r:embed="rId2" cstate="print"/>
          <a:srcRect/>
          <a:stretch>
            <a:fillRect/>
          </a:stretch>
        </p:blipFill>
        <p:spPr bwMode="auto">
          <a:xfrm>
            <a:off x="1619672" y="1268760"/>
            <a:ext cx="7415146" cy="4474631"/>
          </a:xfrm>
          <a:prstGeom prst="rect">
            <a:avLst/>
          </a:prstGeom>
          <a:noFill/>
          <a:ln w="9525">
            <a:noFill/>
            <a:miter lim="800000"/>
            <a:headEnd/>
            <a:tailEnd/>
          </a:ln>
        </p:spPr>
      </p:pic>
    </p:spTree>
    <p:extLst>
      <p:ext uri="{BB962C8B-B14F-4D97-AF65-F5344CB8AC3E}">
        <p14:creationId xmlns:p14="http://schemas.microsoft.com/office/powerpoint/2010/main" val="424152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Soal Kep. Gawat Darurat &amp; Kritis</a:t>
            </a:r>
          </a:p>
        </p:txBody>
      </p:sp>
      <p:sp>
        <p:nvSpPr>
          <p:cNvPr id="3" name="Content Placeholder 2"/>
          <p:cNvSpPr>
            <a:spLocks noGrp="1"/>
          </p:cNvSpPr>
          <p:nvPr>
            <p:ph idx="1"/>
          </p:nvPr>
        </p:nvSpPr>
        <p:spPr>
          <a:xfrm>
            <a:off x="179512" y="836712"/>
            <a:ext cx="8229600" cy="460648"/>
          </a:xfrm>
        </p:spPr>
        <p:txBody>
          <a:bodyPr/>
          <a:lstStyle/>
          <a:p>
            <a:r>
              <a:rPr lang="id-ID" dirty="0"/>
              <a:t>Tinjauan Soal</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2590632027"/>
              </p:ext>
            </p:extLst>
          </p:nvPr>
        </p:nvGraphicFramePr>
        <p:xfrm>
          <a:off x="468313" y="1268760"/>
          <a:ext cx="8229600" cy="4608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21"/>
          <p:cNvGrpSpPr/>
          <p:nvPr/>
        </p:nvGrpSpPr>
        <p:grpSpPr>
          <a:xfrm>
            <a:off x="5868144" y="2067868"/>
            <a:ext cx="1015841" cy="634900"/>
            <a:chOff x="3733859" y="796193"/>
            <a:chExt cx="1015841" cy="634900"/>
          </a:xfrm>
        </p:grpSpPr>
        <p:sp>
          <p:nvSpPr>
            <p:cNvPr id="38" name="Rounded Rectangle 37"/>
            <p:cNvSpPr/>
            <p:nvPr/>
          </p:nvSpPr>
          <p:spPr>
            <a:xfrm>
              <a:off x="3733859" y="796193"/>
              <a:ext cx="1015841" cy="634900"/>
            </a:xfrm>
            <a:prstGeom prst="roundRect">
              <a:avLst>
                <a:gd name="adj" fmla="val 10000"/>
              </a:avLst>
            </a:prstGeom>
          </p:spPr>
          <p:style>
            <a:lnRef idx="2">
              <a:schemeClr val="accent5">
                <a:hueOff val="-4257376"/>
                <a:satOff val="17062"/>
                <a:lumOff val="36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4"/>
            <p:cNvSpPr/>
            <p:nvPr/>
          </p:nvSpPr>
          <p:spPr>
            <a:xfrm>
              <a:off x="3752455" y="814789"/>
              <a:ext cx="978649" cy="597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kern="1200" dirty="0"/>
                <a:t>Oksigenasi</a:t>
              </a:r>
            </a:p>
          </p:txBody>
        </p:sp>
      </p:grpSp>
      <p:grpSp>
        <p:nvGrpSpPr>
          <p:cNvPr id="23" name="Group 22"/>
          <p:cNvGrpSpPr/>
          <p:nvPr/>
        </p:nvGrpSpPr>
        <p:grpSpPr>
          <a:xfrm>
            <a:off x="5868144" y="2861494"/>
            <a:ext cx="1015841" cy="634900"/>
            <a:chOff x="3733859" y="1589819"/>
            <a:chExt cx="1015841" cy="634900"/>
          </a:xfrm>
        </p:grpSpPr>
        <p:sp>
          <p:nvSpPr>
            <p:cNvPr id="36" name="Rounded Rectangle 35"/>
            <p:cNvSpPr/>
            <p:nvPr/>
          </p:nvSpPr>
          <p:spPr>
            <a:xfrm>
              <a:off x="3733859" y="1589819"/>
              <a:ext cx="1015841" cy="634900"/>
            </a:xfrm>
            <a:prstGeom prst="roundRect">
              <a:avLst>
                <a:gd name="adj" fmla="val 10000"/>
              </a:avLst>
            </a:prstGeom>
          </p:spPr>
          <p:style>
            <a:lnRef idx="2">
              <a:schemeClr val="accent5">
                <a:hueOff val="-5676501"/>
                <a:satOff val="22749"/>
                <a:lumOff val="49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ounded Rectangle 6"/>
            <p:cNvSpPr/>
            <p:nvPr/>
          </p:nvSpPr>
          <p:spPr>
            <a:xfrm>
              <a:off x="3752455" y="1608415"/>
              <a:ext cx="978649" cy="597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kern="1200" dirty="0"/>
                <a:t>Cairan </a:t>
              </a:r>
            </a:p>
            <a:p>
              <a:pPr lvl="0" algn="ctr" defTabSz="533400">
                <a:lnSpc>
                  <a:spcPct val="90000"/>
                </a:lnSpc>
                <a:spcBef>
                  <a:spcPct val="0"/>
                </a:spcBef>
                <a:spcAft>
                  <a:spcPct val="35000"/>
                </a:spcAft>
              </a:pPr>
              <a:r>
                <a:rPr lang="id-ID" sz="1200" kern="1200" dirty="0"/>
                <a:t>Elektrolit</a:t>
              </a:r>
            </a:p>
          </p:txBody>
        </p:sp>
      </p:grpSp>
      <p:sp>
        <p:nvSpPr>
          <p:cNvPr id="24" name="Straight Connector 7"/>
          <p:cNvSpPr/>
          <p:nvPr/>
        </p:nvSpPr>
        <p:spPr>
          <a:xfrm>
            <a:off x="5741164" y="1909142"/>
            <a:ext cx="126980" cy="2063427"/>
          </a:xfrm>
          <a:custGeom>
            <a:avLst/>
            <a:gdLst/>
            <a:ahLst/>
            <a:cxnLst/>
            <a:rect l="0" t="0" r="0" b="0"/>
            <a:pathLst>
              <a:path>
                <a:moveTo>
                  <a:pt x="0" y="0"/>
                </a:moveTo>
                <a:lnTo>
                  <a:pt x="0" y="2063427"/>
                </a:lnTo>
                <a:lnTo>
                  <a:pt x="126980" y="2063427"/>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25" name="Group 24"/>
          <p:cNvGrpSpPr/>
          <p:nvPr/>
        </p:nvGrpSpPr>
        <p:grpSpPr>
          <a:xfrm>
            <a:off x="5868144" y="3655120"/>
            <a:ext cx="1015841" cy="634900"/>
            <a:chOff x="3733859" y="2383445"/>
            <a:chExt cx="1015841" cy="634900"/>
          </a:xfrm>
        </p:grpSpPr>
        <p:sp>
          <p:nvSpPr>
            <p:cNvPr id="34" name="Rounded Rectangle 33"/>
            <p:cNvSpPr/>
            <p:nvPr/>
          </p:nvSpPr>
          <p:spPr>
            <a:xfrm>
              <a:off x="3733859" y="2383445"/>
              <a:ext cx="1015841" cy="634900"/>
            </a:xfrm>
            <a:prstGeom prst="roundRect">
              <a:avLst>
                <a:gd name="adj" fmla="val 10000"/>
              </a:avLst>
            </a:prstGeom>
          </p:spPr>
          <p:style>
            <a:lnRef idx="2">
              <a:schemeClr val="accent5">
                <a:hueOff val="-7095626"/>
                <a:satOff val="28436"/>
                <a:lumOff val="616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9"/>
            <p:cNvSpPr/>
            <p:nvPr/>
          </p:nvSpPr>
          <p:spPr>
            <a:xfrm>
              <a:off x="3752455" y="2402041"/>
              <a:ext cx="978649" cy="597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kern="1200" dirty="0"/>
                <a:t>Nutrisi</a:t>
              </a:r>
            </a:p>
          </p:txBody>
        </p:sp>
      </p:grpSp>
      <p:sp>
        <p:nvSpPr>
          <p:cNvPr id="26" name="Straight Connector 10"/>
          <p:cNvSpPr/>
          <p:nvPr/>
        </p:nvSpPr>
        <p:spPr>
          <a:xfrm>
            <a:off x="5741164" y="1909142"/>
            <a:ext cx="126980" cy="2857053"/>
          </a:xfrm>
          <a:custGeom>
            <a:avLst/>
            <a:gdLst/>
            <a:ahLst/>
            <a:cxnLst/>
            <a:rect l="0" t="0" r="0" b="0"/>
            <a:pathLst>
              <a:path>
                <a:moveTo>
                  <a:pt x="0" y="0"/>
                </a:moveTo>
                <a:lnTo>
                  <a:pt x="0" y="2857053"/>
                </a:lnTo>
                <a:lnTo>
                  <a:pt x="126980" y="2857053"/>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27" name="Group 26"/>
          <p:cNvGrpSpPr/>
          <p:nvPr/>
        </p:nvGrpSpPr>
        <p:grpSpPr>
          <a:xfrm>
            <a:off x="5868144" y="4448746"/>
            <a:ext cx="1015841" cy="634900"/>
            <a:chOff x="3733859" y="3177071"/>
            <a:chExt cx="1015841" cy="634900"/>
          </a:xfrm>
        </p:grpSpPr>
        <p:sp>
          <p:nvSpPr>
            <p:cNvPr id="32" name="Rounded Rectangle 31"/>
            <p:cNvSpPr/>
            <p:nvPr/>
          </p:nvSpPr>
          <p:spPr>
            <a:xfrm>
              <a:off x="3733859" y="3177071"/>
              <a:ext cx="1015841" cy="634900"/>
            </a:xfrm>
            <a:prstGeom prst="roundRect">
              <a:avLst>
                <a:gd name="adj" fmla="val 10000"/>
              </a:avLst>
            </a:prstGeom>
          </p:spPr>
          <p:style>
            <a:lnRef idx="2">
              <a:schemeClr val="accent5">
                <a:hueOff val="-8514751"/>
                <a:satOff val="34124"/>
                <a:lumOff val="739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12"/>
            <p:cNvSpPr/>
            <p:nvPr/>
          </p:nvSpPr>
          <p:spPr>
            <a:xfrm>
              <a:off x="3752455" y="3195667"/>
              <a:ext cx="978649" cy="597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kern="1200" dirty="0"/>
                <a:t>Aman &amp; </a:t>
              </a:r>
            </a:p>
            <a:p>
              <a:pPr lvl="0" algn="ctr" defTabSz="533400">
                <a:lnSpc>
                  <a:spcPct val="90000"/>
                </a:lnSpc>
                <a:spcBef>
                  <a:spcPct val="0"/>
                </a:spcBef>
                <a:spcAft>
                  <a:spcPct val="35000"/>
                </a:spcAft>
              </a:pPr>
              <a:r>
                <a:rPr lang="id-ID" sz="1200" kern="1200" dirty="0"/>
                <a:t>Nyaman</a:t>
              </a:r>
            </a:p>
          </p:txBody>
        </p:sp>
      </p:grpSp>
      <p:sp>
        <p:nvSpPr>
          <p:cNvPr id="28" name="Straight Connector 13"/>
          <p:cNvSpPr/>
          <p:nvPr/>
        </p:nvSpPr>
        <p:spPr>
          <a:xfrm>
            <a:off x="5741164" y="1909142"/>
            <a:ext cx="126980" cy="3650679"/>
          </a:xfrm>
          <a:custGeom>
            <a:avLst/>
            <a:gdLst/>
            <a:ahLst/>
            <a:cxnLst/>
            <a:rect l="0" t="0" r="0" b="0"/>
            <a:pathLst>
              <a:path>
                <a:moveTo>
                  <a:pt x="0" y="0"/>
                </a:moveTo>
                <a:lnTo>
                  <a:pt x="0" y="3650679"/>
                </a:lnTo>
                <a:lnTo>
                  <a:pt x="126980" y="3650679"/>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29" name="Group 28"/>
          <p:cNvGrpSpPr/>
          <p:nvPr/>
        </p:nvGrpSpPr>
        <p:grpSpPr>
          <a:xfrm>
            <a:off x="5868144" y="5242372"/>
            <a:ext cx="1015841" cy="634900"/>
            <a:chOff x="3733859" y="3970697"/>
            <a:chExt cx="1015841" cy="634900"/>
          </a:xfrm>
        </p:grpSpPr>
        <p:sp>
          <p:nvSpPr>
            <p:cNvPr id="30" name="Rounded Rectangle 29"/>
            <p:cNvSpPr/>
            <p:nvPr/>
          </p:nvSpPr>
          <p:spPr>
            <a:xfrm>
              <a:off x="3733859" y="3970697"/>
              <a:ext cx="1015841" cy="634900"/>
            </a:xfrm>
            <a:prstGeom prst="roundRect">
              <a:avLst>
                <a:gd name="adj" fmla="val 10000"/>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15"/>
            <p:cNvSpPr/>
            <p:nvPr/>
          </p:nvSpPr>
          <p:spPr>
            <a:xfrm>
              <a:off x="3752455" y="3989293"/>
              <a:ext cx="978649" cy="597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id-ID" sz="1200" kern="1200" dirty="0"/>
                <a:t>Dst.....</a:t>
              </a:r>
            </a:p>
          </p:txBody>
        </p:sp>
      </p:grpSp>
      <p:sp>
        <p:nvSpPr>
          <p:cNvPr id="40" name="Straight Connector 3"/>
          <p:cNvSpPr/>
          <p:nvPr/>
        </p:nvSpPr>
        <p:spPr>
          <a:xfrm>
            <a:off x="5741164" y="1909142"/>
            <a:ext cx="126980" cy="1269801"/>
          </a:xfrm>
          <a:custGeom>
            <a:avLst/>
            <a:gdLst/>
            <a:ahLst/>
            <a:cxnLst/>
            <a:rect l="0" t="0" r="0" b="0"/>
            <a:pathLst>
              <a:path>
                <a:moveTo>
                  <a:pt x="0" y="0"/>
                </a:moveTo>
                <a:lnTo>
                  <a:pt x="0" y="1269801"/>
                </a:lnTo>
                <a:lnTo>
                  <a:pt x="126980" y="126980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1" name="Straight Connector 3"/>
          <p:cNvSpPr/>
          <p:nvPr/>
        </p:nvSpPr>
        <p:spPr>
          <a:xfrm>
            <a:off x="5749279" y="1909142"/>
            <a:ext cx="126980" cy="476175"/>
          </a:xfrm>
          <a:custGeom>
            <a:avLst/>
            <a:gdLst/>
            <a:ahLst/>
            <a:cxnLst/>
            <a:rect l="0" t="0" r="0" b="0"/>
            <a:pathLst>
              <a:path>
                <a:moveTo>
                  <a:pt x="0" y="0"/>
                </a:moveTo>
                <a:lnTo>
                  <a:pt x="0" y="476175"/>
                </a:lnTo>
                <a:lnTo>
                  <a:pt x="126980" y="476175"/>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500653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400" dirty="0"/>
              <a:t>Resusitasi Cairan pada Dewasa</a:t>
            </a:r>
          </a:p>
        </p:txBody>
      </p:sp>
      <p:sp>
        <p:nvSpPr>
          <p:cNvPr id="3" name="Content Placeholder 2"/>
          <p:cNvSpPr>
            <a:spLocks noGrp="1"/>
          </p:cNvSpPr>
          <p:nvPr>
            <p:ph idx="1"/>
          </p:nvPr>
        </p:nvSpPr>
        <p:spPr/>
        <p:txBody>
          <a:bodyPr/>
          <a:lstStyle/>
          <a:p>
            <a:endParaRPr lang="id-ID"/>
          </a:p>
        </p:txBody>
      </p:sp>
      <p:sp>
        <p:nvSpPr>
          <p:cNvPr id="4" name="Content Placeholder 3"/>
          <p:cNvSpPr>
            <a:spLocks noGrp="1"/>
          </p:cNvSpPr>
          <p:nvPr>
            <p:ph idx="10"/>
          </p:nvPr>
        </p:nvSpPr>
        <p:spPr/>
        <p:txBody>
          <a:bodyPr/>
          <a:lstStyle/>
          <a:p>
            <a:endParaRPr lang="id-ID"/>
          </a:p>
        </p:txBody>
      </p:sp>
      <p:graphicFrame>
        <p:nvGraphicFramePr>
          <p:cNvPr id="5" name="Content Placeholder 12"/>
          <p:cNvGraphicFramePr>
            <a:graphicFrameLocks/>
          </p:cNvGraphicFramePr>
          <p:nvPr/>
        </p:nvGraphicFramePr>
        <p:xfrm>
          <a:off x="3779912" y="1287215"/>
          <a:ext cx="4896544" cy="2143760"/>
        </p:xfrm>
        <a:graphic>
          <a:graphicData uri="http://schemas.openxmlformats.org/drawingml/2006/table">
            <a:tbl>
              <a:tblPr firstRow="1" bandRow="1">
                <a:tableStyleId>{5C22544A-7EE6-4342-B048-85BDC9FD1C3A}</a:tableStyleId>
              </a:tblPr>
              <a:tblGrid>
                <a:gridCol w="1511366">
                  <a:extLst>
                    <a:ext uri="{9D8B030D-6E8A-4147-A177-3AD203B41FA5}">
                      <a16:colId xmlns:a16="http://schemas.microsoft.com/office/drawing/2014/main" val="20000"/>
                    </a:ext>
                  </a:extLst>
                </a:gridCol>
                <a:gridCol w="3385178">
                  <a:extLst>
                    <a:ext uri="{9D8B030D-6E8A-4147-A177-3AD203B41FA5}">
                      <a16:colId xmlns:a16="http://schemas.microsoft.com/office/drawing/2014/main" val="20001"/>
                    </a:ext>
                  </a:extLst>
                </a:gridCol>
              </a:tblGrid>
              <a:tr h="370840">
                <a:tc>
                  <a:txBody>
                    <a:bodyPr/>
                    <a:lstStyle/>
                    <a:p>
                      <a:r>
                        <a:rPr lang="en-ID" dirty="0" err="1"/>
                        <a:t>Waktu</a:t>
                      </a:r>
                      <a:r>
                        <a:rPr lang="en-ID" baseline="0" dirty="0"/>
                        <a:t> </a:t>
                      </a:r>
                      <a:endParaRPr lang="en-US" dirty="0"/>
                    </a:p>
                  </a:txBody>
                  <a:tcPr/>
                </a:tc>
                <a:tc>
                  <a:txBody>
                    <a:bodyPr/>
                    <a:lstStyle/>
                    <a:p>
                      <a:r>
                        <a:rPr lang="en-ID" dirty="0"/>
                        <a:t>Cara </a:t>
                      </a:r>
                      <a:r>
                        <a:rPr lang="en-ID" dirty="0" err="1"/>
                        <a:t>Pemberian</a:t>
                      </a:r>
                      <a:r>
                        <a:rPr lang="en-ID" dirty="0"/>
                        <a:t> </a:t>
                      </a:r>
                      <a:r>
                        <a:rPr lang="en-ID" dirty="0" err="1"/>
                        <a:t>Cairan</a:t>
                      </a:r>
                      <a:r>
                        <a:rPr lang="en-ID" dirty="0"/>
                        <a:t> RL</a:t>
                      </a:r>
                      <a:endParaRPr lang="en-US" dirty="0"/>
                    </a:p>
                  </a:txBody>
                  <a:tcPr/>
                </a:tc>
                <a:extLst>
                  <a:ext uri="{0D108BD9-81ED-4DB2-BD59-A6C34878D82A}">
                    <a16:rowId xmlns:a16="http://schemas.microsoft.com/office/drawing/2014/main" val="10000"/>
                  </a:ext>
                </a:extLst>
              </a:tr>
              <a:tr h="370840">
                <a:tc>
                  <a:txBody>
                    <a:bodyPr/>
                    <a:lstStyle/>
                    <a:p>
                      <a:r>
                        <a:rPr lang="en-ID" sz="1600" dirty="0" err="1"/>
                        <a:t>Hari</a:t>
                      </a:r>
                      <a:r>
                        <a:rPr lang="en-ID" sz="1600" dirty="0"/>
                        <a:t> ke-1</a:t>
                      </a:r>
                      <a:endParaRPr lang="en-US" sz="1600" dirty="0"/>
                    </a:p>
                  </a:txBody>
                  <a:tcPr/>
                </a:tc>
                <a:tc>
                  <a:txBody>
                    <a:bodyPr/>
                    <a:lstStyle/>
                    <a:p>
                      <a:r>
                        <a:rPr lang="en-ID" sz="1600" dirty="0"/>
                        <a:t>8 jam:</a:t>
                      </a:r>
                      <a:r>
                        <a:rPr lang="en-ID" sz="1600" baseline="0" dirty="0"/>
                        <a:t> 50%</a:t>
                      </a:r>
                    </a:p>
                    <a:p>
                      <a:r>
                        <a:rPr lang="en-ID" sz="1600" baseline="0" dirty="0"/>
                        <a:t>16 jam: 50%</a:t>
                      </a:r>
                      <a:endParaRPr lang="en-US" sz="1600" dirty="0"/>
                    </a:p>
                  </a:txBody>
                  <a:tcPr/>
                </a:tc>
                <a:extLst>
                  <a:ext uri="{0D108BD9-81ED-4DB2-BD59-A6C34878D82A}">
                    <a16:rowId xmlns:a16="http://schemas.microsoft.com/office/drawing/2014/main" val="10001"/>
                  </a:ext>
                </a:extLst>
              </a:tr>
              <a:tr h="370840">
                <a:tc>
                  <a:txBody>
                    <a:bodyPr/>
                    <a:lstStyle/>
                    <a:p>
                      <a:endParaRPr lang="en-US" sz="1600"/>
                    </a:p>
                  </a:txBody>
                  <a:tcPr/>
                </a:tc>
                <a:tc>
                  <a:txBody>
                    <a:bodyPr/>
                    <a:lstStyle/>
                    <a:p>
                      <a:r>
                        <a:rPr lang="en-ID" sz="1600" dirty="0"/>
                        <a:t>18 jam: </a:t>
                      </a:r>
                      <a:r>
                        <a:rPr lang="en-ID" sz="1600" dirty="0" err="1"/>
                        <a:t>tambah</a:t>
                      </a:r>
                      <a:r>
                        <a:rPr lang="en-ID" sz="1600" dirty="0"/>
                        <a:t> </a:t>
                      </a:r>
                      <a:r>
                        <a:rPr lang="en-ID" sz="1600" dirty="0" err="1"/>
                        <a:t>cairan</a:t>
                      </a:r>
                      <a:r>
                        <a:rPr lang="en-ID" sz="1600" dirty="0"/>
                        <a:t> </a:t>
                      </a:r>
                      <a:r>
                        <a:rPr lang="en-ID" sz="1600" dirty="0" err="1"/>
                        <a:t>koloid</a:t>
                      </a:r>
                      <a:endParaRPr lang="en-ID" sz="1600" dirty="0"/>
                    </a:p>
                    <a:p>
                      <a:r>
                        <a:rPr lang="en-ID" sz="1600" dirty="0"/>
                        <a:t>LB </a:t>
                      </a:r>
                      <a:r>
                        <a:rPr lang="en-ID" sz="1600" dirty="0" err="1"/>
                        <a:t>Sedang</a:t>
                      </a:r>
                      <a:r>
                        <a:rPr lang="en-ID" sz="1600" dirty="0"/>
                        <a:t> = 500 ml</a:t>
                      </a:r>
                    </a:p>
                    <a:p>
                      <a:r>
                        <a:rPr lang="en-ID" sz="1600" dirty="0"/>
                        <a:t>LB </a:t>
                      </a:r>
                      <a:r>
                        <a:rPr lang="en-ID" sz="1600" dirty="0" err="1"/>
                        <a:t>Berat</a:t>
                      </a:r>
                      <a:r>
                        <a:rPr lang="en-ID" sz="1600" dirty="0"/>
                        <a:t> = 1000 ml</a:t>
                      </a:r>
                      <a:endParaRPr lang="en-US" sz="1600" dirty="0"/>
                    </a:p>
                  </a:txBody>
                  <a:tcPr/>
                </a:tc>
                <a:extLst>
                  <a:ext uri="{0D108BD9-81ED-4DB2-BD59-A6C34878D82A}">
                    <a16:rowId xmlns:a16="http://schemas.microsoft.com/office/drawing/2014/main" val="10002"/>
                  </a:ext>
                </a:extLst>
              </a:tr>
              <a:tr h="370840">
                <a:tc>
                  <a:txBody>
                    <a:bodyPr/>
                    <a:lstStyle/>
                    <a:p>
                      <a:r>
                        <a:rPr lang="en-ID" sz="1600" dirty="0" err="1"/>
                        <a:t>Hari</a:t>
                      </a:r>
                      <a:r>
                        <a:rPr lang="en-ID" sz="1600" dirty="0"/>
                        <a:t> ke-2</a:t>
                      </a:r>
                      <a:endParaRPr lang="en-US" sz="1600" dirty="0"/>
                    </a:p>
                  </a:txBody>
                  <a:tcPr/>
                </a:tc>
                <a:tc>
                  <a:txBody>
                    <a:bodyPr/>
                    <a:lstStyle/>
                    <a:p>
                      <a:r>
                        <a:rPr lang="en-ID" sz="1600" dirty="0"/>
                        <a:t>24 jam:</a:t>
                      </a:r>
                      <a:r>
                        <a:rPr lang="en-ID" sz="1600" baseline="0" dirty="0"/>
                        <a:t> 50%</a:t>
                      </a:r>
                      <a:endParaRPr lang="en-US" sz="1600" dirty="0"/>
                    </a:p>
                  </a:txBody>
                  <a:tcPr/>
                </a:tc>
                <a:extLst>
                  <a:ext uri="{0D108BD9-81ED-4DB2-BD59-A6C34878D82A}">
                    <a16:rowId xmlns:a16="http://schemas.microsoft.com/office/drawing/2014/main" val="10003"/>
                  </a:ext>
                </a:extLst>
              </a:tr>
            </a:tbl>
          </a:graphicData>
        </a:graphic>
      </p:graphicFrame>
      <p:sp>
        <p:nvSpPr>
          <p:cNvPr id="6" name="Rounded Rectangle 5"/>
          <p:cNvSpPr/>
          <p:nvPr/>
        </p:nvSpPr>
        <p:spPr>
          <a:xfrm>
            <a:off x="395536" y="1268760"/>
            <a:ext cx="324036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DEWASA:</a:t>
            </a:r>
          </a:p>
        </p:txBody>
      </p:sp>
      <p:sp>
        <p:nvSpPr>
          <p:cNvPr id="7" name="Rectangle 6"/>
          <p:cNvSpPr/>
          <p:nvPr/>
        </p:nvSpPr>
        <p:spPr>
          <a:xfrm>
            <a:off x="467544" y="1772816"/>
            <a:ext cx="3096344" cy="9804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D" sz="2000" dirty="0"/>
              <a:t>(4 X BB X LLB) cc/24 jam</a:t>
            </a:r>
            <a:endParaRPr lang="en-US" sz="2000" dirty="0"/>
          </a:p>
        </p:txBody>
      </p:sp>
      <p:sp>
        <p:nvSpPr>
          <p:cNvPr id="8" name="Rectangle 7"/>
          <p:cNvSpPr/>
          <p:nvPr/>
        </p:nvSpPr>
        <p:spPr>
          <a:xfrm>
            <a:off x="467544" y="2852936"/>
            <a:ext cx="3096344" cy="603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D" sz="1400" dirty="0"/>
              <a:t>LLB = </a:t>
            </a:r>
            <a:r>
              <a:rPr lang="en-ID" sz="1400" dirty="0" err="1"/>
              <a:t>Luas</a:t>
            </a:r>
            <a:r>
              <a:rPr lang="en-ID" sz="1400" dirty="0"/>
              <a:t> Luka </a:t>
            </a:r>
            <a:r>
              <a:rPr lang="en-ID" sz="1400" dirty="0" err="1"/>
              <a:t>Bakar</a:t>
            </a:r>
            <a:r>
              <a:rPr lang="en-ID" sz="1400" dirty="0"/>
              <a:t> (%)</a:t>
            </a:r>
          </a:p>
          <a:p>
            <a:pPr algn="ctr"/>
            <a:r>
              <a:rPr lang="en-ID" sz="1400" dirty="0"/>
              <a:t>BB = </a:t>
            </a:r>
            <a:r>
              <a:rPr lang="en-ID" sz="1400" dirty="0" err="1"/>
              <a:t>Berat</a:t>
            </a:r>
            <a:r>
              <a:rPr lang="en-ID" sz="1400" dirty="0"/>
              <a:t> </a:t>
            </a:r>
            <a:r>
              <a:rPr lang="en-ID" sz="1400" dirty="0" err="1"/>
              <a:t>Badan</a:t>
            </a:r>
            <a:r>
              <a:rPr lang="en-ID" sz="1400" dirty="0"/>
              <a:t> (kg)</a:t>
            </a:r>
            <a:endParaRPr lang="en-US" sz="1400" dirty="0"/>
          </a:p>
        </p:txBody>
      </p:sp>
      <p:sp>
        <p:nvSpPr>
          <p:cNvPr id="9" name="Rectangle 8"/>
          <p:cNvSpPr/>
          <p:nvPr/>
        </p:nvSpPr>
        <p:spPr>
          <a:xfrm>
            <a:off x="551455" y="3594362"/>
            <a:ext cx="3168352" cy="257094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D" dirty="0" err="1"/>
              <a:t>Contoh</a:t>
            </a:r>
            <a:r>
              <a:rPr lang="en-ID" dirty="0"/>
              <a:t> </a:t>
            </a:r>
            <a:r>
              <a:rPr lang="en-ID" dirty="0" err="1"/>
              <a:t>Kasus</a:t>
            </a:r>
            <a:r>
              <a:rPr lang="en-ID" dirty="0"/>
              <a:t>:</a:t>
            </a:r>
          </a:p>
          <a:p>
            <a:pPr algn="ctr"/>
            <a:endParaRPr lang="en-ID" dirty="0"/>
          </a:p>
          <a:p>
            <a:pPr algn="ctr"/>
            <a:r>
              <a:rPr lang="en-ID" dirty="0" err="1"/>
              <a:t>Laki-laki</a:t>
            </a:r>
            <a:r>
              <a:rPr lang="en-ID" dirty="0"/>
              <a:t> </a:t>
            </a:r>
            <a:r>
              <a:rPr lang="en-ID" dirty="0" err="1"/>
              <a:t>mengalami</a:t>
            </a:r>
            <a:r>
              <a:rPr lang="en-ID" dirty="0"/>
              <a:t> </a:t>
            </a:r>
            <a:r>
              <a:rPr lang="en-ID" dirty="0" err="1"/>
              <a:t>luka</a:t>
            </a:r>
            <a:r>
              <a:rPr lang="en-ID" dirty="0"/>
              <a:t> </a:t>
            </a:r>
            <a:r>
              <a:rPr lang="en-ID" dirty="0" err="1"/>
              <a:t>bakar</a:t>
            </a:r>
            <a:r>
              <a:rPr lang="en-ID" dirty="0"/>
              <a:t> </a:t>
            </a:r>
            <a:r>
              <a:rPr lang="en-ID" dirty="0" err="1"/>
              <a:t>berat</a:t>
            </a:r>
            <a:r>
              <a:rPr lang="en-ID" dirty="0"/>
              <a:t> </a:t>
            </a:r>
            <a:r>
              <a:rPr lang="en-ID" dirty="0" err="1"/>
              <a:t>seluas</a:t>
            </a:r>
            <a:r>
              <a:rPr lang="en-ID" dirty="0"/>
              <a:t> 36% </a:t>
            </a:r>
            <a:r>
              <a:rPr lang="en-ID" dirty="0" err="1"/>
              <a:t>pada</a:t>
            </a:r>
            <a:r>
              <a:rPr lang="en-ID" dirty="0"/>
              <a:t> </a:t>
            </a:r>
            <a:r>
              <a:rPr lang="en-ID" dirty="0" err="1"/>
              <a:t>punggung</a:t>
            </a:r>
            <a:r>
              <a:rPr lang="en-ID" dirty="0"/>
              <a:t> </a:t>
            </a:r>
            <a:r>
              <a:rPr lang="en-ID" dirty="0" err="1"/>
              <a:t>dan</a:t>
            </a:r>
            <a:r>
              <a:rPr lang="en-ID" dirty="0"/>
              <a:t> dada, </a:t>
            </a:r>
            <a:r>
              <a:rPr lang="en-ID" dirty="0" err="1"/>
              <a:t>berat</a:t>
            </a:r>
            <a:r>
              <a:rPr lang="en-ID" dirty="0"/>
              <a:t> </a:t>
            </a:r>
            <a:r>
              <a:rPr lang="en-ID" dirty="0" err="1"/>
              <a:t>badan</a:t>
            </a:r>
            <a:r>
              <a:rPr lang="en-ID" dirty="0"/>
              <a:t> 75 kg. </a:t>
            </a:r>
            <a:r>
              <a:rPr lang="en-ID" dirty="0" err="1"/>
              <a:t>Hitung</a:t>
            </a:r>
            <a:r>
              <a:rPr lang="en-ID" dirty="0"/>
              <a:t> </a:t>
            </a:r>
            <a:r>
              <a:rPr lang="en-ID" dirty="0" err="1"/>
              <a:t>kebutuhan</a:t>
            </a:r>
            <a:r>
              <a:rPr lang="en-ID" dirty="0"/>
              <a:t> </a:t>
            </a:r>
            <a:r>
              <a:rPr lang="en-ID" dirty="0" err="1"/>
              <a:t>resusitasi</a:t>
            </a:r>
            <a:r>
              <a:rPr lang="en-ID" dirty="0"/>
              <a:t> </a:t>
            </a:r>
            <a:r>
              <a:rPr lang="en-ID" dirty="0" err="1"/>
              <a:t>cairan</a:t>
            </a:r>
            <a:r>
              <a:rPr lang="en-ID" dirty="0"/>
              <a:t>!</a:t>
            </a:r>
            <a:endParaRPr lang="en-US" dirty="0"/>
          </a:p>
        </p:txBody>
      </p:sp>
      <p:sp>
        <p:nvSpPr>
          <p:cNvPr id="10" name="Rectangle 9"/>
          <p:cNvSpPr/>
          <p:nvPr/>
        </p:nvSpPr>
        <p:spPr>
          <a:xfrm>
            <a:off x="3797138" y="3645024"/>
            <a:ext cx="4807309" cy="25202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ID" sz="1400" dirty="0" err="1"/>
              <a:t>Jawab</a:t>
            </a:r>
            <a:r>
              <a:rPr lang="en-ID" sz="1400" dirty="0"/>
              <a:t>:</a:t>
            </a:r>
          </a:p>
          <a:p>
            <a:pPr algn="just"/>
            <a:endParaRPr lang="en-ID" sz="1400" dirty="0"/>
          </a:p>
          <a:p>
            <a:pPr algn="just"/>
            <a:r>
              <a:rPr lang="en-ID" sz="1400" dirty="0" err="1"/>
              <a:t>Keb</a:t>
            </a:r>
            <a:r>
              <a:rPr lang="en-ID" sz="1400" dirty="0"/>
              <a:t>. </a:t>
            </a:r>
            <a:r>
              <a:rPr lang="en-ID" sz="1400" dirty="0" err="1"/>
              <a:t>Cairan</a:t>
            </a:r>
            <a:r>
              <a:rPr lang="en-ID" sz="1400" dirty="0"/>
              <a:t> = (4 X 75 X 36) = 10.800cc/24 jam</a:t>
            </a:r>
          </a:p>
          <a:p>
            <a:pPr algn="just"/>
            <a:endParaRPr lang="en-ID" sz="1400" dirty="0"/>
          </a:p>
          <a:p>
            <a:pPr algn="just"/>
            <a:r>
              <a:rPr lang="en-ID" sz="1400" b="1" dirty="0"/>
              <a:t>HARI 1:</a:t>
            </a:r>
          </a:p>
          <a:p>
            <a:pPr algn="just"/>
            <a:r>
              <a:rPr lang="en-ID" sz="1400" dirty="0" err="1"/>
              <a:t>Tahap</a:t>
            </a:r>
            <a:r>
              <a:rPr lang="en-ID" sz="1400" dirty="0"/>
              <a:t> 1 = 50% X 10.800 = 5.400cc/8jam (Ringer </a:t>
            </a:r>
            <a:r>
              <a:rPr lang="en-ID" sz="1400" dirty="0" err="1"/>
              <a:t>Laktat</a:t>
            </a:r>
            <a:r>
              <a:rPr lang="en-ID" sz="1400" dirty="0"/>
              <a:t>)</a:t>
            </a:r>
          </a:p>
          <a:p>
            <a:pPr algn="just"/>
            <a:r>
              <a:rPr lang="en-ID" sz="1400" dirty="0" err="1"/>
              <a:t>Tahap</a:t>
            </a:r>
            <a:r>
              <a:rPr lang="en-ID" sz="1400" dirty="0"/>
              <a:t> 2 = 50% X 10.800 = 5.400cc/16jam (Ringer </a:t>
            </a:r>
            <a:r>
              <a:rPr lang="en-ID" sz="1400" dirty="0" err="1"/>
              <a:t>Laktat</a:t>
            </a:r>
            <a:r>
              <a:rPr lang="en-ID" sz="1400" dirty="0"/>
              <a:t>)</a:t>
            </a:r>
          </a:p>
          <a:p>
            <a:pPr algn="just"/>
            <a:r>
              <a:rPr lang="en-ID" sz="1400" dirty="0" err="1"/>
              <a:t>Tahap</a:t>
            </a:r>
            <a:r>
              <a:rPr lang="en-ID" sz="1400" dirty="0"/>
              <a:t> 3 = 1000cc (</a:t>
            </a:r>
            <a:r>
              <a:rPr lang="en-ID" sz="1400" dirty="0" err="1"/>
              <a:t>koloid</a:t>
            </a:r>
            <a:r>
              <a:rPr lang="en-ID" sz="1400" dirty="0"/>
              <a:t>) (Jam ke-18)</a:t>
            </a:r>
          </a:p>
          <a:p>
            <a:pPr algn="just"/>
            <a:endParaRPr lang="en-ID" sz="1400" dirty="0"/>
          </a:p>
          <a:p>
            <a:pPr algn="just"/>
            <a:r>
              <a:rPr lang="en-ID" sz="1400" b="1" dirty="0"/>
              <a:t>HARI 2:</a:t>
            </a:r>
          </a:p>
          <a:p>
            <a:pPr algn="just"/>
            <a:r>
              <a:rPr lang="en-ID" sz="1400" dirty="0" err="1"/>
              <a:t>Cairan</a:t>
            </a:r>
            <a:r>
              <a:rPr lang="en-ID" sz="1400" dirty="0"/>
              <a:t> = 50% X 10.800 = 5.400cc/24 jam (Ringer </a:t>
            </a:r>
            <a:r>
              <a:rPr lang="en-ID" sz="1400" dirty="0" err="1"/>
              <a:t>Laktat</a:t>
            </a:r>
            <a:r>
              <a:rPr lang="en-ID" sz="1400" dirty="0"/>
              <a:t>)</a:t>
            </a:r>
          </a:p>
          <a:p>
            <a:pPr algn="just"/>
            <a:endParaRPr lang="en-US" sz="1400" dirty="0"/>
          </a:p>
        </p:txBody>
      </p:sp>
      <p:sp>
        <p:nvSpPr>
          <p:cNvPr id="11" name="Right Arrow 10"/>
          <p:cNvSpPr/>
          <p:nvPr/>
        </p:nvSpPr>
        <p:spPr>
          <a:xfrm>
            <a:off x="3563888" y="378904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4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B66F35-B19A-4A8B-B4BF-01EDEADED84B}"/>
              </a:ext>
            </a:extLst>
          </p:cNvPr>
          <p:cNvSpPr>
            <a:spLocks noGrp="1"/>
          </p:cNvSpPr>
          <p:nvPr>
            <p:ph idx="1"/>
          </p:nvPr>
        </p:nvSpPr>
        <p:spPr>
          <a:xfrm>
            <a:off x="1691680" y="332656"/>
            <a:ext cx="6995120" cy="5793507"/>
          </a:xfrm>
        </p:spPr>
        <p:txBody>
          <a:bodyPr>
            <a:normAutofit/>
          </a:bodyPr>
          <a:lstStyle/>
          <a:p>
            <a:pPr marL="0" lvl="0" indent="0">
              <a:buNone/>
            </a:pPr>
            <a:r>
              <a:rPr lang="id-ID" sz="2800" b="1" dirty="0"/>
              <a:t>Soal Pengkajian</a:t>
            </a:r>
            <a:endParaRPr lang="id-ID" b="1" dirty="0"/>
          </a:p>
          <a:p>
            <a:pPr marL="0" lvl="0" indent="0">
              <a:buNone/>
            </a:pPr>
            <a:r>
              <a:rPr lang="en-US" dirty="0" err="1"/>
              <a:t>Seorang</a:t>
            </a:r>
            <a:r>
              <a:rPr lang="id-ID" dirty="0"/>
              <a:t> perempuan berusia 40 tahun diantar ke IGD karena mengalami luka bakar akibat tersiram air panas. Hasil pengkajian : pasien mengeluh nyeri, skala nyari 8, histeria, </a:t>
            </a:r>
            <a:r>
              <a:rPr lang="id-ID" b="1" dirty="0">
                <a:solidFill>
                  <a:srgbClr val="FF0000"/>
                </a:solidFill>
              </a:rPr>
              <a:t>area luka bakar diseluruh area kepala</a:t>
            </a:r>
            <a:r>
              <a:rPr lang="id-ID" dirty="0"/>
              <a:t>, </a:t>
            </a:r>
            <a:r>
              <a:rPr lang="id-ID" b="1" dirty="0">
                <a:solidFill>
                  <a:srgbClr val="FF0000"/>
                </a:solidFill>
              </a:rPr>
              <a:t>dada, abdomen dan perineum</a:t>
            </a:r>
            <a:r>
              <a:rPr lang="id-ID" dirty="0">
                <a:solidFill>
                  <a:srgbClr val="FF0000"/>
                </a:solidFill>
              </a:rPr>
              <a:t>. </a:t>
            </a:r>
            <a:r>
              <a:rPr lang="id-ID" dirty="0"/>
              <a:t>TD 120/70 mmHg, frekuensi nadi 110X/menit, frekuensi napas 26X/menit.</a:t>
            </a:r>
          </a:p>
          <a:p>
            <a:endParaRPr lang="id-ID" dirty="0"/>
          </a:p>
          <a:p>
            <a:pPr marL="0" indent="0">
              <a:buNone/>
            </a:pPr>
            <a:r>
              <a:rPr lang="id-ID" dirty="0"/>
              <a:t>Berapakah persen luas luka bakar pada pasien tersebut?</a:t>
            </a:r>
          </a:p>
          <a:p>
            <a:pPr marL="457200" lvl="0" indent="-457200">
              <a:buFont typeface="+mj-lt"/>
              <a:buAutoNum type="alphaUcPeriod"/>
            </a:pPr>
            <a:r>
              <a:rPr lang="id-ID" dirty="0"/>
              <a:t>18 % </a:t>
            </a:r>
          </a:p>
          <a:p>
            <a:pPr marL="457200" lvl="0" indent="-457200">
              <a:buFont typeface="+mj-lt"/>
              <a:buAutoNum type="alphaUcPeriod"/>
            </a:pPr>
            <a:r>
              <a:rPr lang="id-ID" dirty="0"/>
              <a:t>27 %</a:t>
            </a:r>
          </a:p>
          <a:p>
            <a:pPr marL="457200" lvl="0" indent="-457200">
              <a:buFont typeface="+mj-lt"/>
              <a:buAutoNum type="alphaUcPeriod"/>
            </a:pPr>
            <a:r>
              <a:rPr lang="id-ID" dirty="0"/>
              <a:t>28 %</a:t>
            </a:r>
          </a:p>
          <a:p>
            <a:pPr marL="457200" lvl="0" indent="-457200">
              <a:buFont typeface="+mj-lt"/>
              <a:buAutoNum type="alphaUcPeriod"/>
            </a:pPr>
            <a:r>
              <a:rPr lang="id-ID" dirty="0"/>
              <a:t>36 %</a:t>
            </a:r>
          </a:p>
          <a:p>
            <a:pPr marL="457200" lvl="0" indent="-457200">
              <a:buFont typeface="+mj-lt"/>
              <a:buAutoNum type="alphaUcPeriod"/>
            </a:pPr>
            <a:r>
              <a:rPr lang="id-ID" dirty="0"/>
              <a:t>45 %</a:t>
            </a:r>
          </a:p>
          <a:p>
            <a:endParaRPr lang="id-ID" dirty="0"/>
          </a:p>
        </p:txBody>
      </p:sp>
      <p:sp>
        <p:nvSpPr>
          <p:cNvPr id="6" name="TextBox 5">
            <a:extLst>
              <a:ext uri="{FF2B5EF4-FFF2-40B4-BE49-F238E27FC236}">
                <a16:creationId xmlns:a16="http://schemas.microsoft.com/office/drawing/2014/main" id="{0BBD74DF-A689-403C-A3D3-262ABDC82892}"/>
              </a:ext>
            </a:extLst>
          </p:cNvPr>
          <p:cNvSpPr txBox="1"/>
          <p:nvPr/>
        </p:nvSpPr>
        <p:spPr>
          <a:xfrm>
            <a:off x="4788024" y="4077072"/>
            <a:ext cx="3384376" cy="1754326"/>
          </a:xfrm>
          <a:prstGeom prst="rect">
            <a:avLst/>
          </a:prstGeom>
          <a:noFill/>
        </p:spPr>
        <p:txBody>
          <a:bodyPr wrap="square" rtlCol="0">
            <a:spAutoFit/>
          </a:bodyPr>
          <a:lstStyle/>
          <a:p>
            <a:r>
              <a:rPr lang="id-ID" b="1" dirty="0">
                <a:solidFill>
                  <a:srgbClr val="FF0000"/>
                </a:solidFill>
              </a:rPr>
              <a:t>Area kepala = 9</a:t>
            </a:r>
          </a:p>
          <a:p>
            <a:r>
              <a:rPr lang="id-ID" b="1" dirty="0">
                <a:solidFill>
                  <a:srgbClr val="FF0000"/>
                </a:solidFill>
              </a:rPr>
              <a:t>Dada = 9</a:t>
            </a:r>
          </a:p>
          <a:p>
            <a:r>
              <a:rPr lang="id-ID" b="1" dirty="0">
                <a:solidFill>
                  <a:srgbClr val="FF0000"/>
                </a:solidFill>
              </a:rPr>
              <a:t>Abdomen = 9</a:t>
            </a:r>
          </a:p>
          <a:p>
            <a:r>
              <a:rPr lang="id-ID" b="1" dirty="0">
                <a:solidFill>
                  <a:srgbClr val="FF0000"/>
                </a:solidFill>
              </a:rPr>
              <a:t>Perineum =1</a:t>
            </a:r>
          </a:p>
          <a:p>
            <a:endParaRPr lang="id-ID" b="1" dirty="0">
              <a:solidFill>
                <a:srgbClr val="FF0000"/>
              </a:solidFill>
            </a:endParaRPr>
          </a:p>
          <a:p>
            <a:r>
              <a:rPr lang="id-ID" b="1" dirty="0">
                <a:solidFill>
                  <a:srgbClr val="FF0000"/>
                </a:solidFill>
              </a:rPr>
              <a:t>Total = 28 %</a:t>
            </a:r>
            <a:endParaRPr lang="id-ID" dirty="0"/>
          </a:p>
        </p:txBody>
      </p:sp>
    </p:spTree>
    <p:extLst>
      <p:ext uri="{BB962C8B-B14F-4D97-AF65-F5344CB8AC3E}">
        <p14:creationId xmlns:p14="http://schemas.microsoft.com/office/powerpoint/2010/main" val="22368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Soal</a:t>
            </a:r>
          </a:p>
        </p:txBody>
      </p:sp>
      <p:sp>
        <p:nvSpPr>
          <p:cNvPr id="3" name="Content Placeholder 2"/>
          <p:cNvSpPr>
            <a:spLocks noGrp="1"/>
          </p:cNvSpPr>
          <p:nvPr>
            <p:ph idx="1"/>
          </p:nvPr>
        </p:nvSpPr>
        <p:spPr/>
        <p:txBody>
          <a:bodyPr/>
          <a:lstStyle/>
          <a:p>
            <a:endParaRPr lang="id-ID" dirty="0"/>
          </a:p>
        </p:txBody>
      </p:sp>
      <p:sp>
        <p:nvSpPr>
          <p:cNvPr id="4" name="Content Placeholder 3"/>
          <p:cNvSpPr>
            <a:spLocks noGrp="1"/>
          </p:cNvSpPr>
          <p:nvPr>
            <p:ph idx="10"/>
          </p:nvPr>
        </p:nvSpPr>
        <p:spPr/>
        <p:txBody>
          <a:bodyPr/>
          <a:lstStyle/>
          <a:p>
            <a:pPr algn="just"/>
            <a:r>
              <a:rPr lang="id-ID" dirty="0"/>
              <a:t>Seorang laki-laki berusia 45 tahun ditemukan dalam kondisi </a:t>
            </a:r>
            <a:r>
              <a:rPr lang="en-ID" dirty="0" err="1"/>
              <a:t>tidak</a:t>
            </a:r>
            <a:r>
              <a:rPr lang="en-ID" dirty="0"/>
              <a:t> </a:t>
            </a:r>
            <a:r>
              <a:rPr lang="en-ID" dirty="0" err="1"/>
              <a:t>sadar</a:t>
            </a:r>
            <a:r>
              <a:rPr lang="id-ID" dirty="0"/>
              <a:t> setelah diselamatkan dari sebuah ruang tertutup dalam gedung yang terbakar. Hasil pemeriksaan fisik menunjukkan seluruh area </a:t>
            </a:r>
            <a:r>
              <a:rPr lang="en-ID" dirty="0"/>
              <a:t>dada </a:t>
            </a:r>
            <a:r>
              <a:rPr lang="id-ID" dirty="0"/>
              <a:t>mengalami luka bakar, rambut hidung terbakar, terdapat suara stridor, BB 60kg. </a:t>
            </a:r>
            <a:endParaRPr lang="en-ID" dirty="0"/>
          </a:p>
          <a:p>
            <a:pPr marL="45720" algn="just"/>
            <a:endParaRPr lang="id-ID" dirty="0"/>
          </a:p>
          <a:p>
            <a:pPr algn="just"/>
            <a:r>
              <a:rPr lang="en-ID" dirty="0" err="1"/>
              <a:t>Berapa</a:t>
            </a:r>
            <a:r>
              <a:rPr lang="en-ID" dirty="0"/>
              <a:t> </a:t>
            </a:r>
            <a:r>
              <a:rPr lang="en-ID" dirty="0" err="1"/>
              <a:t>jumlah</a:t>
            </a:r>
            <a:r>
              <a:rPr lang="en-ID" dirty="0"/>
              <a:t> </a:t>
            </a:r>
            <a:r>
              <a:rPr lang="en-ID" dirty="0" err="1"/>
              <a:t>cairan</a:t>
            </a:r>
            <a:r>
              <a:rPr lang="en-ID" dirty="0"/>
              <a:t> </a:t>
            </a:r>
            <a:r>
              <a:rPr lang="en-ID" dirty="0" err="1"/>
              <a:t>resusitasi</a:t>
            </a:r>
            <a:r>
              <a:rPr lang="id-ID" dirty="0"/>
              <a:t> pada pasien tersebut?</a:t>
            </a:r>
            <a:endParaRPr lang="en-SG" dirty="0"/>
          </a:p>
          <a:p>
            <a:endParaRPr lang="id-ID" dirty="0"/>
          </a:p>
        </p:txBody>
      </p:sp>
    </p:spTree>
    <p:extLst>
      <p:ext uri="{BB962C8B-B14F-4D97-AF65-F5344CB8AC3E}">
        <p14:creationId xmlns:p14="http://schemas.microsoft.com/office/powerpoint/2010/main" val="357849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Pembahasan</a:t>
            </a:r>
          </a:p>
        </p:txBody>
      </p:sp>
      <p:sp>
        <p:nvSpPr>
          <p:cNvPr id="3" name="Content Placeholder 2"/>
          <p:cNvSpPr>
            <a:spLocks noGrp="1"/>
          </p:cNvSpPr>
          <p:nvPr>
            <p:ph idx="1"/>
          </p:nvPr>
        </p:nvSpPr>
        <p:spPr/>
        <p:txBody>
          <a:bodyPr/>
          <a:lstStyle/>
          <a:p>
            <a:endParaRPr lang="id-ID" dirty="0"/>
          </a:p>
        </p:txBody>
      </p:sp>
      <p:sp>
        <p:nvSpPr>
          <p:cNvPr id="4" name="Content Placeholder 3"/>
          <p:cNvSpPr>
            <a:spLocks noGrp="1"/>
          </p:cNvSpPr>
          <p:nvPr>
            <p:ph idx="10"/>
          </p:nvPr>
        </p:nvSpPr>
        <p:spPr/>
        <p:txBody>
          <a:bodyPr/>
          <a:lstStyle/>
          <a:p>
            <a:r>
              <a:rPr lang="en-ID" dirty="0"/>
              <a:t>BB = 60kg, </a:t>
            </a:r>
          </a:p>
          <a:p>
            <a:r>
              <a:rPr lang="en-ID" dirty="0"/>
              <a:t>LLB = 18%.</a:t>
            </a:r>
          </a:p>
          <a:p>
            <a:pPr marL="45720"/>
            <a:endParaRPr lang="en-ID" dirty="0"/>
          </a:p>
          <a:p>
            <a:pPr marL="45720"/>
            <a:r>
              <a:rPr lang="en-ID" b="1" dirty="0"/>
              <a:t>KEBUTUHAN CAIRAN HARI KE-1</a:t>
            </a:r>
          </a:p>
          <a:p>
            <a:pPr marL="45720"/>
            <a:r>
              <a:rPr lang="en-ID" dirty="0"/>
              <a:t>(4 X 60 X 18)cc = 4.320cc/24 jam</a:t>
            </a:r>
          </a:p>
          <a:p>
            <a:pPr marL="45720"/>
            <a:r>
              <a:rPr lang="en-ID" dirty="0"/>
              <a:t>Cara </a:t>
            </a:r>
            <a:r>
              <a:rPr lang="en-ID" dirty="0" err="1"/>
              <a:t>Pemberian</a:t>
            </a:r>
            <a:r>
              <a:rPr lang="en-ID" dirty="0"/>
              <a:t>:</a:t>
            </a:r>
          </a:p>
          <a:p>
            <a:pPr marL="45720"/>
            <a:r>
              <a:rPr lang="en-ID" dirty="0" err="1"/>
              <a:t>Tahap</a:t>
            </a:r>
            <a:r>
              <a:rPr lang="en-ID" dirty="0"/>
              <a:t> I: 50% X 4.320 = 2.160cc/8 jam</a:t>
            </a:r>
          </a:p>
          <a:p>
            <a:pPr marL="45720"/>
            <a:r>
              <a:rPr lang="en-ID" dirty="0" err="1"/>
              <a:t>Tahap</a:t>
            </a:r>
            <a:r>
              <a:rPr lang="en-ID" dirty="0"/>
              <a:t> II: 50% X 4.320 = 2.160cc/16 jam</a:t>
            </a:r>
          </a:p>
          <a:p>
            <a:pPr marL="45720"/>
            <a:r>
              <a:rPr lang="en-ID" dirty="0"/>
              <a:t>Jam ke-18 </a:t>
            </a:r>
            <a:r>
              <a:rPr lang="en-ID" dirty="0" err="1"/>
              <a:t>ditambah</a:t>
            </a:r>
            <a:r>
              <a:rPr lang="en-ID" dirty="0"/>
              <a:t> </a:t>
            </a:r>
            <a:r>
              <a:rPr lang="en-ID" dirty="0" err="1"/>
              <a:t>koloid</a:t>
            </a:r>
            <a:r>
              <a:rPr lang="en-ID" dirty="0"/>
              <a:t> = 500cc</a:t>
            </a:r>
          </a:p>
          <a:p>
            <a:endParaRPr lang="id-ID" dirty="0"/>
          </a:p>
          <a:p>
            <a:pPr marL="45720"/>
            <a:r>
              <a:rPr lang="en-ID" b="1" dirty="0"/>
              <a:t>KEBUTUHAN CAIRAN HARI KE-2</a:t>
            </a:r>
          </a:p>
          <a:p>
            <a:pPr marL="45720"/>
            <a:r>
              <a:rPr lang="en-ID" dirty="0"/>
              <a:t>50% X 4.320 = 2.160cc/ 24 jam</a:t>
            </a:r>
          </a:p>
          <a:p>
            <a:endParaRPr lang="id-ID" dirty="0"/>
          </a:p>
        </p:txBody>
      </p:sp>
    </p:spTree>
    <p:extLst>
      <p:ext uri="{BB962C8B-B14F-4D97-AF65-F5344CB8AC3E}">
        <p14:creationId xmlns:p14="http://schemas.microsoft.com/office/powerpoint/2010/main" val="2984273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37C36BB-D2F6-45C1-A257-E9AB7ED7A765}"/>
              </a:ext>
            </a:extLst>
          </p:cNvPr>
          <p:cNvSpPr>
            <a:spLocks noGrp="1"/>
          </p:cNvSpPr>
          <p:nvPr>
            <p:ph idx="1"/>
          </p:nvPr>
        </p:nvSpPr>
        <p:spPr>
          <a:xfrm>
            <a:off x="1547664" y="332656"/>
            <a:ext cx="7139136" cy="5793507"/>
          </a:xfrm>
        </p:spPr>
        <p:txBody>
          <a:bodyPr>
            <a:normAutofit/>
          </a:bodyPr>
          <a:lstStyle/>
          <a:p>
            <a:pPr marL="0" indent="0">
              <a:buNone/>
            </a:pPr>
            <a:r>
              <a:rPr lang="id-ID" dirty="0"/>
              <a:t>Seorang perempuan usai 40 tahuan diantar ke IGD pada jam 12.00 WIB karena mengalami luka bakar. Hasil pengkajian terdapat luka bakar pada dada, tangan sebelah kanan, perut dengan dejat II. Berat badan pasien 50 Kg. Kejadian luka bakar pada jam 11.00 WIB.</a:t>
            </a:r>
          </a:p>
          <a:p>
            <a:pPr marL="0" indent="0">
              <a:buNone/>
            </a:pPr>
            <a:endParaRPr lang="id-ID" dirty="0"/>
          </a:p>
          <a:p>
            <a:pPr marL="0" indent="0">
              <a:buNone/>
            </a:pPr>
            <a:r>
              <a:rPr lang="id-ID" dirty="0"/>
              <a:t>Berapakah kebutuhan cairan 8 jam pertama pada kasus tersebut?</a:t>
            </a:r>
          </a:p>
          <a:p>
            <a:pPr marL="457200" indent="-457200">
              <a:buAutoNum type="alphaUcPeriod"/>
            </a:pPr>
            <a:r>
              <a:rPr lang="id-ID" dirty="0"/>
              <a:t>5400 cc</a:t>
            </a:r>
          </a:p>
          <a:p>
            <a:pPr marL="457200" indent="-457200">
              <a:buAutoNum type="alphaUcPeriod"/>
            </a:pPr>
            <a:r>
              <a:rPr lang="id-ID" dirty="0"/>
              <a:t>2700 cc </a:t>
            </a:r>
          </a:p>
          <a:p>
            <a:pPr marL="457200" indent="-457200">
              <a:buAutoNum type="alphaUcPeriod"/>
            </a:pPr>
            <a:r>
              <a:rPr lang="id-ID" dirty="0"/>
              <a:t>3600 cc</a:t>
            </a:r>
          </a:p>
          <a:p>
            <a:pPr marL="457200" indent="-457200">
              <a:buAutoNum type="alphaUcPeriod"/>
            </a:pPr>
            <a:r>
              <a:rPr lang="id-ID" dirty="0"/>
              <a:t>1800 cc</a:t>
            </a:r>
          </a:p>
          <a:p>
            <a:pPr marL="457200" indent="-457200">
              <a:buAutoNum type="alphaUcPeriod"/>
            </a:pPr>
            <a:r>
              <a:rPr lang="id-ID" dirty="0"/>
              <a:t>900 cc</a:t>
            </a:r>
          </a:p>
          <a:p>
            <a:pPr marL="0" indent="0">
              <a:buNone/>
            </a:pPr>
            <a:r>
              <a:rPr lang="id-ID" dirty="0"/>
              <a:t> </a:t>
            </a:r>
          </a:p>
          <a:p>
            <a:pPr marL="0" indent="0">
              <a:buNone/>
            </a:pPr>
            <a:endParaRPr lang="id-ID" dirty="0"/>
          </a:p>
        </p:txBody>
      </p:sp>
      <p:sp>
        <p:nvSpPr>
          <p:cNvPr id="6" name="TextBox 5">
            <a:extLst>
              <a:ext uri="{FF2B5EF4-FFF2-40B4-BE49-F238E27FC236}">
                <a16:creationId xmlns:a16="http://schemas.microsoft.com/office/drawing/2014/main" id="{A7F48D26-A7B0-4BF3-B81A-057BC14C83FB}"/>
              </a:ext>
            </a:extLst>
          </p:cNvPr>
          <p:cNvSpPr txBox="1"/>
          <p:nvPr/>
        </p:nvSpPr>
        <p:spPr>
          <a:xfrm>
            <a:off x="4788024" y="3717032"/>
            <a:ext cx="4155305" cy="2185214"/>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id-ID" dirty="0"/>
              <a:t>1. </a:t>
            </a:r>
            <a:r>
              <a:rPr lang="id-ID" sz="1600" dirty="0"/>
              <a:t>Menentukan luas luka bakar</a:t>
            </a:r>
          </a:p>
          <a:p>
            <a:r>
              <a:rPr lang="id-ID" sz="1600" dirty="0"/>
              <a:t>    Dada = 9 %, perut =9 % tangan = 9 %</a:t>
            </a:r>
          </a:p>
          <a:p>
            <a:r>
              <a:rPr lang="id-ID" sz="1600" dirty="0"/>
              <a:t>2. Rumus 4 cc X Luas Luka bakarX BB</a:t>
            </a:r>
          </a:p>
          <a:p>
            <a:r>
              <a:rPr lang="id-ID" sz="1600" dirty="0"/>
              <a:t>     4x27x50 = 5.400 cc</a:t>
            </a:r>
          </a:p>
          <a:p>
            <a:r>
              <a:rPr lang="id-ID" sz="1600" dirty="0"/>
              <a:t>3. 8 jam pertama = 50 % atau ½ x 5.400</a:t>
            </a:r>
          </a:p>
          <a:p>
            <a:endParaRPr lang="id-ID" sz="1600" dirty="0"/>
          </a:p>
          <a:p>
            <a:r>
              <a:rPr lang="id-ID" sz="1600" dirty="0"/>
              <a:t>Jadi = 2700 cc</a:t>
            </a:r>
          </a:p>
          <a:p>
            <a:endParaRPr lang="id-ID" dirty="0"/>
          </a:p>
        </p:txBody>
      </p:sp>
    </p:spTree>
    <p:extLst>
      <p:ext uri="{BB962C8B-B14F-4D97-AF65-F5344CB8AC3E}">
        <p14:creationId xmlns:p14="http://schemas.microsoft.com/office/powerpoint/2010/main" val="40198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70E786-7E85-4507-A133-5A91A0FEFFB1}"/>
              </a:ext>
            </a:extLst>
          </p:cNvPr>
          <p:cNvSpPr>
            <a:spLocks noGrp="1"/>
          </p:cNvSpPr>
          <p:nvPr>
            <p:ph type="title"/>
          </p:nvPr>
        </p:nvSpPr>
        <p:spPr>
          <a:xfrm>
            <a:off x="1547664" y="471189"/>
            <a:ext cx="7139136" cy="980728"/>
          </a:xfrm>
        </p:spPr>
        <p:txBody>
          <a:bodyPr/>
          <a:lstStyle/>
          <a:p>
            <a:r>
              <a:rPr lang="id-ID" dirty="0"/>
              <a:t>Keperawatan Gawat darurat</a:t>
            </a:r>
          </a:p>
        </p:txBody>
      </p:sp>
      <p:sp>
        <p:nvSpPr>
          <p:cNvPr id="6" name="Content Placeholder 2">
            <a:extLst>
              <a:ext uri="{FF2B5EF4-FFF2-40B4-BE49-F238E27FC236}">
                <a16:creationId xmlns:a16="http://schemas.microsoft.com/office/drawing/2014/main" id="{6200568C-24C1-4D9E-9B40-EAFAAE8C23C7}"/>
              </a:ext>
            </a:extLst>
          </p:cNvPr>
          <p:cNvSpPr>
            <a:spLocks noGrp="1"/>
          </p:cNvSpPr>
          <p:nvPr>
            <p:ph idx="1"/>
          </p:nvPr>
        </p:nvSpPr>
        <p:spPr>
          <a:xfrm>
            <a:off x="1547664" y="1595933"/>
            <a:ext cx="6984776" cy="5001419"/>
          </a:xfrm>
        </p:spPr>
        <p:txBody>
          <a:bodyPr>
            <a:normAutofit/>
          </a:bodyPr>
          <a:lstStyle/>
          <a:p>
            <a:r>
              <a:rPr lang="id-ID" sz="3200" dirty="0"/>
              <a:t>Sistem Muskul</a:t>
            </a:r>
            <a:r>
              <a:rPr lang="en-US" sz="3200" dirty="0"/>
              <a:t>o</a:t>
            </a:r>
            <a:r>
              <a:rPr lang="id-ID" sz="3200" dirty="0"/>
              <a:t>skeletal</a:t>
            </a:r>
          </a:p>
          <a:p>
            <a:pPr marL="817563" indent="-457200">
              <a:buFont typeface="+mj-lt"/>
              <a:buAutoNum type="arabicPeriod"/>
            </a:pPr>
            <a:r>
              <a:rPr lang="id-ID" dirty="0"/>
              <a:t>Fraktur : terutama tulang panjang, syok hipovolemik, </a:t>
            </a:r>
            <a:r>
              <a:rPr lang="en-US" dirty="0"/>
              <a:t>T</a:t>
            </a:r>
            <a:r>
              <a:rPr lang="id-ID" dirty="0"/>
              <a:t>anda-tanda neurovaskuler </a:t>
            </a:r>
          </a:p>
          <a:p>
            <a:pPr marL="817563" indent="-457200">
              <a:buFont typeface="+mj-lt"/>
              <a:buAutoNum type="arabicPeriod"/>
            </a:pPr>
            <a:r>
              <a:rPr lang="id-ID" dirty="0"/>
              <a:t>Pengkajian– tanda-tanda fraktur, deformitas, </a:t>
            </a:r>
            <a:endParaRPr lang="en-US" dirty="0"/>
          </a:p>
          <a:p>
            <a:pPr marL="801688"/>
            <a:r>
              <a:rPr lang="id-ID" dirty="0"/>
              <a:t>status neurovaskuler, sydroma kompartemen, CRT, </a:t>
            </a:r>
            <a:endParaRPr lang="en-US" dirty="0"/>
          </a:p>
          <a:p>
            <a:pPr marL="801688"/>
            <a:r>
              <a:rPr lang="id-ID" dirty="0"/>
              <a:t>gangguan hemodinamik, GCS, TTV</a:t>
            </a:r>
          </a:p>
          <a:p>
            <a:pPr marL="817563" indent="-457200">
              <a:buFont typeface="+mj-lt"/>
              <a:buAutoNum type="arabicPeriod"/>
            </a:pPr>
            <a:r>
              <a:rPr lang="id-ID" dirty="0"/>
              <a:t>Fokus diagnosis --- defisit volume cairan, gangguan perfusi jaringan, mobilitas fisik, risiko gangguan neurovaskuler</a:t>
            </a:r>
          </a:p>
          <a:p>
            <a:pPr marL="817563" indent="-457200">
              <a:buFont typeface="+mj-lt"/>
              <a:buAutoNum type="arabicPeriod"/>
            </a:pPr>
            <a:r>
              <a:rPr lang="id-ID" dirty="0"/>
              <a:t>Intervensi/implementasi --- IV line, pemasangan bidai, pelvic wrapping, balut bidai</a:t>
            </a:r>
          </a:p>
          <a:p>
            <a:pPr marL="817563" indent="-457200">
              <a:buFont typeface="+mj-lt"/>
              <a:buAutoNum type="arabicPeriod"/>
            </a:pPr>
            <a:r>
              <a:rPr lang="id-ID" dirty="0"/>
              <a:t>Fukus evaluasi --- GCS, tanda-tanda sindrom kompartemen, tanda-tanda syok, dan neurovaskuler</a:t>
            </a:r>
          </a:p>
        </p:txBody>
      </p:sp>
    </p:spTree>
    <p:extLst>
      <p:ext uri="{BB962C8B-B14F-4D97-AF65-F5344CB8AC3E}">
        <p14:creationId xmlns:p14="http://schemas.microsoft.com/office/powerpoint/2010/main" val="57936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574327D-3962-4788-9D90-0172201E6807}"/>
              </a:ext>
            </a:extLst>
          </p:cNvPr>
          <p:cNvSpPr txBox="1">
            <a:spLocks noChangeArrowheads="1"/>
          </p:cNvSpPr>
          <p:nvPr/>
        </p:nvSpPr>
        <p:spPr>
          <a:xfrm>
            <a:off x="1619672" y="404664"/>
            <a:ext cx="7524328" cy="6224736"/>
          </a:xfrm>
          <a:prstGeom prst="rect">
            <a:avLst/>
          </a:prstGeom>
          <a:effectLst>
            <a:outerShdw dist="35921" dir="2700000" algn="ctr" rotWithShape="0">
              <a:schemeClr val="bg1"/>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4400" dirty="0">
                <a:solidFill>
                  <a:srgbClr val="000066"/>
                </a:solidFill>
              </a:rPr>
              <a:t>Neurovascular assessment</a:t>
            </a:r>
            <a:endParaRPr lang="id-ID" sz="4400" dirty="0">
              <a:solidFill>
                <a:srgbClr val="000066"/>
              </a:solidFill>
            </a:endParaRPr>
          </a:p>
          <a:p>
            <a:pPr marL="0" indent="0">
              <a:buNone/>
            </a:pPr>
            <a:r>
              <a:rPr lang="id-ID" dirty="0">
                <a:solidFill>
                  <a:srgbClr val="000066"/>
                </a:solidFill>
              </a:rPr>
              <a:t>Dilakukan pada pagian distal tulang yang fraktur</a:t>
            </a:r>
            <a:endParaRPr lang="en-US" dirty="0">
              <a:solidFill>
                <a:srgbClr val="000066"/>
              </a:solidFill>
            </a:endParaRPr>
          </a:p>
          <a:p>
            <a:pPr lvl="1"/>
            <a:r>
              <a:rPr lang="id-ID" sz="4000" dirty="0">
                <a:solidFill>
                  <a:srgbClr val="993366"/>
                </a:solidFill>
              </a:rPr>
              <a:t> </a:t>
            </a:r>
            <a:r>
              <a:rPr lang="id-ID" sz="3200" dirty="0">
                <a:solidFill>
                  <a:srgbClr val="993366"/>
                </a:solidFill>
              </a:rPr>
              <a:t>warna</a:t>
            </a:r>
            <a:r>
              <a:rPr lang="en-US" sz="3200" dirty="0">
                <a:solidFill>
                  <a:srgbClr val="993366"/>
                </a:solidFill>
              </a:rPr>
              <a:t> and temperature</a:t>
            </a:r>
          </a:p>
          <a:p>
            <a:pPr lvl="2"/>
            <a:r>
              <a:rPr lang="en-US" sz="2800" dirty="0">
                <a:solidFill>
                  <a:srgbClr val="993366"/>
                </a:solidFill>
              </a:rPr>
              <a:t>cyanotic and cool/cold:  arterial </a:t>
            </a:r>
            <a:r>
              <a:rPr lang="en-US" sz="2800" dirty="0">
                <a:solidFill>
                  <a:srgbClr val="993366"/>
                </a:solidFill>
                <a:cs typeface="Times New Roman" pitchFamily="18" charset="0"/>
              </a:rPr>
              <a:t>insufficiency</a:t>
            </a:r>
          </a:p>
          <a:p>
            <a:pPr lvl="2"/>
            <a:r>
              <a:rPr lang="id-ID" sz="2800" dirty="0">
                <a:solidFill>
                  <a:srgbClr val="993366"/>
                </a:solidFill>
                <a:cs typeface="Times New Roman" pitchFamily="18" charset="0"/>
              </a:rPr>
              <a:t>Biru dan hangat</a:t>
            </a:r>
            <a:r>
              <a:rPr lang="en-US" sz="2800" dirty="0">
                <a:solidFill>
                  <a:srgbClr val="993366"/>
                </a:solidFill>
                <a:cs typeface="Times New Roman" pitchFamily="18" charset="0"/>
              </a:rPr>
              <a:t>: venous insufficiency</a:t>
            </a:r>
            <a:endParaRPr lang="en-US" sz="2800" dirty="0">
              <a:solidFill>
                <a:srgbClr val="993366"/>
              </a:solidFill>
            </a:endParaRPr>
          </a:p>
          <a:p>
            <a:pPr lvl="1"/>
            <a:r>
              <a:rPr lang="id-ID" sz="3200" dirty="0">
                <a:solidFill>
                  <a:srgbClr val="993366"/>
                </a:solidFill>
              </a:rPr>
              <a:t> </a:t>
            </a:r>
            <a:r>
              <a:rPr lang="en-US" sz="3200" dirty="0">
                <a:solidFill>
                  <a:srgbClr val="993366"/>
                </a:solidFill>
              </a:rPr>
              <a:t>Capillary refil</a:t>
            </a:r>
            <a:r>
              <a:rPr lang="en-US" sz="3600" dirty="0">
                <a:solidFill>
                  <a:srgbClr val="993366"/>
                </a:solidFill>
              </a:rPr>
              <a:t>l</a:t>
            </a:r>
            <a:r>
              <a:rPr lang="en-US" sz="4000" dirty="0">
                <a:solidFill>
                  <a:srgbClr val="993366"/>
                </a:solidFill>
              </a:rPr>
              <a:t> </a:t>
            </a:r>
            <a:r>
              <a:rPr lang="en-US" sz="2000" dirty="0">
                <a:solidFill>
                  <a:srgbClr val="993366"/>
                </a:solidFill>
              </a:rPr>
              <a:t>(want </a:t>
            </a:r>
            <a:r>
              <a:rPr lang="en-US" sz="2000" u="sng" dirty="0">
                <a:solidFill>
                  <a:srgbClr val="993366"/>
                </a:solidFill>
              </a:rPr>
              <a:t>&lt;</a:t>
            </a:r>
            <a:r>
              <a:rPr lang="en-US" sz="2000" dirty="0">
                <a:solidFill>
                  <a:srgbClr val="993366"/>
                </a:solidFill>
              </a:rPr>
              <a:t> 3 sec)</a:t>
            </a:r>
          </a:p>
          <a:p>
            <a:pPr lvl="1"/>
            <a:r>
              <a:rPr lang="id-ID" sz="4000" dirty="0">
                <a:solidFill>
                  <a:srgbClr val="993366"/>
                </a:solidFill>
              </a:rPr>
              <a:t> </a:t>
            </a:r>
            <a:r>
              <a:rPr lang="en-US" sz="2800" dirty="0">
                <a:solidFill>
                  <a:srgbClr val="993366"/>
                </a:solidFill>
              </a:rPr>
              <a:t>Peripheral pulses </a:t>
            </a:r>
            <a:r>
              <a:rPr lang="en-US" sz="2000" dirty="0">
                <a:solidFill>
                  <a:srgbClr val="993366"/>
                </a:solidFill>
              </a:rPr>
              <a:t>(</a:t>
            </a:r>
            <a:r>
              <a:rPr lang="en-US" sz="2000" dirty="0">
                <a:solidFill>
                  <a:srgbClr val="993366"/>
                </a:solidFill>
                <a:cs typeface="Times New Roman" pitchFamily="18" charset="0"/>
              </a:rPr>
              <a:t>↓ indicates vascular insufficiency)</a:t>
            </a:r>
            <a:endParaRPr lang="id-ID" sz="2000" dirty="0">
              <a:solidFill>
                <a:srgbClr val="993366"/>
              </a:solidFill>
              <a:cs typeface="Times New Roman" pitchFamily="18" charset="0"/>
            </a:endParaRPr>
          </a:p>
          <a:p>
            <a:pPr lvl="1"/>
            <a:r>
              <a:rPr lang="id-ID" sz="2800" dirty="0">
                <a:solidFill>
                  <a:srgbClr val="993366"/>
                </a:solidFill>
              </a:rPr>
              <a:t> </a:t>
            </a:r>
            <a:r>
              <a:rPr lang="en-US" sz="2800" dirty="0">
                <a:solidFill>
                  <a:srgbClr val="993366"/>
                </a:solidFill>
              </a:rPr>
              <a:t>Edema</a:t>
            </a:r>
          </a:p>
          <a:p>
            <a:pPr lvl="1"/>
            <a:r>
              <a:rPr lang="id-ID" sz="2800" dirty="0">
                <a:solidFill>
                  <a:srgbClr val="993366"/>
                </a:solidFill>
              </a:rPr>
              <a:t> </a:t>
            </a:r>
            <a:r>
              <a:rPr lang="en-US" sz="2800" dirty="0">
                <a:solidFill>
                  <a:srgbClr val="993366"/>
                </a:solidFill>
              </a:rPr>
              <a:t>Sensation</a:t>
            </a:r>
            <a:r>
              <a:rPr lang="id-ID" sz="2800" dirty="0">
                <a:solidFill>
                  <a:srgbClr val="993366"/>
                </a:solidFill>
              </a:rPr>
              <a:t> (sensorik)</a:t>
            </a:r>
            <a:endParaRPr lang="en-US" sz="2800" dirty="0">
              <a:solidFill>
                <a:srgbClr val="993366"/>
              </a:solidFill>
            </a:endParaRPr>
          </a:p>
          <a:p>
            <a:pPr lvl="1"/>
            <a:r>
              <a:rPr lang="id-ID" sz="2800" dirty="0">
                <a:solidFill>
                  <a:srgbClr val="993366"/>
                </a:solidFill>
              </a:rPr>
              <a:t> </a:t>
            </a:r>
            <a:r>
              <a:rPr lang="en-US" sz="2800" dirty="0">
                <a:solidFill>
                  <a:srgbClr val="993366"/>
                </a:solidFill>
              </a:rPr>
              <a:t>Motor function</a:t>
            </a:r>
            <a:r>
              <a:rPr lang="id-ID" sz="2800" dirty="0">
                <a:solidFill>
                  <a:srgbClr val="993366"/>
                </a:solidFill>
              </a:rPr>
              <a:t> (motrik)</a:t>
            </a:r>
            <a:endParaRPr lang="en-US" sz="2800" dirty="0">
              <a:solidFill>
                <a:srgbClr val="993366"/>
              </a:solidFill>
            </a:endParaRPr>
          </a:p>
          <a:p>
            <a:pPr lvl="1"/>
            <a:r>
              <a:rPr lang="id-ID" sz="2800" dirty="0">
                <a:solidFill>
                  <a:srgbClr val="993366"/>
                </a:solidFill>
              </a:rPr>
              <a:t> </a:t>
            </a:r>
            <a:r>
              <a:rPr lang="en-US" sz="2800" dirty="0">
                <a:solidFill>
                  <a:srgbClr val="993366"/>
                </a:solidFill>
              </a:rPr>
              <a:t>Pain</a:t>
            </a:r>
          </a:p>
          <a:p>
            <a:pPr marL="457200" lvl="1" indent="0">
              <a:buNone/>
            </a:pPr>
            <a:endParaRPr lang="en-US" sz="2000" dirty="0">
              <a:solidFill>
                <a:srgbClr val="993366"/>
              </a:solidFill>
              <a:cs typeface="Times New Roman" pitchFamily="18" charset="0"/>
            </a:endParaRPr>
          </a:p>
          <a:p>
            <a:pPr lvl="1">
              <a:buFontTx/>
              <a:buNone/>
            </a:pPr>
            <a:endParaRPr lang="en-US" sz="2000" dirty="0">
              <a:solidFill>
                <a:srgbClr val="993366"/>
              </a:solidFill>
            </a:endParaRPr>
          </a:p>
        </p:txBody>
      </p:sp>
    </p:spTree>
    <p:extLst>
      <p:ext uri="{BB962C8B-B14F-4D97-AF65-F5344CB8AC3E}">
        <p14:creationId xmlns:p14="http://schemas.microsoft.com/office/powerpoint/2010/main" val="2554265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0FB1AC-CB7E-44E4-9B3A-84E7B621D450}"/>
              </a:ext>
            </a:extLst>
          </p:cNvPr>
          <p:cNvSpPr>
            <a:spLocks noGrp="1"/>
          </p:cNvSpPr>
          <p:nvPr>
            <p:ph idx="1"/>
          </p:nvPr>
        </p:nvSpPr>
        <p:spPr>
          <a:xfrm>
            <a:off x="1475656" y="260648"/>
            <a:ext cx="7211144" cy="5865515"/>
          </a:xfrm>
        </p:spPr>
        <p:txBody>
          <a:bodyPr>
            <a:normAutofit/>
          </a:bodyPr>
          <a:lstStyle/>
          <a:p>
            <a:pPr marL="0" lvl="0" indent="0">
              <a:buNone/>
            </a:pPr>
            <a:r>
              <a:rPr lang="id-ID" b="1" dirty="0">
                <a:solidFill>
                  <a:schemeClr val="tx1"/>
                </a:solidFill>
              </a:rPr>
              <a:t>SOAL Evaluasi </a:t>
            </a:r>
          </a:p>
          <a:p>
            <a:pPr marL="0" lvl="0" indent="0">
              <a:buNone/>
            </a:pPr>
            <a:r>
              <a:rPr lang="en-US" dirty="0" err="1"/>
              <a:t>Seorang</a:t>
            </a:r>
            <a:r>
              <a:rPr lang="id-ID" dirty="0"/>
              <a:t> lai-laki berusia 29 tahun di antar ke IGD karena kecelakaan. Hasi pengkajian : kesadaran compos metis, terlihat lemah, dan ada jejas di area antebrachii dextra. TD 110/80 mmHg, Frekuensi nadi 100 x/menit, dan frekuensi napas 24 x/menit. pasien didiagnosa fraktur radius ulna 1/3 distal dextra. </a:t>
            </a:r>
            <a:r>
              <a:rPr lang="id-ID" b="1" dirty="0">
                <a:solidFill>
                  <a:srgbClr val="FF0000"/>
                </a:solidFill>
              </a:rPr>
              <a:t>Telah dilakukan pemasangan bebat bidai </a:t>
            </a:r>
          </a:p>
          <a:p>
            <a:endParaRPr lang="id-ID" dirty="0"/>
          </a:p>
          <a:p>
            <a:pPr marL="0" indent="0">
              <a:buNone/>
            </a:pPr>
            <a:r>
              <a:rPr lang="id-ID" dirty="0"/>
              <a:t>Apakah tindakan yang harus dilakukan pada kasus tersebut?</a:t>
            </a:r>
          </a:p>
          <a:p>
            <a:pPr marL="457200" lvl="0" indent="-457200">
              <a:buFont typeface="+mj-lt"/>
              <a:buAutoNum type="alphaUcPeriod"/>
            </a:pPr>
            <a:r>
              <a:rPr lang="id-ID" dirty="0"/>
              <a:t>Mengevaluasi warna kulit</a:t>
            </a:r>
          </a:p>
          <a:p>
            <a:pPr marL="457200" lvl="0" indent="-457200">
              <a:buFont typeface="+mj-lt"/>
              <a:buAutoNum type="alphaUcPeriod"/>
            </a:pPr>
            <a:r>
              <a:rPr lang="id-ID" dirty="0"/>
              <a:t>Mengevaluasi posisi bidai</a:t>
            </a:r>
          </a:p>
          <a:p>
            <a:pPr marL="457200" lvl="0" indent="-457200">
              <a:buFont typeface="+mj-lt"/>
              <a:buAutoNum type="alphaUcPeriod"/>
            </a:pPr>
            <a:r>
              <a:rPr lang="id-ID" dirty="0"/>
              <a:t>Mengevaluasi tingkat nyeri</a:t>
            </a:r>
          </a:p>
          <a:p>
            <a:pPr marL="457200" lvl="0" indent="-457200">
              <a:buFont typeface="+mj-lt"/>
              <a:buAutoNum type="alphaUcPeriod"/>
            </a:pPr>
            <a:r>
              <a:rPr lang="id-ID" dirty="0"/>
              <a:t>Mengevaluasi pulsasi distal</a:t>
            </a:r>
          </a:p>
          <a:p>
            <a:pPr marL="457200" lvl="0" indent="-457200">
              <a:buFont typeface="+mj-lt"/>
              <a:buAutoNum type="alphaUcPeriod"/>
            </a:pPr>
            <a:r>
              <a:rPr lang="id-ID" dirty="0"/>
              <a:t>Mengevaluasi kesimestrisan lengan</a:t>
            </a:r>
          </a:p>
          <a:p>
            <a:pPr marL="0" indent="0">
              <a:buNone/>
            </a:pPr>
            <a:endParaRPr lang="id-ID" dirty="0"/>
          </a:p>
        </p:txBody>
      </p:sp>
      <p:sp>
        <p:nvSpPr>
          <p:cNvPr id="6" name="TextBox 5">
            <a:extLst>
              <a:ext uri="{FF2B5EF4-FFF2-40B4-BE49-F238E27FC236}">
                <a16:creationId xmlns:a16="http://schemas.microsoft.com/office/drawing/2014/main" id="{81FDC56F-ED23-4922-9D5E-098EC26AB6B0}"/>
              </a:ext>
            </a:extLst>
          </p:cNvPr>
          <p:cNvSpPr txBox="1"/>
          <p:nvPr/>
        </p:nvSpPr>
        <p:spPr>
          <a:xfrm>
            <a:off x="6375548" y="3645025"/>
            <a:ext cx="2660947" cy="233910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d-ID" sz="1600" dirty="0"/>
              <a:t>Evaluasi tindakan pemasangan bidai :</a:t>
            </a:r>
          </a:p>
          <a:p>
            <a:endParaRPr lang="id-ID" sz="1600" dirty="0"/>
          </a:p>
          <a:p>
            <a:r>
              <a:rPr lang="id-ID" sz="1600" dirty="0"/>
              <a:t>Neurovaskuler :</a:t>
            </a:r>
          </a:p>
          <a:p>
            <a:r>
              <a:rPr lang="id-ID" sz="1600" dirty="0"/>
              <a:t>P M S</a:t>
            </a:r>
          </a:p>
          <a:p>
            <a:endParaRPr lang="id-ID" sz="1600" dirty="0"/>
          </a:p>
          <a:p>
            <a:r>
              <a:rPr lang="id-ID" sz="1600" dirty="0"/>
              <a:t>P  : Pulse</a:t>
            </a:r>
          </a:p>
          <a:p>
            <a:r>
              <a:rPr lang="id-ID" sz="1600" dirty="0"/>
              <a:t>M : Motorik</a:t>
            </a:r>
          </a:p>
          <a:p>
            <a:r>
              <a:rPr lang="id-ID" sz="1600" dirty="0"/>
              <a:t>S   : Sensorik</a:t>
            </a:r>
          </a:p>
        </p:txBody>
      </p:sp>
      <p:sp>
        <p:nvSpPr>
          <p:cNvPr id="7" name="Rectangle 6">
            <a:extLst>
              <a:ext uri="{FF2B5EF4-FFF2-40B4-BE49-F238E27FC236}">
                <a16:creationId xmlns:a16="http://schemas.microsoft.com/office/drawing/2014/main" id="{444F0C44-CE9D-4573-BA8E-DD43145C59AB}"/>
              </a:ext>
            </a:extLst>
          </p:cNvPr>
          <p:cNvSpPr/>
          <p:nvPr/>
        </p:nvSpPr>
        <p:spPr>
          <a:xfrm>
            <a:off x="4121999" y="4509120"/>
            <a:ext cx="325321" cy="707886"/>
          </a:xfrm>
          <a:prstGeom prst="rect">
            <a:avLst/>
          </a:prstGeom>
        </p:spPr>
        <p:txBody>
          <a:bodyPr wrap="square">
            <a:spAutoFit/>
          </a:bodyPr>
          <a:lstStyle/>
          <a:p>
            <a:r>
              <a:rPr lang="id-ID" sz="2000" b="1" dirty="0">
                <a:sym typeface="Symbol"/>
              </a:rPr>
              <a:t></a:t>
            </a:r>
            <a:endParaRPr lang="id-ID" sz="2000" dirty="0"/>
          </a:p>
          <a:p>
            <a:pPr lvl="0"/>
            <a:endParaRPr lang="id-ID" sz="2000" b="1" dirty="0"/>
          </a:p>
        </p:txBody>
      </p:sp>
      <p:sp>
        <p:nvSpPr>
          <p:cNvPr id="8" name="Rectangle 7">
            <a:extLst>
              <a:ext uri="{FF2B5EF4-FFF2-40B4-BE49-F238E27FC236}">
                <a16:creationId xmlns:a16="http://schemas.microsoft.com/office/drawing/2014/main" id="{687D9968-6201-49CC-9A2F-C6CC221978EC}"/>
              </a:ext>
            </a:extLst>
          </p:cNvPr>
          <p:cNvSpPr/>
          <p:nvPr/>
        </p:nvSpPr>
        <p:spPr>
          <a:xfrm>
            <a:off x="790996" y="6216502"/>
            <a:ext cx="827051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d-ID" b="1" dirty="0"/>
              <a:t>Evaluasi</a:t>
            </a:r>
            <a:r>
              <a:rPr lang="id-ID" dirty="0"/>
              <a:t> --- mengenali aspek apa yang harus dinilai </a:t>
            </a:r>
            <a:r>
              <a:rPr lang="id-ID" b="1" dirty="0">
                <a:solidFill>
                  <a:srgbClr val="FF0000"/>
                </a:solidFill>
              </a:rPr>
              <a:t>setelah melakukan sekelompok atau satu tindakan </a:t>
            </a:r>
            <a:r>
              <a:rPr lang="id-ID" dirty="0"/>
              <a:t>dan nilai buku mutu fisiologis tubuh</a:t>
            </a:r>
          </a:p>
        </p:txBody>
      </p:sp>
    </p:spTree>
    <p:extLst>
      <p:ext uri="{BB962C8B-B14F-4D97-AF65-F5344CB8AC3E}">
        <p14:creationId xmlns:p14="http://schemas.microsoft.com/office/powerpoint/2010/main" val="25560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Content Placeholder 3"/>
          <p:cNvSpPr>
            <a:spLocks noGrp="1"/>
          </p:cNvSpPr>
          <p:nvPr>
            <p:ph idx="10"/>
          </p:nvPr>
        </p:nvSpPr>
        <p:spPr/>
        <p:txBody>
          <a:bodyPr/>
          <a:lstStyle/>
          <a:p>
            <a:endParaRPr lang="id-ID" dirty="0"/>
          </a:p>
        </p:txBody>
      </p:sp>
      <p:sp>
        <p:nvSpPr>
          <p:cNvPr id="5" name="Rectangle 4"/>
          <p:cNvSpPr/>
          <p:nvPr/>
        </p:nvSpPr>
        <p:spPr>
          <a:xfrm>
            <a:off x="2257331" y="1916832"/>
            <a:ext cx="5592685" cy="2862322"/>
          </a:xfrm>
          <a:prstGeom prst="rect">
            <a:avLst/>
          </a:prstGeom>
          <a:noFill/>
        </p:spPr>
        <p:txBody>
          <a:bodyPr wrap="none" lIns="91440" tIns="45720" rIns="91440" bIns="45720">
            <a:spAutoFit/>
          </a:bodyPr>
          <a:lstStyle/>
          <a:p>
            <a:pPr algn="ctr"/>
            <a:r>
              <a:rPr lang="id-ID"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Selamat Belajar</a:t>
            </a:r>
            <a:endParaRPr lang="en-U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Samoa </a:t>
            </a:r>
            <a:r>
              <a:rPr lang="en-US" sz="45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bermanfaat</a:t>
            </a:r>
            <a:r>
              <a:rPr lang="en-U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a:p>
            <a:pPr algn="ctr"/>
            <a:r>
              <a:rPr lang="en-U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Dan</a:t>
            </a:r>
          </a:p>
          <a:p>
            <a:pPr algn="ctr"/>
            <a:r>
              <a:rPr lang="en-U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lulus UKNI</a:t>
            </a:r>
          </a:p>
        </p:txBody>
      </p:sp>
    </p:spTree>
    <p:extLst>
      <p:ext uri="{BB962C8B-B14F-4D97-AF65-F5344CB8AC3E}">
        <p14:creationId xmlns:p14="http://schemas.microsoft.com/office/powerpoint/2010/main" val="106129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995936" y="4077072"/>
            <a:ext cx="4788024" cy="523220"/>
          </a:xfrm>
          <a:prstGeom prst="rect">
            <a:avLst/>
          </a:prstGeom>
          <a:noFill/>
          <a:ln w="9525">
            <a:noFill/>
            <a:miter lim="800000"/>
            <a:headEnd/>
            <a:tailEnd/>
          </a:ln>
        </p:spPr>
        <p:txBody>
          <a:bodyPr wrap="square">
            <a:spAutoFit/>
          </a:bodyPr>
          <a:lstStyle/>
          <a:p>
            <a:pPr algn="r"/>
            <a:r>
              <a:rPr lang="id-ID" sz="2800" dirty="0"/>
              <a:t>SISTEM PERNAPASAN</a:t>
            </a:r>
            <a:endParaRPr lang="en-US" altLang="ko-KR" sz="2800" b="1" dirty="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52851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SISTEM PERNAPASAN</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2570034856"/>
              </p:ext>
            </p:extLst>
          </p:nvPr>
        </p:nvGraphicFramePr>
        <p:xfrm>
          <a:off x="468313" y="980728"/>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5796136" y="2861633"/>
            <a:ext cx="2890750" cy="783391"/>
            <a:chOff x="5338849" y="1566783"/>
            <a:chExt cx="2890750" cy="783391"/>
          </a:xfrm>
        </p:grpSpPr>
        <p:sp>
          <p:nvSpPr>
            <p:cNvPr id="8" name="Rectangle 7"/>
            <p:cNvSpPr/>
            <p:nvPr/>
          </p:nvSpPr>
          <p:spPr>
            <a:xfrm>
              <a:off x="5338849" y="1566783"/>
              <a:ext cx="2890750" cy="783391"/>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5338849" y="1566783"/>
              <a:ext cx="2890750" cy="7833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d-ID" sz="1200" kern="1200" dirty="0">
                  <a:solidFill>
                    <a:srgbClr val="FF0000"/>
                  </a:solidFill>
                </a:rPr>
                <a:t>Bersihan jalan napas</a:t>
              </a:r>
            </a:p>
            <a:p>
              <a:pPr marL="114300" lvl="1" indent="-114300" algn="l" defTabSz="666750">
                <a:lnSpc>
                  <a:spcPct val="90000"/>
                </a:lnSpc>
                <a:spcBef>
                  <a:spcPct val="0"/>
                </a:spcBef>
                <a:spcAft>
                  <a:spcPct val="15000"/>
                </a:spcAft>
                <a:buChar char="••"/>
              </a:pPr>
              <a:r>
                <a:rPr lang="id-ID" sz="1200" kern="1200" dirty="0">
                  <a:solidFill>
                    <a:srgbClr val="FF0000"/>
                  </a:solidFill>
                </a:rPr>
                <a:t>Pola napas</a:t>
              </a:r>
            </a:p>
            <a:p>
              <a:pPr marL="114300" lvl="1" indent="-114300" algn="l" defTabSz="666750">
                <a:lnSpc>
                  <a:spcPct val="90000"/>
                </a:lnSpc>
                <a:spcBef>
                  <a:spcPct val="0"/>
                </a:spcBef>
                <a:spcAft>
                  <a:spcPct val="15000"/>
                </a:spcAft>
                <a:buChar char="••"/>
              </a:pPr>
              <a:r>
                <a:rPr lang="id-ID" sz="1200" dirty="0">
                  <a:solidFill>
                    <a:srgbClr val="FF0000"/>
                  </a:solidFill>
                </a:rPr>
                <a:t>Pertukaran gas</a:t>
              </a:r>
              <a:endParaRPr lang="id-ID" sz="1200" kern="1200" dirty="0">
                <a:solidFill>
                  <a:srgbClr val="FF0000"/>
                </a:solidFill>
              </a:endParaRPr>
            </a:p>
          </p:txBody>
        </p:sp>
      </p:grpSp>
      <p:grpSp>
        <p:nvGrpSpPr>
          <p:cNvPr id="10" name="Group 9"/>
          <p:cNvGrpSpPr/>
          <p:nvPr/>
        </p:nvGrpSpPr>
        <p:grpSpPr>
          <a:xfrm>
            <a:off x="5779841" y="3429000"/>
            <a:ext cx="2890750" cy="783391"/>
            <a:chOff x="5338849" y="1566783"/>
            <a:chExt cx="2890750" cy="783391"/>
          </a:xfrm>
        </p:grpSpPr>
        <p:sp>
          <p:nvSpPr>
            <p:cNvPr id="11" name="Rectangle 10"/>
            <p:cNvSpPr/>
            <p:nvPr/>
          </p:nvSpPr>
          <p:spPr>
            <a:xfrm>
              <a:off x="5338849" y="1566783"/>
              <a:ext cx="2890750" cy="783391"/>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5338849" y="1566783"/>
              <a:ext cx="2890750" cy="7833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d-ID" sz="1200" kern="1200" dirty="0"/>
                <a:t>Pembebasan jalan napas</a:t>
              </a:r>
            </a:p>
            <a:p>
              <a:pPr marL="114300" lvl="1" indent="-114300" algn="l" defTabSz="666750">
                <a:lnSpc>
                  <a:spcPct val="90000"/>
                </a:lnSpc>
                <a:spcBef>
                  <a:spcPct val="0"/>
                </a:spcBef>
                <a:spcAft>
                  <a:spcPct val="15000"/>
                </a:spcAft>
                <a:buChar char="••"/>
              </a:pPr>
              <a:r>
                <a:rPr lang="id-ID" sz="1200" kern="1200" dirty="0"/>
                <a:t>Terapi oksigen</a:t>
              </a:r>
            </a:p>
            <a:p>
              <a:pPr marL="114300" lvl="1" indent="-114300" algn="l" defTabSz="666750">
                <a:lnSpc>
                  <a:spcPct val="90000"/>
                </a:lnSpc>
                <a:spcBef>
                  <a:spcPct val="0"/>
                </a:spcBef>
                <a:spcAft>
                  <a:spcPct val="15000"/>
                </a:spcAft>
                <a:buChar char="••"/>
              </a:pPr>
              <a:r>
                <a:rPr lang="id-ID" sz="1200" dirty="0"/>
                <a:t>Suction</a:t>
              </a:r>
              <a:endParaRPr lang="id-ID" sz="1200" kern="1200" dirty="0"/>
            </a:p>
          </p:txBody>
        </p:sp>
      </p:grpSp>
      <p:sp>
        <p:nvSpPr>
          <p:cNvPr id="13" name="Rectangle 12"/>
          <p:cNvSpPr/>
          <p:nvPr/>
        </p:nvSpPr>
        <p:spPr>
          <a:xfrm>
            <a:off x="5796136" y="4077072"/>
            <a:ext cx="2890750" cy="7833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d-ID" sz="1200" kern="1200" dirty="0">
                <a:solidFill>
                  <a:schemeClr val="accent4">
                    <a:lumMod val="75000"/>
                  </a:schemeClr>
                </a:solidFill>
              </a:rPr>
              <a:t>Fungsi pernapasan</a:t>
            </a:r>
          </a:p>
          <a:p>
            <a:pPr marL="114300" lvl="1" indent="-114300" algn="l" defTabSz="666750">
              <a:lnSpc>
                <a:spcPct val="90000"/>
              </a:lnSpc>
              <a:spcBef>
                <a:spcPct val="0"/>
              </a:spcBef>
              <a:spcAft>
                <a:spcPct val="15000"/>
              </a:spcAft>
              <a:buChar char="••"/>
            </a:pPr>
            <a:r>
              <a:rPr lang="id-ID" sz="1200" dirty="0">
                <a:solidFill>
                  <a:schemeClr val="accent4">
                    <a:lumMod val="75000"/>
                  </a:schemeClr>
                </a:solidFill>
              </a:rPr>
              <a:t>Kepatenan jalan napas</a:t>
            </a:r>
          </a:p>
          <a:p>
            <a:pPr marL="114300" lvl="1" indent="-114300" algn="l" defTabSz="666750">
              <a:lnSpc>
                <a:spcPct val="90000"/>
              </a:lnSpc>
              <a:spcBef>
                <a:spcPct val="0"/>
              </a:spcBef>
              <a:spcAft>
                <a:spcPct val="15000"/>
              </a:spcAft>
              <a:buChar char="••"/>
            </a:pPr>
            <a:r>
              <a:rPr lang="id-ID" sz="1200" kern="1200" dirty="0">
                <a:solidFill>
                  <a:schemeClr val="accent4">
                    <a:lumMod val="75000"/>
                  </a:schemeClr>
                </a:solidFill>
              </a:rPr>
              <a:t>TTV</a:t>
            </a:r>
          </a:p>
        </p:txBody>
      </p:sp>
    </p:spTree>
    <p:extLst>
      <p:ext uri="{BB962C8B-B14F-4D97-AF65-F5344CB8AC3E}">
        <p14:creationId xmlns:p14="http://schemas.microsoft.com/office/powerpoint/2010/main" val="260246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4664"/>
            <a:ext cx="7524328" cy="1069514"/>
          </a:xfrm>
        </p:spPr>
        <p:txBody>
          <a:bodyPr/>
          <a:lstStyle/>
          <a:p>
            <a:r>
              <a:rPr lang="id-ID" sz="3000" dirty="0"/>
              <a:t>Obstruksi atau Sumbatan Jalan Napas</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2093570470"/>
              </p:ext>
            </p:extLst>
          </p:nvPr>
        </p:nvGraphicFramePr>
        <p:xfrm>
          <a:off x="1691680" y="1340768"/>
          <a:ext cx="7272808" cy="3749040"/>
        </p:xfrm>
        <a:graphic>
          <a:graphicData uri="http://schemas.openxmlformats.org/drawingml/2006/table">
            <a:tbl>
              <a:tblPr firstRow="1" bandRow="1">
                <a:tableStyleId>{7DF18680-E054-41AD-8BC1-D1AEF772440D}</a:tableStyleId>
              </a:tblPr>
              <a:tblGrid>
                <a:gridCol w="33123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70840">
                <a:tc>
                  <a:txBody>
                    <a:bodyPr/>
                    <a:lstStyle/>
                    <a:p>
                      <a:pPr algn="ctr"/>
                      <a:r>
                        <a:rPr lang="id-ID" dirty="0"/>
                        <a:t>Kondisi</a:t>
                      </a:r>
                    </a:p>
                  </a:txBody>
                  <a:tcPr/>
                </a:tc>
                <a:tc>
                  <a:txBody>
                    <a:bodyPr/>
                    <a:lstStyle/>
                    <a:p>
                      <a:pPr algn="ctr"/>
                      <a:r>
                        <a:rPr lang="id-ID" dirty="0"/>
                        <a:t>Manifestasi </a:t>
                      </a:r>
                    </a:p>
                    <a:p>
                      <a:pPr algn="ctr"/>
                      <a:r>
                        <a:rPr lang="id-ID" dirty="0"/>
                        <a:t>Klinis</a:t>
                      </a:r>
                    </a:p>
                  </a:txBody>
                  <a:tcPr/>
                </a:tc>
                <a:tc>
                  <a:txBody>
                    <a:bodyPr/>
                    <a:lstStyle/>
                    <a:p>
                      <a:pPr algn="ctr"/>
                      <a:r>
                        <a:rPr lang="id-ID" dirty="0"/>
                        <a:t>Intervensi</a:t>
                      </a:r>
                    </a:p>
                  </a:txBody>
                  <a:tcPr/>
                </a:tc>
                <a:extLst>
                  <a:ext uri="{0D108BD9-81ED-4DB2-BD59-A6C34878D82A}">
                    <a16:rowId xmlns:a16="http://schemas.microsoft.com/office/drawing/2014/main" val="10000"/>
                  </a:ext>
                </a:extLst>
              </a:tr>
              <a:tr h="370840">
                <a:tc>
                  <a:txBody>
                    <a:bodyPr/>
                    <a:lstStyle/>
                    <a:p>
                      <a:r>
                        <a:rPr lang="id-ID" dirty="0"/>
                        <a:t>Tidak ada sumbatan jalan </a:t>
                      </a:r>
                    </a:p>
                    <a:p>
                      <a:r>
                        <a:rPr lang="id-ID" dirty="0"/>
                        <a:t>napas</a:t>
                      </a:r>
                    </a:p>
                  </a:txBody>
                  <a:tcPr/>
                </a:tc>
                <a:tc>
                  <a:txBody>
                    <a:bodyPr/>
                    <a:lstStyle/>
                    <a:p>
                      <a:pPr marL="0" indent="0">
                        <a:buFont typeface="Arial" pitchFamily="34" charset="0"/>
                        <a:buNone/>
                      </a:pPr>
                      <a:r>
                        <a:rPr lang="id-ID" dirty="0"/>
                        <a:t>Napas</a:t>
                      </a:r>
                      <a:r>
                        <a:rPr lang="id-ID" baseline="0" dirty="0"/>
                        <a:t> </a:t>
                      </a:r>
                    </a:p>
                    <a:p>
                      <a:pPr marL="0" indent="0">
                        <a:buFont typeface="Arial" pitchFamily="34" charset="0"/>
                        <a:buNone/>
                      </a:pPr>
                      <a:r>
                        <a:rPr lang="id-ID" baseline="0" dirty="0"/>
                        <a:t>normal</a:t>
                      </a:r>
                    </a:p>
                  </a:txBody>
                  <a:tcPr/>
                </a:tc>
                <a:tc>
                  <a:txBody>
                    <a:bodyPr/>
                    <a:lstStyle/>
                    <a:p>
                      <a:r>
                        <a:rPr lang="id-ID" dirty="0"/>
                        <a:t>-</a:t>
                      </a:r>
                    </a:p>
                  </a:txBody>
                  <a:tcPr/>
                </a:tc>
                <a:extLst>
                  <a:ext uri="{0D108BD9-81ED-4DB2-BD59-A6C34878D82A}">
                    <a16:rowId xmlns:a16="http://schemas.microsoft.com/office/drawing/2014/main" val="10001"/>
                  </a:ext>
                </a:extLst>
              </a:tr>
              <a:tr h="370840">
                <a:tc>
                  <a:txBody>
                    <a:bodyPr/>
                    <a:lstStyle/>
                    <a:p>
                      <a:r>
                        <a:rPr lang="id-ID" dirty="0"/>
                        <a:t>Sumbatan parsial/ </a:t>
                      </a:r>
                    </a:p>
                    <a:p>
                      <a:r>
                        <a:rPr lang="id-ID" dirty="0"/>
                        <a:t>sebagian </a:t>
                      </a:r>
                    </a:p>
                    <a:p>
                      <a:r>
                        <a:rPr lang="id-ID" b="1" dirty="0"/>
                        <a:t>(cairan/ darah/ sekret)</a:t>
                      </a:r>
                    </a:p>
                  </a:txBody>
                  <a:tcPr/>
                </a:tc>
                <a:tc>
                  <a:txBody>
                    <a:bodyPr/>
                    <a:lstStyle/>
                    <a:p>
                      <a:r>
                        <a:rPr lang="id-ID" dirty="0"/>
                        <a:t>Gurgling </a:t>
                      </a:r>
                    </a:p>
                    <a:p>
                      <a:r>
                        <a:rPr lang="id-ID" dirty="0"/>
                        <a:t>(kumur)</a:t>
                      </a:r>
                    </a:p>
                  </a:txBody>
                  <a:tcPr/>
                </a:tc>
                <a:tc rowSpan="3">
                  <a:txBody>
                    <a:bodyPr/>
                    <a:lstStyle/>
                    <a:p>
                      <a:pPr algn="ctr"/>
                      <a:endParaRPr lang="id-ID" dirty="0"/>
                    </a:p>
                    <a:p>
                      <a:pPr algn="ctr"/>
                      <a:endParaRPr lang="id-ID" dirty="0"/>
                    </a:p>
                    <a:p>
                      <a:pPr algn="ctr"/>
                      <a:r>
                        <a:rPr lang="id-ID" dirty="0"/>
                        <a:t>Lakukan pembebasan </a:t>
                      </a:r>
                    </a:p>
                    <a:p>
                      <a:pPr algn="ctr"/>
                      <a:r>
                        <a:rPr lang="id-ID" dirty="0"/>
                        <a:t>jalan napas baik </a:t>
                      </a:r>
                    </a:p>
                    <a:p>
                      <a:pPr algn="ctr"/>
                      <a:r>
                        <a:rPr lang="id-ID" dirty="0"/>
                        <a:t>dengan alat maupun </a:t>
                      </a:r>
                    </a:p>
                    <a:p>
                      <a:pPr algn="ctr"/>
                      <a:r>
                        <a:rPr lang="id-ID" dirty="0"/>
                        <a:t>tanpa alat</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id-ID" dirty="0"/>
                        <a:t>Sumbatan parsial/ </a:t>
                      </a:r>
                    </a:p>
                    <a:p>
                      <a:pPr marL="0" marR="0" indent="0" algn="l" defTabSz="914400" rtl="0" eaLnBrk="1" fontAlgn="auto" latinLnBrk="1" hangingPunct="1">
                        <a:lnSpc>
                          <a:spcPct val="100000"/>
                        </a:lnSpc>
                        <a:spcBef>
                          <a:spcPts val="0"/>
                        </a:spcBef>
                        <a:spcAft>
                          <a:spcPts val="0"/>
                        </a:spcAft>
                        <a:buClrTx/>
                        <a:buSzTx/>
                        <a:buFontTx/>
                        <a:buNone/>
                        <a:tabLst/>
                        <a:defRPr/>
                      </a:pPr>
                      <a:r>
                        <a:rPr lang="id-ID" dirty="0"/>
                        <a:t>sebagian </a:t>
                      </a:r>
                    </a:p>
                    <a:p>
                      <a:pPr marL="0" marR="0" indent="0" algn="l" defTabSz="914400" rtl="0" eaLnBrk="1" fontAlgn="auto" latinLnBrk="1" hangingPunct="1">
                        <a:lnSpc>
                          <a:spcPct val="100000"/>
                        </a:lnSpc>
                        <a:spcBef>
                          <a:spcPts val="0"/>
                        </a:spcBef>
                        <a:spcAft>
                          <a:spcPts val="0"/>
                        </a:spcAft>
                        <a:buClrTx/>
                        <a:buSzTx/>
                        <a:buFontTx/>
                        <a:buNone/>
                        <a:tabLst/>
                        <a:defRPr/>
                      </a:pPr>
                      <a:r>
                        <a:rPr lang="id-ID" b="1" dirty="0"/>
                        <a:t>(benda</a:t>
                      </a:r>
                      <a:r>
                        <a:rPr lang="id-ID" b="1" baseline="0" dirty="0"/>
                        <a:t> asing</a:t>
                      </a:r>
                      <a:r>
                        <a:rPr lang="id-ID" b="1" dirty="0"/>
                        <a:t>/ padat/  lidah)</a:t>
                      </a:r>
                    </a:p>
                  </a:txBody>
                  <a:tcPr/>
                </a:tc>
                <a:tc>
                  <a:txBody>
                    <a:bodyPr/>
                    <a:lstStyle/>
                    <a:p>
                      <a:r>
                        <a:rPr lang="id-ID" dirty="0"/>
                        <a:t>Snoring </a:t>
                      </a:r>
                    </a:p>
                    <a:p>
                      <a:r>
                        <a:rPr lang="id-ID" dirty="0"/>
                        <a:t>(ngorok)</a:t>
                      </a:r>
                    </a:p>
                  </a:txBody>
                  <a:tcPr/>
                </a:tc>
                <a:tc vMerge="1">
                  <a:txBody>
                    <a:bodyPr/>
                    <a:lstStyle/>
                    <a:p>
                      <a:endParaRPr lang="id-ID" dirty="0"/>
                    </a:p>
                  </a:txBody>
                  <a:tcPr/>
                </a:tc>
                <a:extLst>
                  <a:ext uri="{0D108BD9-81ED-4DB2-BD59-A6C34878D82A}">
                    <a16:rowId xmlns:a16="http://schemas.microsoft.com/office/drawing/2014/main" val="10003"/>
                  </a:ext>
                </a:extLst>
              </a:tr>
              <a:tr h="370840">
                <a:tc>
                  <a:txBody>
                    <a:bodyPr/>
                    <a:lstStyle/>
                    <a:p>
                      <a:r>
                        <a:rPr lang="id-ID" dirty="0"/>
                        <a:t>Sumbatan total</a:t>
                      </a:r>
                    </a:p>
                  </a:txBody>
                  <a:tcPr/>
                </a:tc>
                <a:tc>
                  <a:txBody>
                    <a:bodyPr/>
                    <a:lstStyle/>
                    <a:p>
                      <a:r>
                        <a:rPr lang="id-ID" dirty="0"/>
                        <a:t>Tidak </a:t>
                      </a:r>
                    </a:p>
                    <a:p>
                      <a:r>
                        <a:rPr lang="id-ID" dirty="0"/>
                        <a:t>bernapas</a:t>
                      </a:r>
                    </a:p>
                  </a:txBody>
                  <a:tcPr/>
                </a:tc>
                <a:tc vMerge="1">
                  <a:txBody>
                    <a:bodyPr/>
                    <a:lstStyle/>
                    <a:p>
                      <a:endParaRPr lang="id-ID" dirty="0"/>
                    </a:p>
                  </a:txBody>
                  <a:tcPr/>
                </a:tc>
                <a:extLst>
                  <a:ext uri="{0D108BD9-81ED-4DB2-BD59-A6C34878D82A}">
                    <a16:rowId xmlns:a16="http://schemas.microsoft.com/office/drawing/2014/main" val="10004"/>
                  </a:ext>
                </a:extLst>
              </a:tr>
            </a:tbl>
          </a:graphicData>
        </a:graphic>
      </p:graphicFrame>
      <p:sp>
        <p:nvSpPr>
          <p:cNvPr id="10" name="Rounded Rectangle 9"/>
          <p:cNvSpPr/>
          <p:nvPr/>
        </p:nvSpPr>
        <p:spPr>
          <a:xfrm>
            <a:off x="1763688" y="5589240"/>
            <a:ext cx="7128792"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d-ID" sz="1400" b="1" dirty="0"/>
              <a:t>Catatan:</a:t>
            </a:r>
          </a:p>
          <a:p>
            <a:r>
              <a:rPr lang="id-ID" sz="1400" dirty="0"/>
              <a:t>Sumbatan karena </a:t>
            </a:r>
            <a:r>
              <a:rPr lang="id-ID" sz="1400" b="1" dirty="0"/>
              <a:t>cairan </a:t>
            </a:r>
            <a:r>
              <a:rPr lang="id-ID" sz="1400" dirty="0">
                <a:sym typeface="Wingdings" pitchFamily="2" charset="2"/>
              </a:rPr>
              <a:t> Lakukan suction/ finger swab</a:t>
            </a:r>
          </a:p>
          <a:p>
            <a:r>
              <a:rPr lang="id-ID" sz="1400" dirty="0">
                <a:sym typeface="Wingdings" pitchFamily="2" charset="2"/>
              </a:rPr>
              <a:t>Sumbatan karena </a:t>
            </a:r>
            <a:r>
              <a:rPr lang="id-ID" sz="1400" b="1" dirty="0">
                <a:sym typeface="Wingdings" pitchFamily="2" charset="2"/>
              </a:rPr>
              <a:t>lidah </a:t>
            </a:r>
            <a:r>
              <a:rPr lang="id-ID" sz="1400" dirty="0">
                <a:sym typeface="Wingdings" pitchFamily="2" charset="2"/>
              </a:rPr>
              <a:t> Oropharingeal tube</a:t>
            </a:r>
          </a:p>
          <a:p>
            <a:r>
              <a:rPr lang="id-ID" sz="1400" dirty="0">
                <a:sym typeface="Wingdings" pitchFamily="2" charset="2"/>
              </a:rPr>
              <a:t>Sumbatan </a:t>
            </a:r>
            <a:r>
              <a:rPr lang="id-ID" sz="1400" b="1" dirty="0">
                <a:sym typeface="Wingdings" pitchFamily="2" charset="2"/>
              </a:rPr>
              <a:t>total</a:t>
            </a:r>
            <a:r>
              <a:rPr lang="id-ID" sz="1400" dirty="0">
                <a:sym typeface="Wingdings" pitchFamily="2" charset="2"/>
              </a:rPr>
              <a:t>  keluarkan benda asing dengan back blow, dll</a:t>
            </a:r>
            <a:endParaRPr lang="id-ID" sz="1400" dirty="0"/>
          </a:p>
        </p:txBody>
      </p:sp>
    </p:spTree>
    <p:extLst>
      <p:ext uri="{BB962C8B-B14F-4D97-AF65-F5344CB8AC3E}">
        <p14:creationId xmlns:p14="http://schemas.microsoft.com/office/powerpoint/2010/main" val="361760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Pembebasan Jalan Nafas</a:t>
            </a:r>
          </a:p>
        </p:txBody>
      </p:sp>
      <p:sp>
        <p:nvSpPr>
          <p:cNvPr id="3" name="Content Placeholder 2"/>
          <p:cNvSpPr>
            <a:spLocks noGrp="1"/>
          </p:cNvSpPr>
          <p:nvPr>
            <p:ph idx="1"/>
          </p:nvPr>
        </p:nvSpPr>
        <p:spPr/>
        <p:txBody>
          <a:bodyPr/>
          <a:lstStyle/>
          <a:p>
            <a:endParaRPr lang="id-ID" dirty="0"/>
          </a:p>
        </p:txBody>
      </p:sp>
      <p:sp>
        <p:nvSpPr>
          <p:cNvPr id="4" name="Content Placeholder 3"/>
          <p:cNvSpPr>
            <a:spLocks noGrp="1"/>
          </p:cNvSpPr>
          <p:nvPr>
            <p:ph idx="10"/>
          </p:nvPr>
        </p:nvSpPr>
        <p:spPr/>
        <p:txBody>
          <a:bodyPr/>
          <a:lstStyle/>
          <a:p>
            <a:r>
              <a:rPr lang="id-ID" dirty="0"/>
              <a:t>Jika terjadi </a:t>
            </a:r>
            <a:r>
              <a:rPr lang="id-ID" b="1" dirty="0"/>
              <a:t>sumbatan </a:t>
            </a:r>
            <a:r>
              <a:rPr lang="id-ID" dirty="0"/>
              <a:t>pada jalan napas maka lakukan </a:t>
            </a:r>
          </a:p>
          <a:p>
            <a:r>
              <a:rPr lang="id-ID" b="1" dirty="0"/>
              <a:t>pembebasan jalan napas </a:t>
            </a:r>
            <a:r>
              <a:rPr lang="id-ID" dirty="0"/>
              <a:t>baik dengan atau tanpa alat</a:t>
            </a:r>
          </a:p>
          <a:p>
            <a:endParaRPr lang="id-ID" dirty="0"/>
          </a:p>
        </p:txBody>
      </p:sp>
      <p:graphicFrame>
        <p:nvGraphicFramePr>
          <p:cNvPr id="5" name="Diagram 4"/>
          <p:cNvGraphicFramePr/>
          <p:nvPr>
            <p:extLst>
              <p:ext uri="{D42A27DB-BD31-4B8C-83A1-F6EECF244321}">
                <p14:modId xmlns:p14="http://schemas.microsoft.com/office/powerpoint/2010/main" val="805859461"/>
              </p:ext>
            </p:extLst>
          </p:nvPr>
        </p:nvGraphicFramePr>
        <p:xfrm>
          <a:off x="2267744" y="2564904"/>
          <a:ext cx="626469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64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7092280" cy="1069514"/>
          </a:xfrm>
        </p:spPr>
        <p:txBody>
          <a:bodyPr/>
          <a:lstStyle/>
          <a:p>
            <a:r>
              <a:rPr lang="id-ID" sz="3000" dirty="0"/>
              <a:t>Pembebasan Jalan Nafas (tanpa alat)</a:t>
            </a:r>
          </a:p>
        </p:txBody>
      </p:sp>
      <p:sp>
        <p:nvSpPr>
          <p:cNvPr id="4" name="Content Placeholder 3"/>
          <p:cNvSpPr>
            <a:spLocks noGrp="1"/>
          </p:cNvSpPr>
          <p:nvPr>
            <p:ph idx="10"/>
          </p:nvPr>
        </p:nvSpPr>
        <p:spPr/>
        <p:txBody>
          <a:bodyPr/>
          <a:lstStyle/>
          <a:p>
            <a:endParaRPr lang="id-ID" dirty="0"/>
          </a:p>
        </p:txBody>
      </p:sp>
      <p:graphicFrame>
        <p:nvGraphicFramePr>
          <p:cNvPr id="5" name="Diagram 4"/>
          <p:cNvGraphicFramePr/>
          <p:nvPr>
            <p:extLst>
              <p:ext uri="{D42A27DB-BD31-4B8C-83A1-F6EECF244321}">
                <p14:modId xmlns:p14="http://schemas.microsoft.com/office/powerpoint/2010/main" val="387936060"/>
              </p:ext>
            </p:extLst>
          </p:nvPr>
        </p:nvGraphicFramePr>
        <p:xfrm>
          <a:off x="0" y="1196752"/>
          <a:ext cx="208823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p:txBody>
          <a:bodyPr/>
          <a:lstStyle/>
          <a:p>
            <a:endParaRPr lang="id-ID"/>
          </a:p>
        </p:txBody>
      </p:sp>
      <p:pic>
        <p:nvPicPr>
          <p:cNvPr id="7" name="Picture 2" descr="Buku Ajar Pediatri Gawat Darurat. Penyusun: Antonius H. Pudjiadi Abdul  Latief Novik Budiwardhana - PDF Download Grat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196752"/>
            <a:ext cx="3312368" cy="5149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غدير الموسى on Twitter: &amp;quot;Opening airway By performing a head tilt-chin lift  Or head tilit-jaw thrust.… &amp;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1196752"/>
            <a:ext cx="3240360" cy="14670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hoking First Aid Procedures - The Guide Wa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1" y="2708920"/>
            <a:ext cx="3240360" cy="363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5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000" dirty="0"/>
              <a:t>Pembebasan Jalan Nafas (dengan alat)</a:t>
            </a:r>
          </a:p>
        </p:txBody>
      </p:sp>
      <p:sp>
        <p:nvSpPr>
          <p:cNvPr id="4" name="Content Placeholder 3"/>
          <p:cNvSpPr>
            <a:spLocks noGrp="1"/>
          </p:cNvSpPr>
          <p:nvPr>
            <p:ph idx="10"/>
          </p:nvPr>
        </p:nvSpPr>
        <p:spPr/>
        <p:txBody>
          <a:bodyPr/>
          <a:lstStyle/>
          <a:p>
            <a:endParaRPr lang="id-ID" dirty="0"/>
          </a:p>
        </p:txBody>
      </p:sp>
      <p:graphicFrame>
        <p:nvGraphicFramePr>
          <p:cNvPr id="5" name="Diagram 4"/>
          <p:cNvGraphicFramePr/>
          <p:nvPr>
            <p:extLst>
              <p:ext uri="{D42A27DB-BD31-4B8C-83A1-F6EECF244321}">
                <p14:modId xmlns:p14="http://schemas.microsoft.com/office/powerpoint/2010/main" val="1225633518"/>
              </p:ext>
            </p:extLst>
          </p:nvPr>
        </p:nvGraphicFramePr>
        <p:xfrm>
          <a:off x="0" y="1124744"/>
          <a:ext cx="205172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p:txBody>
          <a:bodyPr/>
          <a:lstStyle/>
          <a:p>
            <a:endParaRPr lang="id-ID"/>
          </a:p>
        </p:txBody>
      </p:sp>
      <p:pic>
        <p:nvPicPr>
          <p:cNvPr id="3074" name="Picture 2" descr="Oropharyngeal Airway (OPA) Insertion ~ MyBoC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3121" y="1340768"/>
            <a:ext cx="35814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oosing the correct size of nasopharyngeal airway. Image A from... |  Download Scientific Diagr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7374" y="1340768"/>
            <a:ext cx="2250669" cy="28003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ndotracheal Tubes: Indications &amp;amp; Patient Management - Video &amp;amp; Lesson  Transcript | Study.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8003" y="4293096"/>
            <a:ext cx="3636518" cy="19848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ryngeal Mask Airway | SpringerLi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7374" y="4293096"/>
            <a:ext cx="2250669" cy="198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7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4803</TotalTime>
  <Words>2576</Words>
  <Application>Microsoft Office PowerPoint</Application>
  <PresentationFormat>On-screen Show (4:3)</PresentationFormat>
  <Paragraphs>431</Paragraphs>
  <Slides>38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맑은 고딕</vt:lpstr>
      <vt:lpstr>Arial</vt:lpstr>
      <vt:lpstr>Calibri</vt:lpstr>
      <vt:lpstr>Courier New</vt:lpstr>
      <vt:lpstr>Wingdings</vt:lpstr>
      <vt:lpstr>Office Theme</vt:lpstr>
      <vt:lpstr>Custom Design</vt:lpstr>
      <vt:lpstr>PowerPoint Presentation</vt:lpstr>
      <vt:lpstr> Tinjauan Umum</vt:lpstr>
      <vt:lpstr>Soal Kep. Gawat Darurat &amp; Kritis</vt:lpstr>
      <vt:lpstr>PowerPoint Presentation</vt:lpstr>
      <vt:lpstr>SISTEM PERNAPASAN</vt:lpstr>
      <vt:lpstr>Obstruksi atau Sumbatan Jalan Napas</vt:lpstr>
      <vt:lpstr>Pembebasan Jalan Nafas</vt:lpstr>
      <vt:lpstr>Pembebasan Jalan Nafas (tanpa alat)</vt:lpstr>
      <vt:lpstr>Pembebasan Jalan Nafas (dengan alat)</vt:lpstr>
      <vt:lpstr>Soal 1</vt:lpstr>
      <vt:lpstr>Pembahasan Soal 1</vt:lpstr>
      <vt:lpstr>Soal 2</vt:lpstr>
      <vt:lpstr>Trauma Dada</vt:lpstr>
      <vt:lpstr>Tension Pneumothorax</vt:lpstr>
      <vt:lpstr>Tata Laksana Tension Pneumothorax</vt:lpstr>
      <vt:lpstr>Open Pneumothorax</vt:lpstr>
      <vt:lpstr>PowerPoint Presentation</vt:lpstr>
      <vt:lpstr>Soal 3</vt:lpstr>
      <vt:lpstr>Pembahasan Soal 3</vt:lpstr>
      <vt:lpstr>Soal 4</vt:lpstr>
      <vt:lpstr>Pembahasan Soal 4</vt:lpstr>
      <vt:lpstr>Suara Napas Normal</vt:lpstr>
      <vt:lpstr>Suara Napas Tambahan</vt:lpstr>
      <vt:lpstr>SISTEM INTEGUMEN</vt:lpstr>
      <vt:lpstr>Rule of Nine</vt:lpstr>
      <vt:lpstr>Klasifikasi Luka Bakar</vt:lpstr>
      <vt:lpstr>Fase Tata Laksana Luka Bakar</vt:lpstr>
      <vt:lpstr>Pemeriksaan Diagnostik</vt:lpstr>
      <vt:lpstr>Cairan Resusitasi – Formula Parkland</vt:lpstr>
      <vt:lpstr>Resusitasi Cairan pada Dewasa</vt:lpstr>
      <vt:lpstr>PowerPoint Presentation</vt:lpstr>
      <vt:lpstr>Soal</vt:lpstr>
      <vt:lpstr>Pembahasan</vt:lpstr>
      <vt:lpstr>PowerPoint Presentation</vt:lpstr>
      <vt:lpstr>Keperawatan Gawat darurat</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Abdul Qodir</cp:lastModifiedBy>
  <cp:revision>170</cp:revision>
  <dcterms:created xsi:type="dcterms:W3CDTF">2014-04-01T16:35:38Z</dcterms:created>
  <dcterms:modified xsi:type="dcterms:W3CDTF">2025-07-09T01:35:56Z</dcterms:modified>
</cp:coreProperties>
</file>