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7" r:id="rId5"/>
    <p:sldId id="258" r:id="rId6"/>
    <p:sldId id="259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73" d="100"/>
          <a:sy n="73" d="100"/>
        </p:scale>
        <p:origin x="342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20461-EF37-4907-AE44-B95738F85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F60B11-D02E-4420-ABD7-A0CA4528CC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B04A6-CFF1-4A00-9BB5-5030C0D67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BD91-CE06-4A2F-A833-9910ECB7C60B}" type="datetimeFigureOut">
              <a:rPr lang="en-ID" smtClean="0"/>
              <a:t>27/02/2025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5730E-81FE-4C31-94E7-3B2E7C741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E5A21-A5FF-4980-9014-0D6F5BC66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2B31E-4FDE-49BC-BCE3-3D4090B3756D}" type="slidenum">
              <a:rPr lang="en-ID" smtClean="0"/>
              <a:t>‹#›</a:t>
            </a:fld>
            <a:endParaRPr lang="en-ID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1477CAF-1B9A-4FB6-AF15-B8566732FF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5677" y="4182836"/>
            <a:ext cx="3714750" cy="2476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05153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D8041-3CCB-4763-8A58-F9AF7F8CC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3CFBFB-98B0-40FE-93A1-21BC3DB874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30CECE-B8A5-4990-AAE4-B55E5FD61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BD91-CE06-4A2F-A833-9910ECB7C60B}" type="datetimeFigureOut">
              <a:rPr lang="en-ID" smtClean="0"/>
              <a:t>27/02/2025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3C2515-EB09-4ACB-AC3B-12D8FD1CD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4992CA-74BE-46BE-8540-C4A7EDDF6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2B31E-4FDE-49BC-BCE3-3D4090B3756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12524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16DA2A-6B18-4692-A5DC-76FA242254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40602F-7FBB-4F01-893D-DCA2362115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7276DB-520F-46F3-9B64-3D74E29FD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BD91-CE06-4A2F-A833-9910ECB7C60B}" type="datetimeFigureOut">
              <a:rPr lang="en-ID" smtClean="0"/>
              <a:t>27/02/2025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8EC7F-FE6A-4BA8-A010-9437A52C5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B6DED9-26E3-4861-AC67-41C4F107D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2B31E-4FDE-49BC-BCE3-3D4090B3756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0132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B6E73-BDBC-4BAC-86D5-65C9873BA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EB404-A420-4F01-8C9C-3DE4A294F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8F5FB-E1FE-466A-9C13-4EAC4E572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BD91-CE06-4A2F-A833-9910ECB7C60B}" type="datetimeFigureOut">
              <a:rPr lang="en-ID" smtClean="0"/>
              <a:t>27/02/2025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C72DB-B50C-45DC-8D1B-DBFEEFA0B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121FB1-08BC-4D2D-ABF5-C53B06759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2B31E-4FDE-49BC-BCE3-3D4090B3756D}" type="slidenum">
              <a:rPr lang="en-ID" smtClean="0"/>
              <a:t>‹#›</a:t>
            </a:fld>
            <a:endParaRPr lang="en-ID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9A70CF3-353C-4831-9F1E-D7213A3982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9050" y="4062412"/>
            <a:ext cx="3714750" cy="2476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79342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73DEB-5100-4D9A-8AC0-01834AC11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22B0F5-04CD-4CDA-BE84-C2DD06166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CA59D-022A-4CF7-A1AF-72E9E6CDA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BD91-CE06-4A2F-A833-9910ECB7C60B}" type="datetimeFigureOut">
              <a:rPr lang="en-ID" smtClean="0"/>
              <a:t>27/02/2025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5F875-3F25-415B-95CA-A4F28253A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B3DFDD-8AA1-4766-815A-E0A6A158E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2B31E-4FDE-49BC-BCE3-3D4090B3756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83660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7EEA3-604A-44EF-8152-7C124A5E1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4B865-AF5F-4267-BBB3-1B62374F6A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8FB28F-2EFB-48AB-A46E-5DFCBA7E1A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6B56E6-3979-4EB3-92FD-E503EFBE1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BD91-CE06-4A2F-A833-9910ECB7C60B}" type="datetimeFigureOut">
              <a:rPr lang="en-ID" smtClean="0"/>
              <a:t>27/02/2025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F70D44-C1D2-4FE0-8D6D-187AB1F90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A88EBA-25DB-47D1-B4D1-26311E451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2B31E-4FDE-49BC-BCE3-3D4090B3756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67772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9236E-4DFE-4853-A36F-A1E750E55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E5A8F0-0BF9-4D57-B081-231AA929F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BCFD29-DACA-4BB6-9380-AF2BF885A7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72FC60-22F7-4EF1-BECC-CA7C9EBABB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7C17CA-47CC-45B9-97AC-F9565B9BF7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275811-25B8-41A1-BCB4-8C299DA68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BD91-CE06-4A2F-A833-9910ECB7C60B}" type="datetimeFigureOut">
              <a:rPr lang="en-ID" smtClean="0"/>
              <a:t>27/02/2025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22C5C8-61E2-4A3C-9980-C68824F20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BFC9D6-613D-444F-82D8-2E128B357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2B31E-4FDE-49BC-BCE3-3D4090B3756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68460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2B07C-5376-4A4F-8AA2-706693400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59E03C-65E8-41D4-ACB8-BEF000949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BD91-CE06-4A2F-A833-9910ECB7C60B}" type="datetimeFigureOut">
              <a:rPr lang="en-ID" smtClean="0"/>
              <a:t>27/02/2025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2244FF-5376-4C38-871C-CDF92C119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637E9D-9173-4866-BE6A-E6309A89E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2B31E-4FDE-49BC-BCE3-3D4090B3756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03257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583EEF-2813-4BB6-A9A0-57857BF61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BD91-CE06-4A2F-A833-9910ECB7C60B}" type="datetimeFigureOut">
              <a:rPr lang="en-ID" smtClean="0"/>
              <a:t>27/02/2025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0556FC-C72B-4CC1-9234-2221FFC55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BCA525-00D3-4004-9BEA-807290CF6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2B31E-4FDE-49BC-BCE3-3D4090B3756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54425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BA6F6-1C39-4826-8759-7E30B4AA6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E1B7C-573C-49EE-B2CB-7E3D7E9A0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04FEAA-8C59-4262-8E2A-3B4C421A6E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0C91CC-B285-4802-8E5B-C9D14F17B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BD91-CE06-4A2F-A833-9910ECB7C60B}" type="datetimeFigureOut">
              <a:rPr lang="en-ID" smtClean="0"/>
              <a:t>27/02/2025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B62E23-3454-4976-AA6A-000CACA2F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C22558-AB9D-4342-9DB4-4C7FED297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2B31E-4FDE-49BC-BCE3-3D4090B3756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13691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1A7DA-BB7A-4E81-9C22-DA0DA1746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4582D9-70F1-4FBA-B955-1D66C466F1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D07DAF-1B5F-48B6-8FD1-0E444088CD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93694D-BD26-404A-93F0-B5368FFB4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6BD91-CE06-4A2F-A833-9910ECB7C60B}" type="datetimeFigureOut">
              <a:rPr lang="en-ID" smtClean="0"/>
              <a:t>27/02/2025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1D9169-5ADC-44CA-82D7-69AA40EF8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EC299D-8507-44AC-A007-90224C5DE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2B31E-4FDE-49BC-BCE3-3D4090B3756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14750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84215A-8F8D-46AB-B6B1-4B3768729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5F05C3-EAE9-4BA4-904E-C6E5DAC383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97A83F-BB86-4EDB-B1F6-14EDFA0387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6BD91-CE06-4A2F-A833-9910ECB7C60B}" type="datetimeFigureOut">
              <a:rPr lang="en-ID" smtClean="0"/>
              <a:t>27/02/2025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13BCE-1146-4A82-A60C-5565EFA17A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374B8B-5E5D-4593-84A5-4A03CE1B01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2B31E-4FDE-49BC-BCE3-3D4090B3756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01092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7B379-2917-4B22-8A82-EF64185B26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TEORI DAN </a:t>
            </a:r>
            <a:br>
              <a:rPr lang="en-US" b="1" dirty="0"/>
            </a:br>
            <a:r>
              <a:rPr lang="en-US" b="1" dirty="0"/>
              <a:t>GAYA KEPEMIMPINAN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E75FB2-05A3-4AC8-82D8-EAB609ACE5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Frengki</a:t>
            </a:r>
            <a:r>
              <a:rPr lang="en-US" dirty="0"/>
              <a:t> </a:t>
            </a:r>
            <a:r>
              <a:rPr lang="en-US" dirty="0" err="1"/>
              <a:t>Apryanto</a:t>
            </a:r>
            <a:r>
              <a:rPr lang="en-US" dirty="0"/>
              <a:t>, </a:t>
            </a:r>
            <a:r>
              <a:rPr lang="en-US" dirty="0" err="1"/>
              <a:t>S.Kep</a:t>
            </a:r>
            <a:r>
              <a:rPr lang="en-US" dirty="0"/>
              <a:t>., </a:t>
            </a:r>
            <a:r>
              <a:rPr lang="en-US" dirty="0" err="1"/>
              <a:t>Ners</a:t>
            </a:r>
            <a:r>
              <a:rPr lang="en-US" dirty="0"/>
              <a:t>., </a:t>
            </a:r>
            <a:r>
              <a:rPr lang="en-US" dirty="0" err="1"/>
              <a:t>M.Kep</a:t>
            </a:r>
            <a:endParaRPr lang="en-ID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137623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8E76B-AB31-4E51-AF53-B3F179948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1. </a:t>
            </a:r>
            <a:r>
              <a:rPr lang="en-ID" dirty="0" err="1"/>
              <a:t>Pengertian</a:t>
            </a:r>
            <a:r>
              <a:rPr lang="en-ID" dirty="0"/>
              <a:t> </a:t>
            </a:r>
            <a:r>
              <a:rPr lang="en-ID" dirty="0" err="1"/>
              <a:t>Kepemimpinan</a:t>
            </a:r>
            <a:r>
              <a:rPr lang="en-ID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16C59-0B6B-459A-84A3-D918CECC1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47247"/>
            <a:ext cx="11225349" cy="2080169"/>
          </a:xfrm>
        </p:spPr>
        <p:txBody>
          <a:bodyPr>
            <a:normAutofit/>
          </a:bodyPr>
          <a:lstStyle/>
          <a:p>
            <a:r>
              <a:rPr lang="en-ID" dirty="0" err="1"/>
              <a:t>Kepemimpinan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keterampilan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penggunaan</a:t>
            </a:r>
            <a:br>
              <a:rPr lang="en-ID" dirty="0"/>
            </a:br>
            <a:r>
              <a:rPr lang="en-ID" dirty="0" err="1"/>
              <a:t>keterampilan</a:t>
            </a:r>
            <a:r>
              <a:rPr lang="en-ID" dirty="0"/>
              <a:t> yang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mempengaruhi</a:t>
            </a:r>
            <a:r>
              <a:rPr lang="en-ID" dirty="0"/>
              <a:t> orang lain </a:t>
            </a:r>
            <a:r>
              <a:rPr lang="en-ID" dirty="0" err="1"/>
              <a:t>atau</a:t>
            </a:r>
            <a:r>
              <a:rPr lang="en-ID" dirty="0"/>
              <a:t> orang </a:t>
            </a:r>
            <a:r>
              <a:rPr lang="en-ID" dirty="0" err="1"/>
              <a:t>sekitar</a:t>
            </a:r>
            <a:br>
              <a:rPr lang="en-ID" dirty="0"/>
            </a:b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sesuatu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maksimal</a:t>
            </a:r>
            <a:r>
              <a:rPr lang="en-ID" dirty="0"/>
              <a:t> dan </a:t>
            </a:r>
            <a:r>
              <a:rPr lang="en-ID" dirty="0" err="1"/>
              <a:t>sebaik-baiknya</a:t>
            </a:r>
            <a:br>
              <a:rPr lang="en-ID" dirty="0"/>
            </a:b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kemampuan</a:t>
            </a:r>
            <a:r>
              <a:rPr lang="en-ID" dirty="0"/>
              <a:t> yang </a:t>
            </a:r>
            <a:r>
              <a:rPr lang="en-ID" dirty="0" err="1"/>
              <a:t>dimiliki</a:t>
            </a:r>
            <a:r>
              <a:rPr lang="en-ID" dirty="0"/>
              <a:t> (Sullivan &amp; </a:t>
            </a:r>
            <a:r>
              <a:rPr lang="en-ID" dirty="0" err="1"/>
              <a:t>Decleur</a:t>
            </a:r>
            <a:r>
              <a:rPr lang="en-ID" dirty="0"/>
              <a:t>,</a:t>
            </a:r>
            <a:br>
              <a:rPr lang="en-ID" dirty="0"/>
            </a:br>
            <a:r>
              <a:rPr lang="en-ID" dirty="0"/>
              <a:t>1989).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F0BC9D8-8E52-4D1E-BEF8-4FCBCE785966}"/>
              </a:ext>
            </a:extLst>
          </p:cNvPr>
          <p:cNvSpPr txBox="1">
            <a:spLocks/>
          </p:cNvSpPr>
          <p:nvPr/>
        </p:nvSpPr>
        <p:spPr>
          <a:xfrm>
            <a:off x="838200" y="4040731"/>
            <a:ext cx="5682343" cy="33650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D" dirty="0" err="1"/>
              <a:t>Sedangkan</a:t>
            </a:r>
            <a:r>
              <a:rPr lang="en-ID" dirty="0"/>
              <a:t> </a:t>
            </a:r>
            <a:r>
              <a:rPr lang="en-ID" dirty="0" err="1"/>
              <a:t>pengertian</a:t>
            </a:r>
            <a:r>
              <a:rPr lang="en-ID" dirty="0"/>
              <a:t> </a:t>
            </a:r>
            <a:r>
              <a:rPr lang="en-ID" dirty="0" err="1"/>
              <a:t>kepemimpinan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juga </a:t>
            </a:r>
            <a:r>
              <a:rPr lang="en-ID" dirty="0" err="1"/>
              <a:t>dianggap</a:t>
            </a:r>
            <a:br>
              <a:rPr lang="en-ID" dirty="0"/>
            </a:b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kemampuan</a:t>
            </a:r>
            <a:r>
              <a:rPr lang="en-ID" dirty="0"/>
              <a:t> </a:t>
            </a:r>
            <a:r>
              <a:rPr lang="en-ID" dirty="0" err="1"/>
              <a:t>seseorang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membuat</a:t>
            </a:r>
            <a:r>
              <a:rPr lang="en-ID" dirty="0"/>
              <a:t> </a:t>
            </a:r>
            <a:r>
              <a:rPr lang="en-ID" dirty="0" err="1"/>
              <a:t>seseorang</a:t>
            </a:r>
            <a:r>
              <a:rPr lang="en-ID" dirty="0"/>
              <a:t> </a:t>
            </a:r>
            <a:r>
              <a:rPr lang="en-ID" dirty="0" err="1"/>
              <a:t>tersebut</a:t>
            </a:r>
            <a:br>
              <a:rPr lang="en-ID" dirty="0"/>
            </a:br>
            <a:r>
              <a:rPr lang="en-ID" dirty="0" err="1"/>
              <a:t>ingin</a:t>
            </a:r>
            <a:r>
              <a:rPr lang="en-ID" dirty="0"/>
              <a:t> </a:t>
            </a:r>
            <a:r>
              <a:rPr lang="en-ID" dirty="0" err="1"/>
              <a:t>mengerjakan</a:t>
            </a:r>
            <a:r>
              <a:rPr lang="en-ID" dirty="0"/>
              <a:t> </a:t>
            </a:r>
            <a:r>
              <a:rPr lang="en-ID" dirty="0" err="1"/>
              <a:t>apa</a:t>
            </a:r>
            <a:r>
              <a:rPr lang="en-ID" dirty="0"/>
              <a:t> yang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ingin</a:t>
            </a:r>
            <a:r>
              <a:rPr lang="en-ID" dirty="0"/>
              <a:t> </a:t>
            </a:r>
            <a:r>
              <a:rPr lang="en-ID" dirty="0" err="1"/>
              <a:t>mereka</a:t>
            </a:r>
            <a:r>
              <a:rPr lang="en-ID" dirty="0"/>
              <a:t> </a:t>
            </a:r>
            <a:r>
              <a:rPr lang="en-ID" dirty="0" err="1"/>
              <a:t>lakukan</a:t>
            </a:r>
            <a:r>
              <a:rPr lang="en-ID" dirty="0"/>
              <a:t> dan </a:t>
            </a:r>
            <a:r>
              <a:rPr lang="en-ID" dirty="0" err="1"/>
              <a:t>ingin</a:t>
            </a:r>
            <a:br>
              <a:rPr lang="en-ID" dirty="0"/>
            </a:b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apa</a:t>
            </a:r>
            <a:r>
              <a:rPr lang="en-ID" dirty="0"/>
              <a:t> yang </a:t>
            </a:r>
            <a:r>
              <a:rPr lang="en-ID" dirty="0" err="1"/>
              <a:t>mereka</a:t>
            </a:r>
            <a:r>
              <a:rPr lang="en-ID" dirty="0"/>
              <a:t> </a:t>
            </a:r>
            <a:r>
              <a:rPr lang="en-ID" dirty="0" err="1"/>
              <a:t>sukai</a:t>
            </a:r>
            <a:r>
              <a:rPr lang="en-ID" dirty="0"/>
              <a:t> (Truman </a:t>
            </a:r>
            <a:r>
              <a:rPr lang="en-ID" dirty="0" err="1"/>
              <a:t>dalam</a:t>
            </a:r>
            <a:r>
              <a:rPr lang="en-ID" dirty="0"/>
              <a:t> Gillies, 1996) </a:t>
            </a:r>
            <a:br>
              <a:rPr lang="en-ID" dirty="0"/>
            </a:b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82704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66543-3D0B-4AC4-9CC5-41F4C557B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2B0C7-17AB-4AAC-B0C4-358591093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Sedangkan</a:t>
            </a:r>
            <a:r>
              <a:rPr lang="en-ID" dirty="0"/>
              <a:t> </a:t>
            </a:r>
            <a:r>
              <a:rPr lang="en-ID" dirty="0" err="1"/>
              <a:t>pemimpin</a:t>
            </a:r>
            <a:r>
              <a:rPr lang="en-ID" dirty="0"/>
              <a:t> </a:t>
            </a:r>
            <a:r>
              <a:rPr lang="en-ID" dirty="0" err="1"/>
              <a:t>sendiri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seseorang</a:t>
            </a:r>
            <a:r>
              <a:rPr lang="en-ID" dirty="0"/>
              <a:t> yang </a:t>
            </a:r>
            <a:r>
              <a:rPr lang="en-ID" dirty="0" err="1"/>
              <a:t>berada</a:t>
            </a:r>
            <a:br>
              <a:rPr lang="en-ID" dirty="0"/>
            </a:br>
            <a:r>
              <a:rPr lang="en-ID" dirty="0"/>
              <a:t>di </a:t>
            </a:r>
            <a:r>
              <a:rPr lang="en-ID" dirty="0" err="1"/>
              <a:t>depan</a:t>
            </a:r>
            <a:r>
              <a:rPr lang="en-ID" dirty="0"/>
              <a:t>, </a:t>
            </a:r>
            <a:r>
              <a:rPr lang="en-ID" dirty="0" err="1"/>
              <a:t>mengambil</a:t>
            </a:r>
            <a:r>
              <a:rPr lang="en-ID" dirty="0"/>
              <a:t> </a:t>
            </a:r>
            <a:r>
              <a:rPr lang="en-ID" dirty="0" err="1"/>
              <a:t>resiko</a:t>
            </a:r>
            <a:r>
              <a:rPr lang="en-ID" dirty="0"/>
              <a:t>, </a:t>
            </a:r>
            <a:r>
              <a:rPr lang="en-ID" dirty="0" err="1"/>
              <a:t>berusaha</a:t>
            </a:r>
            <a:r>
              <a:rPr lang="en-ID" dirty="0"/>
              <a:t> </a:t>
            </a:r>
            <a:r>
              <a:rPr lang="en-ID" dirty="0" err="1"/>
              <a:t>mencapai</a:t>
            </a:r>
            <a:r>
              <a:rPr lang="en-ID" dirty="0"/>
              <a:t> </a:t>
            </a:r>
            <a:r>
              <a:rPr lang="en-ID" dirty="0" err="1"/>
              <a:t>tujuan</a:t>
            </a:r>
            <a:r>
              <a:rPr lang="en-ID" dirty="0"/>
              <a:t> </a:t>
            </a:r>
            <a:r>
              <a:rPr lang="en-ID" dirty="0" err="1"/>
              <a:t>pertama</a:t>
            </a:r>
            <a:r>
              <a:rPr lang="en-ID" dirty="0"/>
              <a:t>,</a:t>
            </a:r>
            <a:br>
              <a:rPr lang="en-ID" dirty="0"/>
            </a:br>
            <a:r>
              <a:rPr lang="en-ID" dirty="0"/>
              <a:t>dan </a:t>
            </a:r>
            <a:r>
              <a:rPr lang="en-ID" dirty="0" err="1"/>
              <a:t>memberi</a:t>
            </a:r>
            <a:r>
              <a:rPr lang="en-ID" dirty="0"/>
              <a:t> </a:t>
            </a:r>
            <a:r>
              <a:rPr lang="en-ID" dirty="0" err="1"/>
              <a:t>inspirasi</a:t>
            </a:r>
            <a:r>
              <a:rPr lang="en-ID" dirty="0"/>
              <a:t> orang lain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bertindak</a:t>
            </a:r>
            <a:r>
              <a:rPr lang="en-ID" dirty="0"/>
              <a:t>. </a:t>
            </a:r>
          </a:p>
          <a:p>
            <a:r>
              <a:rPr lang="en-ID" dirty="0" err="1"/>
              <a:t>Pemimpin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perilaku</a:t>
            </a:r>
            <a:r>
              <a:rPr lang="en-ID" dirty="0"/>
              <a:t> interpersonal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memotivasi</a:t>
            </a:r>
            <a:r>
              <a:rPr lang="en-ID" dirty="0"/>
              <a:t> </a:t>
            </a:r>
            <a:r>
              <a:rPr lang="en-ID" dirty="0" err="1"/>
              <a:t>anggota</a:t>
            </a:r>
            <a:r>
              <a:rPr lang="en-ID" dirty="0"/>
              <a:t> agar </a:t>
            </a:r>
            <a:r>
              <a:rPr lang="en-ID" dirty="0" err="1"/>
              <a:t>berkomitmen</a:t>
            </a:r>
            <a:r>
              <a:rPr lang="en-ID" dirty="0"/>
              <a:t> dan </a:t>
            </a: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upaya</a:t>
            </a:r>
            <a:r>
              <a:rPr lang="en-ID" dirty="0"/>
              <a:t> </a:t>
            </a:r>
            <a:r>
              <a:rPr lang="en-ID" dirty="0" err="1"/>
              <a:t>terbaik</a:t>
            </a:r>
            <a:r>
              <a:rPr lang="en-ID" dirty="0"/>
              <a:t> </a:t>
            </a:r>
            <a:r>
              <a:rPr lang="en-ID" dirty="0" err="1"/>
              <a:t>mereka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berkontribusi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mencapai</a:t>
            </a:r>
            <a:r>
              <a:rPr lang="en-ID" dirty="0"/>
              <a:t> </a:t>
            </a:r>
            <a:r>
              <a:rPr lang="en-ID" dirty="0" err="1"/>
              <a:t>tujuan</a:t>
            </a:r>
            <a:r>
              <a:rPr lang="en-ID" dirty="0"/>
              <a:t> </a:t>
            </a:r>
            <a:r>
              <a:rPr lang="en-ID" dirty="0" err="1"/>
              <a:t>grup</a:t>
            </a:r>
            <a:r>
              <a:rPr lang="en-ID" dirty="0"/>
              <a:t> </a:t>
            </a:r>
            <a:br>
              <a:rPr lang="en-ID" dirty="0"/>
            </a:b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995439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5C77-ACCA-4D8D-A169-E6A2161FD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1. </a:t>
            </a:r>
            <a:r>
              <a:rPr lang="en-US" b="1" dirty="0" err="1"/>
              <a:t>Demokratis</a:t>
            </a:r>
            <a:r>
              <a:rPr lang="en-US" b="1" dirty="0"/>
              <a:t>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25773-9A6B-4920-864C-3E24FE3129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Definisi</a:t>
            </a:r>
            <a:r>
              <a:rPr lang="en-US" dirty="0"/>
              <a:t> </a:t>
            </a:r>
            <a:r>
              <a:rPr lang="en-US" dirty="0" err="1"/>
              <a:t>pemimpin</a:t>
            </a:r>
            <a:r>
              <a:rPr lang="en-US" dirty="0"/>
              <a:t> yang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mendengar</a:t>
            </a:r>
            <a:r>
              <a:rPr lang="en-US" dirty="0"/>
              <a:t> dan </a:t>
            </a:r>
            <a:r>
              <a:rPr lang="en-US" dirty="0" err="1"/>
              <a:t>mempertimbangkan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masukan</a:t>
            </a:r>
            <a:r>
              <a:rPr lang="en-US" dirty="0"/>
              <a:t> – </a:t>
            </a:r>
            <a:r>
              <a:rPr lang="en-US" dirty="0" err="1"/>
              <a:t>masukan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para </a:t>
            </a:r>
            <a:r>
              <a:rPr lang="en-US" dirty="0" err="1"/>
              <a:t>pegawainya</a:t>
            </a:r>
            <a:r>
              <a:rPr lang="en-US" dirty="0"/>
              <a:t>.</a:t>
            </a:r>
            <a:endParaRPr lang="en-ID" dirty="0"/>
          </a:p>
          <a:p>
            <a:r>
              <a:rPr lang="en-US" dirty="0" err="1"/>
              <a:t>Contoh</a:t>
            </a:r>
            <a:r>
              <a:rPr lang="en-US" dirty="0"/>
              <a:t> :</a:t>
            </a:r>
            <a:endParaRPr lang="en-ID" dirty="0"/>
          </a:p>
          <a:p>
            <a:r>
              <a:rPr lang="en-US" dirty="0" err="1"/>
              <a:t>Disebuah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perinatalogi</a:t>
            </a:r>
            <a:r>
              <a:rPr lang="en-US" dirty="0"/>
              <a:t> </a:t>
            </a:r>
            <a:r>
              <a:rPr lang="en-US" dirty="0" err="1"/>
              <a:t>terlihat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dan para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dekat</a:t>
            </a:r>
            <a:r>
              <a:rPr lang="en-US" dirty="0"/>
              <a:t>.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perinatalogi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mendisusikan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dan para </a:t>
            </a:r>
            <a:r>
              <a:rPr lang="en-US" dirty="0" err="1"/>
              <a:t>perawat</a:t>
            </a:r>
            <a:r>
              <a:rPr lang="en-US" dirty="0"/>
              <a:t> pun </a:t>
            </a:r>
            <a:r>
              <a:rPr lang="en-US" dirty="0" err="1"/>
              <a:t>aktif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masukan</a:t>
            </a:r>
            <a:r>
              <a:rPr lang="en-US" dirty="0"/>
              <a:t> – </a:t>
            </a:r>
            <a:r>
              <a:rPr lang="en-US" dirty="0" err="1"/>
              <a:t>masukan</a:t>
            </a:r>
            <a:r>
              <a:rPr lang="en-US" dirty="0"/>
              <a:t>.  </a:t>
            </a:r>
            <a:endParaRPr lang="en-ID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318650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64855-5024-427E-960E-9E8D7A71D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2. </a:t>
            </a:r>
            <a:r>
              <a:rPr lang="en-US" b="1" dirty="0" err="1"/>
              <a:t>Otoriter</a:t>
            </a:r>
            <a:r>
              <a:rPr lang="en-US" b="1" dirty="0"/>
              <a:t>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2D3C1-85C6-4868-8054-74F95A205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Definisi</a:t>
            </a:r>
            <a:r>
              <a:rPr lang="en-US" dirty="0"/>
              <a:t> </a:t>
            </a:r>
            <a:r>
              <a:rPr lang="en-US" dirty="0" err="1"/>
              <a:t>gaya</a:t>
            </a:r>
            <a:r>
              <a:rPr lang="en-US" dirty="0"/>
              <a:t> </a:t>
            </a:r>
            <a:r>
              <a:rPr lang="en-US" dirty="0" err="1"/>
              <a:t>pemimpin</a:t>
            </a:r>
            <a:r>
              <a:rPr lang="en-US" dirty="0"/>
              <a:t> yang </a:t>
            </a:r>
            <a:r>
              <a:rPr lang="en-US" dirty="0" err="1"/>
              <a:t>memusatkan</a:t>
            </a:r>
            <a:r>
              <a:rPr lang="en-US" dirty="0"/>
              <a:t> pada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dan </a:t>
            </a:r>
            <a:r>
              <a:rPr lang="en-US" dirty="0" err="1"/>
              <a:t>kebijakan</a:t>
            </a:r>
            <a:r>
              <a:rPr lang="en-US" dirty="0"/>
              <a:t> yang </a:t>
            </a:r>
            <a:r>
              <a:rPr lang="en-US" dirty="0" err="1"/>
              <a:t>diambil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dirinya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penuh</a:t>
            </a:r>
            <a:r>
              <a:rPr lang="en-US" dirty="0"/>
              <a:t>.</a:t>
            </a:r>
            <a:endParaRPr lang="en-ID" dirty="0"/>
          </a:p>
          <a:p>
            <a:r>
              <a:rPr lang="en-US" dirty="0" err="1"/>
              <a:t>Contoh</a:t>
            </a:r>
            <a:r>
              <a:rPr lang="en-US" dirty="0"/>
              <a:t> :</a:t>
            </a:r>
            <a:endParaRPr lang="en-ID" dirty="0"/>
          </a:p>
          <a:p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para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dibangsal</a:t>
            </a:r>
            <a:r>
              <a:rPr lang="en-US" dirty="0"/>
              <a:t> </a:t>
            </a:r>
            <a:r>
              <a:rPr lang="en-US" dirty="0" err="1"/>
              <a:t>bedah</a:t>
            </a:r>
            <a:r>
              <a:rPr lang="en-US" dirty="0"/>
              <a:t> </a:t>
            </a:r>
            <a:r>
              <a:rPr lang="en-US" dirty="0" err="1"/>
              <a:t>saraf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 oleh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sedikit</a:t>
            </a:r>
            <a:r>
              <a:rPr lang="en-US" dirty="0"/>
              <a:t> pun </a:t>
            </a:r>
            <a:r>
              <a:rPr lang="en-US" dirty="0" err="1"/>
              <a:t>bantahan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tugasnya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yang </a:t>
            </a:r>
            <a:r>
              <a:rPr lang="en-US" dirty="0" err="1"/>
              <a:t>diinginkan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.</a:t>
            </a:r>
            <a:endParaRPr lang="en-ID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7158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68781-CDAF-4DC4-AC0D-A9EF77C42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3. </a:t>
            </a:r>
            <a:r>
              <a:rPr lang="en-US" b="1" dirty="0" err="1"/>
              <a:t>Laisez</a:t>
            </a:r>
            <a:r>
              <a:rPr lang="en-US" b="1" dirty="0"/>
              <a:t> faire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5CB31-6D3A-4E12-8E7C-ED717F56A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Definisi</a:t>
            </a:r>
            <a:r>
              <a:rPr lang="en-US" dirty="0"/>
              <a:t> </a:t>
            </a:r>
            <a:r>
              <a:rPr lang="en-US" dirty="0" err="1"/>
              <a:t>pemimpin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dan </a:t>
            </a:r>
            <a:r>
              <a:rPr lang="en-US" dirty="0" err="1"/>
              <a:t>membiarkan</a:t>
            </a:r>
            <a:r>
              <a:rPr lang="en-US" dirty="0"/>
              <a:t> </a:t>
            </a:r>
            <a:r>
              <a:rPr lang="en-US" dirty="0" err="1"/>
              <a:t>pegawainya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</a:t>
            </a:r>
            <a:r>
              <a:rPr lang="en-US" dirty="0" err="1"/>
              <a:t>masing</a:t>
            </a:r>
            <a:r>
              <a:rPr lang="en-US" dirty="0"/>
              <a:t> – </a:t>
            </a:r>
            <a:r>
              <a:rPr lang="en-US" dirty="0" err="1"/>
              <a:t>masing</a:t>
            </a:r>
            <a:r>
              <a:rPr lang="en-US" dirty="0"/>
              <a:t> </a:t>
            </a:r>
            <a:r>
              <a:rPr lang="en-US" dirty="0" err="1"/>
              <a:t>sesuka</a:t>
            </a:r>
            <a:r>
              <a:rPr lang="en-US" dirty="0"/>
              <a:t> </a:t>
            </a:r>
            <a:r>
              <a:rPr lang="en-US" dirty="0" err="1"/>
              <a:t>hati</a:t>
            </a:r>
            <a:endParaRPr lang="en-ID" dirty="0"/>
          </a:p>
          <a:p>
            <a:r>
              <a:rPr lang="en-US" dirty="0" err="1"/>
              <a:t>Contoh</a:t>
            </a:r>
            <a:r>
              <a:rPr lang="en-US" dirty="0"/>
              <a:t> : </a:t>
            </a:r>
            <a:endParaRPr lang="en-ID" dirty="0"/>
          </a:p>
          <a:p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disuatu</a:t>
            </a:r>
            <a:r>
              <a:rPr lang="en-US" dirty="0"/>
              <a:t> </a:t>
            </a:r>
            <a:r>
              <a:rPr lang="en-US" dirty="0" err="1"/>
              <a:t>bangsal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kepercayaan</a:t>
            </a:r>
            <a:r>
              <a:rPr lang="en-US" dirty="0"/>
              <a:t> </a:t>
            </a:r>
            <a:r>
              <a:rPr lang="en-US" dirty="0" err="1"/>
              <a:t>penuh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para </a:t>
            </a:r>
            <a:r>
              <a:rPr lang="en-US" dirty="0" err="1"/>
              <a:t>pegawainya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masing</a:t>
            </a:r>
            <a:r>
              <a:rPr lang="en-US" dirty="0"/>
              <a:t> – </a:t>
            </a:r>
            <a:r>
              <a:rPr lang="en-US" dirty="0" err="1"/>
              <a:t>masing</a:t>
            </a:r>
            <a:r>
              <a:rPr lang="en-US" dirty="0"/>
              <a:t>,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kinerjanya</a:t>
            </a:r>
            <a:r>
              <a:rPr lang="en-US" dirty="0"/>
              <a:t>.  </a:t>
            </a:r>
            <a:endParaRPr lang="en-ID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33197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B5A89-6FFE-4C18-A41F-9EB13FAFC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4. </a:t>
            </a:r>
            <a:r>
              <a:rPr lang="en-US" b="1" dirty="0" err="1"/>
              <a:t>Transaksional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31F9E-6EDF-4A8C-9554-73292F411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Pemimpin</a:t>
            </a:r>
            <a:r>
              <a:rPr lang="en-US" dirty="0"/>
              <a:t> non </a:t>
            </a:r>
            <a:r>
              <a:rPr lang="en-US" dirty="0" err="1"/>
              <a:t>visioner</a:t>
            </a:r>
            <a:r>
              <a:rPr lang="en-US" dirty="0"/>
              <a:t> : </a:t>
            </a: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dan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konsisten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endParaRPr lang="en-US" dirty="0"/>
          </a:p>
          <a:p>
            <a:r>
              <a:rPr lang="en-US" dirty="0" err="1"/>
              <a:t>Seringkali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top down, dan </a:t>
            </a:r>
            <a:r>
              <a:rPr lang="en-US" dirty="0" err="1"/>
              <a:t>inovasi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kreativitas</a:t>
            </a:r>
            <a:r>
              <a:rPr lang="en-US" dirty="0"/>
              <a:t> minimal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701630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B3CF8-2F1A-4EB3-AA88-9F90BCDA9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D68F8-2875-4C90-AC15-9835A31FF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BB9DAF0-31FE-4E9D-A336-7F671854F241}"/>
              </a:ext>
            </a:extLst>
          </p:cNvPr>
          <p:cNvSpPr/>
          <p:nvPr/>
        </p:nvSpPr>
        <p:spPr>
          <a:xfrm>
            <a:off x="3989496" y="2967335"/>
            <a:ext cx="42130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TERIMAKASIH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54316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221</Words>
  <Application>Microsoft Office PowerPoint</Application>
  <PresentationFormat>Widescreen</PresentationFormat>
  <Paragraphs>23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TEORI DAN  GAYA KEPEMIMPINAN</vt:lpstr>
      <vt:lpstr>1. Pengertian Kepemimpinan </vt:lpstr>
      <vt:lpstr>PowerPoint Presentation</vt:lpstr>
      <vt:lpstr>1. Demokratis </vt:lpstr>
      <vt:lpstr>2. Otoriter </vt:lpstr>
      <vt:lpstr>3. Laisez faire</vt:lpstr>
      <vt:lpstr>4. Transaksional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GAYA KEPEMIMPINAN</dc:title>
  <dc:creator>MyBook 14F</dc:creator>
  <cp:lastModifiedBy>MyBook 14F</cp:lastModifiedBy>
  <cp:revision>5</cp:revision>
  <dcterms:created xsi:type="dcterms:W3CDTF">2025-02-27T05:36:39Z</dcterms:created>
  <dcterms:modified xsi:type="dcterms:W3CDTF">2025-02-27T07:17:22Z</dcterms:modified>
</cp:coreProperties>
</file>