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37"/>
  </p:notesMasterIdLst>
  <p:sldIdLst>
    <p:sldId id="256" r:id="rId2"/>
    <p:sldId id="261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59" r:id="rId17"/>
    <p:sldId id="297" r:id="rId18"/>
    <p:sldId id="298" r:id="rId19"/>
    <p:sldId id="299" r:id="rId20"/>
    <p:sldId id="300" r:id="rId21"/>
    <p:sldId id="301" r:id="rId22"/>
    <p:sldId id="302" r:id="rId23"/>
    <p:sldId id="304" r:id="rId24"/>
    <p:sldId id="307" r:id="rId25"/>
    <p:sldId id="308" r:id="rId26"/>
    <p:sldId id="305" r:id="rId27"/>
    <p:sldId id="306" r:id="rId28"/>
    <p:sldId id="309" r:id="rId29"/>
    <p:sldId id="310" r:id="rId30"/>
    <p:sldId id="311" r:id="rId31"/>
    <p:sldId id="312" r:id="rId32"/>
    <p:sldId id="315" r:id="rId33"/>
    <p:sldId id="314" r:id="rId34"/>
    <p:sldId id="313" r:id="rId35"/>
    <p:sldId id="316" r:id="rId3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EA92E03A-1C29-4BA3-8D4E-5648A0AE1B41}">
  <a:tblStyle styleId="{EA92E03A-1C29-4BA3-8D4E-5648A0AE1B4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3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815525" y="1991825"/>
            <a:ext cx="5585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821550" y="1507150"/>
            <a:ext cx="5500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821550" y="2535254"/>
            <a:ext cx="55008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1049500" y="1437426"/>
            <a:ext cx="7020900" cy="270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+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1604425" y="3720500"/>
            <a:ext cx="5935200" cy="51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2A95B7"/>
                </a:solidFill>
              </a:defRPr>
            </a:lvl1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49500" y="1437426"/>
            <a:ext cx="7020900" cy="27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  <a:noFill/>
          <a:ln>
            <a:noFill/>
          </a:ln>
          <a:effectLst>
            <a:outerShdw blurRad="28575"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5" r:id="rId4"/>
    <p:sldLayoutId id="2147483656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ctrTitle"/>
          </p:nvPr>
        </p:nvSpPr>
        <p:spPr>
          <a:xfrm>
            <a:off x="1815525" y="1991825"/>
            <a:ext cx="5585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 smtClean="0">
                <a:solidFill>
                  <a:schemeClr val="tx1"/>
                </a:solidFill>
              </a:rPr>
              <a:t>Sistem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Layanan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Kesehatan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dan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Sistem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Rujukan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Pasien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dengan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Gangguan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Sistem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Reproduksi</a:t>
            </a:r>
            <a:endParaRPr sz="36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500" y="590551"/>
            <a:ext cx="7020900" cy="685800"/>
          </a:xfrm>
        </p:spPr>
        <p:txBody>
          <a:bodyPr/>
          <a:lstStyle/>
          <a:p>
            <a:pPr algn="ctr"/>
            <a:r>
              <a:rPr lang="en-US" sz="2800" dirty="0" err="1" smtClean="0"/>
              <a:t>Lingkup</a:t>
            </a:r>
            <a:r>
              <a:rPr lang="en-US" sz="2800" dirty="0" smtClean="0"/>
              <a:t> </a:t>
            </a:r>
            <a:r>
              <a:rPr lang="en-US" sz="2800" dirty="0" err="1" smtClean="0"/>
              <a:t>Pelayanan</a:t>
            </a:r>
            <a:r>
              <a:rPr lang="en-US" sz="2800" dirty="0" smtClean="0"/>
              <a:t> </a:t>
            </a:r>
            <a:r>
              <a:rPr lang="en-US" sz="2800" dirty="0" err="1" smtClean="0"/>
              <a:t>Kesehatan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971550"/>
            <a:ext cx="7620000" cy="3429000"/>
          </a:xfrm>
        </p:spPr>
        <p:txBody>
          <a:bodyPr/>
          <a:lstStyle/>
          <a:p>
            <a:r>
              <a:rPr lang="en-US" sz="2800" dirty="0" smtClean="0"/>
              <a:t>Tertiary Health Care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m</a:t>
            </a:r>
            <a:r>
              <a:rPr lang="en-US" sz="2800" dirty="0" err="1" smtClean="0"/>
              <a:t>erupakan</a:t>
            </a:r>
            <a:r>
              <a:rPr lang="en-US" sz="2800" dirty="0" smtClean="0"/>
              <a:t> </a:t>
            </a:r>
            <a:r>
              <a:rPr lang="en-US" sz="2800" dirty="0" err="1" smtClean="0"/>
              <a:t>tingkat</a:t>
            </a:r>
            <a:r>
              <a:rPr lang="en-US" sz="2800" dirty="0" smtClean="0"/>
              <a:t> </a:t>
            </a:r>
            <a:r>
              <a:rPr lang="en-US" sz="2800" dirty="0" err="1" smtClean="0"/>
              <a:t>pelayanan</a:t>
            </a:r>
            <a:r>
              <a:rPr lang="en-US" sz="2800" dirty="0" smtClean="0"/>
              <a:t> </a:t>
            </a:r>
            <a:r>
              <a:rPr lang="en-US" sz="2800" dirty="0" err="1" smtClean="0"/>
              <a:t>tertinggi</a:t>
            </a:r>
            <a:r>
              <a:rPr lang="en-US" sz="2800" dirty="0" smtClean="0"/>
              <a:t>. </a:t>
            </a:r>
            <a:r>
              <a:rPr lang="en-US" sz="2800" dirty="0" err="1" smtClean="0"/>
              <a:t>Biasanya</a:t>
            </a:r>
            <a:r>
              <a:rPr lang="en-US" sz="2800" dirty="0" smtClean="0"/>
              <a:t> </a:t>
            </a:r>
            <a:r>
              <a:rPr lang="en-US" sz="2800" dirty="0" err="1" smtClean="0"/>
              <a:t>pelayanan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membutuhkan</a:t>
            </a:r>
            <a:r>
              <a:rPr lang="en-US" sz="2800" dirty="0" smtClean="0"/>
              <a:t> </a:t>
            </a:r>
            <a:r>
              <a:rPr lang="en-US" sz="2800" dirty="0" err="1" smtClean="0"/>
              <a:t>tenaga-tenaga</a:t>
            </a:r>
            <a:r>
              <a:rPr lang="en-US" sz="2800" dirty="0" smtClean="0"/>
              <a:t> yang </a:t>
            </a:r>
            <a:r>
              <a:rPr lang="en-US" sz="2800" dirty="0" err="1" smtClean="0"/>
              <a:t>ahli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subspesialis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rujukan</a:t>
            </a:r>
            <a:r>
              <a:rPr lang="en-US" sz="2800" dirty="0" smtClean="0"/>
              <a:t> </a:t>
            </a:r>
            <a:r>
              <a:rPr lang="en-US" sz="2800" dirty="0" err="1" smtClean="0"/>
              <a:t>utama</a:t>
            </a:r>
            <a:r>
              <a:rPr lang="en-US" sz="2800" dirty="0" smtClean="0"/>
              <a:t> </a:t>
            </a:r>
            <a:r>
              <a:rPr lang="en-US" sz="2800" dirty="0" err="1" smtClean="0"/>
              <a:t>seperti</a:t>
            </a:r>
            <a:r>
              <a:rPr lang="en-US" sz="2800" dirty="0" smtClean="0"/>
              <a:t> </a:t>
            </a:r>
            <a:r>
              <a:rPr lang="en-US" sz="2800" dirty="0" err="1" smtClean="0"/>
              <a:t>rumah</a:t>
            </a:r>
            <a:r>
              <a:rPr lang="en-US" sz="2800" dirty="0" smtClean="0"/>
              <a:t> </a:t>
            </a:r>
            <a:r>
              <a:rPr lang="en-US" sz="2800" dirty="0" err="1" smtClean="0"/>
              <a:t>sakit</a:t>
            </a:r>
            <a:r>
              <a:rPr lang="en-US" sz="2800" dirty="0" smtClean="0"/>
              <a:t> yang </a:t>
            </a:r>
            <a:r>
              <a:rPr lang="en-US" sz="2800" dirty="0" err="1" smtClean="0"/>
              <a:t>tipe</a:t>
            </a:r>
            <a:r>
              <a:rPr lang="en-US" sz="2800" dirty="0" smtClean="0"/>
              <a:t> A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tipe</a:t>
            </a:r>
            <a:r>
              <a:rPr lang="en-US" sz="2800" dirty="0" smtClean="0"/>
              <a:t> B.</a:t>
            </a:r>
            <a:endParaRPr lang="en-US" sz="2800" dirty="0" smtClean="0"/>
          </a:p>
          <a:p>
            <a:pPr>
              <a:buNone/>
            </a:pPr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500" y="590551"/>
            <a:ext cx="7020900" cy="685800"/>
          </a:xfrm>
        </p:spPr>
        <p:txBody>
          <a:bodyPr/>
          <a:lstStyle/>
          <a:p>
            <a:pPr algn="ctr"/>
            <a:r>
              <a:rPr lang="en-US" sz="2800" dirty="0" err="1" smtClean="0"/>
              <a:t>Lembaga</a:t>
            </a:r>
            <a:r>
              <a:rPr lang="en-US" sz="2800" dirty="0" smtClean="0"/>
              <a:t> </a:t>
            </a:r>
            <a:r>
              <a:rPr lang="en-US" sz="2800" dirty="0" err="1" smtClean="0"/>
              <a:t>Pelayanan</a:t>
            </a:r>
            <a:r>
              <a:rPr lang="en-US" sz="2800" dirty="0" smtClean="0"/>
              <a:t> </a:t>
            </a:r>
            <a:r>
              <a:rPr lang="en-US" sz="2800" dirty="0" err="1" smtClean="0"/>
              <a:t>Kesehatan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971550"/>
            <a:ext cx="7620000" cy="3429000"/>
          </a:xfrm>
        </p:spPr>
        <p:txBody>
          <a:bodyPr/>
          <a:lstStyle/>
          <a:p>
            <a:r>
              <a:rPr lang="en-US" sz="2800" dirty="0" err="1" smtClean="0"/>
              <a:t>Rawat</a:t>
            </a:r>
            <a:r>
              <a:rPr lang="en-US" sz="2800" dirty="0" smtClean="0"/>
              <a:t> </a:t>
            </a:r>
            <a:r>
              <a:rPr lang="en-US" sz="2800" dirty="0" err="1" smtClean="0"/>
              <a:t>Jalan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dirty="0" err="1" smtClean="0"/>
              <a:t>bertujuan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pelaksanaan</a:t>
            </a:r>
            <a:r>
              <a:rPr lang="en-US" dirty="0" smtClean="0"/>
              <a:t> diagnosis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pengobatan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akut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mendadak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kronis</a:t>
            </a:r>
            <a:r>
              <a:rPr lang="en-US" dirty="0" smtClean="0"/>
              <a:t> yang </a:t>
            </a:r>
            <a:r>
              <a:rPr lang="en-US" dirty="0" err="1" smtClean="0"/>
              <a:t>dimungkinkan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rawat</a:t>
            </a:r>
            <a:r>
              <a:rPr lang="en-US" dirty="0" smtClean="0"/>
              <a:t> </a:t>
            </a:r>
            <a:r>
              <a:rPr lang="en-US" dirty="0" err="1" smtClean="0"/>
              <a:t>inap</a:t>
            </a:r>
            <a:r>
              <a:rPr lang="en-US" dirty="0" smtClean="0"/>
              <a:t>. </a:t>
            </a:r>
            <a:r>
              <a:rPr lang="en-US" dirty="0" err="1" smtClean="0"/>
              <a:t>Lembaga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dilaksanakan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klinik-klinik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klinik</a:t>
            </a:r>
            <a:r>
              <a:rPr lang="en-US" dirty="0" smtClean="0"/>
              <a:t> </a:t>
            </a:r>
            <a:r>
              <a:rPr lang="en-US" dirty="0" err="1" smtClean="0"/>
              <a:t>dokter</a:t>
            </a:r>
            <a:r>
              <a:rPr lang="en-US" dirty="0" smtClean="0"/>
              <a:t> </a:t>
            </a:r>
            <a:r>
              <a:rPr lang="en-US" dirty="0" err="1" smtClean="0"/>
              <a:t>spesialis</a:t>
            </a:r>
            <a:r>
              <a:rPr lang="en-US" dirty="0" smtClean="0"/>
              <a:t>, </a:t>
            </a:r>
            <a:r>
              <a:rPr lang="en-US" dirty="0" err="1" smtClean="0"/>
              <a:t>klinik</a:t>
            </a:r>
            <a:r>
              <a:rPr lang="en-US" dirty="0" smtClean="0"/>
              <a:t> </a:t>
            </a:r>
            <a:r>
              <a:rPr lang="en-US" dirty="0" err="1" smtClean="0"/>
              <a:t>keperawatan</a:t>
            </a:r>
            <a:r>
              <a:rPr lang="en-US" dirty="0" smtClean="0"/>
              <a:t> </a:t>
            </a:r>
            <a:r>
              <a:rPr lang="en-US" dirty="0" err="1" smtClean="0"/>
              <a:t>spesialis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500" y="590551"/>
            <a:ext cx="7020900" cy="685800"/>
          </a:xfrm>
        </p:spPr>
        <p:txBody>
          <a:bodyPr/>
          <a:lstStyle/>
          <a:p>
            <a:pPr algn="ctr"/>
            <a:r>
              <a:rPr lang="en-US" sz="2800" dirty="0" err="1" smtClean="0"/>
              <a:t>Lembaga</a:t>
            </a:r>
            <a:r>
              <a:rPr lang="en-US" sz="2800" dirty="0" smtClean="0"/>
              <a:t> </a:t>
            </a:r>
            <a:r>
              <a:rPr lang="en-US" sz="2800" dirty="0" err="1" smtClean="0"/>
              <a:t>Pelayanan</a:t>
            </a:r>
            <a:r>
              <a:rPr lang="en-US" sz="2800" dirty="0" smtClean="0"/>
              <a:t> </a:t>
            </a:r>
            <a:r>
              <a:rPr lang="en-US" sz="2800" dirty="0" err="1" smtClean="0"/>
              <a:t>Kesehatan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971550"/>
            <a:ext cx="7620000" cy="3429000"/>
          </a:xfrm>
        </p:spPr>
        <p:txBody>
          <a:bodyPr/>
          <a:lstStyle/>
          <a:p>
            <a:r>
              <a:rPr lang="en-US" sz="2800" dirty="0" err="1" smtClean="0"/>
              <a:t>Institusi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Merupakan</a:t>
            </a:r>
            <a:r>
              <a:rPr lang="en-US" sz="2800" dirty="0" smtClean="0"/>
              <a:t> </a:t>
            </a:r>
            <a:r>
              <a:rPr lang="en-US" sz="2800" dirty="0" err="1" smtClean="0"/>
              <a:t>lembaga</a:t>
            </a:r>
            <a:r>
              <a:rPr lang="en-US" sz="2800" dirty="0" smtClean="0"/>
              <a:t> </a:t>
            </a:r>
            <a:r>
              <a:rPr lang="en-US" sz="2800" dirty="0" err="1" smtClean="0"/>
              <a:t>pelayanan</a:t>
            </a:r>
            <a:r>
              <a:rPr lang="en-US" sz="2800" dirty="0" smtClean="0"/>
              <a:t> </a:t>
            </a:r>
            <a:r>
              <a:rPr lang="en-US" sz="2800" dirty="0" err="1" smtClean="0"/>
              <a:t>kesehatan</a:t>
            </a:r>
            <a:r>
              <a:rPr lang="en-US" sz="2800" dirty="0" smtClean="0"/>
              <a:t> </a:t>
            </a:r>
            <a:r>
              <a:rPr lang="en-US" sz="2800" dirty="0" smtClean="0"/>
              <a:t>yang </a:t>
            </a:r>
            <a:r>
              <a:rPr lang="en-US" sz="2800" dirty="0" err="1" smtClean="0"/>
              <a:t>fasilitasnya</a:t>
            </a:r>
            <a:r>
              <a:rPr lang="en-US" sz="2800" dirty="0" smtClean="0"/>
              <a:t> </a:t>
            </a:r>
            <a:r>
              <a:rPr lang="en-US" sz="2800" dirty="0" err="1" smtClean="0"/>
              <a:t>cukup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memberikan</a:t>
            </a:r>
            <a:r>
              <a:rPr lang="en-US" sz="2800" dirty="0" smtClean="0"/>
              <a:t> </a:t>
            </a:r>
            <a:r>
              <a:rPr lang="en-US" sz="2800" dirty="0" err="1" smtClean="0"/>
              <a:t>berbagai</a:t>
            </a:r>
            <a:r>
              <a:rPr lang="en-US" sz="2800" dirty="0" smtClean="0"/>
              <a:t> </a:t>
            </a:r>
            <a:r>
              <a:rPr lang="en-US" sz="2800" dirty="0" err="1" smtClean="0"/>
              <a:t>tingkat</a:t>
            </a:r>
            <a:r>
              <a:rPr lang="en-US" sz="2800" dirty="0" smtClean="0"/>
              <a:t> </a:t>
            </a:r>
            <a:r>
              <a:rPr lang="en-US" sz="2800" dirty="0" err="1" smtClean="0"/>
              <a:t>pelayanan</a:t>
            </a:r>
            <a:r>
              <a:rPr lang="en-US" sz="2800" dirty="0" smtClean="0"/>
              <a:t> </a:t>
            </a:r>
            <a:r>
              <a:rPr lang="en-US" sz="2800" dirty="0" err="1" smtClean="0"/>
              <a:t>kesehatan</a:t>
            </a:r>
            <a:r>
              <a:rPr lang="en-US" sz="2800" dirty="0" smtClean="0"/>
              <a:t>, </a:t>
            </a:r>
            <a:r>
              <a:rPr lang="en-US" sz="2800" dirty="0" err="1" smtClean="0"/>
              <a:t>seperti</a:t>
            </a:r>
            <a:r>
              <a:rPr lang="en-US" sz="2800" dirty="0" smtClean="0"/>
              <a:t> </a:t>
            </a:r>
            <a:r>
              <a:rPr lang="en-US" sz="2800" dirty="0" err="1" smtClean="0"/>
              <a:t>rumah</a:t>
            </a:r>
            <a:r>
              <a:rPr lang="en-US" sz="2800" dirty="0" smtClean="0"/>
              <a:t> </a:t>
            </a:r>
            <a:r>
              <a:rPr lang="en-US" sz="2800" dirty="0" err="1" smtClean="0"/>
              <a:t>sakit</a:t>
            </a:r>
            <a:r>
              <a:rPr lang="en-US" sz="2800" dirty="0" smtClean="0"/>
              <a:t>, </a:t>
            </a:r>
            <a:r>
              <a:rPr lang="en-US" sz="2800" dirty="0" err="1" smtClean="0"/>
              <a:t>pusat</a:t>
            </a:r>
            <a:r>
              <a:rPr lang="en-US" sz="2800" dirty="0" smtClean="0"/>
              <a:t> </a:t>
            </a:r>
            <a:r>
              <a:rPr lang="en-US" sz="2800" dirty="0" err="1" smtClean="0"/>
              <a:t>rehabilitasi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500" y="590551"/>
            <a:ext cx="7020900" cy="685800"/>
          </a:xfrm>
        </p:spPr>
        <p:txBody>
          <a:bodyPr/>
          <a:lstStyle/>
          <a:p>
            <a:pPr algn="ctr"/>
            <a:r>
              <a:rPr lang="en-US" sz="2800" dirty="0" err="1" smtClean="0"/>
              <a:t>Lembaga</a:t>
            </a:r>
            <a:r>
              <a:rPr lang="en-US" sz="2800" dirty="0" smtClean="0"/>
              <a:t> </a:t>
            </a:r>
            <a:r>
              <a:rPr lang="en-US" sz="2800" dirty="0" err="1" smtClean="0"/>
              <a:t>Pelayanan</a:t>
            </a:r>
            <a:r>
              <a:rPr lang="en-US" sz="2800" dirty="0" smtClean="0"/>
              <a:t> </a:t>
            </a:r>
            <a:r>
              <a:rPr lang="en-US" sz="2800" dirty="0" err="1" smtClean="0"/>
              <a:t>Kesehatan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971550"/>
            <a:ext cx="7620000" cy="3429000"/>
          </a:xfrm>
        </p:spPr>
        <p:txBody>
          <a:bodyPr/>
          <a:lstStyle/>
          <a:p>
            <a:r>
              <a:rPr lang="en-US" sz="2000" dirty="0" smtClean="0"/>
              <a:t>Hospice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bertujuan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meberikan</a:t>
            </a:r>
            <a:r>
              <a:rPr lang="en-US" sz="2000" dirty="0" smtClean="0"/>
              <a:t> </a:t>
            </a:r>
            <a:r>
              <a:rPr lang="en-US" sz="2000" dirty="0" err="1" smtClean="0"/>
              <a:t>pelayanan</a:t>
            </a:r>
            <a:r>
              <a:rPr lang="en-US" sz="2000" dirty="0" smtClean="0"/>
              <a:t> </a:t>
            </a:r>
            <a:r>
              <a:rPr lang="en-US" sz="2000" dirty="0" err="1" smtClean="0"/>
              <a:t>kesehatan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difokuskan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klien</a:t>
            </a:r>
            <a:r>
              <a:rPr lang="en-US" sz="2000" dirty="0" smtClean="0"/>
              <a:t> yang </a:t>
            </a:r>
            <a:r>
              <a:rPr lang="en-US" sz="2000" dirty="0" err="1" smtClean="0"/>
              <a:t>sakit</a:t>
            </a:r>
            <a:r>
              <a:rPr lang="en-US" sz="2000" dirty="0" smtClean="0"/>
              <a:t> terminal agar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tenang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melewati</a:t>
            </a:r>
            <a:r>
              <a:rPr lang="en-US" sz="2000" dirty="0" smtClean="0"/>
              <a:t> </a:t>
            </a:r>
            <a:r>
              <a:rPr lang="en-US" sz="2000" dirty="0" err="1" smtClean="0"/>
              <a:t>masa-masa</a:t>
            </a:r>
            <a:r>
              <a:rPr lang="en-US" sz="2000" dirty="0" smtClean="0"/>
              <a:t> </a:t>
            </a:r>
            <a:r>
              <a:rPr lang="en-US" sz="2000" dirty="0" err="1" smtClean="0"/>
              <a:t>terminalnya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damai</a:t>
            </a:r>
            <a:r>
              <a:rPr lang="en-US" sz="2000" dirty="0" smtClean="0"/>
              <a:t>: home care</a:t>
            </a:r>
            <a:endParaRPr lang="en-US" sz="2000" dirty="0" smtClean="0"/>
          </a:p>
          <a:p>
            <a:r>
              <a:rPr lang="en-US" sz="2000" dirty="0" smtClean="0"/>
              <a:t>Community Based Agency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bagian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lembaga</a:t>
            </a:r>
            <a:r>
              <a:rPr lang="en-US" sz="2000" dirty="0" smtClean="0"/>
              <a:t> </a:t>
            </a:r>
            <a:r>
              <a:rPr lang="en-US" sz="2000" dirty="0" err="1" smtClean="0"/>
              <a:t>pelayanan</a:t>
            </a:r>
            <a:r>
              <a:rPr lang="en-US" sz="2000" dirty="0" smtClean="0"/>
              <a:t> </a:t>
            </a:r>
            <a:r>
              <a:rPr lang="en-US" sz="2000" dirty="0" err="1" smtClean="0"/>
              <a:t>kesehatan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klien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keluarganya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sebagaimana</a:t>
            </a:r>
            <a:r>
              <a:rPr lang="en-US" sz="2000" dirty="0" smtClean="0"/>
              <a:t> </a:t>
            </a:r>
            <a:r>
              <a:rPr lang="en-US" sz="2000" dirty="0" err="1" smtClean="0"/>
              <a:t>pelaksanaan</a:t>
            </a:r>
            <a:r>
              <a:rPr lang="en-US" sz="2000" dirty="0" smtClean="0"/>
              <a:t> </a:t>
            </a:r>
            <a:r>
              <a:rPr lang="en-US" sz="2000" dirty="0" err="1" smtClean="0"/>
              <a:t>perawatan</a:t>
            </a:r>
            <a:r>
              <a:rPr lang="en-US" sz="2000" dirty="0" smtClean="0"/>
              <a:t> </a:t>
            </a:r>
            <a:r>
              <a:rPr lang="en-US" sz="2000" dirty="0" err="1" smtClean="0"/>
              <a:t>keluarga</a:t>
            </a:r>
            <a:r>
              <a:rPr lang="en-US" sz="2000" dirty="0" smtClean="0"/>
              <a:t>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praktek</a:t>
            </a:r>
            <a:r>
              <a:rPr lang="en-US" sz="2000" dirty="0" smtClean="0"/>
              <a:t> </a:t>
            </a:r>
            <a:r>
              <a:rPr lang="en-US" sz="2000" dirty="0" err="1" smtClean="0"/>
              <a:t>perawat</a:t>
            </a:r>
            <a:r>
              <a:rPr lang="en-US" sz="2000" dirty="0" smtClean="0"/>
              <a:t> </a:t>
            </a:r>
            <a:r>
              <a:rPr lang="en-US" sz="2000" dirty="0" err="1" smtClean="0"/>
              <a:t>keluarga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500" y="590551"/>
            <a:ext cx="7020900" cy="609599"/>
          </a:xfrm>
        </p:spPr>
        <p:txBody>
          <a:bodyPr/>
          <a:lstStyle/>
          <a:p>
            <a:pPr algn="ctr"/>
            <a:r>
              <a:rPr lang="en-US" sz="3600" dirty="0" err="1" smtClean="0"/>
              <a:t>Syarat</a:t>
            </a:r>
            <a:r>
              <a:rPr lang="en-US" sz="3600" dirty="0" smtClean="0"/>
              <a:t> </a:t>
            </a:r>
            <a:r>
              <a:rPr lang="en-US" sz="3600" dirty="0" err="1" smtClean="0"/>
              <a:t>Pelayanan</a:t>
            </a:r>
            <a:r>
              <a:rPr lang="en-US" sz="3600" dirty="0" smtClean="0"/>
              <a:t> </a:t>
            </a:r>
            <a:r>
              <a:rPr lang="en-US" sz="3600" dirty="0" err="1" smtClean="0"/>
              <a:t>Kesehatan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276350"/>
            <a:ext cx="7620000" cy="3200400"/>
          </a:xfrm>
        </p:spPr>
        <p:txBody>
          <a:bodyPr/>
          <a:lstStyle/>
          <a:p>
            <a:r>
              <a:rPr lang="en-US" sz="3600" dirty="0" err="1" smtClean="0"/>
              <a:t>Tersedia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berkesinambungan</a:t>
            </a:r>
            <a:endParaRPr lang="en-US" sz="3600" dirty="0" smtClean="0"/>
          </a:p>
          <a:p>
            <a:r>
              <a:rPr lang="en-US" sz="3600" dirty="0" err="1" smtClean="0"/>
              <a:t>Dapat</a:t>
            </a:r>
            <a:r>
              <a:rPr lang="en-US" sz="3600" dirty="0" smtClean="0"/>
              <a:t> </a:t>
            </a:r>
            <a:r>
              <a:rPr lang="en-US" sz="3600" dirty="0" err="1" smtClean="0"/>
              <a:t>diterima</a:t>
            </a:r>
            <a:endParaRPr lang="en-US" sz="3600" dirty="0" smtClean="0"/>
          </a:p>
          <a:p>
            <a:r>
              <a:rPr lang="en-US" sz="3600" dirty="0" err="1" smtClean="0"/>
              <a:t>Mudah</a:t>
            </a:r>
            <a:r>
              <a:rPr lang="en-US" sz="3600" dirty="0" smtClean="0"/>
              <a:t> </a:t>
            </a:r>
            <a:r>
              <a:rPr lang="en-US" sz="3600" dirty="0" err="1" smtClean="0"/>
              <a:t>dicapai</a:t>
            </a:r>
            <a:r>
              <a:rPr lang="en-US" sz="3600" dirty="0" smtClean="0"/>
              <a:t> (accessible)</a:t>
            </a:r>
          </a:p>
          <a:p>
            <a:r>
              <a:rPr lang="en-US" sz="3600" dirty="0" err="1" smtClean="0"/>
              <a:t>Mudah</a:t>
            </a:r>
            <a:r>
              <a:rPr lang="en-US" sz="3600" dirty="0" smtClean="0"/>
              <a:t> </a:t>
            </a:r>
            <a:r>
              <a:rPr lang="en-US" sz="3600" dirty="0" err="1" smtClean="0"/>
              <a:t>dijangkau</a:t>
            </a:r>
            <a:r>
              <a:rPr lang="en-US" sz="3600" dirty="0" smtClean="0"/>
              <a:t> (</a:t>
            </a:r>
            <a:r>
              <a:rPr lang="en-US" sz="3600" dirty="0" err="1" smtClean="0"/>
              <a:t>affotable</a:t>
            </a:r>
            <a:r>
              <a:rPr lang="en-US" sz="3600" dirty="0" smtClean="0"/>
              <a:t>)</a:t>
            </a:r>
          </a:p>
          <a:p>
            <a:r>
              <a:rPr lang="en-US" sz="3600" dirty="0" err="1" smtClean="0"/>
              <a:t>Bermutu</a:t>
            </a:r>
            <a:endParaRPr lang="en-US" sz="3600" dirty="0" smtClean="0"/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500" y="590551"/>
            <a:ext cx="7020900" cy="685800"/>
          </a:xfrm>
        </p:spPr>
        <p:txBody>
          <a:bodyPr/>
          <a:lstStyle/>
          <a:p>
            <a:pPr algn="ctr"/>
            <a:r>
              <a:rPr lang="en-US" sz="2600" dirty="0" err="1" smtClean="0"/>
              <a:t>Faktor</a:t>
            </a:r>
            <a:r>
              <a:rPr lang="en-US" sz="2600" dirty="0" smtClean="0"/>
              <a:t> </a:t>
            </a:r>
            <a:r>
              <a:rPr lang="en-US" sz="2600" dirty="0" err="1" smtClean="0"/>
              <a:t>Penghambat</a:t>
            </a:r>
            <a:r>
              <a:rPr lang="en-US" sz="2600" dirty="0" smtClean="0"/>
              <a:t> </a:t>
            </a:r>
            <a:r>
              <a:rPr lang="en-US" sz="2600" dirty="0" err="1" smtClean="0"/>
              <a:t>Pelayanan</a:t>
            </a:r>
            <a:r>
              <a:rPr lang="en-US" sz="2600" dirty="0" smtClean="0"/>
              <a:t> </a:t>
            </a:r>
            <a:r>
              <a:rPr lang="en-US" sz="2600" dirty="0" err="1" smtClean="0"/>
              <a:t>Kesehatan</a:t>
            </a:r>
            <a:endParaRPr lang="en-US" sz="2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971550"/>
            <a:ext cx="7620000" cy="3429000"/>
          </a:xfrm>
        </p:spPr>
        <p:txBody>
          <a:bodyPr/>
          <a:lstStyle/>
          <a:p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endParaRPr lang="en-US" dirty="0" smtClean="0"/>
          </a:p>
          <a:p>
            <a:r>
              <a:rPr lang="en-US" dirty="0" err="1" smtClean="0"/>
              <a:t>Pergeseran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endParaRPr lang="en-US" dirty="0" smtClean="0"/>
          </a:p>
          <a:p>
            <a:r>
              <a:rPr lang="en-US" dirty="0" err="1" smtClean="0"/>
              <a:t>Aspek</a:t>
            </a:r>
            <a:r>
              <a:rPr lang="en-US" dirty="0" smtClean="0"/>
              <a:t> legal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etik</a:t>
            </a:r>
            <a:endParaRPr lang="en-US" dirty="0" smtClean="0"/>
          </a:p>
          <a:p>
            <a:r>
              <a:rPr lang="en-US" dirty="0" err="1" smtClean="0"/>
              <a:t>Ekonomi</a:t>
            </a:r>
            <a:endParaRPr lang="en-US" dirty="0" smtClean="0"/>
          </a:p>
          <a:p>
            <a:r>
              <a:rPr lang="en-US" dirty="0" err="1" smtClean="0"/>
              <a:t>Politik</a:t>
            </a:r>
            <a:r>
              <a:rPr lang="en-US" dirty="0" smtClean="0"/>
              <a:t> </a:t>
            </a:r>
            <a:r>
              <a:rPr lang="en-US" dirty="0" err="1" smtClean="0"/>
              <a:t>kebijakan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endParaRPr lang="en-US" dirty="0" smtClean="0"/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ctrTitle"/>
          </p:nvPr>
        </p:nvSpPr>
        <p:spPr>
          <a:xfrm>
            <a:off x="1821550" y="1276350"/>
            <a:ext cx="5500800" cy="12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 smtClean="0"/>
              <a:t>Sistem Rujukan</a:t>
            </a:r>
            <a:endParaRPr sz="5400"/>
          </a:p>
        </p:txBody>
      </p:sp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500" y="590551"/>
            <a:ext cx="7020900" cy="457199"/>
          </a:xfrm>
        </p:spPr>
        <p:txBody>
          <a:bodyPr/>
          <a:lstStyle/>
          <a:p>
            <a:pPr algn="ctr"/>
            <a:r>
              <a:rPr lang="en-US" sz="2600" dirty="0" err="1" smtClean="0"/>
              <a:t>Definisi</a:t>
            </a:r>
            <a:endParaRPr lang="en-US" sz="2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971550"/>
            <a:ext cx="7620000" cy="3429000"/>
          </a:xfrm>
        </p:spPr>
        <p:txBody>
          <a:bodyPr/>
          <a:lstStyle/>
          <a:p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rujukan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smtClean="0"/>
              <a:t>yang </a:t>
            </a:r>
            <a:r>
              <a:rPr lang="en-US" sz="2000" dirty="0" err="1" smtClean="0"/>
              <a:t>dikelola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strategis</a:t>
            </a:r>
            <a:r>
              <a:rPr lang="en-US" sz="2000" dirty="0" smtClean="0"/>
              <a:t>, </a:t>
            </a:r>
            <a:r>
              <a:rPr lang="en-US" sz="2000" dirty="0" err="1" smtClean="0"/>
              <a:t>proaktif</a:t>
            </a:r>
            <a:r>
              <a:rPr lang="en-US" sz="2000" dirty="0" smtClean="0"/>
              <a:t>, </a:t>
            </a:r>
            <a:r>
              <a:rPr lang="en-US" sz="2000" dirty="0" err="1" smtClean="0"/>
              <a:t>pragmatif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koordinatif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menjamin</a:t>
            </a:r>
            <a:r>
              <a:rPr lang="en-US" sz="2000" dirty="0" smtClean="0"/>
              <a:t> </a:t>
            </a:r>
            <a:r>
              <a:rPr lang="en-US" sz="2000" dirty="0" err="1" smtClean="0"/>
              <a:t>pemerataan</a:t>
            </a:r>
            <a:r>
              <a:rPr lang="en-US" sz="2000" dirty="0" smtClean="0"/>
              <a:t> </a:t>
            </a:r>
            <a:r>
              <a:rPr lang="en-US" sz="2000" dirty="0" err="1" smtClean="0"/>
              <a:t>pelayanan</a:t>
            </a:r>
            <a:r>
              <a:rPr lang="en-US" sz="2000" dirty="0" smtClean="0"/>
              <a:t> </a:t>
            </a:r>
            <a:r>
              <a:rPr lang="en-US" sz="2000" dirty="0" err="1" smtClean="0"/>
              <a:t>kesehatan</a:t>
            </a:r>
            <a:r>
              <a:rPr lang="en-US" sz="2000" dirty="0" smtClean="0"/>
              <a:t> maternal </a:t>
            </a:r>
            <a:r>
              <a:rPr lang="en-US" sz="2000" dirty="0" err="1" smtClean="0"/>
              <a:t>dan</a:t>
            </a:r>
            <a:r>
              <a:rPr lang="en-US" sz="2000" dirty="0" smtClean="0"/>
              <a:t> neonatal </a:t>
            </a:r>
            <a:r>
              <a:rPr lang="en-US" sz="2000" dirty="0" smtClean="0"/>
              <a:t>yang </a:t>
            </a:r>
            <a:r>
              <a:rPr lang="en-US" sz="2000" dirty="0" err="1" smtClean="0"/>
              <a:t>paripurna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komprehensif</a:t>
            </a:r>
            <a:r>
              <a:rPr lang="en-US" sz="2000" dirty="0" smtClean="0"/>
              <a:t> </a:t>
            </a:r>
            <a:r>
              <a:rPr lang="en-US" sz="2000" dirty="0" err="1" smtClean="0"/>
              <a:t>bagi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membutuhkannya</a:t>
            </a:r>
            <a:r>
              <a:rPr lang="en-US" sz="2000" dirty="0" smtClean="0"/>
              <a:t> </a:t>
            </a:r>
            <a:r>
              <a:rPr lang="en-US" sz="2000" dirty="0" err="1" smtClean="0"/>
              <a:t>terutama</a:t>
            </a:r>
            <a:r>
              <a:rPr lang="en-US" sz="2000" dirty="0" smtClean="0"/>
              <a:t> </a:t>
            </a:r>
            <a:r>
              <a:rPr lang="en-US" sz="2000" dirty="0" err="1" smtClean="0"/>
              <a:t>ibu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bayi</a:t>
            </a:r>
            <a:r>
              <a:rPr lang="en-US" sz="2000" dirty="0" smtClean="0"/>
              <a:t> </a:t>
            </a:r>
            <a:r>
              <a:rPr lang="en-US" sz="2000" dirty="0" err="1" smtClean="0"/>
              <a:t>baru</a:t>
            </a:r>
            <a:r>
              <a:rPr lang="en-US" sz="2000" dirty="0" smtClean="0"/>
              <a:t> </a:t>
            </a:r>
            <a:r>
              <a:rPr lang="en-US" sz="2000" dirty="0" err="1" smtClean="0"/>
              <a:t>lahir</a:t>
            </a:r>
            <a:r>
              <a:rPr lang="en-US" sz="2000" dirty="0" smtClean="0"/>
              <a:t>, </a:t>
            </a:r>
            <a:r>
              <a:rPr lang="en-US" sz="2000" dirty="0" err="1" smtClean="0"/>
              <a:t>dimanapun</a:t>
            </a:r>
            <a:r>
              <a:rPr lang="en-US" sz="2000" dirty="0" smtClean="0"/>
              <a:t> </a:t>
            </a:r>
            <a:r>
              <a:rPr lang="en-US" sz="2000" dirty="0" err="1" smtClean="0"/>
              <a:t>mereka</a:t>
            </a:r>
            <a:r>
              <a:rPr lang="en-US" sz="2000" dirty="0" smtClean="0"/>
              <a:t> </a:t>
            </a:r>
            <a:r>
              <a:rPr lang="en-US" sz="2000" dirty="0" err="1" smtClean="0"/>
              <a:t>berada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 </a:t>
            </a:r>
            <a:r>
              <a:rPr lang="en-US" sz="2000" dirty="0" err="1" smtClean="0"/>
              <a:t>berasal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golongan</a:t>
            </a:r>
            <a:r>
              <a:rPr lang="en-US" sz="2000" dirty="0" smtClean="0"/>
              <a:t> </a:t>
            </a:r>
            <a:r>
              <a:rPr lang="en-US" sz="2000" dirty="0" err="1" smtClean="0"/>
              <a:t>ekonomi</a:t>
            </a:r>
            <a:r>
              <a:rPr lang="en-US" sz="2000" dirty="0" smtClean="0"/>
              <a:t> </a:t>
            </a:r>
            <a:r>
              <a:rPr lang="en-US" sz="2000" dirty="0" err="1" smtClean="0"/>
              <a:t>manapun</a:t>
            </a:r>
            <a:r>
              <a:rPr lang="en-US" sz="2000" dirty="0" smtClean="0"/>
              <a:t> agar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dicapai</a:t>
            </a:r>
            <a:r>
              <a:rPr lang="en-US" sz="2000" dirty="0" smtClean="0"/>
              <a:t> </a:t>
            </a:r>
            <a:r>
              <a:rPr lang="en-US" sz="2000" dirty="0" err="1" smtClean="0"/>
              <a:t>peningkatan</a:t>
            </a:r>
            <a:r>
              <a:rPr lang="en-US" sz="2000" dirty="0" smtClean="0"/>
              <a:t> </a:t>
            </a:r>
            <a:r>
              <a:rPr lang="en-US" sz="2000" dirty="0" err="1" smtClean="0"/>
              <a:t>derajat</a:t>
            </a:r>
            <a:r>
              <a:rPr lang="en-US" sz="2000" dirty="0" smtClean="0"/>
              <a:t> </a:t>
            </a:r>
            <a:r>
              <a:rPr lang="en-US" sz="2000" dirty="0" err="1" smtClean="0"/>
              <a:t>kesehatan</a:t>
            </a:r>
            <a:r>
              <a:rPr lang="en-US" sz="2000" dirty="0" smtClean="0"/>
              <a:t> </a:t>
            </a:r>
            <a:r>
              <a:rPr lang="en-US" sz="2000" dirty="0" err="1" smtClean="0"/>
              <a:t>ibu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bayi</a:t>
            </a:r>
            <a:r>
              <a:rPr lang="en-US" sz="2000" dirty="0" smtClean="0"/>
              <a:t> </a:t>
            </a:r>
            <a:r>
              <a:rPr lang="en-US" sz="2000" dirty="0" err="1" smtClean="0"/>
              <a:t>melalui</a:t>
            </a:r>
            <a:r>
              <a:rPr lang="en-US" sz="2000" dirty="0" smtClean="0"/>
              <a:t> </a:t>
            </a:r>
            <a:r>
              <a:rPr lang="en-US" sz="2000" dirty="0" err="1" smtClean="0"/>
              <a:t>peningkatan</a:t>
            </a:r>
            <a:r>
              <a:rPr lang="en-US" sz="2000" dirty="0" smtClean="0"/>
              <a:t> </a:t>
            </a:r>
            <a:r>
              <a:rPr lang="en-US" sz="2000" dirty="0" err="1" smtClean="0"/>
              <a:t>mutu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keterjangkauan</a:t>
            </a:r>
            <a:r>
              <a:rPr lang="en-US" sz="2000" dirty="0" smtClean="0"/>
              <a:t> </a:t>
            </a:r>
            <a:r>
              <a:rPr lang="en-US" sz="2000" dirty="0" err="1" smtClean="0"/>
              <a:t>pelayanan</a:t>
            </a:r>
            <a:r>
              <a:rPr lang="en-US" sz="2000" dirty="0" smtClean="0"/>
              <a:t> </a:t>
            </a:r>
            <a:r>
              <a:rPr lang="en-US" sz="2000" dirty="0" err="1" smtClean="0"/>
              <a:t>kesehatan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neonatal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wilayah</a:t>
            </a:r>
            <a:r>
              <a:rPr lang="en-US" sz="2000" dirty="0" smtClean="0"/>
              <a:t> </a:t>
            </a:r>
            <a:r>
              <a:rPr lang="en-US" sz="2000" dirty="0" err="1" smtClean="0"/>
              <a:t>mereka</a:t>
            </a:r>
            <a:r>
              <a:rPr lang="en-US" sz="2000" dirty="0" smtClean="0"/>
              <a:t> </a:t>
            </a:r>
            <a:r>
              <a:rPr lang="en-US" sz="2000" dirty="0" err="1" smtClean="0"/>
              <a:t>berada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en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500" y="590551"/>
            <a:ext cx="7020900" cy="457199"/>
          </a:xfrm>
        </p:spPr>
        <p:txBody>
          <a:bodyPr/>
          <a:lstStyle/>
          <a:p>
            <a:pPr algn="ctr"/>
            <a:r>
              <a:rPr lang="en-US" sz="2600" dirty="0" err="1" smtClean="0"/>
              <a:t>Jenis</a:t>
            </a:r>
            <a:r>
              <a:rPr lang="en-US" sz="2600" dirty="0" smtClean="0"/>
              <a:t> </a:t>
            </a:r>
            <a:r>
              <a:rPr lang="en-US" sz="2600" dirty="0" err="1" smtClean="0"/>
              <a:t>Sistem</a:t>
            </a:r>
            <a:r>
              <a:rPr lang="en-US" sz="2600" dirty="0" smtClean="0"/>
              <a:t> </a:t>
            </a:r>
            <a:r>
              <a:rPr lang="en-US" sz="2600" dirty="0" err="1" smtClean="0"/>
              <a:t>Rujukan</a:t>
            </a:r>
            <a:endParaRPr lang="en-US" sz="2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971550"/>
            <a:ext cx="7620000" cy="3429000"/>
          </a:xfrm>
        </p:spPr>
        <p:txBody>
          <a:bodyPr/>
          <a:lstStyle/>
          <a:p>
            <a:pPr>
              <a:buNone/>
            </a:pPr>
            <a:r>
              <a:rPr lang="en-US" sz="2000" b="1" dirty="0" err="1" smtClean="0"/>
              <a:t>Menurut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tata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hubungan</a:t>
            </a:r>
            <a:endParaRPr lang="en-US" sz="2000" b="1" dirty="0" smtClean="0"/>
          </a:p>
          <a:p>
            <a:r>
              <a:rPr lang="en-US" sz="2000" dirty="0" err="1" smtClean="0"/>
              <a:t>Rujukan</a:t>
            </a:r>
            <a:r>
              <a:rPr lang="en-US" sz="2000" dirty="0" smtClean="0"/>
              <a:t> internal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rujukan</a:t>
            </a:r>
            <a:r>
              <a:rPr lang="en-US" sz="2000" dirty="0" smtClean="0"/>
              <a:t> horizontal yang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antar</a:t>
            </a:r>
            <a:r>
              <a:rPr lang="en-US" sz="2000" dirty="0" smtClean="0"/>
              <a:t> unit  </a:t>
            </a:r>
            <a:r>
              <a:rPr lang="en-US" sz="2000" dirty="0" err="1" smtClean="0"/>
              <a:t>pelayanan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institusi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. </a:t>
            </a:r>
            <a:r>
              <a:rPr lang="en-US" sz="2000" dirty="0" err="1" smtClean="0"/>
              <a:t>Misalnya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jejaring</a:t>
            </a:r>
            <a:r>
              <a:rPr lang="en-US" sz="2000" dirty="0" smtClean="0"/>
              <a:t> </a:t>
            </a:r>
            <a:r>
              <a:rPr lang="en-US" sz="2000" dirty="0" err="1" smtClean="0"/>
              <a:t>puskesmas</a:t>
            </a:r>
            <a:r>
              <a:rPr lang="en-US" sz="2000" dirty="0" smtClean="0"/>
              <a:t> (</a:t>
            </a:r>
            <a:r>
              <a:rPr lang="en-US" sz="2000" dirty="0" err="1" smtClean="0"/>
              <a:t>puskesmas</a:t>
            </a:r>
            <a:r>
              <a:rPr lang="en-US" sz="2000" dirty="0" smtClean="0"/>
              <a:t> </a:t>
            </a:r>
            <a:r>
              <a:rPr lang="en-US" sz="2000" dirty="0" err="1" smtClean="0"/>
              <a:t>pembantu</a:t>
            </a:r>
            <a:r>
              <a:rPr lang="en-US" sz="2000" dirty="0" smtClean="0"/>
              <a:t>)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puskesmas</a:t>
            </a:r>
            <a:r>
              <a:rPr lang="en-US" sz="2000" dirty="0" smtClean="0"/>
              <a:t> </a:t>
            </a:r>
            <a:r>
              <a:rPr lang="en-US" sz="2000" dirty="0" err="1" smtClean="0"/>
              <a:t>induk</a:t>
            </a:r>
            <a:r>
              <a:rPr lang="en-US" sz="2000" dirty="0" smtClean="0"/>
              <a:t>.  </a:t>
            </a:r>
          </a:p>
          <a:p>
            <a:r>
              <a:rPr lang="en-US" sz="2000" dirty="0" err="1" smtClean="0"/>
              <a:t>Rujukan</a:t>
            </a:r>
            <a:r>
              <a:rPr lang="en-US" sz="2000" dirty="0" smtClean="0"/>
              <a:t> </a:t>
            </a:r>
            <a:r>
              <a:rPr lang="en-US" sz="2000" dirty="0" err="1" smtClean="0"/>
              <a:t>eksternal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rujukan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antar</a:t>
            </a:r>
            <a:r>
              <a:rPr lang="en-US" sz="2000" dirty="0" smtClean="0"/>
              <a:t> unit-unit </a:t>
            </a:r>
            <a:r>
              <a:rPr lang="en-US" sz="2000" dirty="0" err="1" smtClean="0"/>
              <a:t>dalam</a:t>
            </a:r>
            <a:r>
              <a:rPr lang="en-US" sz="2000" dirty="0" smtClean="0"/>
              <a:t>  </a:t>
            </a:r>
            <a:r>
              <a:rPr lang="en-US" sz="2000" dirty="0" err="1" smtClean="0"/>
              <a:t>jenjang</a:t>
            </a:r>
            <a:r>
              <a:rPr lang="en-US" sz="2000" dirty="0" smtClean="0"/>
              <a:t> </a:t>
            </a:r>
            <a:r>
              <a:rPr lang="en-US" sz="2000" dirty="0" err="1" smtClean="0"/>
              <a:t>pelayanan</a:t>
            </a:r>
            <a:r>
              <a:rPr lang="en-US" sz="2000" dirty="0" smtClean="0"/>
              <a:t> </a:t>
            </a:r>
            <a:r>
              <a:rPr lang="en-US" sz="2000" dirty="0" err="1" smtClean="0"/>
              <a:t>kesehatan</a:t>
            </a:r>
            <a:r>
              <a:rPr lang="en-US" sz="2000" dirty="0" smtClean="0"/>
              <a:t>, </a:t>
            </a:r>
            <a:r>
              <a:rPr lang="en-US" sz="2000" dirty="0" err="1" smtClean="0"/>
              <a:t>baik</a:t>
            </a:r>
            <a:r>
              <a:rPr lang="en-US" sz="2000" dirty="0" smtClean="0"/>
              <a:t> horizontal (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puskesmas</a:t>
            </a:r>
            <a:r>
              <a:rPr lang="en-US" sz="2000" dirty="0" smtClean="0"/>
              <a:t> </a:t>
            </a:r>
            <a:r>
              <a:rPr lang="en-US" sz="2000" dirty="0" err="1" smtClean="0"/>
              <a:t>rawat</a:t>
            </a:r>
            <a:r>
              <a:rPr lang="en-US" sz="2000" dirty="0" smtClean="0"/>
              <a:t> </a:t>
            </a:r>
            <a:r>
              <a:rPr lang="en-US" sz="2000" dirty="0" err="1" smtClean="0"/>
              <a:t>jalan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puskesmas</a:t>
            </a:r>
            <a:r>
              <a:rPr lang="en-US" sz="2000" dirty="0" smtClean="0"/>
              <a:t> </a:t>
            </a:r>
            <a:r>
              <a:rPr lang="en-US" sz="2000" dirty="0" err="1" smtClean="0"/>
              <a:t>rawat</a:t>
            </a:r>
            <a:r>
              <a:rPr lang="en-US" sz="2000" dirty="0" smtClean="0"/>
              <a:t> </a:t>
            </a:r>
            <a:r>
              <a:rPr lang="en-US" sz="2000" dirty="0" err="1" smtClean="0"/>
              <a:t>inap</a:t>
            </a:r>
            <a:r>
              <a:rPr lang="en-US" sz="2000" dirty="0" smtClean="0"/>
              <a:t>) </a:t>
            </a:r>
            <a:r>
              <a:rPr lang="en-US" sz="2000" dirty="0" err="1" smtClean="0"/>
              <a:t>maupun</a:t>
            </a:r>
            <a:r>
              <a:rPr lang="en-US" sz="2000" dirty="0" smtClean="0"/>
              <a:t> </a:t>
            </a:r>
            <a:r>
              <a:rPr lang="en-US" sz="2000" dirty="0" err="1" smtClean="0"/>
              <a:t>vertikal</a:t>
            </a:r>
            <a:r>
              <a:rPr lang="en-US" sz="2000" dirty="0" smtClean="0"/>
              <a:t> (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puskesmas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rumah</a:t>
            </a:r>
            <a:r>
              <a:rPr lang="en-US" sz="2000" dirty="0" smtClean="0"/>
              <a:t> </a:t>
            </a:r>
            <a:r>
              <a:rPr lang="en-US" sz="2000" dirty="0" err="1" smtClean="0"/>
              <a:t>sakit</a:t>
            </a:r>
            <a:r>
              <a:rPr lang="en-US" sz="2000" dirty="0" smtClean="0"/>
              <a:t> </a:t>
            </a:r>
            <a:r>
              <a:rPr lang="en-US" sz="2000" dirty="0" err="1" smtClean="0"/>
              <a:t>umum</a:t>
            </a:r>
            <a:r>
              <a:rPr lang="en-US" sz="2000" dirty="0" smtClean="0"/>
              <a:t> </a:t>
            </a:r>
            <a:r>
              <a:rPr lang="en-US" sz="2000" dirty="0" err="1" smtClean="0"/>
              <a:t>daerah</a:t>
            </a:r>
            <a:r>
              <a:rPr lang="en-US" sz="2000" dirty="0" smtClean="0"/>
              <a:t>)</a:t>
            </a:r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lang="en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500" y="590551"/>
            <a:ext cx="7020900" cy="457199"/>
          </a:xfrm>
        </p:spPr>
        <p:txBody>
          <a:bodyPr/>
          <a:lstStyle/>
          <a:p>
            <a:pPr algn="ctr"/>
            <a:r>
              <a:rPr lang="en-US" sz="2600" dirty="0" err="1" smtClean="0"/>
              <a:t>Jenis</a:t>
            </a:r>
            <a:r>
              <a:rPr lang="en-US" sz="2600" dirty="0" smtClean="0"/>
              <a:t> </a:t>
            </a:r>
            <a:r>
              <a:rPr lang="en-US" sz="2600" dirty="0" err="1" smtClean="0"/>
              <a:t>Sistem</a:t>
            </a:r>
            <a:r>
              <a:rPr lang="en-US" sz="2600" dirty="0" smtClean="0"/>
              <a:t> </a:t>
            </a:r>
            <a:r>
              <a:rPr lang="en-US" sz="2600" dirty="0" err="1" smtClean="0"/>
              <a:t>Rujukan</a:t>
            </a:r>
            <a:endParaRPr lang="en-US" sz="2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971550"/>
            <a:ext cx="7620000" cy="3429000"/>
          </a:xfrm>
        </p:spPr>
        <p:txBody>
          <a:bodyPr/>
          <a:lstStyle/>
          <a:p>
            <a:pPr>
              <a:buNone/>
            </a:pPr>
            <a:r>
              <a:rPr lang="en-US" sz="2000" b="1" dirty="0" err="1" smtClean="0"/>
              <a:t>Menurut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lingkup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pelayanan</a:t>
            </a:r>
            <a:endParaRPr lang="en-US" sz="2000" b="1" dirty="0" smtClean="0"/>
          </a:p>
          <a:p>
            <a:r>
              <a:rPr lang="en-US" sz="1900" dirty="0" err="1" smtClean="0"/>
              <a:t>Rujukan</a:t>
            </a:r>
            <a:r>
              <a:rPr lang="en-US" sz="1900" dirty="0" smtClean="0"/>
              <a:t> </a:t>
            </a:r>
            <a:r>
              <a:rPr lang="en-US" sz="1900" dirty="0" err="1" smtClean="0"/>
              <a:t>medik</a:t>
            </a:r>
            <a:r>
              <a:rPr lang="en-US" sz="1900" dirty="0" smtClean="0"/>
              <a:t> </a:t>
            </a:r>
            <a:r>
              <a:rPr lang="en-US" sz="1900" dirty="0" err="1" smtClean="0"/>
              <a:t>adalah</a:t>
            </a:r>
            <a:r>
              <a:rPr lang="en-US" sz="1900" dirty="0" smtClean="0"/>
              <a:t> </a:t>
            </a:r>
            <a:r>
              <a:rPr lang="en-US" sz="1900" dirty="0" err="1" smtClean="0"/>
              <a:t>rujukan</a:t>
            </a:r>
            <a:r>
              <a:rPr lang="en-US" sz="1900" dirty="0" smtClean="0"/>
              <a:t> </a:t>
            </a:r>
            <a:r>
              <a:rPr lang="en-US" sz="1900" dirty="0" err="1" smtClean="0"/>
              <a:t>pelayanan</a:t>
            </a:r>
            <a:r>
              <a:rPr lang="en-US" sz="1900" dirty="0" smtClean="0"/>
              <a:t> yang </a:t>
            </a:r>
            <a:r>
              <a:rPr lang="en-US" sz="1900" dirty="0" err="1" smtClean="0"/>
              <a:t>terutama</a:t>
            </a:r>
            <a:r>
              <a:rPr lang="en-US" sz="1900" dirty="0" smtClean="0"/>
              <a:t> </a:t>
            </a:r>
            <a:r>
              <a:rPr lang="en-US" sz="1900" dirty="0" err="1" smtClean="0"/>
              <a:t>meliputi</a:t>
            </a:r>
            <a:r>
              <a:rPr lang="en-US" sz="1900" dirty="0" smtClean="0"/>
              <a:t> </a:t>
            </a:r>
            <a:r>
              <a:rPr lang="en-US" sz="1900" dirty="0" err="1" smtClean="0"/>
              <a:t>upaya</a:t>
            </a:r>
            <a:r>
              <a:rPr lang="en-US" sz="1900" dirty="0" smtClean="0"/>
              <a:t> </a:t>
            </a:r>
            <a:r>
              <a:rPr lang="en-US" sz="1900" dirty="0" err="1" smtClean="0"/>
              <a:t>penyembuhan</a:t>
            </a:r>
            <a:r>
              <a:rPr lang="en-US" sz="1900" dirty="0" smtClean="0"/>
              <a:t> (</a:t>
            </a:r>
            <a:r>
              <a:rPr lang="en-US" sz="1900" dirty="0" err="1" smtClean="0"/>
              <a:t>kuratif</a:t>
            </a:r>
            <a:r>
              <a:rPr lang="en-US" sz="1900" dirty="0" smtClean="0"/>
              <a:t>) </a:t>
            </a:r>
            <a:r>
              <a:rPr lang="en-US" sz="1900" dirty="0" err="1" smtClean="0"/>
              <a:t>dan</a:t>
            </a:r>
            <a:r>
              <a:rPr lang="en-US" sz="1900" dirty="0" smtClean="0"/>
              <a:t> </a:t>
            </a:r>
            <a:r>
              <a:rPr lang="en-US" sz="1900" dirty="0" err="1" smtClean="0"/>
              <a:t>pemulihan</a:t>
            </a:r>
            <a:r>
              <a:rPr lang="en-US" sz="1900" dirty="0" smtClean="0"/>
              <a:t> (</a:t>
            </a:r>
            <a:r>
              <a:rPr lang="en-US" sz="1900" dirty="0" err="1" smtClean="0"/>
              <a:t>rehabilitatif</a:t>
            </a:r>
            <a:r>
              <a:rPr lang="en-US" sz="1900" dirty="0" smtClean="0"/>
              <a:t>). </a:t>
            </a:r>
            <a:r>
              <a:rPr lang="en-US" sz="1900" dirty="0" err="1" smtClean="0"/>
              <a:t>Misalnya</a:t>
            </a:r>
            <a:r>
              <a:rPr lang="en-US" sz="1900" dirty="0" smtClean="0"/>
              <a:t>, </a:t>
            </a:r>
            <a:r>
              <a:rPr lang="en-US" sz="1900" dirty="0" err="1" smtClean="0"/>
              <a:t>merujuk</a:t>
            </a:r>
            <a:r>
              <a:rPr lang="en-US" sz="1900" dirty="0" smtClean="0"/>
              <a:t> </a:t>
            </a:r>
            <a:r>
              <a:rPr lang="en-US" sz="1900" dirty="0" err="1" smtClean="0"/>
              <a:t>pasien</a:t>
            </a:r>
            <a:r>
              <a:rPr lang="en-US" sz="1900" dirty="0" smtClean="0"/>
              <a:t> </a:t>
            </a:r>
            <a:r>
              <a:rPr lang="en-US" sz="1900" dirty="0" err="1" smtClean="0"/>
              <a:t>puskesmas</a:t>
            </a:r>
            <a:r>
              <a:rPr lang="en-US" sz="1900" dirty="0" smtClean="0"/>
              <a:t> </a:t>
            </a:r>
            <a:r>
              <a:rPr lang="en-US" sz="1900" dirty="0" err="1" smtClean="0"/>
              <a:t>dengan</a:t>
            </a:r>
            <a:r>
              <a:rPr lang="en-US" sz="1900" dirty="0" smtClean="0"/>
              <a:t> </a:t>
            </a:r>
            <a:r>
              <a:rPr lang="en-US" sz="1900" dirty="0" err="1" smtClean="0"/>
              <a:t>penyakit</a:t>
            </a:r>
            <a:r>
              <a:rPr lang="en-US" sz="1900" dirty="0" smtClean="0"/>
              <a:t> </a:t>
            </a:r>
            <a:r>
              <a:rPr lang="en-US" sz="1900" dirty="0" err="1" smtClean="0"/>
              <a:t>kronis</a:t>
            </a:r>
            <a:r>
              <a:rPr lang="en-US" sz="1900" dirty="0" smtClean="0"/>
              <a:t> (</a:t>
            </a:r>
            <a:r>
              <a:rPr lang="en-US" sz="1900" dirty="0" err="1" smtClean="0"/>
              <a:t>jantung</a:t>
            </a:r>
            <a:r>
              <a:rPr lang="en-US" sz="1900" dirty="0" smtClean="0"/>
              <a:t> </a:t>
            </a:r>
            <a:r>
              <a:rPr lang="en-US" sz="1900" dirty="0" err="1" smtClean="0"/>
              <a:t>koroner</a:t>
            </a:r>
            <a:r>
              <a:rPr lang="en-US" sz="1900" dirty="0" smtClean="0"/>
              <a:t>, </a:t>
            </a:r>
            <a:r>
              <a:rPr lang="en-US" sz="1900" dirty="0" err="1" smtClean="0"/>
              <a:t>hipertensi,diabetes</a:t>
            </a:r>
            <a:r>
              <a:rPr lang="en-US" sz="1900" dirty="0" smtClean="0"/>
              <a:t> mellitus) </a:t>
            </a:r>
            <a:r>
              <a:rPr lang="en-US" sz="1900" dirty="0" err="1" smtClean="0"/>
              <a:t>ke</a:t>
            </a:r>
            <a:r>
              <a:rPr lang="en-US" sz="1900" dirty="0" smtClean="0"/>
              <a:t> </a:t>
            </a:r>
            <a:r>
              <a:rPr lang="en-US" sz="1900" dirty="0" err="1" smtClean="0"/>
              <a:t>rumah</a:t>
            </a:r>
            <a:r>
              <a:rPr lang="en-US" sz="1900" dirty="0" smtClean="0"/>
              <a:t> </a:t>
            </a:r>
            <a:r>
              <a:rPr lang="en-US" sz="1900" dirty="0" err="1" smtClean="0"/>
              <a:t>sakit</a:t>
            </a:r>
            <a:r>
              <a:rPr lang="en-US" sz="1900" dirty="0" smtClean="0"/>
              <a:t> </a:t>
            </a:r>
            <a:r>
              <a:rPr lang="en-US" sz="1900" dirty="0" err="1" smtClean="0"/>
              <a:t>umum</a:t>
            </a:r>
            <a:r>
              <a:rPr lang="en-US" sz="1900" dirty="0" smtClean="0"/>
              <a:t> </a:t>
            </a:r>
            <a:r>
              <a:rPr lang="en-US" sz="1900" dirty="0" err="1" smtClean="0"/>
              <a:t>daerah</a:t>
            </a:r>
            <a:r>
              <a:rPr lang="en-US" sz="1900" dirty="0" smtClean="0"/>
              <a:t>  </a:t>
            </a:r>
          </a:p>
          <a:p>
            <a:r>
              <a:rPr lang="en-US" sz="1900" dirty="0" err="1" smtClean="0"/>
              <a:t>Rujukan</a:t>
            </a:r>
            <a:r>
              <a:rPr lang="en-US" sz="1900" dirty="0" smtClean="0"/>
              <a:t> </a:t>
            </a:r>
            <a:r>
              <a:rPr lang="en-US" sz="1900" dirty="0" err="1" smtClean="0"/>
              <a:t>kesehatan</a:t>
            </a:r>
            <a:r>
              <a:rPr lang="en-US" sz="1900" dirty="0" smtClean="0"/>
              <a:t> </a:t>
            </a:r>
            <a:r>
              <a:rPr lang="en-US" sz="1900" dirty="0" err="1" smtClean="0"/>
              <a:t>adalah</a:t>
            </a:r>
            <a:r>
              <a:rPr lang="en-US" sz="1900" dirty="0" smtClean="0"/>
              <a:t> </a:t>
            </a:r>
            <a:r>
              <a:rPr lang="en-US" sz="1900" dirty="0" err="1" smtClean="0"/>
              <a:t>rujukan</a:t>
            </a:r>
            <a:r>
              <a:rPr lang="en-US" sz="1900" dirty="0" smtClean="0"/>
              <a:t> </a:t>
            </a:r>
            <a:r>
              <a:rPr lang="en-US" sz="1900" dirty="0" err="1" smtClean="0"/>
              <a:t>pelayanan</a:t>
            </a:r>
            <a:r>
              <a:rPr lang="en-US" sz="1900" dirty="0" smtClean="0"/>
              <a:t> yang </a:t>
            </a:r>
            <a:r>
              <a:rPr lang="en-US" sz="1900" dirty="0" err="1" smtClean="0"/>
              <a:t>umumnya</a:t>
            </a:r>
            <a:r>
              <a:rPr lang="en-US" sz="1900" dirty="0" smtClean="0"/>
              <a:t>  </a:t>
            </a:r>
            <a:r>
              <a:rPr lang="en-US" sz="1900" dirty="0" err="1" smtClean="0"/>
              <a:t>berkaitan</a:t>
            </a:r>
            <a:r>
              <a:rPr lang="en-US" sz="1900" dirty="0" smtClean="0"/>
              <a:t> </a:t>
            </a:r>
            <a:r>
              <a:rPr lang="en-US" sz="1900" dirty="0" err="1" smtClean="0"/>
              <a:t>dengan</a:t>
            </a:r>
            <a:r>
              <a:rPr lang="en-US" sz="1900" dirty="0" smtClean="0"/>
              <a:t> </a:t>
            </a:r>
            <a:r>
              <a:rPr lang="en-US" sz="1900" dirty="0" err="1" smtClean="0"/>
              <a:t>upaya</a:t>
            </a:r>
            <a:r>
              <a:rPr lang="en-US" sz="1900" dirty="0" smtClean="0"/>
              <a:t> </a:t>
            </a:r>
            <a:r>
              <a:rPr lang="en-US" sz="1900" dirty="0" err="1" smtClean="0"/>
              <a:t>peningkatan</a:t>
            </a:r>
            <a:r>
              <a:rPr lang="en-US" sz="1900" dirty="0" smtClean="0"/>
              <a:t> </a:t>
            </a:r>
            <a:r>
              <a:rPr lang="en-US" sz="1900" dirty="0" err="1" smtClean="0"/>
              <a:t>promosi</a:t>
            </a:r>
            <a:r>
              <a:rPr lang="en-US" sz="1900" dirty="0" smtClean="0"/>
              <a:t> </a:t>
            </a:r>
            <a:r>
              <a:rPr lang="en-US" sz="1900" dirty="0" err="1" smtClean="0"/>
              <a:t>kesehatan</a:t>
            </a:r>
            <a:r>
              <a:rPr lang="en-US" sz="1900" dirty="0" smtClean="0"/>
              <a:t> (</a:t>
            </a:r>
            <a:r>
              <a:rPr lang="en-US" sz="1900" dirty="0" err="1" smtClean="0"/>
              <a:t>promotif</a:t>
            </a:r>
            <a:r>
              <a:rPr lang="en-US" sz="1900" dirty="0" smtClean="0"/>
              <a:t>) </a:t>
            </a:r>
            <a:r>
              <a:rPr lang="en-US" sz="1900" dirty="0" err="1" smtClean="0"/>
              <a:t>dan</a:t>
            </a:r>
            <a:r>
              <a:rPr lang="en-US" sz="1900" dirty="0" smtClean="0"/>
              <a:t>  </a:t>
            </a:r>
            <a:r>
              <a:rPr lang="en-US" sz="1900" dirty="0" err="1" smtClean="0"/>
              <a:t>pencegahan</a:t>
            </a:r>
            <a:r>
              <a:rPr lang="en-US" sz="1900" dirty="0" smtClean="0"/>
              <a:t> (</a:t>
            </a:r>
            <a:r>
              <a:rPr lang="en-US" sz="1900" dirty="0" err="1" smtClean="0"/>
              <a:t>preventif</a:t>
            </a:r>
            <a:r>
              <a:rPr lang="en-US" sz="1900" dirty="0" smtClean="0"/>
              <a:t>). </a:t>
            </a:r>
            <a:r>
              <a:rPr lang="en-US" sz="1900" dirty="0" err="1" smtClean="0"/>
              <a:t>Contohnya</a:t>
            </a:r>
            <a:r>
              <a:rPr lang="en-US" sz="1900" dirty="0" smtClean="0"/>
              <a:t>, </a:t>
            </a:r>
            <a:r>
              <a:rPr lang="en-US" sz="1900" dirty="0" err="1" smtClean="0"/>
              <a:t>merujuk</a:t>
            </a:r>
            <a:r>
              <a:rPr lang="en-US" sz="1900" dirty="0" smtClean="0"/>
              <a:t> </a:t>
            </a:r>
            <a:r>
              <a:rPr lang="en-US" sz="1900" dirty="0" err="1" smtClean="0"/>
              <a:t>pasien</a:t>
            </a:r>
            <a:r>
              <a:rPr lang="en-US" sz="1900" dirty="0" smtClean="0"/>
              <a:t> </a:t>
            </a:r>
            <a:r>
              <a:rPr lang="en-US" sz="1900" dirty="0" err="1" smtClean="0"/>
              <a:t>dengan</a:t>
            </a:r>
            <a:r>
              <a:rPr lang="en-US" sz="1900" dirty="0" smtClean="0"/>
              <a:t> </a:t>
            </a:r>
            <a:r>
              <a:rPr lang="en-US" sz="1900" dirty="0" err="1" smtClean="0"/>
              <a:t>masalah</a:t>
            </a:r>
            <a:r>
              <a:rPr lang="en-US" sz="1900" dirty="0" smtClean="0"/>
              <a:t> </a:t>
            </a:r>
            <a:r>
              <a:rPr lang="en-US" sz="1900" dirty="0" err="1" smtClean="0"/>
              <a:t>gizi</a:t>
            </a:r>
            <a:r>
              <a:rPr lang="en-US" sz="1900" dirty="0" smtClean="0"/>
              <a:t> </a:t>
            </a:r>
            <a:r>
              <a:rPr lang="en-US" sz="1900" dirty="0" err="1" smtClean="0"/>
              <a:t>ke</a:t>
            </a:r>
            <a:r>
              <a:rPr lang="en-US" sz="1900" dirty="0" smtClean="0"/>
              <a:t> </a:t>
            </a:r>
            <a:r>
              <a:rPr lang="en-US" sz="1900" dirty="0" err="1" smtClean="0"/>
              <a:t>klinik</a:t>
            </a:r>
            <a:r>
              <a:rPr lang="en-US" sz="1900" dirty="0" smtClean="0"/>
              <a:t> </a:t>
            </a:r>
            <a:r>
              <a:rPr lang="en-US" sz="1900" dirty="0" err="1" smtClean="0"/>
              <a:t>konsultasi</a:t>
            </a:r>
            <a:r>
              <a:rPr lang="en-US" sz="1900" dirty="0" smtClean="0"/>
              <a:t> </a:t>
            </a:r>
            <a:r>
              <a:rPr lang="en-US" sz="1900" dirty="0" err="1" smtClean="0"/>
              <a:t>gizi</a:t>
            </a:r>
            <a:r>
              <a:rPr lang="en-US" sz="1900" dirty="0" smtClean="0"/>
              <a:t> (</a:t>
            </a:r>
            <a:r>
              <a:rPr lang="en-US" sz="1900" dirty="0" err="1" smtClean="0"/>
              <a:t>pojok</a:t>
            </a:r>
            <a:r>
              <a:rPr lang="en-US" sz="1900" dirty="0" smtClean="0"/>
              <a:t> </a:t>
            </a:r>
            <a:r>
              <a:rPr lang="en-US" sz="1900" dirty="0" err="1" smtClean="0"/>
              <a:t>gizi</a:t>
            </a:r>
            <a:r>
              <a:rPr lang="en-US" sz="1900" dirty="0" smtClean="0"/>
              <a:t> </a:t>
            </a:r>
            <a:r>
              <a:rPr lang="en-US" sz="1900" dirty="0" err="1" smtClean="0"/>
              <a:t>puskesmas</a:t>
            </a:r>
            <a:r>
              <a:rPr lang="en-US" sz="1900" dirty="0" smtClean="0"/>
              <a:t>)</a:t>
            </a:r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lang="e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Definisi</a:t>
            </a:r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1049500" y="1437426"/>
            <a:ext cx="7020900" cy="27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 yang </a:t>
            </a:r>
            <a:r>
              <a:rPr lang="en-US" dirty="0" err="1" smtClean="0"/>
              <a:t>diselenggarakan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bersama-sama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memelihara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, </a:t>
            </a:r>
            <a:r>
              <a:rPr lang="en-US" dirty="0" err="1" smtClean="0"/>
              <a:t>mencegah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menyembuhkan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memulihkan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perseorangan</a:t>
            </a:r>
            <a:r>
              <a:rPr lang="en-US" dirty="0" smtClean="0"/>
              <a:t>, </a:t>
            </a:r>
            <a:r>
              <a:rPr lang="en-US" dirty="0" err="1" smtClean="0"/>
              <a:t>keluarga</a:t>
            </a:r>
            <a:r>
              <a:rPr lang="en-US" dirty="0" smtClean="0"/>
              <a:t>,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.</a:t>
            </a:r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lang="e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4324" t="18490" r="22694" b="10677"/>
          <a:stretch>
            <a:fillRect/>
          </a:stretch>
        </p:blipFill>
        <p:spPr bwMode="auto">
          <a:xfrm>
            <a:off x="0" y="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lang="e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4012" t="18490" r="23280" b="10677"/>
          <a:stretch>
            <a:fillRect/>
          </a:stretch>
        </p:blipFill>
        <p:spPr bwMode="auto">
          <a:xfrm>
            <a:off x="0" y="-381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 lang="e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3426" t="18490" r="23280" b="9635"/>
          <a:stretch>
            <a:fillRect/>
          </a:stretch>
        </p:blipFill>
        <p:spPr bwMode="auto">
          <a:xfrm>
            <a:off x="0" y="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 lang="e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4597" t="20573" r="24451" b="11719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500" y="514351"/>
            <a:ext cx="7020900" cy="609600"/>
          </a:xfrm>
        </p:spPr>
        <p:txBody>
          <a:bodyPr/>
          <a:lstStyle/>
          <a:p>
            <a:pPr algn="ctr"/>
            <a:r>
              <a:rPr lang="en-US" dirty="0" err="1" smtClean="0"/>
              <a:t>Stabilisasi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123950"/>
            <a:ext cx="7620000" cy="3352800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Prinsip</a:t>
            </a:r>
            <a:endParaRPr lang="en-US" dirty="0" smtClean="0"/>
          </a:p>
          <a:p>
            <a:r>
              <a:rPr lang="en-US" sz="2000" dirty="0" err="1" smtClean="0"/>
              <a:t>Menjaga</a:t>
            </a:r>
            <a:r>
              <a:rPr lang="en-US" sz="2000" dirty="0" smtClean="0"/>
              <a:t> </a:t>
            </a:r>
            <a:r>
              <a:rPr lang="en-US" sz="2000" dirty="0" err="1" smtClean="0"/>
              <a:t>korban</a:t>
            </a:r>
            <a:r>
              <a:rPr lang="en-US" sz="2000" dirty="0" smtClean="0"/>
              <a:t> </a:t>
            </a:r>
            <a:r>
              <a:rPr lang="en-US" sz="2000" dirty="0" err="1" smtClean="0"/>
              <a:t>supaya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banyak</a:t>
            </a:r>
            <a:r>
              <a:rPr lang="en-US" sz="2000" dirty="0" smtClean="0"/>
              <a:t> </a:t>
            </a:r>
            <a:r>
              <a:rPr lang="en-US" sz="2000" dirty="0" err="1" smtClean="0"/>
              <a:t>bergerak</a:t>
            </a:r>
            <a:r>
              <a:rPr lang="en-US" sz="2000" dirty="0" smtClean="0"/>
              <a:t> </a:t>
            </a:r>
            <a:r>
              <a:rPr lang="en-US" sz="2000" dirty="0" err="1" smtClean="0"/>
              <a:t>sehubungan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keadaan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dialami</a:t>
            </a:r>
            <a:r>
              <a:rPr lang="en-US" sz="2000" dirty="0" smtClean="0"/>
              <a:t>. </a:t>
            </a:r>
          </a:p>
          <a:p>
            <a:r>
              <a:rPr lang="en-US" sz="2000" dirty="0" err="1" smtClean="0"/>
              <a:t>Menjaga</a:t>
            </a:r>
            <a:r>
              <a:rPr lang="en-US" sz="2000" dirty="0" smtClean="0"/>
              <a:t> </a:t>
            </a:r>
            <a:r>
              <a:rPr lang="en-US" sz="2000" dirty="0" err="1" smtClean="0"/>
              <a:t>korban</a:t>
            </a:r>
            <a:r>
              <a:rPr lang="en-US" sz="2000" dirty="0" smtClean="0"/>
              <a:t> agar </a:t>
            </a:r>
            <a:r>
              <a:rPr lang="en-US" sz="2000" dirty="0" err="1" smtClean="0"/>
              <a:t>pernafasannya</a:t>
            </a:r>
            <a:r>
              <a:rPr lang="en-US" sz="2000" dirty="0" smtClean="0"/>
              <a:t> </a:t>
            </a:r>
            <a:r>
              <a:rPr lang="en-US" sz="2000" dirty="0" err="1" smtClean="0"/>
              <a:t>tetap</a:t>
            </a:r>
            <a:r>
              <a:rPr lang="en-US" sz="2000" dirty="0" smtClean="0"/>
              <a:t> </a:t>
            </a:r>
            <a:r>
              <a:rPr lang="en-US" sz="2000" dirty="0" err="1" smtClean="0"/>
              <a:t>stabil</a:t>
            </a:r>
            <a:r>
              <a:rPr lang="en-US" sz="2000" dirty="0" smtClean="0"/>
              <a:t> </a:t>
            </a:r>
          </a:p>
          <a:p>
            <a:r>
              <a:rPr lang="en-US" sz="2000" dirty="0" err="1" smtClean="0"/>
              <a:t>Menjaga</a:t>
            </a:r>
            <a:r>
              <a:rPr lang="en-US" sz="2000" dirty="0" smtClean="0"/>
              <a:t> agar </a:t>
            </a:r>
            <a:r>
              <a:rPr lang="en-US" sz="2000" dirty="0" err="1" smtClean="0"/>
              <a:t>posisi</a:t>
            </a:r>
            <a:r>
              <a:rPr lang="en-US" sz="2000" dirty="0" smtClean="0"/>
              <a:t> </a:t>
            </a:r>
            <a:r>
              <a:rPr lang="en-US" sz="2000" dirty="0" err="1" smtClean="0"/>
              <a:t>patah</a:t>
            </a:r>
            <a:r>
              <a:rPr lang="en-US" sz="2000" dirty="0" smtClean="0"/>
              <a:t> </a:t>
            </a:r>
            <a:r>
              <a:rPr lang="en-US" sz="2000" dirty="0" err="1" smtClean="0"/>
              <a:t>tulang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telah</a:t>
            </a:r>
            <a:r>
              <a:rPr lang="en-US" sz="2000" dirty="0" smtClean="0"/>
              <a:t> </a:t>
            </a:r>
            <a:r>
              <a:rPr lang="en-US" sz="2000" dirty="0" err="1" smtClean="0"/>
              <a:t>dipasang</a:t>
            </a:r>
            <a:r>
              <a:rPr lang="en-US" sz="2000" dirty="0" smtClean="0"/>
              <a:t> </a:t>
            </a:r>
            <a:r>
              <a:rPr lang="en-US" sz="2000" dirty="0" err="1" smtClean="0"/>
              <a:t>bidai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berubah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Menjaga</a:t>
            </a:r>
            <a:r>
              <a:rPr lang="en-US" sz="2000" dirty="0" smtClean="0"/>
              <a:t> agar </a:t>
            </a:r>
            <a:r>
              <a:rPr lang="en-US" sz="2000" dirty="0" err="1" smtClean="0"/>
              <a:t>perdarahan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bertambah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r>
              <a:rPr lang="en-US" sz="2000" dirty="0" err="1" smtClean="0"/>
              <a:t>Menjaga</a:t>
            </a:r>
            <a:r>
              <a:rPr lang="en-US" sz="2000" dirty="0" smtClean="0"/>
              <a:t> agar </a:t>
            </a:r>
            <a:r>
              <a:rPr lang="en-US" sz="2000" dirty="0" err="1" smtClean="0"/>
              <a:t>tingkat</a:t>
            </a:r>
            <a:r>
              <a:rPr lang="en-US" sz="2000" dirty="0" smtClean="0"/>
              <a:t> </a:t>
            </a:r>
            <a:r>
              <a:rPr lang="en-US" sz="2000" dirty="0" err="1" smtClean="0"/>
              <a:t>kesadaran</a:t>
            </a:r>
            <a:r>
              <a:rPr lang="en-US" sz="2000" dirty="0" smtClean="0"/>
              <a:t> </a:t>
            </a:r>
            <a:r>
              <a:rPr lang="en-US" sz="2000" dirty="0" err="1" smtClean="0"/>
              <a:t>korban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jatuh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keadaan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buruk</a:t>
            </a:r>
            <a:r>
              <a:rPr lang="en-US" sz="2000" dirty="0" smtClean="0"/>
              <a:t> </a:t>
            </a:r>
            <a:r>
              <a:rPr lang="en-US" sz="2000" dirty="0" err="1" smtClean="0"/>
              <a:t>la</a:t>
            </a:r>
            <a:r>
              <a:rPr lang="en-US" dirty="0" err="1" smtClean="0"/>
              <a:t>gi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 lang="en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500" y="514351"/>
            <a:ext cx="7020900" cy="609600"/>
          </a:xfrm>
        </p:spPr>
        <p:txBody>
          <a:bodyPr/>
          <a:lstStyle/>
          <a:p>
            <a:pPr algn="ctr"/>
            <a:r>
              <a:rPr lang="en-US" dirty="0" err="1" smtClean="0"/>
              <a:t>Stabilisasi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123950"/>
            <a:ext cx="7620000" cy="3352800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Hal yang </a:t>
            </a:r>
            <a:r>
              <a:rPr lang="en-US" sz="2000" dirty="0" err="1" smtClean="0"/>
              <a:t>perlu</a:t>
            </a:r>
            <a:r>
              <a:rPr lang="en-US" sz="2000" dirty="0" smtClean="0"/>
              <a:t> </a:t>
            </a:r>
            <a:r>
              <a:rPr lang="en-US" sz="2000" dirty="0" err="1" smtClean="0"/>
              <a:t>diperhatikan</a:t>
            </a:r>
            <a:endParaRPr lang="en-US" sz="2000" dirty="0" smtClean="0"/>
          </a:p>
          <a:p>
            <a:r>
              <a:rPr lang="en-US" sz="2000" dirty="0" err="1" smtClean="0"/>
              <a:t>Stabilisasi</a:t>
            </a:r>
            <a:r>
              <a:rPr lang="en-US" sz="2000" dirty="0" smtClean="0"/>
              <a:t> </a:t>
            </a:r>
            <a:r>
              <a:rPr lang="en-US" sz="2000" dirty="0" err="1" smtClean="0"/>
              <a:t>penderita</a:t>
            </a:r>
            <a:endParaRPr lang="en-US" sz="2000" dirty="0" smtClean="0"/>
          </a:p>
          <a:p>
            <a:r>
              <a:rPr lang="en-US" sz="2000" dirty="0" err="1" smtClean="0"/>
              <a:t>Pemberian</a:t>
            </a:r>
            <a:r>
              <a:rPr lang="en-US" sz="2000" dirty="0" smtClean="0"/>
              <a:t> </a:t>
            </a:r>
            <a:r>
              <a:rPr lang="en-US" sz="2000" dirty="0" err="1" smtClean="0"/>
              <a:t>oksigen</a:t>
            </a:r>
            <a:endParaRPr lang="en-US" sz="2000" dirty="0" smtClean="0"/>
          </a:p>
          <a:p>
            <a:r>
              <a:rPr lang="en-US" sz="2000" dirty="0" err="1" smtClean="0"/>
              <a:t>Pemberian</a:t>
            </a:r>
            <a:r>
              <a:rPr lang="en-US" sz="2000" dirty="0" smtClean="0"/>
              <a:t> </a:t>
            </a:r>
            <a:r>
              <a:rPr lang="en-US" sz="2000" dirty="0" err="1" smtClean="0"/>
              <a:t>cairan</a:t>
            </a:r>
            <a:r>
              <a:rPr lang="en-US" sz="2000" dirty="0" smtClean="0"/>
              <a:t> </a:t>
            </a:r>
            <a:r>
              <a:rPr lang="en-US" sz="2000" dirty="0" err="1" smtClean="0"/>
              <a:t>infus</a:t>
            </a:r>
            <a:r>
              <a:rPr lang="en-US" sz="2000" dirty="0" smtClean="0"/>
              <a:t> </a:t>
            </a:r>
            <a:r>
              <a:rPr lang="en-US" sz="2000" dirty="0" err="1" smtClean="0"/>
              <a:t>intravena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transfusi</a:t>
            </a:r>
            <a:r>
              <a:rPr lang="en-US" sz="2000" dirty="0" smtClean="0"/>
              <a:t> </a:t>
            </a:r>
            <a:r>
              <a:rPr lang="en-US" sz="2000" dirty="0" err="1" smtClean="0"/>
              <a:t>darah</a:t>
            </a:r>
            <a:endParaRPr lang="en-US" sz="2000" dirty="0" smtClean="0"/>
          </a:p>
          <a:p>
            <a:r>
              <a:rPr lang="en-US" sz="2000" dirty="0" err="1" smtClean="0"/>
              <a:t>Pemberian</a:t>
            </a:r>
            <a:r>
              <a:rPr lang="en-US" sz="2000" dirty="0" smtClean="0"/>
              <a:t> </a:t>
            </a:r>
            <a:r>
              <a:rPr lang="en-US" sz="2000" dirty="0" err="1" smtClean="0"/>
              <a:t>obat-obatan</a:t>
            </a:r>
            <a:r>
              <a:rPr lang="en-US" sz="2000" dirty="0" smtClean="0"/>
              <a:t> (</a:t>
            </a:r>
            <a:r>
              <a:rPr lang="en-US" sz="2000" dirty="0" err="1" smtClean="0"/>
              <a:t>antibiotik</a:t>
            </a:r>
            <a:r>
              <a:rPr lang="en-US" sz="2000" dirty="0" smtClean="0"/>
              <a:t>, </a:t>
            </a:r>
            <a:r>
              <a:rPr lang="en-US" sz="2000" dirty="0" err="1" smtClean="0"/>
              <a:t>analgetika</a:t>
            </a:r>
            <a:r>
              <a:rPr lang="en-US" sz="2000" dirty="0" smtClean="0"/>
              <a:t>, tetanus </a:t>
            </a:r>
            <a:r>
              <a:rPr lang="en-US" sz="2000" dirty="0" err="1" smtClean="0"/>
              <a:t>toksoid</a:t>
            </a:r>
            <a:r>
              <a:rPr lang="en-US" sz="2000" dirty="0" smtClean="0"/>
              <a:t>)</a:t>
            </a:r>
          </a:p>
          <a:p>
            <a:r>
              <a:rPr lang="en-US" sz="2000" dirty="0" err="1" smtClean="0"/>
              <a:t>Transportasi</a:t>
            </a: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 lang="en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 lang="e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5183" t="20573" r="24451" b="11719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 lang="e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5183" t="20573" r="24451" b="11719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28</a:t>
            </a:fld>
            <a:endParaRPr lang="en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6940" t="23698" r="23865" b="2317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29</a:t>
            </a:fld>
            <a:endParaRPr lang="e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6940" t="24740" r="23865" b="25260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500" y="590550"/>
            <a:ext cx="7020900" cy="955925"/>
          </a:xfrm>
        </p:spPr>
        <p:txBody>
          <a:bodyPr/>
          <a:lstStyle/>
          <a:p>
            <a:r>
              <a:rPr lang="en-US" sz="2800" dirty="0" err="1" smtClean="0"/>
              <a:t>Teori</a:t>
            </a:r>
            <a:r>
              <a:rPr lang="en-US" sz="2800" dirty="0" smtClean="0"/>
              <a:t> </a:t>
            </a:r>
            <a:r>
              <a:rPr lang="en-US" sz="2800" dirty="0" err="1" smtClean="0"/>
              <a:t>Sistem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Layanan</a:t>
            </a:r>
            <a:r>
              <a:rPr lang="en-US" sz="2800" dirty="0" smtClean="0"/>
              <a:t> </a:t>
            </a:r>
            <a:r>
              <a:rPr lang="en-US" sz="2800" dirty="0" err="1" smtClean="0"/>
              <a:t>Kesehatan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200150"/>
            <a:ext cx="7620000" cy="3200400"/>
          </a:xfrm>
        </p:spPr>
        <p:txBody>
          <a:bodyPr/>
          <a:lstStyle/>
          <a:p>
            <a:r>
              <a:rPr lang="en-US" dirty="0" smtClean="0"/>
              <a:t>Input (</a:t>
            </a:r>
            <a:r>
              <a:rPr lang="en-US" dirty="0" err="1" smtClean="0"/>
              <a:t>potensi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, 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, </a:t>
            </a:r>
            <a:r>
              <a:rPr lang="en-US" dirty="0" err="1" smtClean="0"/>
              <a:t>sarana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Proses</a:t>
            </a:r>
            <a:r>
              <a:rPr lang="en-US" dirty="0" smtClean="0"/>
              <a:t> (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)</a:t>
            </a:r>
          </a:p>
          <a:p>
            <a:r>
              <a:rPr lang="en-US" dirty="0" smtClean="0"/>
              <a:t>Output (</a:t>
            </a:r>
            <a:r>
              <a:rPr lang="en-US" dirty="0" err="1" smtClean="0"/>
              <a:t>hasil</a:t>
            </a:r>
            <a:r>
              <a:rPr lang="en-US" dirty="0" smtClean="0"/>
              <a:t> yang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: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yang </a:t>
            </a:r>
            <a:r>
              <a:rPr lang="en-US" dirty="0" err="1" smtClean="0"/>
              <a:t>berkualitas</a:t>
            </a:r>
            <a:r>
              <a:rPr lang="en-US" dirty="0" smtClean="0"/>
              <a:t>, </a:t>
            </a:r>
            <a:r>
              <a:rPr lang="en-US" dirty="0" err="1" smtClean="0"/>
              <a:t>pasien</a:t>
            </a:r>
            <a:r>
              <a:rPr lang="en-US" dirty="0" smtClean="0"/>
              <a:t> </a:t>
            </a:r>
            <a:r>
              <a:rPr lang="en-US" dirty="0" err="1" smtClean="0"/>
              <a:t>sembuh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sehat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optimal)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30</a:t>
            </a:fld>
            <a:endParaRPr lang="e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26940" t="24739" r="24451" b="29688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31</a:t>
            </a:fld>
            <a:endParaRPr lang="e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25769" t="21615" r="24451" b="18229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32</a:t>
            </a:fld>
            <a:endParaRPr lang="en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24012" t="19531" r="23280" b="10677"/>
          <a:stretch>
            <a:fillRect/>
          </a:stretch>
        </p:blipFill>
        <p:spPr bwMode="auto">
          <a:xfrm>
            <a:off x="0" y="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ctrTitle"/>
          </p:nvPr>
        </p:nvSpPr>
        <p:spPr>
          <a:xfrm>
            <a:off x="1821550" y="1276350"/>
            <a:ext cx="5500800" cy="19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 smtClean="0"/>
              <a:t>Contoh Kasus Rujukan</a:t>
            </a:r>
            <a:endParaRPr sz="5400"/>
          </a:p>
        </p:txBody>
      </p:sp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33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34</a:t>
            </a:fld>
            <a:endParaRPr lang="en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25769" t="32031" r="24451" b="12760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35</a:t>
            </a:fld>
            <a:endParaRPr lang="en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24597" t="22656" r="25037" b="15885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500" y="590550"/>
            <a:ext cx="7020900" cy="955925"/>
          </a:xfrm>
        </p:spPr>
        <p:txBody>
          <a:bodyPr/>
          <a:lstStyle/>
          <a:p>
            <a:r>
              <a:rPr lang="en-US" sz="2800" dirty="0" err="1" smtClean="0"/>
              <a:t>Teori</a:t>
            </a:r>
            <a:r>
              <a:rPr lang="en-US" sz="2800" dirty="0" smtClean="0"/>
              <a:t> </a:t>
            </a:r>
            <a:r>
              <a:rPr lang="en-US" sz="2800" dirty="0" err="1" smtClean="0"/>
              <a:t>Sistem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Layanan</a:t>
            </a:r>
            <a:r>
              <a:rPr lang="en-US" sz="2800" dirty="0" smtClean="0"/>
              <a:t> </a:t>
            </a:r>
            <a:r>
              <a:rPr lang="en-US" sz="2800" dirty="0" err="1" smtClean="0"/>
              <a:t>Kesehatan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200150"/>
            <a:ext cx="7620000" cy="3200400"/>
          </a:xfrm>
        </p:spPr>
        <p:txBody>
          <a:bodyPr/>
          <a:lstStyle/>
          <a:p>
            <a:r>
              <a:rPr lang="en-US" dirty="0" err="1" smtClean="0"/>
              <a:t>Dampak</a:t>
            </a:r>
            <a:r>
              <a:rPr lang="en-US" dirty="0" smtClean="0"/>
              <a:t> (</a:t>
            </a:r>
            <a:r>
              <a:rPr lang="en-US" dirty="0" err="1" smtClean="0"/>
              <a:t>akibat</a:t>
            </a:r>
            <a:r>
              <a:rPr lang="en-US" dirty="0" smtClean="0"/>
              <a:t> yang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relatif</a:t>
            </a:r>
            <a:r>
              <a:rPr lang="en-US" dirty="0" smtClean="0"/>
              <a:t> lama: </a:t>
            </a: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kesakitan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kematian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Umpan</a:t>
            </a:r>
            <a:r>
              <a:rPr lang="en-US" dirty="0" smtClean="0"/>
              <a:t> </a:t>
            </a:r>
            <a:r>
              <a:rPr lang="en-US" dirty="0" err="1" smtClean="0"/>
              <a:t>balik</a:t>
            </a:r>
            <a:r>
              <a:rPr lang="en-US" dirty="0" smtClean="0"/>
              <a:t> (</a:t>
            </a:r>
            <a:r>
              <a:rPr lang="en-US" dirty="0" err="1" smtClean="0"/>
              <a:t>hasil</a:t>
            </a:r>
            <a:r>
              <a:rPr lang="en-US" dirty="0" smtClean="0"/>
              <a:t> yang </a:t>
            </a:r>
            <a:r>
              <a:rPr lang="en-US" dirty="0" err="1" smtClean="0"/>
              <a:t>sekaligus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masuka</a:t>
            </a:r>
            <a:r>
              <a:rPr lang="en-US" dirty="0" smtClean="0"/>
              <a:t>: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Lingkungan</a:t>
            </a:r>
            <a:r>
              <a:rPr lang="en-US" dirty="0" smtClean="0"/>
              <a:t> (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: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geografis</a:t>
            </a:r>
            <a:r>
              <a:rPr lang="en-US" dirty="0" smtClean="0"/>
              <a:t>, </a:t>
            </a:r>
            <a:r>
              <a:rPr lang="en-US" dirty="0" err="1" smtClean="0"/>
              <a:t>situasi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500" y="590550"/>
            <a:ext cx="7020900" cy="955925"/>
          </a:xfrm>
        </p:spPr>
        <p:txBody>
          <a:bodyPr/>
          <a:lstStyle/>
          <a:p>
            <a:r>
              <a:rPr lang="en-US" sz="2800" dirty="0" err="1" smtClean="0"/>
              <a:t>Bentuk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Jenis</a:t>
            </a:r>
            <a:r>
              <a:rPr lang="en-US" sz="2800" dirty="0" smtClean="0"/>
              <a:t> </a:t>
            </a:r>
            <a:r>
              <a:rPr lang="en-US" sz="2800" dirty="0" err="1" smtClean="0"/>
              <a:t>Pelayanan</a:t>
            </a:r>
            <a:r>
              <a:rPr lang="en-US" sz="2800" dirty="0" smtClean="0"/>
              <a:t> </a:t>
            </a:r>
            <a:r>
              <a:rPr lang="en-US" sz="2800" dirty="0" err="1" smtClean="0"/>
              <a:t>Kesehatan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200150"/>
            <a:ext cx="7620000" cy="3200400"/>
          </a:xfrm>
        </p:spPr>
        <p:txBody>
          <a:bodyPr/>
          <a:lstStyle/>
          <a:p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Kedokteran</a:t>
            </a:r>
            <a:r>
              <a:rPr lang="en-US" dirty="0" smtClean="0"/>
              <a:t> : </a:t>
            </a:r>
            <a:r>
              <a:rPr lang="en-US" dirty="0" err="1" smtClean="0"/>
              <a:t>sasaran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perseorangan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endParaRPr lang="en-US" dirty="0" smtClean="0"/>
          </a:p>
          <a:p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: </a:t>
            </a:r>
            <a:r>
              <a:rPr lang="en-US" dirty="0" err="1" smtClean="0"/>
              <a:t>memelihara</a:t>
            </a:r>
            <a:r>
              <a:rPr lang="en-US" dirty="0" smtClean="0"/>
              <a:t>,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pencegahan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Keperawatan</a:t>
            </a:r>
            <a:r>
              <a:rPr lang="en-US" dirty="0" smtClean="0"/>
              <a:t>: </a:t>
            </a:r>
            <a:r>
              <a:rPr lang="en-US" dirty="0" err="1" smtClean="0"/>
              <a:t>Askep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r>
              <a:rPr lang="en-US" dirty="0" smtClean="0"/>
              <a:t>, </a:t>
            </a:r>
            <a:r>
              <a:rPr lang="en-US" dirty="0" err="1" smtClean="0"/>
              <a:t>komunitas</a:t>
            </a:r>
            <a:r>
              <a:rPr lang="en-US" dirty="0" smtClean="0"/>
              <a:t>,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keperawatan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rujukan</a:t>
            </a:r>
            <a:r>
              <a:rPr lang="en-US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500" y="590551"/>
            <a:ext cx="7020900" cy="685800"/>
          </a:xfrm>
        </p:spPr>
        <p:txBody>
          <a:bodyPr/>
          <a:lstStyle/>
          <a:p>
            <a:pPr algn="ctr"/>
            <a:r>
              <a:rPr lang="en-US" sz="2800" dirty="0" err="1" smtClean="0"/>
              <a:t>Tingkatan</a:t>
            </a:r>
            <a:r>
              <a:rPr lang="en-US" sz="2800" dirty="0" smtClean="0"/>
              <a:t> </a:t>
            </a:r>
            <a:r>
              <a:rPr lang="en-US" sz="2800" dirty="0" err="1" smtClean="0"/>
              <a:t>Pelayanan</a:t>
            </a:r>
            <a:r>
              <a:rPr lang="en-US" sz="2800" dirty="0" smtClean="0"/>
              <a:t> </a:t>
            </a:r>
            <a:r>
              <a:rPr lang="en-US" sz="2800" dirty="0" err="1" smtClean="0"/>
              <a:t>Kesehatan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971550"/>
            <a:ext cx="7620000" cy="3429000"/>
          </a:xfrm>
        </p:spPr>
        <p:txBody>
          <a:bodyPr/>
          <a:lstStyle/>
          <a:p>
            <a:r>
              <a:rPr lang="en-US" sz="2000" dirty="0" err="1" smtClean="0"/>
              <a:t>Promkes</a:t>
            </a:r>
            <a:r>
              <a:rPr lang="en-US" sz="2000" dirty="0" smtClean="0"/>
              <a:t>: </a:t>
            </a:r>
            <a:r>
              <a:rPr lang="en-US" sz="2000" dirty="0" err="1" smtClean="0"/>
              <a:t>meningkatkan</a:t>
            </a:r>
            <a:r>
              <a:rPr lang="en-US" sz="2000" dirty="0" smtClean="0"/>
              <a:t> status </a:t>
            </a:r>
            <a:r>
              <a:rPr lang="en-US" sz="2000" dirty="0" err="1" smtClean="0"/>
              <a:t>kesehatan</a:t>
            </a:r>
            <a:r>
              <a:rPr lang="en-US" sz="2000" dirty="0" smtClean="0"/>
              <a:t>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kebersihan</a:t>
            </a:r>
            <a:r>
              <a:rPr lang="en-US" sz="2000" dirty="0" smtClean="0"/>
              <a:t> </a:t>
            </a:r>
            <a:r>
              <a:rPr lang="en-US" sz="2000" dirty="0" err="1" smtClean="0"/>
              <a:t>perseorangan</a:t>
            </a:r>
            <a:r>
              <a:rPr lang="en-US" sz="2000" dirty="0" smtClean="0"/>
              <a:t>, </a:t>
            </a:r>
            <a:r>
              <a:rPr lang="en-US" sz="2000" dirty="0" err="1" smtClean="0"/>
              <a:t>perbaikan</a:t>
            </a:r>
            <a:r>
              <a:rPr lang="en-US" sz="2000" dirty="0" smtClean="0"/>
              <a:t> </a:t>
            </a:r>
            <a:r>
              <a:rPr lang="en-US" sz="2000" dirty="0" err="1" smtClean="0"/>
              <a:t>sanitasi</a:t>
            </a:r>
            <a:r>
              <a:rPr lang="en-US" sz="2000" dirty="0" smtClean="0"/>
              <a:t> </a:t>
            </a:r>
            <a:r>
              <a:rPr lang="en-US" sz="2000" dirty="0" err="1" smtClean="0"/>
              <a:t>lingkungan</a:t>
            </a:r>
            <a:r>
              <a:rPr lang="en-US" sz="2000" dirty="0" smtClean="0"/>
              <a:t>, </a:t>
            </a:r>
            <a:r>
              <a:rPr lang="en-US" sz="2000" dirty="0" err="1" smtClean="0"/>
              <a:t>layanan</a:t>
            </a:r>
            <a:r>
              <a:rPr lang="en-US" sz="2000" dirty="0" smtClean="0"/>
              <a:t> prenatal, </a:t>
            </a:r>
            <a:r>
              <a:rPr lang="en-US" sz="2000" dirty="0" err="1" smtClean="0"/>
              <a:t>layanan</a:t>
            </a:r>
            <a:r>
              <a:rPr lang="en-US" sz="2000" dirty="0" smtClean="0"/>
              <a:t> </a:t>
            </a:r>
            <a:r>
              <a:rPr lang="en-US" sz="2000" dirty="0" err="1" smtClean="0"/>
              <a:t>lansia</a:t>
            </a:r>
            <a:endParaRPr lang="en-US" sz="2000" dirty="0" smtClean="0"/>
          </a:p>
          <a:p>
            <a:r>
              <a:rPr lang="en-US" sz="2000" dirty="0" err="1" smtClean="0"/>
              <a:t>Spesific</a:t>
            </a:r>
            <a:r>
              <a:rPr lang="en-US" sz="2000" dirty="0" smtClean="0"/>
              <a:t> protection: </a:t>
            </a:r>
            <a:r>
              <a:rPr lang="en-US" sz="2000" dirty="0" err="1" smtClean="0"/>
              <a:t>bentuk</a:t>
            </a:r>
            <a:r>
              <a:rPr lang="en-US" sz="2000" dirty="0" smtClean="0"/>
              <a:t> </a:t>
            </a:r>
            <a:r>
              <a:rPr lang="en-US" sz="2000" dirty="0" err="1" smtClean="0"/>
              <a:t>perlindungan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penyakit</a:t>
            </a:r>
            <a:r>
              <a:rPr lang="en-US" sz="2000" dirty="0" smtClean="0"/>
              <a:t> </a:t>
            </a:r>
            <a:r>
              <a:rPr lang="en-US" sz="2000" dirty="0" err="1" smtClean="0"/>
              <a:t>tertentu</a:t>
            </a:r>
            <a:r>
              <a:rPr lang="en-US" sz="2000" dirty="0" smtClean="0"/>
              <a:t>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imunisasi</a:t>
            </a:r>
            <a:r>
              <a:rPr lang="en-US" sz="2000" dirty="0" smtClean="0"/>
              <a:t>, </a:t>
            </a:r>
            <a:r>
              <a:rPr lang="en-US" sz="2000" dirty="0" err="1" smtClean="0"/>
              <a:t>pelayanan</a:t>
            </a:r>
            <a:r>
              <a:rPr lang="en-US" sz="2000" dirty="0" smtClean="0"/>
              <a:t> </a:t>
            </a:r>
            <a:r>
              <a:rPr lang="en-US" sz="2000" dirty="0" err="1" smtClean="0"/>
              <a:t>perlindungan</a:t>
            </a:r>
            <a:r>
              <a:rPr lang="en-US" sz="2000" dirty="0" smtClean="0"/>
              <a:t> </a:t>
            </a:r>
            <a:r>
              <a:rPr lang="en-US" sz="2000" dirty="0" err="1" smtClean="0"/>
              <a:t>keselamatan</a:t>
            </a:r>
            <a:r>
              <a:rPr lang="en-US" sz="2000" dirty="0" smtClean="0"/>
              <a:t> </a:t>
            </a:r>
            <a:r>
              <a:rPr lang="en-US" sz="2000" dirty="0" err="1" smtClean="0"/>
              <a:t>kerja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Early diagnosis and prompt treatment: </a:t>
            </a:r>
            <a:r>
              <a:rPr lang="en-US" sz="2000" dirty="0" err="1" smtClean="0"/>
              <a:t>mencegah</a:t>
            </a:r>
            <a:r>
              <a:rPr lang="en-US" sz="2000" dirty="0" smtClean="0"/>
              <a:t> </a:t>
            </a:r>
            <a:r>
              <a:rPr lang="en-US" sz="2000" dirty="0" err="1" smtClean="0"/>
              <a:t>meluasnya</a:t>
            </a:r>
            <a:r>
              <a:rPr lang="en-US" sz="2000" dirty="0" smtClean="0"/>
              <a:t> </a:t>
            </a:r>
            <a:r>
              <a:rPr lang="en-US" sz="2000" dirty="0" err="1" smtClean="0"/>
              <a:t>penyakit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dampaknya</a:t>
            </a:r>
            <a:r>
              <a:rPr lang="en-US" sz="2000" dirty="0" smtClean="0"/>
              <a:t>, </a:t>
            </a:r>
            <a:r>
              <a:rPr lang="en-US" sz="2000" dirty="0" err="1" smtClean="0"/>
              <a:t>berupa</a:t>
            </a:r>
            <a:r>
              <a:rPr lang="en-US" sz="2000" dirty="0" smtClean="0"/>
              <a:t> survey </a:t>
            </a:r>
            <a:r>
              <a:rPr lang="en-US" sz="2000" dirty="0" err="1" smtClean="0"/>
              <a:t>pencarian</a:t>
            </a:r>
            <a:r>
              <a:rPr lang="en-US" sz="2000" dirty="0" smtClean="0"/>
              <a:t> </a:t>
            </a:r>
            <a:r>
              <a:rPr lang="en-US" sz="2000" dirty="0" err="1" smtClean="0"/>
              <a:t>kasus</a:t>
            </a:r>
            <a:r>
              <a:rPr lang="en-US" sz="2000" dirty="0" smtClean="0"/>
              <a:t>, survey </a:t>
            </a:r>
            <a:r>
              <a:rPr lang="en-US" sz="2000" dirty="0" err="1" smtClean="0"/>
              <a:t>penyaringan</a:t>
            </a:r>
            <a:r>
              <a:rPr lang="en-US" sz="2000" dirty="0" smtClean="0"/>
              <a:t> </a:t>
            </a:r>
            <a:r>
              <a:rPr lang="en-US" sz="2000" dirty="0" err="1" smtClean="0"/>
              <a:t>kasus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pencegahan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meluasnya</a:t>
            </a:r>
            <a:r>
              <a:rPr lang="en-US" sz="2000" dirty="0" smtClean="0"/>
              <a:t> </a:t>
            </a:r>
            <a:r>
              <a:rPr lang="en-US" sz="2000" dirty="0" err="1" smtClean="0"/>
              <a:t>kasus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500" y="590551"/>
            <a:ext cx="7020900" cy="685800"/>
          </a:xfrm>
        </p:spPr>
        <p:txBody>
          <a:bodyPr/>
          <a:lstStyle/>
          <a:p>
            <a:pPr algn="ctr"/>
            <a:r>
              <a:rPr lang="en-US" sz="2800" dirty="0" err="1" smtClean="0"/>
              <a:t>Tingkatan</a:t>
            </a:r>
            <a:r>
              <a:rPr lang="en-US" sz="2800" dirty="0" smtClean="0"/>
              <a:t> </a:t>
            </a:r>
            <a:r>
              <a:rPr lang="en-US" sz="2800" dirty="0" err="1" smtClean="0"/>
              <a:t>Pelayanan</a:t>
            </a:r>
            <a:r>
              <a:rPr lang="en-US" sz="2800" dirty="0" smtClean="0"/>
              <a:t> </a:t>
            </a:r>
            <a:r>
              <a:rPr lang="en-US" sz="2800" dirty="0" err="1" smtClean="0"/>
              <a:t>Kesehatan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971550"/>
            <a:ext cx="7620000" cy="3429000"/>
          </a:xfrm>
        </p:spPr>
        <p:txBody>
          <a:bodyPr/>
          <a:lstStyle/>
          <a:p>
            <a:r>
              <a:rPr lang="en-US" sz="2200" dirty="0" smtClean="0"/>
              <a:t>Disability limitation: </a:t>
            </a:r>
            <a:r>
              <a:rPr lang="en-US" sz="2200" dirty="0" err="1" smtClean="0"/>
              <a:t>dilakukan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penyakit</a:t>
            </a:r>
            <a:r>
              <a:rPr lang="en-US" sz="2200" dirty="0" smtClean="0"/>
              <a:t> yang </a:t>
            </a:r>
            <a:r>
              <a:rPr lang="en-US" sz="2200" dirty="0" err="1" smtClean="0"/>
              <a:t>mempunyai</a:t>
            </a:r>
            <a:r>
              <a:rPr lang="en-US" sz="2200" dirty="0" smtClean="0"/>
              <a:t> </a:t>
            </a:r>
            <a:r>
              <a:rPr lang="en-US" sz="2200" dirty="0" err="1" smtClean="0"/>
              <a:t>potensi</a:t>
            </a:r>
            <a:r>
              <a:rPr lang="en-US" sz="2200" dirty="0" smtClean="0"/>
              <a:t> </a:t>
            </a:r>
            <a:r>
              <a:rPr lang="en-US" sz="2200" dirty="0" err="1" smtClean="0"/>
              <a:t>kecacatan</a:t>
            </a:r>
            <a:r>
              <a:rPr lang="en-US" sz="2200" dirty="0" smtClean="0"/>
              <a:t>, </a:t>
            </a:r>
            <a:r>
              <a:rPr lang="en-US" sz="2200" dirty="0" err="1" smtClean="0"/>
              <a:t>berupa</a:t>
            </a:r>
            <a:r>
              <a:rPr lang="en-US" sz="2200" dirty="0" smtClean="0"/>
              <a:t> </a:t>
            </a:r>
            <a:r>
              <a:rPr lang="en-US" sz="2200" dirty="0" err="1" smtClean="0"/>
              <a:t>perawatan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menghentikan</a:t>
            </a:r>
            <a:r>
              <a:rPr lang="en-US" sz="2200" dirty="0" smtClean="0"/>
              <a:t> </a:t>
            </a:r>
            <a:r>
              <a:rPr lang="en-US" sz="2200" dirty="0" err="1" smtClean="0"/>
              <a:t>penyakit</a:t>
            </a:r>
            <a:r>
              <a:rPr lang="en-US" sz="2200" dirty="0" smtClean="0"/>
              <a:t>, </a:t>
            </a:r>
            <a:r>
              <a:rPr lang="en-US" sz="2200" dirty="0" err="1" smtClean="0"/>
              <a:t>mencegah</a:t>
            </a:r>
            <a:r>
              <a:rPr lang="en-US" sz="2200" dirty="0" smtClean="0"/>
              <a:t> </a:t>
            </a:r>
            <a:r>
              <a:rPr lang="en-US" sz="2200" dirty="0" err="1" smtClean="0"/>
              <a:t>komplikasi</a:t>
            </a:r>
            <a:r>
              <a:rPr lang="en-US" sz="2200" dirty="0" smtClean="0"/>
              <a:t> </a:t>
            </a:r>
            <a:r>
              <a:rPr lang="en-US" sz="2200" dirty="0" err="1" smtClean="0"/>
              <a:t>lebih</a:t>
            </a:r>
            <a:r>
              <a:rPr lang="en-US" sz="2200" dirty="0" smtClean="0"/>
              <a:t> </a:t>
            </a:r>
            <a:r>
              <a:rPr lang="en-US" sz="2200" dirty="0" err="1" smtClean="0"/>
              <a:t>lanjut</a:t>
            </a:r>
            <a:r>
              <a:rPr lang="en-US" sz="2200" dirty="0" smtClean="0"/>
              <a:t>, </a:t>
            </a:r>
            <a:r>
              <a:rPr lang="en-US" sz="2200" dirty="0" err="1" smtClean="0"/>
              <a:t>pemberian</a:t>
            </a:r>
            <a:r>
              <a:rPr lang="en-US" sz="2200" dirty="0" smtClean="0"/>
              <a:t> </a:t>
            </a:r>
            <a:r>
              <a:rPr lang="en-US" sz="2200" dirty="0" err="1" smtClean="0"/>
              <a:t>fasilitas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mencegah</a:t>
            </a:r>
            <a:r>
              <a:rPr lang="en-US" sz="2200" dirty="0" smtClean="0"/>
              <a:t> </a:t>
            </a:r>
            <a:r>
              <a:rPr lang="en-US" sz="2200" dirty="0" err="1" smtClean="0"/>
              <a:t>kecacatan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kematian</a:t>
            </a:r>
            <a:endParaRPr lang="en-US" sz="2200" dirty="0" smtClean="0"/>
          </a:p>
          <a:p>
            <a:r>
              <a:rPr lang="en-US" sz="2200" dirty="0" smtClean="0"/>
              <a:t>Rehabilitation: </a:t>
            </a:r>
            <a:r>
              <a:rPr lang="en-US" sz="2200" dirty="0" err="1" smtClean="0"/>
              <a:t>fase</a:t>
            </a:r>
            <a:r>
              <a:rPr lang="en-US" sz="2200" dirty="0" smtClean="0"/>
              <a:t> </a:t>
            </a:r>
            <a:r>
              <a:rPr lang="en-US" sz="2200" dirty="0" err="1" smtClean="0"/>
              <a:t>pemulihan</a:t>
            </a:r>
            <a:r>
              <a:rPr lang="en-US" sz="2200" dirty="0" smtClean="0"/>
              <a:t>, </a:t>
            </a:r>
            <a:r>
              <a:rPr lang="en-US" sz="2200" dirty="0" err="1" smtClean="0"/>
              <a:t>berupa</a:t>
            </a:r>
            <a:r>
              <a:rPr lang="en-US" sz="2200" dirty="0" smtClean="0"/>
              <a:t> program </a:t>
            </a:r>
            <a:r>
              <a:rPr lang="en-US" sz="2200" dirty="0" err="1" smtClean="0"/>
              <a:t>latihan</a:t>
            </a:r>
            <a:r>
              <a:rPr lang="en-US" sz="2200" dirty="0" smtClean="0"/>
              <a:t> </a:t>
            </a:r>
            <a:r>
              <a:rPr lang="en-US" sz="2200" dirty="0" err="1" smtClean="0"/>
              <a:t>perawatan</a:t>
            </a:r>
            <a:r>
              <a:rPr lang="en-US" sz="2200" dirty="0" smtClean="0"/>
              <a:t>, </a:t>
            </a:r>
            <a:r>
              <a:rPr lang="en-US" sz="2200" dirty="0" err="1" smtClean="0"/>
              <a:t>memberikan</a:t>
            </a:r>
            <a:r>
              <a:rPr lang="en-US" sz="2200" dirty="0" smtClean="0"/>
              <a:t> </a:t>
            </a:r>
            <a:r>
              <a:rPr lang="en-US" sz="2200" dirty="0" err="1" smtClean="0"/>
              <a:t>fasilitas</a:t>
            </a:r>
            <a:r>
              <a:rPr lang="en-US" sz="2200" dirty="0" smtClean="0"/>
              <a:t> agar </a:t>
            </a:r>
            <a:r>
              <a:rPr lang="en-US" sz="2200" dirty="0" err="1" smtClean="0"/>
              <a:t>pasien</a:t>
            </a:r>
            <a:r>
              <a:rPr lang="en-US" sz="2200" dirty="0" smtClean="0"/>
              <a:t> </a:t>
            </a:r>
            <a:r>
              <a:rPr lang="en-US" sz="2200" dirty="0" err="1" smtClean="0"/>
              <a:t>memiliki</a:t>
            </a:r>
            <a:r>
              <a:rPr lang="en-US" sz="2200" dirty="0" smtClean="0"/>
              <a:t> </a:t>
            </a:r>
            <a:r>
              <a:rPr lang="en-US" sz="2200" dirty="0" err="1" smtClean="0"/>
              <a:t>keyakinan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gairah</a:t>
            </a:r>
            <a:r>
              <a:rPr lang="en-US" sz="2200" dirty="0" smtClean="0"/>
              <a:t> </a:t>
            </a:r>
            <a:r>
              <a:rPr lang="en-US" sz="2200" dirty="0" err="1" smtClean="0"/>
              <a:t>hidup</a:t>
            </a:r>
            <a:r>
              <a:rPr lang="en-US" sz="2200" dirty="0" smtClean="0"/>
              <a:t> </a:t>
            </a:r>
            <a:r>
              <a:rPr lang="en-US" sz="2200" dirty="0" err="1" smtClean="0"/>
              <a:t>kembali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masyarakat</a:t>
            </a:r>
            <a:r>
              <a:rPr lang="en-US" sz="2200" dirty="0" smtClean="0"/>
              <a:t> </a:t>
            </a:r>
            <a:r>
              <a:rPr lang="en-US" sz="2200" dirty="0" err="1" smtClean="0"/>
              <a:t>mau</a:t>
            </a:r>
            <a:r>
              <a:rPr lang="en-US" sz="2200" dirty="0" smtClean="0"/>
              <a:t> </a:t>
            </a:r>
            <a:r>
              <a:rPr lang="en-US" sz="2200" dirty="0" err="1" smtClean="0"/>
              <a:t>menerima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senang</a:t>
            </a:r>
            <a:r>
              <a:rPr lang="en-US" sz="2200" dirty="0" smtClean="0"/>
              <a:t> </a:t>
            </a:r>
            <a:r>
              <a:rPr lang="en-US" sz="2200" dirty="0" err="1" smtClean="0"/>
              <a:t>hati</a:t>
            </a:r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500" y="590551"/>
            <a:ext cx="7020900" cy="685800"/>
          </a:xfrm>
        </p:spPr>
        <p:txBody>
          <a:bodyPr/>
          <a:lstStyle/>
          <a:p>
            <a:pPr algn="ctr"/>
            <a:r>
              <a:rPr lang="en-US" sz="2800" dirty="0" err="1" smtClean="0"/>
              <a:t>Lingkup</a:t>
            </a:r>
            <a:r>
              <a:rPr lang="en-US" sz="2800" dirty="0" smtClean="0"/>
              <a:t> </a:t>
            </a:r>
            <a:r>
              <a:rPr lang="en-US" sz="2800" dirty="0" err="1" smtClean="0"/>
              <a:t>Pelayanan</a:t>
            </a:r>
            <a:r>
              <a:rPr lang="en-US" sz="2800" dirty="0" smtClean="0"/>
              <a:t> </a:t>
            </a:r>
            <a:r>
              <a:rPr lang="en-US" sz="2800" dirty="0" err="1" smtClean="0"/>
              <a:t>Kesehatan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971550"/>
            <a:ext cx="7620000" cy="3429000"/>
          </a:xfrm>
        </p:spPr>
        <p:txBody>
          <a:bodyPr/>
          <a:lstStyle/>
          <a:p>
            <a:r>
              <a:rPr lang="en-US" dirty="0" smtClean="0"/>
              <a:t>Primary Health Care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dilaksanakan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yang </a:t>
            </a:r>
            <a:r>
              <a:rPr lang="en-US" dirty="0" err="1" smtClean="0"/>
              <a:t>ringan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sehat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 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agar </a:t>
            </a:r>
            <a:r>
              <a:rPr lang="en-US" dirty="0" err="1" smtClean="0"/>
              <a:t>menjadi</a:t>
            </a:r>
            <a:r>
              <a:rPr lang="en-US" dirty="0" smtClean="0"/>
              <a:t> optimal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sejahtera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r>
              <a:rPr lang="en-US" dirty="0" smtClean="0"/>
              <a:t>  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.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Puskesmas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klinik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endParaRPr lang="en-US" dirty="0" smtClean="0"/>
          </a:p>
          <a:p>
            <a:pPr>
              <a:buNone/>
            </a:pPr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500" y="590551"/>
            <a:ext cx="7020900" cy="685800"/>
          </a:xfrm>
        </p:spPr>
        <p:txBody>
          <a:bodyPr/>
          <a:lstStyle/>
          <a:p>
            <a:pPr algn="ctr"/>
            <a:r>
              <a:rPr lang="en-US" sz="2800" dirty="0" err="1" smtClean="0"/>
              <a:t>Lingkup</a:t>
            </a:r>
            <a:r>
              <a:rPr lang="en-US" sz="2800" dirty="0" smtClean="0"/>
              <a:t> </a:t>
            </a:r>
            <a:r>
              <a:rPr lang="en-US" sz="2800" dirty="0" err="1" smtClean="0"/>
              <a:t>Pelayanan</a:t>
            </a:r>
            <a:r>
              <a:rPr lang="en-US" sz="2800" dirty="0" smtClean="0"/>
              <a:t> </a:t>
            </a:r>
            <a:r>
              <a:rPr lang="en-US" sz="2800" dirty="0" err="1" smtClean="0"/>
              <a:t>Kesehatan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971550"/>
            <a:ext cx="7620000" cy="3429000"/>
          </a:xfrm>
        </p:spPr>
        <p:txBody>
          <a:bodyPr/>
          <a:lstStyle/>
          <a:p>
            <a:r>
              <a:rPr lang="en-US" dirty="0" smtClean="0"/>
              <a:t>Secondary Health Care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500" dirty="0" err="1" smtClean="0"/>
              <a:t>dibutuhkan</a:t>
            </a:r>
            <a:r>
              <a:rPr lang="en-US" sz="2500" dirty="0" smtClean="0"/>
              <a:t> </a:t>
            </a:r>
            <a:r>
              <a:rPr lang="en-US" sz="2500" dirty="0" err="1" smtClean="0"/>
              <a:t>oleh</a:t>
            </a:r>
            <a:r>
              <a:rPr lang="en-US" sz="2500" dirty="0" smtClean="0"/>
              <a:t> </a:t>
            </a:r>
            <a:r>
              <a:rPr lang="en-US" sz="2500" dirty="0" err="1" smtClean="0"/>
              <a:t>masyarakat</a:t>
            </a:r>
            <a:r>
              <a:rPr lang="en-US" sz="2500" dirty="0" smtClean="0"/>
              <a:t> </a:t>
            </a:r>
            <a:r>
              <a:rPr lang="en-US" sz="2500" dirty="0" err="1" smtClean="0"/>
              <a:t>atau</a:t>
            </a:r>
            <a:r>
              <a:rPr lang="en-US" sz="2500" dirty="0" smtClean="0"/>
              <a:t> </a:t>
            </a:r>
            <a:r>
              <a:rPr lang="en-US" sz="2500" dirty="0" err="1" smtClean="0"/>
              <a:t>klien</a:t>
            </a:r>
            <a:r>
              <a:rPr lang="en-US" sz="2500" dirty="0" smtClean="0"/>
              <a:t> yang </a:t>
            </a:r>
            <a:r>
              <a:rPr lang="en-US" sz="2500" dirty="0" err="1" smtClean="0"/>
              <a:t>membutuhkan</a:t>
            </a:r>
            <a:r>
              <a:rPr lang="en-US" sz="2500" dirty="0" smtClean="0"/>
              <a:t> </a:t>
            </a:r>
            <a:r>
              <a:rPr lang="en-US" sz="2500" dirty="0" err="1" smtClean="0"/>
              <a:t>perawatan</a:t>
            </a:r>
            <a:r>
              <a:rPr lang="en-US" sz="2500" dirty="0" smtClean="0"/>
              <a:t> </a:t>
            </a:r>
            <a:r>
              <a:rPr lang="en-US" sz="2500" dirty="0" err="1" smtClean="0"/>
              <a:t>di</a:t>
            </a:r>
            <a:r>
              <a:rPr lang="en-US" sz="2500" dirty="0" smtClean="0"/>
              <a:t> </a:t>
            </a:r>
            <a:r>
              <a:rPr lang="en-US" sz="2500" dirty="0" err="1" smtClean="0"/>
              <a:t>rumah</a:t>
            </a:r>
            <a:r>
              <a:rPr lang="en-US" sz="2500" dirty="0" smtClean="0"/>
              <a:t> </a:t>
            </a:r>
            <a:r>
              <a:rPr lang="en-US" sz="2500" dirty="0" err="1" smtClean="0"/>
              <a:t>sakit</a:t>
            </a:r>
            <a:r>
              <a:rPr lang="en-US" sz="2500" dirty="0" smtClean="0"/>
              <a:t> </a:t>
            </a:r>
            <a:r>
              <a:rPr lang="en-US" sz="2500" dirty="0" err="1" smtClean="0"/>
              <a:t>atau</a:t>
            </a:r>
            <a:r>
              <a:rPr lang="en-US" sz="2500" dirty="0" smtClean="0"/>
              <a:t> </a:t>
            </a:r>
            <a:r>
              <a:rPr lang="en-US" sz="2500" dirty="0" err="1" smtClean="0"/>
              <a:t>rawat</a:t>
            </a:r>
            <a:r>
              <a:rPr lang="en-US" sz="2500" dirty="0" smtClean="0"/>
              <a:t> </a:t>
            </a:r>
            <a:r>
              <a:rPr lang="en-US" sz="2500" dirty="0" err="1" smtClean="0"/>
              <a:t>inap</a:t>
            </a:r>
            <a:r>
              <a:rPr lang="en-US" sz="2500" dirty="0" smtClean="0"/>
              <a:t> </a:t>
            </a:r>
            <a:r>
              <a:rPr lang="en-US" sz="2500" dirty="0" err="1" smtClean="0"/>
              <a:t>dan</a:t>
            </a:r>
            <a:r>
              <a:rPr lang="en-US" sz="2500" dirty="0" smtClean="0"/>
              <a:t> </a:t>
            </a:r>
            <a:r>
              <a:rPr lang="en-US" sz="2500" dirty="0" err="1" smtClean="0"/>
              <a:t>tidak</a:t>
            </a:r>
            <a:r>
              <a:rPr lang="en-US" sz="2500" dirty="0" smtClean="0"/>
              <a:t> </a:t>
            </a:r>
            <a:r>
              <a:rPr lang="en-US" sz="2500" dirty="0" err="1" smtClean="0"/>
              <a:t>dapat</a:t>
            </a:r>
            <a:r>
              <a:rPr lang="en-US" sz="2500" dirty="0" smtClean="0"/>
              <a:t> </a:t>
            </a:r>
            <a:r>
              <a:rPr lang="en-US" sz="2500" dirty="0" err="1" smtClean="0"/>
              <a:t>dilaksanakan</a:t>
            </a:r>
            <a:r>
              <a:rPr lang="en-US" sz="2500" dirty="0" smtClean="0"/>
              <a:t> </a:t>
            </a:r>
            <a:r>
              <a:rPr lang="en-US" sz="2500" dirty="0" err="1" smtClean="0"/>
              <a:t>di</a:t>
            </a:r>
            <a:r>
              <a:rPr lang="en-US" sz="2500" dirty="0" smtClean="0"/>
              <a:t> </a:t>
            </a:r>
            <a:r>
              <a:rPr lang="en-US" sz="2500" dirty="0" err="1" smtClean="0"/>
              <a:t>pelayanan</a:t>
            </a:r>
            <a:r>
              <a:rPr lang="en-US" sz="2500" dirty="0" smtClean="0"/>
              <a:t> </a:t>
            </a:r>
            <a:r>
              <a:rPr lang="en-US" sz="2500" dirty="0" err="1" smtClean="0"/>
              <a:t>kesehatan</a:t>
            </a:r>
            <a:r>
              <a:rPr lang="en-US" sz="2500" dirty="0" smtClean="0"/>
              <a:t> </a:t>
            </a:r>
            <a:r>
              <a:rPr lang="en-US" sz="2500" dirty="0" err="1" smtClean="0"/>
              <a:t>utama</a:t>
            </a:r>
            <a:r>
              <a:rPr lang="en-US" sz="2500" dirty="0" smtClean="0"/>
              <a:t>. </a:t>
            </a:r>
            <a:r>
              <a:rPr lang="en-US" sz="2500" dirty="0" err="1" smtClean="0"/>
              <a:t>Pelayanan</a:t>
            </a:r>
            <a:r>
              <a:rPr lang="en-US" sz="2500" dirty="0" smtClean="0"/>
              <a:t> </a:t>
            </a:r>
            <a:r>
              <a:rPr lang="en-US" sz="2500" dirty="0" err="1" smtClean="0"/>
              <a:t>kesehatan</a:t>
            </a:r>
            <a:r>
              <a:rPr lang="en-US" sz="2500" dirty="0" smtClean="0"/>
              <a:t> </a:t>
            </a:r>
            <a:r>
              <a:rPr lang="en-US" sz="2500" dirty="0" err="1" smtClean="0"/>
              <a:t>ini</a:t>
            </a:r>
            <a:r>
              <a:rPr lang="en-US" sz="2500" dirty="0" smtClean="0"/>
              <a:t> </a:t>
            </a:r>
            <a:r>
              <a:rPr lang="en-US" sz="2500" dirty="0" err="1" smtClean="0"/>
              <a:t>dilaksanakan</a:t>
            </a:r>
            <a:r>
              <a:rPr lang="en-US" sz="2500" dirty="0" smtClean="0"/>
              <a:t> </a:t>
            </a:r>
            <a:r>
              <a:rPr lang="en-US" sz="2500" dirty="0" err="1" smtClean="0"/>
              <a:t>di</a:t>
            </a:r>
            <a:r>
              <a:rPr lang="en-US" sz="2500" dirty="0" smtClean="0"/>
              <a:t> </a:t>
            </a:r>
            <a:r>
              <a:rPr lang="en-US" sz="2500" dirty="0" err="1" smtClean="0"/>
              <a:t>rumah</a:t>
            </a:r>
            <a:r>
              <a:rPr lang="en-US" sz="2500" dirty="0" smtClean="0"/>
              <a:t> </a:t>
            </a:r>
            <a:r>
              <a:rPr lang="en-US" sz="2500" dirty="0" err="1" smtClean="0"/>
              <a:t>sakit</a:t>
            </a:r>
            <a:r>
              <a:rPr lang="en-US" sz="2500" dirty="0" smtClean="0"/>
              <a:t> yang </a:t>
            </a:r>
            <a:r>
              <a:rPr lang="en-US" sz="2500" dirty="0" err="1" smtClean="0"/>
              <a:t>tersedia</a:t>
            </a:r>
            <a:r>
              <a:rPr lang="en-US" sz="2500" dirty="0" smtClean="0"/>
              <a:t> </a:t>
            </a:r>
            <a:r>
              <a:rPr lang="en-US" sz="2500" dirty="0" err="1" smtClean="0"/>
              <a:t>tenaga</a:t>
            </a:r>
            <a:r>
              <a:rPr lang="en-US" sz="2500" dirty="0" smtClean="0"/>
              <a:t> </a:t>
            </a:r>
            <a:r>
              <a:rPr lang="en-US" sz="2500" dirty="0" err="1" smtClean="0"/>
              <a:t>spesialis</a:t>
            </a:r>
            <a:r>
              <a:rPr lang="en-US" sz="2500" dirty="0" smtClean="0"/>
              <a:t> </a:t>
            </a:r>
            <a:r>
              <a:rPr lang="en-US" sz="2500" dirty="0" err="1" smtClean="0"/>
              <a:t>atau</a:t>
            </a:r>
            <a:r>
              <a:rPr lang="en-US" sz="2500" dirty="0" smtClean="0"/>
              <a:t> </a:t>
            </a:r>
            <a:r>
              <a:rPr lang="en-US" sz="2500" dirty="0" err="1" smtClean="0"/>
              <a:t>sejenisnya</a:t>
            </a:r>
            <a:endParaRPr lang="en-US" sz="2500" dirty="0" smtClean="0"/>
          </a:p>
          <a:p>
            <a:pPr>
              <a:buNone/>
            </a:pPr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eyt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570</Words>
  <PresentationFormat>On-screen Show (16:9)</PresentationFormat>
  <Paragraphs>114</Paragraphs>
  <Slides>35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Seyton template</vt:lpstr>
      <vt:lpstr>Sistem Layanan Kesehatan dan Sistem Rujukan Pasien dengan Gangguan Sistem Reproduksi</vt:lpstr>
      <vt:lpstr>Definisi</vt:lpstr>
      <vt:lpstr>Teori Sistem dalam Layanan Kesehatan</vt:lpstr>
      <vt:lpstr>Teori Sistem dalam Layanan Kesehatan</vt:lpstr>
      <vt:lpstr>Bentuk dan Jenis Pelayanan Kesehatan</vt:lpstr>
      <vt:lpstr>Tingkatan Pelayanan Kesehatan</vt:lpstr>
      <vt:lpstr>Tingkatan Pelayanan Kesehatan</vt:lpstr>
      <vt:lpstr>Lingkup Pelayanan Kesehatan</vt:lpstr>
      <vt:lpstr>Lingkup Pelayanan Kesehatan</vt:lpstr>
      <vt:lpstr>Lingkup Pelayanan Kesehatan</vt:lpstr>
      <vt:lpstr>Lembaga Pelayanan Kesehatan</vt:lpstr>
      <vt:lpstr>Lembaga Pelayanan Kesehatan</vt:lpstr>
      <vt:lpstr>Lembaga Pelayanan Kesehatan</vt:lpstr>
      <vt:lpstr>Syarat Pelayanan Kesehatan</vt:lpstr>
      <vt:lpstr>Faktor Penghambat Pelayanan Kesehatan</vt:lpstr>
      <vt:lpstr>Sistem Rujukan</vt:lpstr>
      <vt:lpstr>Definisi</vt:lpstr>
      <vt:lpstr>Jenis Sistem Rujukan</vt:lpstr>
      <vt:lpstr>Jenis Sistem Rujukan</vt:lpstr>
      <vt:lpstr>Slide 20</vt:lpstr>
      <vt:lpstr>Slide 21</vt:lpstr>
      <vt:lpstr>Slide 22</vt:lpstr>
      <vt:lpstr>Slide 23</vt:lpstr>
      <vt:lpstr>Stabilisasi</vt:lpstr>
      <vt:lpstr>Stabilisasi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Contoh Kasus Rujukan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Layanan Kesehatan dan Sistem Rujukan Pasien dengan Gangguan Sistem Reproduksi</dc:title>
  <cp:lastModifiedBy>KSN</cp:lastModifiedBy>
  <cp:revision>2</cp:revision>
  <dcterms:modified xsi:type="dcterms:W3CDTF">2024-05-20T00:35:32Z</dcterms:modified>
</cp:coreProperties>
</file>