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7"/>
  </p:notesMasterIdLst>
  <p:handoutMasterIdLst>
    <p:handoutMasterId r:id="rId28"/>
  </p:handoutMasterIdLst>
  <p:sldIdLst>
    <p:sldId id="256" r:id="rId3"/>
    <p:sldId id="269" r:id="rId4"/>
    <p:sldId id="257" r:id="rId5"/>
    <p:sldId id="260" r:id="rId6"/>
    <p:sldId id="261" r:id="rId7"/>
    <p:sldId id="262" r:id="rId8"/>
    <p:sldId id="263" r:id="rId9"/>
    <p:sldId id="270" r:id="rId10"/>
    <p:sldId id="264" r:id="rId11"/>
    <p:sldId id="265" r:id="rId12"/>
    <p:sldId id="266" r:id="rId13"/>
    <p:sldId id="267" r:id="rId14"/>
    <p:sldId id="268" r:id="rId15"/>
    <p:sldId id="259"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algn="l" rtl="0" fontAlgn="base">
      <a:spcBef>
        <a:spcPct val="0"/>
      </a:spcBef>
      <a:spcAft>
        <a:spcPct val="0"/>
      </a:spcAft>
      <a:defRPr sz="2000" kern="1200">
        <a:solidFill>
          <a:schemeClr val="bg1"/>
        </a:solidFill>
        <a:latin typeface="Bebas" pitchFamily="2" charset="0"/>
        <a:ea typeface="굴림" charset="-127"/>
        <a:cs typeface="+mn-cs"/>
      </a:defRPr>
    </a:lvl1pPr>
    <a:lvl2pPr marL="457200" algn="l" rtl="0" fontAlgn="base">
      <a:spcBef>
        <a:spcPct val="0"/>
      </a:spcBef>
      <a:spcAft>
        <a:spcPct val="0"/>
      </a:spcAft>
      <a:defRPr sz="2000" kern="1200">
        <a:solidFill>
          <a:schemeClr val="bg1"/>
        </a:solidFill>
        <a:latin typeface="Bebas" pitchFamily="2" charset="0"/>
        <a:ea typeface="굴림" charset="-127"/>
        <a:cs typeface="+mn-cs"/>
      </a:defRPr>
    </a:lvl2pPr>
    <a:lvl3pPr marL="914400" algn="l" rtl="0" fontAlgn="base">
      <a:spcBef>
        <a:spcPct val="0"/>
      </a:spcBef>
      <a:spcAft>
        <a:spcPct val="0"/>
      </a:spcAft>
      <a:defRPr sz="2000" kern="1200">
        <a:solidFill>
          <a:schemeClr val="bg1"/>
        </a:solidFill>
        <a:latin typeface="Bebas" pitchFamily="2" charset="0"/>
        <a:ea typeface="굴림" charset="-127"/>
        <a:cs typeface="+mn-cs"/>
      </a:defRPr>
    </a:lvl3pPr>
    <a:lvl4pPr marL="1371600" algn="l" rtl="0" fontAlgn="base">
      <a:spcBef>
        <a:spcPct val="0"/>
      </a:spcBef>
      <a:spcAft>
        <a:spcPct val="0"/>
      </a:spcAft>
      <a:defRPr sz="2000" kern="1200">
        <a:solidFill>
          <a:schemeClr val="bg1"/>
        </a:solidFill>
        <a:latin typeface="Bebas" pitchFamily="2" charset="0"/>
        <a:ea typeface="굴림" charset="-127"/>
        <a:cs typeface="+mn-cs"/>
      </a:defRPr>
    </a:lvl4pPr>
    <a:lvl5pPr marL="1828800" algn="l" rtl="0" fontAlgn="base">
      <a:spcBef>
        <a:spcPct val="0"/>
      </a:spcBef>
      <a:spcAft>
        <a:spcPct val="0"/>
      </a:spcAft>
      <a:defRPr sz="2000" kern="1200">
        <a:solidFill>
          <a:schemeClr val="bg1"/>
        </a:solidFill>
        <a:latin typeface="Bebas" pitchFamily="2" charset="0"/>
        <a:ea typeface="굴림" charset="-127"/>
        <a:cs typeface="+mn-cs"/>
      </a:defRPr>
    </a:lvl5pPr>
    <a:lvl6pPr marL="2286000" algn="l" defTabSz="914400" rtl="0" eaLnBrk="1" latinLnBrk="0" hangingPunct="1">
      <a:defRPr sz="2000" kern="1200">
        <a:solidFill>
          <a:schemeClr val="bg1"/>
        </a:solidFill>
        <a:latin typeface="Bebas" pitchFamily="2" charset="0"/>
        <a:ea typeface="굴림" charset="-127"/>
        <a:cs typeface="+mn-cs"/>
      </a:defRPr>
    </a:lvl6pPr>
    <a:lvl7pPr marL="2743200" algn="l" defTabSz="914400" rtl="0" eaLnBrk="1" latinLnBrk="0" hangingPunct="1">
      <a:defRPr sz="2000" kern="1200">
        <a:solidFill>
          <a:schemeClr val="bg1"/>
        </a:solidFill>
        <a:latin typeface="Bebas" pitchFamily="2" charset="0"/>
        <a:ea typeface="굴림" charset="-127"/>
        <a:cs typeface="+mn-cs"/>
      </a:defRPr>
    </a:lvl7pPr>
    <a:lvl8pPr marL="3200400" algn="l" defTabSz="914400" rtl="0" eaLnBrk="1" latinLnBrk="0" hangingPunct="1">
      <a:defRPr sz="2000" kern="1200">
        <a:solidFill>
          <a:schemeClr val="bg1"/>
        </a:solidFill>
        <a:latin typeface="Bebas" pitchFamily="2" charset="0"/>
        <a:ea typeface="굴림" charset="-127"/>
        <a:cs typeface="+mn-cs"/>
      </a:defRPr>
    </a:lvl8pPr>
    <a:lvl9pPr marL="3657600" algn="l" defTabSz="914400" rtl="0" eaLnBrk="1" latinLnBrk="0" hangingPunct="1">
      <a:defRPr sz="2000" kern="1200">
        <a:solidFill>
          <a:schemeClr val="bg1"/>
        </a:solidFill>
        <a:latin typeface="Bebas" pitchFamily="2"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ABC"/>
    <a:srgbClr val="038CDB"/>
    <a:srgbClr val="231F20"/>
    <a:srgbClr val="FFFFFF"/>
    <a:srgbClr val="393939"/>
    <a:srgbClr val="494949"/>
    <a:srgbClr val="000000"/>
    <a:srgbClr val="29C0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83" autoAdjust="0"/>
    <p:restoredTop sz="94648" autoAdjust="0"/>
  </p:normalViewPr>
  <p:slideViewPr>
    <p:cSldViewPr>
      <p:cViewPr varScale="1">
        <p:scale>
          <a:sx n="62" d="100"/>
          <a:sy n="62" d="100"/>
        </p:scale>
        <p:origin x="1824"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2479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3553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355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53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553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3553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48C90A8D-74FE-4E05-8E3F-CF4672EA98DF}" type="slidenum">
              <a:rPr lang="en-US"/>
              <a:pPr/>
              <a:t>‹#›</a:t>
            </a:fld>
            <a:endParaRPr lang="en-US"/>
          </a:p>
        </p:txBody>
      </p:sp>
    </p:spTree>
    <p:extLst>
      <p:ext uri="{BB962C8B-B14F-4D97-AF65-F5344CB8AC3E}">
        <p14:creationId xmlns:p14="http://schemas.microsoft.com/office/powerpoint/2010/main" val="40446490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8ABA0-7B59-408A-B095-6DC9300E13EF}" type="slidenum">
              <a:rPr lang="en-US"/>
              <a:pPr/>
              <a:t>1</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B5297-A369-4302-AA06-7532C0FF63B2}" type="slidenum">
              <a:rPr lang="en-US"/>
              <a:pPr/>
              <a:t>3</a:t>
            </a:fld>
            <a:endParaRPr lang="en-US"/>
          </a:p>
        </p:txBody>
      </p:sp>
      <p:sp>
        <p:nvSpPr>
          <p:cNvPr id="357378" name="Rectangle 2"/>
          <p:cNvSpPr>
            <a:spLocks noGrp="1" noRot="1" noChangeAspec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042988" y="4941888"/>
            <a:ext cx="7058025" cy="1008062"/>
          </a:xfrm>
        </p:spPr>
        <p:txBody>
          <a:bodyPr/>
          <a:lstStyle>
            <a:lvl1pPr algn="ctr">
              <a:defRPr/>
            </a:lvl1pPr>
          </a:lstStyle>
          <a:p>
            <a:pPr lvl="0"/>
            <a:r>
              <a:rPr lang="en-US" noProof="0"/>
              <a:t>Click to edit Master title style</a:t>
            </a:r>
            <a:endParaRPr lang="ru-RU" noProof="0"/>
          </a:p>
        </p:txBody>
      </p:sp>
      <p:sp>
        <p:nvSpPr>
          <p:cNvPr id="5123" name="Rectangle 3"/>
          <p:cNvSpPr>
            <a:spLocks noGrp="1" noChangeArrowheads="1"/>
          </p:cNvSpPr>
          <p:nvPr>
            <p:ph type="subTitle" idx="1"/>
          </p:nvPr>
        </p:nvSpPr>
        <p:spPr>
          <a:xfrm>
            <a:off x="1041400" y="5949950"/>
            <a:ext cx="7061200" cy="647700"/>
          </a:xfrm>
          <a:extLst>
            <a:ext uri="{AF507438-7753-43E0-B8FC-AC1667EBCBE1}">
              <a14:hiddenEffects xmlns:a14="http://schemas.microsoft.com/office/drawing/2010/main">
                <a:effectLst>
                  <a:outerShdw dist="17961" dir="2700000" algn="ctr" rotWithShape="0">
                    <a:schemeClr val="bg2"/>
                  </a:outerShdw>
                </a:effectLst>
              </a14:hiddenEffects>
            </a:ext>
          </a:extLst>
        </p:spPr>
        <p:txBody>
          <a:bodyPr/>
          <a:lstStyle>
            <a:lvl1pPr marL="0" indent="0" algn="ctr">
              <a:buFontTx/>
              <a:buNone/>
              <a:defRPr>
                <a:latin typeface="Futura LT Book" pitchFamily="2" charset="0"/>
                <a:ea typeface="굴림" charset="-127"/>
              </a:defRPr>
            </a:lvl1pPr>
          </a:lstStyle>
          <a:p>
            <a:pPr lvl="0"/>
            <a:r>
              <a:rPr lang="en-US" noProof="0"/>
              <a:t>Click to edit Master subtitle style</a:t>
            </a:r>
            <a:endParaRPr lang="ru-RU"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7F9131F-97CC-4035-B90F-FC3882BEB521}" type="slidenum">
              <a:rPr lang="en-GB"/>
              <a:pPr/>
              <a:t>‹#›</a:t>
            </a:fld>
            <a:endParaRPr lang="en-GB"/>
          </a:p>
        </p:txBody>
      </p:sp>
    </p:spTree>
    <p:extLst>
      <p:ext uri="{BB962C8B-B14F-4D97-AF65-F5344CB8AC3E}">
        <p14:creationId xmlns:p14="http://schemas.microsoft.com/office/powerpoint/2010/main" val="1184817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60350"/>
            <a:ext cx="2051050" cy="6121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68313" y="260350"/>
            <a:ext cx="6003925" cy="6121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2C93EFE-9D1F-4A1A-8F4D-D1A0796BB18D}" type="slidenum">
              <a:rPr lang="en-GB"/>
              <a:pPr/>
              <a:t>‹#›</a:t>
            </a:fld>
            <a:endParaRPr lang="en-GB"/>
          </a:p>
        </p:txBody>
      </p:sp>
    </p:spTree>
    <p:extLst>
      <p:ext uri="{BB962C8B-B14F-4D97-AF65-F5344CB8AC3E}">
        <p14:creationId xmlns:p14="http://schemas.microsoft.com/office/powerpoint/2010/main" val="2356318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420DDD7F-8B3A-4D3C-BA05-89604BF43FB3}" type="slidenum">
              <a:rPr lang="ru-RU"/>
              <a:pPr/>
              <a:t>‹#›</a:t>
            </a:fld>
            <a:endParaRPr lang="ru-RU"/>
          </a:p>
        </p:txBody>
      </p:sp>
    </p:spTree>
    <p:extLst>
      <p:ext uri="{BB962C8B-B14F-4D97-AF65-F5344CB8AC3E}">
        <p14:creationId xmlns:p14="http://schemas.microsoft.com/office/powerpoint/2010/main" val="3480702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68C14787-9EE1-44FF-981F-C37DC18C9512}" type="slidenum">
              <a:rPr lang="ru-RU"/>
              <a:pPr/>
              <a:t>‹#›</a:t>
            </a:fld>
            <a:endParaRPr lang="ru-RU"/>
          </a:p>
        </p:txBody>
      </p:sp>
    </p:spTree>
    <p:extLst>
      <p:ext uri="{BB962C8B-B14F-4D97-AF65-F5344CB8AC3E}">
        <p14:creationId xmlns:p14="http://schemas.microsoft.com/office/powerpoint/2010/main" val="632671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116F5D2-92A9-43DD-A067-AFB779652831}" type="slidenum">
              <a:rPr lang="ru-RU"/>
              <a:pPr/>
              <a:t>‹#›</a:t>
            </a:fld>
            <a:endParaRPr lang="ru-RU"/>
          </a:p>
        </p:txBody>
      </p:sp>
    </p:spTree>
    <p:extLst>
      <p:ext uri="{BB962C8B-B14F-4D97-AF65-F5344CB8AC3E}">
        <p14:creationId xmlns:p14="http://schemas.microsoft.com/office/powerpoint/2010/main" val="2986578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5625" y="1600200"/>
            <a:ext cx="33845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62575" y="1600200"/>
            <a:ext cx="33861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Slide Number Placeholder 6"/>
          <p:cNvSpPr>
            <a:spLocks noGrp="1"/>
          </p:cNvSpPr>
          <p:nvPr>
            <p:ph type="sldNum" sz="quarter" idx="12"/>
          </p:nvPr>
        </p:nvSpPr>
        <p:spPr/>
        <p:txBody>
          <a:bodyPr/>
          <a:lstStyle>
            <a:lvl1pPr>
              <a:defRPr/>
            </a:lvl1pPr>
          </a:lstStyle>
          <a:p>
            <a:fld id="{672DE65A-DB49-464F-B459-1B2727A1181A}" type="slidenum">
              <a:rPr lang="ru-RU"/>
              <a:pPr/>
              <a:t>‹#›</a:t>
            </a:fld>
            <a:endParaRPr lang="ru-RU"/>
          </a:p>
        </p:txBody>
      </p:sp>
    </p:spTree>
    <p:extLst>
      <p:ext uri="{BB962C8B-B14F-4D97-AF65-F5344CB8AC3E}">
        <p14:creationId xmlns:p14="http://schemas.microsoft.com/office/powerpoint/2010/main" val="3406966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ru-RU"/>
          </a:p>
        </p:txBody>
      </p:sp>
      <p:sp>
        <p:nvSpPr>
          <p:cNvPr id="8" name="Footer Placeholder 7"/>
          <p:cNvSpPr>
            <a:spLocks noGrp="1"/>
          </p:cNvSpPr>
          <p:nvPr>
            <p:ph type="ftr" sz="quarter" idx="11"/>
          </p:nvPr>
        </p:nvSpPr>
        <p:spPr/>
        <p:txBody>
          <a:bodyPr/>
          <a:lstStyle>
            <a:lvl1pPr>
              <a:defRPr/>
            </a:lvl1pPr>
          </a:lstStyle>
          <a:p>
            <a:endParaRPr lang="ru-RU"/>
          </a:p>
        </p:txBody>
      </p:sp>
      <p:sp>
        <p:nvSpPr>
          <p:cNvPr id="9" name="Slide Number Placeholder 8"/>
          <p:cNvSpPr>
            <a:spLocks noGrp="1"/>
          </p:cNvSpPr>
          <p:nvPr>
            <p:ph type="sldNum" sz="quarter" idx="12"/>
          </p:nvPr>
        </p:nvSpPr>
        <p:spPr/>
        <p:txBody>
          <a:bodyPr/>
          <a:lstStyle>
            <a:lvl1pPr>
              <a:defRPr/>
            </a:lvl1pPr>
          </a:lstStyle>
          <a:p>
            <a:fld id="{8CAB2E2A-182E-45F9-AE4D-57984EA28F99}" type="slidenum">
              <a:rPr lang="ru-RU"/>
              <a:pPr/>
              <a:t>‹#›</a:t>
            </a:fld>
            <a:endParaRPr lang="ru-RU"/>
          </a:p>
        </p:txBody>
      </p:sp>
    </p:spTree>
    <p:extLst>
      <p:ext uri="{BB962C8B-B14F-4D97-AF65-F5344CB8AC3E}">
        <p14:creationId xmlns:p14="http://schemas.microsoft.com/office/powerpoint/2010/main" val="2907773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ru-RU"/>
          </a:p>
        </p:txBody>
      </p:sp>
      <p:sp>
        <p:nvSpPr>
          <p:cNvPr id="4" name="Footer Placeholder 3"/>
          <p:cNvSpPr>
            <a:spLocks noGrp="1"/>
          </p:cNvSpPr>
          <p:nvPr>
            <p:ph type="ftr" sz="quarter" idx="11"/>
          </p:nvPr>
        </p:nvSpPr>
        <p:spPr/>
        <p:txBody>
          <a:bodyPr/>
          <a:lstStyle>
            <a:lvl1pPr>
              <a:defRPr/>
            </a:lvl1pPr>
          </a:lstStyle>
          <a:p>
            <a:endParaRPr lang="ru-RU"/>
          </a:p>
        </p:txBody>
      </p:sp>
      <p:sp>
        <p:nvSpPr>
          <p:cNvPr id="5" name="Slide Number Placeholder 4"/>
          <p:cNvSpPr>
            <a:spLocks noGrp="1"/>
          </p:cNvSpPr>
          <p:nvPr>
            <p:ph type="sldNum" sz="quarter" idx="12"/>
          </p:nvPr>
        </p:nvSpPr>
        <p:spPr/>
        <p:txBody>
          <a:bodyPr/>
          <a:lstStyle>
            <a:lvl1pPr>
              <a:defRPr/>
            </a:lvl1pPr>
          </a:lstStyle>
          <a:p>
            <a:fld id="{06D7ED07-FF05-4865-A57D-7ECEEE95889E}" type="slidenum">
              <a:rPr lang="ru-RU"/>
              <a:pPr/>
              <a:t>‹#›</a:t>
            </a:fld>
            <a:endParaRPr lang="ru-RU"/>
          </a:p>
        </p:txBody>
      </p:sp>
    </p:spTree>
    <p:extLst>
      <p:ext uri="{BB962C8B-B14F-4D97-AF65-F5344CB8AC3E}">
        <p14:creationId xmlns:p14="http://schemas.microsoft.com/office/powerpoint/2010/main" val="2306847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ru-RU"/>
          </a:p>
        </p:txBody>
      </p:sp>
      <p:sp>
        <p:nvSpPr>
          <p:cNvPr id="3" name="Footer Placeholder 2"/>
          <p:cNvSpPr>
            <a:spLocks noGrp="1"/>
          </p:cNvSpPr>
          <p:nvPr>
            <p:ph type="ftr" sz="quarter" idx="11"/>
          </p:nvPr>
        </p:nvSpPr>
        <p:spPr/>
        <p:txBody>
          <a:bodyPr/>
          <a:lstStyle>
            <a:lvl1pPr>
              <a:defRPr/>
            </a:lvl1pPr>
          </a:lstStyle>
          <a:p>
            <a:endParaRPr lang="ru-RU"/>
          </a:p>
        </p:txBody>
      </p:sp>
      <p:sp>
        <p:nvSpPr>
          <p:cNvPr id="4" name="Slide Number Placeholder 3"/>
          <p:cNvSpPr>
            <a:spLocks noGrp="1"/>
          </p:cNvSpPr>
          <p:nvPr>
            <p:ph type="sldNum" sz="quarter" idx="12"/>
          </p:nvPr>
        </p:nvSpPr>
        <p:spPr/>
        <p:txBody>
          <a:bodyPr/>
          <a:lstStyle>
            <a:lvl1pPr>
              <a:defRPr/>
            </a:lvl1pPr>
          </a:lstStyle>
          <a:p>
            <a:fld id="{A99418AC-1AC8-459E-AFD0-1BD8F0C1436B}" type="slidenum">
              <a:rPr lang="ru-RU"/>
              <a:pPr/>
              <a:t>‹#›</a:t>
            </a:fld>
            <a:endParaRPr lang="ru-RU"/>
          </a:p>
        </p:txBody>
      </p:sp>
    </p:spTree>
    <p:extLst>
      <p:ext uri="{BB962C8B-B14F-4D97-AF65-F5344CB8AC3E}">
        <p14:creationId xmlns:p14="http://schemas.microsoft.com/office/powerpoint/2010/main" val="15682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Slide Number Placeholder 6"/>
          <p:cNvSpPr>
            <a:spLocks noGrp="1"/>
          </p:cNvSpPr>
          <p:nvPr>
            <p:ph type="sldNum" sz="quarter" idx="12"/>
          </p:nvPr>
        </p:nvSpPr>
        <p:spPr/>
        <p:txBody>
          <a:bodyPr/>
          <a:lstStyle>
            <a:lvl1pPr>
              <a:defRPr/>
            </a:lvl1pPr>
          </a:lstStyle>
          <a:p>
            <a:fld id="{F4C39603-7FA8-4DA4-9931-9A476566C5E6}" type="slidenum">
              <a:rPr lang="ru-RU"/>
              <a:pPr/>
              <a:t>‹#›</a:t>
            </a:fld>
            <a:endParaRPr lang="ru-RU"/>
          </a:p>
        </p:txBody>
      </p:sp>
    </p:spTree>
    <p:extLst>
      <p:ext uri="{BB962C8B-B14F-4D97-AF65-F5344CB8AC3E}">
        <p14:creationId xmlns:p14="http://schemas.microsoft.com/office/powerpoint/2010/main" val="287738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DED9CCE-0E43-4B4A-81EA-803255823FFA}" type="slidenum">
              <a:rPr lang="en-GB"/>
              <a:pPr/>
              <a:t>‹#›</a:t>
            </a:fld>
            <a:endParaRPr lang="en-GB"/>
          </a:p>
        </p:txBody>
      </p:sp>
    </p:spTree>
    <p:extLst>
      <p:ext uri="{BB962C8B-B14F-4D97-AF65-F5344CB8AC3E}">
        <p14:creationId xmlns:p14="http://schemas.microsoft.com/office/powerpoint/2010/main" val="3606711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Slide Number Placeholder 6"/>
          <p:cNvSpPr>
            <a:spLocks noGrp="1"/>
          </p:cNvSpPr>
          <p:nvPr>
            <p:ph type="sldNum" sz="quarter" idx="12"/>
          </p:nvPr>
        </p:nvSpPr>
        <p:spPr/>
        <p:txBody>
          <a:bodyPr/>
          <a:lstStyle>
            <a:lvl1pPr>
              <a:defRPr/>
            </a:lvl1pPr>
          </a:lstStyle>
          <a:p>
            <a:fld id="{DEFBD6D9-7015-4E3C-A88F-C28AAA464217}" type="slidenum">
              <a:rPr lang="ru-RU"/>
              <a:pPr/>
              <a:t>‹#›</a:t>
            </a:fld>
            <a:endParaRPr lang="ru-RU"/>
          </a:p>
        </p:txBody>
      </p:sp>
    </p:spTree>
    <p:extLst>
      <p:ext uri="{BB962C8B-B14F-4D97-AF65-F5344CB8AC3E}">
        <p14:creationId xmlns:p14="http://schemas.microsoft.com/office/powerpoint/2010/main" val="4158827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B599840C-6639-4593-B50C-3BB45C7571B4}" type="slidenum">
              <a:rPr lang="ru-RU"/>
              <a:pPr/>
              <a:t>‹#›</a:t>
            </a:fld>
            <a:endParaRPr lang="ru-RU"/>
          </a:p>
        </p:txBody>
      </p:sp>
    </p:spTree>
    <p:extLst>
      <p:ext uri="{BB962C8B-B14F-4D97-AF65-F5344CB8AC3E}">
        <p14:creationId xmlns:p14="http://schemas.microsoft.com/office/powerpoint/2010/main" val="3036448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8338" y="274638"/>
            <a:ext cx="1730375"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5625" y="274638"/>
            <a:ext cx="504031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48A8ED7D-1486-4D80-81C8-4E1808BFE706}" type="slidenum">
              <a:rPr lang="ru-RU"/>
              <a:pPr/>
              <a:t>‹#›</a:t>
            </a:fld>
            <a:endParaRPr lang="ru-RU"/>
          </a:p>
        </p:txBody>
      </p:sp>
    </p:spTree>
    <p:extLst>
      <p:ext uri="{BB962C8B-B14F-4D97-AF65-F5344CB8AC3E}">
        <p14:creationId xmlns:p14="http://schemas.microsoft.com/office/powerpoint/2010/main" val="344925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FA64590-ADA0-4DED-90AA-5E246974A407}" type="slidenum">
              <a:rPr lang="en-GB"/>
              <a:pPr/>
              <a:t>‹#›</a:t>
            </a:fld>
            <a:endParaRPr lang="en-GB"/>
          </a:p>
        </p:txBody>
      </p:sp>
    </p:spTree>
    <p:extLst>
      <p:ext uri="{BB962C8B-B14F-4D97-AF65-F5344CB8AC3E}">
        <p14:creationId xmlns:p14="http://schemas.microsoft.com/office/powerpoint/2010/main" val="294897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916113"/>
            <a:ext cx="4027487" cy="4465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16113"/>
            <a:ext cx="4027488" cy="4465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8B60325-0B12-4154-B20D-462136B183C9}" type="slidenum">
              <a:rPr lang="en-GB"/>
              <a:pPr/>
              <a:t>‹#›</a:t>
            </a:fld>
            <a:endParaRPr lang="en-GB"/>
          </a:p>
        </p:txBody>
      </p:sp>
    </p:spTree>
    <p:extLst>
      <p:ext uri="{BB962C8B-B14F-4D97-AF65-F5344CB8AC3E}">
        <p14:creationId xmlns:p14="http://schemas.microsoft.com/office/powerpoint/2010/main" val="1113455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B10307DF-2299-4117-89CA-8BECEBA7C232}" type="slidenum">
              <a:rPr lang="en-GB"/>
              <a:pPr/>
              <a:t>‹#›</a:t>
            </a:fld>
            <a:endParaRPr lang="en-GB"/>
          </a:p>
        </p:txBody>
      </p:sp>
    </p:spTree>
    <p:extLst>
      <p:ext uri="{BB962C8B-B14F-4D97-AF65-F5344CB8AC3E}">
        <p14:creationId xmlns:p14="http://schemas.microsoft.com/office/powerpoint/2010/main" val="415930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FAE9219-A98B-4FFC-B79F-697EF07744C3}" type="slidenum">
              <a:rPr lang="en-GB"/>
              <a:pPr/>
              <a:t>‹#›</a:t>
            </a:fld>
            <a:endParaRPr lang="en-GB"/>
          </a:p>
        </p:txBody>
      </p:sp>
    </p:spTree>
    <p:extLst>
      <p:ext uri="{BB962C8B-B14F-4D97-AF65-F5344CB8AC3E}">
        <p14:creationId xmlns:p14="http://schemas.microsoft.com/office/powerpoint/2010/main" val="20613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A8D9814D-EA02-430C-B281-3F5012CBE61F}" type="slidenum">
              <a:rPr lang="en-GB"/>
              <a:pPr/>
              <a:t>‹#›</a:t>
            </a:fld>
            <a:endParaRPr lang="en-GB"/>
          </a:p>
        </p:txBody>
      </p:sp>
    </p:spTree>
    <p:extLst>
      <p:ext uri="{BB962C8B-B14F-4D97-AF65-F5344CB8AC3E}">
        <p14:creationId xmlns:p14="http://schemas.microsoft.com/office/powerpoint/2010/main" val="2588901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F74B22B-2FDF-4F42-B1BA-14FAD71FDAE6}" type="slidenum">
              <a:rPr lang="en-GB"/>
              <a:pPr/>
              <a:t>‹#›</a:t>
            </a:fld>
            <a:endParaRPr lang="en-GB"/>
          </a:p>
        </p:txBody>
      </p:sp>
    </p:spTree>
    <p:extLst>
      <p:ext uri="{BB962C8B-B14F-4D97-AF65-F5344CB8AC3E}">
        <p14:creationId xmlns:p14="http://schemas.microsoft.com/office/powerpoint/2010/main" val="38302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B204DB6-27AB-4467-8C78-7CC4DD71F709}" type="slidenum">
              <a:rPr lang="en-GB"/>
              <a:pPr/>
              <a:t>‹#›</a:t>
            </a:fld>
            <a:endParaRPr lang="en-GB"/>
          </a:p>
        </p:txBody>
      </p:sp>
    </p:spTree>
    <p:extLst>
      <p:ext uri="{BB962C8B-B14F-4D97-AF65-F5344CB8AC3E}">
        <p14:creationId xmlns:p14="http://schemas.microsoft.com/office/powerpoint/2010/main" val="400200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260350"/>
            <a:ext cx="6767513"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ru-RU"/>
          </a:p>
        </p:txBody>
      </p:sp>
      <p:sp>
        <p:nvSpPr>
          <p:cNvPr id="1027" name="Rectangle 3"/>
          <p:cNvSpPr>
            <a:spLocks noGrp="1" noChangeArrowheads="1"/>
          </p:cNvSpPr>
          <p:nvPr>
            <p:ph type="body" idx="1"/>
          </p:nvPr>
        </p:nvSpPr>
        <p:spPr bwMode="auto">
          <a:xfrm>
            <a:off x="468313" y="1916113"/>
            <a:ext cx="8207375"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1033" name="Rectangle 9"/>
          <p:cNvSpPr>
            <a:spLocks noGrp="1" noChangeArrowheads="1"/>
          </p:cNvSpPr>
          <p:nvPr>
            <p:ph type="dt" sz="half" idx="2"/>
          </p:nvPr>
        </p:nvSpPr>
        <p:spPr bwMode="auto">
          <a:xfrm>
            <a:off x="457200" y="6453188"/>
            <a:ext cx="2133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rgbClr val="000000"/>
                </a:solidFill>
                <a:latin typeface="Futura LT" pitchFamily="2" charset="0"/>
              </a:defRPr>
            </a:lvl1pPr>
          </a:lstStyle>
          <a:p>
            <a:endParaRPr lang="en-GB"/>
          </a:p>
        </p:txBody>
      </p:sp>
      <p:sp>
        <p:nvSpPr>
          <p:cNvPr id="1034" name="Rectangle 10"/>
          <p:cNvSpPr>
            <a:spLocks noGrp="1" noChangeArrowheads="1"/>
          </p:cNvSpPr>
          <p:nvPr>
            <p:ph type="ftr" sz="quarter" idx="3"/>
          </p:nvPr>
        </p:nvSpPr>
        <p:spPr bwMode="auto">
          <a:xfrm>
            <a:off x="3124200" y="6453188"/>
            <a:ext cx="2895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solidFill>
                  <a:srgbClr val="000000"/>
                </a:solidFill>
                <a:latin typeface="Futura LT" pitchFamily="2" charset="0"/>
              </a:defRPr>
            </a:lvl1pPr>
          </a:lstStyle>
          <a:p>
            <a:endParaRPr lang="en-GB"/>
          </a:p>
        </p:txBody>
      </p:sp>
      <p:sp>
        <p:nvSpPr>
          <p:cNvPr id="1035" name="Rectangle 11"/>
          <p:cNvSpPr>
            <a:spLocks noGrp="1" noChangeArrowheads="1"/>
          </p:cNvSpPr>
          <p:nvPr>
            <p:ph type="sldNum" sz="quarter" idx="4"/>
          </p:nvPr>
        </p:nvSpPr>
        <p:spPr bwMode="auto">
          <a:xfrm>
            <a:off x="6553200" y="6453188"/>
            <a:ext cx="21336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a:solidFill>
                  <a:srgbClr val="000000"/>
                </a:solidFill>
                <a:latin typeface="Futura LT" pitchFamily="2" charset="0"/>
              </a:defRPr>
            </a:lvl1pPr>
          </a:lstStyle>
          <a:p>
            <a:fld id="{8E402C1C-465B-48F1-BE57-DE90DF35A3F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spcBef>
          <a:spcPct val="0"/>
        </a:spcBef>
        <a:spcAft>
          <a:spcPct val="0"/>
        </a:spcAft>
        <a:defRPr sz="3600">
          <a:solidFill>
            <a:srgbClr val="000000"/>
          </a:solidFill>
          <a:latin typeface="+mj-lt"/>
          <a:ea typeface="+mj-ea"/>
          <a:cs typeface="+mj-cs"/>
        </a:defRPr>
      </a:lvl1pPr>
      <a:lvl2pPr algn="l" rtl="0" eaLnBrk="1" fontAlgn="base" hangingPunct="1">
        <a:spcBef>
          <a:spcPct val="0"/>
        </a:spcBef>
        <a:spcAft>
          <a:spcPct val="0"/>
        </a:spcAft>
        <a:defRPr sz="3600">
          <a:solidFill>
            <a:srgbClr val="000000"/>
          </a:solidFill>
          <a:latin typeface="Futura LT Book" pitchFamily="2" charset="0"/>
        </a:defRPr>
      </a:lvl2pPr>
      <a:lvl3pPr algn="l" rtl="0" eaLnBrk="1" fontAlgn="base" hangingPunct="1">
        <a:spcBef>
          <a:spcPct val="0"/>
        </a:spcBef>
        <a:spcAft>
          <a:spcPct val="0"/>
        </a:spcAft>
        <a:defRPr sz="3600">
          <a:solidFill>
            <a:srgbClr val="000000"/>
          </a:solidFill>
          <a:latin typeface="Futura LT Book" pitchFamily="2" charset="0"/>
        </a:defRPr>
      </a:lvl3pPr>
      <a:lvl4pPr algn="l" rtl="0" eaLnBrk="1" fontAlgn="base" hangingPunct="1">
        <a:spcBef>
          <a:spcPct val="0"/>
        </a:spcBef>
        <a:spcAft>
          <a:spcPct val="0"/>
        </a:spcAft>
        <a:defRPr sz="3600">
          <a:solidFill>
            <a:srgbClr val="000000"/>
          </a:solidFill>
          <a:latin typeface="Futura LT Book" pitchFamily="2" charset="0"/>
        </a:defRPr>
      </a:lvl4pPr>
      <a:lvl5pPr algn="l" rtl="0" eaLnBrk="1" fontAlgn="base" hangingPunct="1">
        <a:spcBef>
          <a:spcPct val="0"/>
        </a:spcBef>
        <a:spcAft>
          <a:spcPct val="0"/>
        </a:spcAft>
        <a:defRPr sz="3600">
          <a:solidFill>
            <a:srgbClr val="000000"/>
          </a:solidFill>
          <a:latin typeface="Futura LT Book" pitchFamily="2" charset="0"/>
        </a:defRPr>
      </a:lvl5pPr>
      <a:lvl6pPr marL="457200" algn="l" rtl="0" eaLnBrk="1" fontAlgn="base" hangingPunct="1">
        <a:spcBef>
          <a:spcPct val="0"/>
        </a:spcBef>
        <a:spcAft>
          <a:spcPct val="0"/>
        </a:spcAft>
        <a:defRPr sz="3600">
          <a:solidFill>
            <a:srgbClr val="000000"/>
          </a:solidFill>
          <a:latin typeface="Futura LT Book" pitchFamily="2" charset="0"/>
        </a:defRPr>
      </a:lvl6pPr>
      <a:lvl7pPr marL="914400" algn="l" rtl="0" eaLnBrk="1" fontAlgn="base" hangingPunct="1">
        <a:spcBef>
          <a:spcPct val="0"/>
        </a:spcBef>
        <a:spcAft>
          <a:spcPct val="0"/>
        </a:spcAft>
        <a:defRPr sz="3600">
          <a:solidFill>
            <a:srgbClr val="000000"/>
          </a:solidFill>
          <a:latin typeface="Futura LT Book" pitchFamily="2" charset="0"/>
        </a:defRPr>
      </a:lvl7pPr>
      <a:lvl8pPr marL="1371600" algn="l" rtl="0" eaLnBrk="1" fontAlgn="base" hangingPunct="1">
        <a:spcBef>
          <a:spcPct val="0"/>
        </a:spcBef>
        <a:spcAft>
          <a:spcPct val="0"/>
        </a:spcAft>
        <a:defRPr sz="3600">
          <a:solidFill>
            <a:srgbClr val="000000"/>
          </a:solidFill>
          <a:latin typeface="Futura LT Book" pitchFamily="2" charset="0"/>
        </a:defRPr>
      </a:lvl8pPr>
      <a:lvl9pPr marL="1828800" algn="l" rtl="0" eaLnBrk="1" fontAlgn="base" hangingPunct="1">
        <a:spcBef>
          <a:spcPct val="0"/>
        </a:spcBef>
        <a:spcAft>
          <a:spcPct val="0"/>
        </a:spcAft>
        <a:defRPr sz="3600">
          <a:solidFill>
            <a:srgbClr val="000000"/>
          </a:solidFill>
          <a:latin typeface="Futura LT Book" pitchFamily="2" charset="0"/>
        </a:defRPr>
      </a:lvl9pPr>
    </p:titleStyle>
    <p:bodyStyle>
      <a:lvl1pPr marL="342900" indent="-342900" algn="l" rtl="0" eaLnBrk="1" fontAlgn="base" hangingPunct="1">
        <a:spcBef>
          <a:spcPct val="20000"/>
        </a:spcBef>
        <a:spcAft>
          <a:spcPct val="0"/>
        </a:spcAft>
        <a:buChar char="•"/>
        <a:defRPr sz="20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00"/>
          </a:solidFill>
          <a:latin typeface="+mn-lt"/>
        </a:defRPr>
      </a:lvl2pPr>
      <a:lvl3pPr marL="1143000" indent="-228600" algn="l" rtl="0" eaLnBrk="1" fontAlgn="base" hangingPunct="1">
        <a:spcBef>
          <a:spcPct val="20000"/>
        </a:spcBef>
        <a:spcAft>
          <a:spcPct val="0"/>
        </a:spcAft>
        <a:buChar char="•"/>
        <a:defRPr sz="2000">
          <a:solidFill>
            <a:srgbClr val="000000"/>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bwMode="auto">
          <a:xfrm>
            <a:off x="1835150" y="274638"/>
            <a:ext cx="68516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359427" name="Rectangle 3"/>
          <p:cNvSpPr>
            <a:spLocks noGrp="1" noChangeArrowheads="1"/>
          </p:cNvSpPr>
          <p:nvPr>
            <p:ph type="body" idx="1"/>
          </p:nvPr>
        </p:nvSpPr>
        <p:spPr bwMode="auto">
          <a:xfrm>
            <a:off x="1825625" y="1600200"/>
            <a:ext cx="692308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
        <p:nvSpPr>
          <p:cNvPr id="359428" name="Rectangle 4"/>
          <p:cNvSpPr>
            <a:spLocks noGrp="1" noChangeArrowheads="1"/>
          </p:cNvSpPr>
          <p:nvPr>
            <p:ph type="dt" sz="half" idx="2"/>
          </p:nvPr>
        </p:nvSpPr>
        <p:spPr bwMode="auto">
          <a:xfrm>
            <a:off x="457200"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chemeClr val="tx1"/>
                </a:solidFill>
                <a:latin typeface="Futura LT" pitchFamily="2" charset="0"/>
              </a:defRPr>
            </a:lvl1pPr>
          </a:lstStyle>
          <a:p>
            <a:endParaRPr lang="ru-RU"/>
          </a:p>
        </p:txBody>
      </p:sp>
      <p:sp>
        <p:nvSpPr>
          <p:cNvPr id="359429" name="Rectangle 5"/>
          <p:cNvSpPr>
            <a:spLocks noGrp="1" noChangeArrowheads="1"/>
          </p:cNvSpPr>
          <p:nvPr>
            <p:ph type="ftr" sz="quarter" idx="3"/>
          </p:nvPr>
        </p:nvSpPr>
        <p:spPr bwMode="auto">
          <a:xfrm>
            <a:off x="3124200" y="6524625"/>
            <a:ext cx="2895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solidFill>
                  <a:schemeClr val="tx1"/>
                </a:solidFill>
                <a:latin typeface="Futura LT" pitchFamily="2" charset="0"/>
              </a:defRPr>
            </a:lvl1pPr>
          </a:lstStyle>
          <a:p>
            <a:endParaRPr lang="ru-RU"/>
          </a:p>
        </p:txBody>
      </p:sp>
      <p:sp>
        <p:nvSpPr>
          <p:cNvPr id="359430" name="Rectangle 6"/>
          <p:cNvSpPr>
            <a:spLocks noGrp="1" noChangeArrowheads="1"/>
          </p:cNvSpPr>
          <p:nvPr>
            <p:ph type="sldNum" sz="quarter" idx="4"/>
          </p:nvPr>
        </p:nvSpPr>
        <p:spPr bwMode="auto">
          <a:xfrm>
            <a:off x="6553200"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a:solidFill>
                  <a:schemeClr val="tx1"/>
                </a:solidFill>
                <a:latin typeface="Futura LT" pitchFamily="2" charset="0"/>
              </a:defRPr>
            </a:lvl1pPr>
          </a:lstStyle>
          <a:p>
            <a:fld id="{6709132E-D7A0-458D-A38F-ECBF4FE588CA}"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3600">
          <a:solidFill>
            <a:srgbClr val="666666"/>
          </a:solidFill>
          <a:latin typeface="+mj-lt"/>
          <a:ea typeface="+mj-ea"/>
          <a:cs typeface="+mj-cs"/>
        </a:defRPr>
      </a:lvl1pPr>
      <a:lvl2pPr algn="l" rtl="0" fontAlgn="base">
        <a:spcBef>
          <a:spcPct val="0"/>
        </a:spcBef>
        <a:spcAft>
          <a:spcPct val="0"/>
        </a:spcAft>
        <a:defRPr sz="3600">
          <a:solidFill>
            <a:srgbClr val="666666"/>
          </a:solidFill>
          <a:latin typeface="Futura LT Book" pitchFamily="2" charset="0"/>
        </a:defRPr>
      </a:lvl2pPr>
      <a:lvl3pPr algn="l" rtl="0" fontAlgn="base">
        <a:spcBef>
          <a:spcPct val="0"/>
        </a:spcBef>
        <a:spcAft>
          <a:spcPct val="0"/>
        </a:spcAft>
        <a:defRPr sz="3600">
          <a:solidFill>
            <a:srgbClr val="666666"/>
          </a:solidFill>
          <a:latin typeface="Futura LT Book" pitchFamily="2" charset="0"/>
        </a:defRPr>
      </a:lvl3pPr>
      <a:lvl4pPr algn="l" rtl="0" fontAlgn="base">
        <a:spcBef>
          <a:spcPct val="0"/>
        </a:spcBef>
        <a:spcAft>
          <a:spcPct val="0"/>
        </a:spcAft>
        <a:defRPr sz="3600">
          <a:solidFill>
            <a:srgbClr val="666666"/>
          </a:solidFill>
          <a:latin typeface="Futura LT Book" pitchFamily="2" charset="0"/>
        </a:defRPr>
      </a:lvl4pPr>
      <a:lvl5pPr algn="l" rtl="0" fontAlgn="base">
        <a:spcBef>
          <a:spcPct val="0"/>
        </a:spcBef>
        <a:spcAft>
          <a:spcPct val="0"/>
        </a:spcAft>
        <a:defRPr sz="3600">
          <a:solidFill>
            <a:srgbClr val="666666"/>
          </a:solidFill>
          <a:latin typeface="Futura LT Book" pitchFamily="2" charset="0"/>
        </a:defRPr>
      </a:lvl5pPr>
      <a:lvl6pPr marL="457200" algn="l" rtl="0" fontAlgn="base">
        <a:spcBef>
          <a:spcPct val="0"/>
        </a:spcBef>
        <a:spcAft>
          <a:spcPct val="0"/>
        </a:spcAft>
        <a:defRPr sz="3600">
          <a:solidFill>
            <a:srgbClr val="666666"/>
          </a:solidFill>
          <a:latin typeface="Futura LT Book" pitchFamily="2" charset="0"/>
        </a:defRPr>
      </a:lvl6pPr>
      <a:lvl7pPr marL="914400" algn="l" rtl="0" fontAlgn="base">
        <a:spcBef>
          <a:spcPct val="0"/>
        </a:spcBef>
        <a:spcAft>
          <a:spcPct val="0"/>
        </a:spcAft>
        <a:defRPr sz="3600">
          <a:solidFill>
            <a:srgbClr val="666666"/>
          </a:solidFill>
          <a:latin typeface="Futura LT Book" pitchFamily="2" charset="0"/>
        </a:defRPr>
      </a:lvl7pPr>
      <a:lvl8pPr marL="1371600" algn="l" rtl="0" fontAlgn="base">
        <a:spcBef>
          <a:spcPct val="0"/>
        </a:spcBef>
        <a:spcAft>
          <a:spcPct val="0"/>
        </a:spcAft>
        <a:defRPr sz="3600">
          <a:solidFill>
            <a:srgbClr val="666666"/>
          </a:solidFill>
          <a:latin typeface="Futura LT Book" pitchFamily="2" charset="0"/>
        </a:defRPr>
      </a:lvl8pPr>
      <a:lvl9pPr marL="1828800" algn="l" rtl="0" fontAlgn="base">
        <a:spcBef>
          <a:spcPct val="0"/>
        </a:spcBef>
        <a:spcAft>
          <a:spcPct val="0"/>
        </a:spcAft>
        <a:defRPr sz="3600">
          <a:solidFill>
            <a:srgbClr val="666666"/>
          </a:solidFill>
          <a:latin typeface="Futura LT Book" pitchFamily="2" charset="0"/>
        </a:defRPr>
      </a:lvl9pPr>
    </p:titleStyle>
    <p:bodyStyle>
      <a:lvl1pPr marL="342900" indent="-342900" algn="l" rtl="0" fontAlgn="base">
        <a:spcBef>
          <a:spcPct val="20000"/>
        </a:spcBef>
        <a:spcAft>
          <a:spcPct val="0"/>
        </a:spcAft>
        <a:buChar char="•"/>
        <a:defRPr sz="2000">
          <a:solidFill>
            <a:srgbClr val="666666"/>
          </a:solidFill>
          <a:latin typeface="+mn-lt"/>
          <a:ea typeface="+mn-ea"/>
          <a:cs typeface="+mn-cs"/>
        </a:defRPr>
      </a:lvl1pPr>
      <a:lvl2pPr marL="742950" indent="-285750" algn="l" rtl="0" fontAlgn="base">
        <a:spcBef>
          <a:spcPct val="20000"/>
        </a:spcBef>
        <a:spcAft>
          <a:spcPct val="0"/>
        </a:spcAft>
        <a:buChar char="–"/>
        <a:defRPr sz="2000">
          <a:solidFill>
            <a:srgbClr val="666666"/>
          </a:solidFill>
          <a:latin typeface="+mn-lt"/>
        </a:defRPr>
      </a:lvl2pPr>
      <a:lvl3pPr marL="1143000" indent="-228600" algn="l" rtl="0" fontAlgn="base">
        <a:spcBef>
          <a:spcPct val="20000"/>
        </a:spcBef>
        <a:spcAft>
          <a:spcPct val="0"/>
        </a:spcAft>
        <a:buChar char="•"/>
        <a:defRPr sz="2000">
          <a:solidFill>
            <a:srgbClr val="666666"/>
          </a:solidFill>
          <a:latin typeface="+mn-lt"/>
        </a:defRPr>
      </a:lvl3pPr>
      <a:lvl4pPr marL="1600200" indent="-228600" algn="l" rtl="0" fontAlgn="base">
        <a:spcBef>
          <a:spcPct val="20000"/>
        </a:spcBef>
        <a:spcAft>
          <a:spcPct val="0"/>
        </a:spcAft>
        <a:buChar char="–"/>
        <a:defRPr sz="2000">
          <a:solidFill>
            <a:srgbClr val="666666"/>
          </a:solidFill>
          <a:latin typeface="+mn-lt"/>
        </a:defRPr>
      </a:lvl4pPr>
      <a:lvl5pPr marL="2057400" indent="-228600" algn="l" rtl="0" fontAlgn="base">
        <a:spcBef>
          <a:spcPct val="20000"/>
        </a:spcBef>
        <a:spcAft>
          <a:spcPct val="0"/>
        </a:spcAft>
        <a:buChar char="»"/>
        <a:defRPr sz="2000">
          <a:solidFill>
            <a:srgbClr val="666666"/>
          </a:solidFill>
          <a:latin typeface="+mn-lt"/>
        </a:defRPr>
      </a:lvl5pPr>
      <a:lvl6pPr marL="2514600" indent="-228600" algn="l" rtl="0" fontAlgn="base">
        <a:spcBef>
          <a:spcPct val="20000"/>
        </a:spcBef>
        <a:spcAft>
          <a:spcPct val="0"/>
        </a:spcAft>
        <a:buChar char="»"/>
        <a:defRPr sz="2000">
          <a:solidFill>
            <a:srgbClr val="666666"/>
          </a:solidFill>
          <a:latin typeface="+mn-lt"/>
        </a:defRPr>
      </a:lvl6pPr>
      <a:lvl7pPr marL="2971800" indent="-228600" algn="l" rtl="0" fontAlgn="base">
        <a:spcBef>
          <a:spcPct val="20000"/>
        </a:spcBef>
        <a:spcAft>
          <a:spcPct val="0"/>
        </a:spcAft>
        <a:buChar char="»"/>
        <a:defRPr sz="2000">
          <a:solidFill>
            <a:srgbClr val="666666"/>
          </a:solidFill>
          <a:latin typeface="+mn-lt"/>
        </a:defRPr>
      </a:lvl7pPr>
      <a:lvl8pPr marL="3429000" indent="-228600" algn="l" rtl="0" fontAlgn="base">
        <a:spcBef>
          <a:spcPct val="20000"/>
        </a:spcBef>
        <a:spcAft>
          <a:spcPct val="0"/>
        </a:spcAft>
        <a:buChar char="»"/>
        <a:defRPr sz="2000">
          <a:solidFill>
            <a:srgbClr val="666666"/>
          </a:solidFill>
          <a:latin typeface="+mn-lt"/>
        </a:defRPr>
      </a:lvl8pPr>
      <a:lvl9pPr marL="3886200" indent="-228600" algn="l" rtl="0" fontAlgn="base">
        <a:spcBef>
          <a:spcPct val="20000"/>
        </a:spcBef>
        <a:spcAft>
          <a:spcPct val="0"/>
        </a:spcAft>
        <a:buChar char="»"/>
        <a:defRPr sz="2000">
          <a:solidFill>
            <a:srgbClr val="6666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395536" y="4975165"/>
            <a:ext cx="8352928" cy="1077912"/>
          </a:xfrm>
          <a:noFill/>
        </p:spPr>
        <p:txBody>
          <a:bodyPr/>
          <a:lstStyle/>
          <a:p>
            <a:r>
              <a:rPr lang="en-ID" dirty="0"/>
              <a:t>KEGAWATAN SISTEM GENITOURINARIA DAN INTEGUMEN</a:t>
            </a:r>
            <a:endParaRPr lang="uk-UA" dirty="0"/>
          </a:p>
        </p:txBody>
      </p:sp>
      <p:sp>
        <p:nvSpPr>
          <p:cNvPr id="34819" name="Rectangle 3"/>
          <p:cNvSpPr>
            <a:spLocks noGrp="1" noChangeArrowheads="1"/>
          </p:cNvSpPr>
          <p:nvPr>
            <p:ph type="subTitle" idx="1"/>
          </p:nvPr>
        </p:nvSpPr>
        <p:spPr>
          <a:xfrm>
            <a:off x="1403350" y="6021388"/>
            <a:ext cx="6337300" cy="431800"/>
          </a:xfrm>
        </p:spPr>
        <p:txBody>
          <a:bodyPr/>
          <a:lstStyle/>
          <a:p>
            <a:r>
              <a:rPr lang="en-ID" dirty="0"/>
              <a:t>Angernani Trias Wulandari</a:t>
            </a: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A492C-6A5B-CA1D-2C0E-BCF08E10B580}"/>
              </a:ext>
            </a:extLst>
          </p:cNvPr>
          <p:cNvSpPr>
            <a:spLocks noGrp="1"/>
          </p:cNvSpPr>
          <p:nvPr>
            <p:ph type="title"/>
          </p:nvPr>
        </p:nvSpPr>
        <p:spPr/>
        <p:txBody>
          <a:bodyPr/>
          <a:lstStyle/>
          <a:p>
            <a:br>
              <a:rPr lang="en-ID" sz="3200" dirty="0">
                <a:effectLst/>
                <a:latin typeface="Calibri" panose="020F0502020204030204" pitchFamily="34" charset="0"/>
                <a:ea typeface="Calibri" panose="020F0502020204030204" pitchFamily="34" charset="0"/>
                <a:cs typeface="Times New Roman" panose="02020603050405020304" pitchFamily="18" charset="0"/>
              </a:rPr>
            </a:br>
            <a:r>
              <a:rPr lang="id-ID" sz="3200" dirty="0">
                <a:effectLst/>
                <a:latin typeface="Calibri" panose="020F0502020204030204" pitchFamily="34" charset="0"/>
                <a:ea typeface="Calibri" panose="020F0502020204030204" pitchFamily="34" charset="0"/>
                <a:cs typeface="Times New Roman" panose="02020603050405020304" pitchFamily="18" charset="0"/>
              </a:rPr>
              <a:t>FOKUS PENGKAJIAN</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A2E5D073-AEC8-69F9-9A34-4D2116D8A144}"/>
              </a:ext>
            </a:extLst>
          </p:cNvPr>
          <p:cNvSpPr>
            <a:spLocks noGrp="1"/>
          </p:cNvSpPr>
          <p:nvPr>
            <p:ph idx="1"/>
          </p:nvPr>
        </p:nvSpPr>
        <p:spPr/>
        <p:txBody>
          <a:bodyPr/>
          <a:lstStyle/>
          <a:p>
            <a:pPr algn="just"/>
            <a:r>
              <a:rPr lang="id-ID" sz="2400" dirty="0">
                <a:effectLst/>
                <a:latin typeface="Calibri" panose="020F0502020204030204" pitchFamily="34" charset="0"/>
                <a:ea typeface="Calibri" panose="020F0502020204030204" pitchFamily="34" charset="0"/>
                <a:cs typeface="Times New Roman" panose="02020603050405020304" pitchFamily="18" charset="0"/>
              </a:rPr>
              <a:t>Pengkajian tanda-tanda nyeri, gangguan hemodinamik, vital sign, balance cairan, syok hipovolemik, dan prosedur diagnostik. Pengkajian luas luka bakar, area, derajat, suara napas, dan kebutuhan cairan. Keadaan kulit (kekeringan, tekstur)</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13EFD16A-9EBA-C0CF-23F4-963CC4DC342F}"/>
              </a:ext>
            </a:extLst>
          </p:cNvPr>
          <p:cNvSpPr>
            <a:spLocks noGrp="1"/>
          </p:cNvSpPr>
          <p:nvPr>
            <p:ph type="sldNum" sz="quarter" idx="12"/>
          </p:nvPr>
        </p:nvSpPr>
        <p:spPr/>
        <p:txBody>
          <a:bodyPr/>
          <a:lstStyle/>
          <a:p>
            <a:fld id="{FDED9CCE-0E43-4B4A-81EA-803255823FFA}" type="slidenum">
              <a:rPr lang="en-GB" smtClean="0"/>
              <a:pPr/>
              <a:t>10</a:t>
            </a:fld>
            <a:endParaRPr lang="en-GB"/>
          </a:p>
        </p:txBody>
      </p:sp>
    </p:spTree>
    <p:extLst>
      <p:ext uri="{BB962C8B-B14F-4D97-AF65-F5344CB8AC3E}">
        <p14:creationId xmlns:p14="http://schemas.microsoft.com/office/powerpoint/2010/main" val="3716992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F9DB4-7491-00D0-0E83-69FFBE15FEDE}"/>
              </a:ext>
            </a:extLst>
          </p:cNvPr>
          <p:cNvSpPr>
            <a:spLocks noGrp="1"/>
          </p:cNvSpPr>
          <p:nvPr>
            <p:ph type="title"/>
          </p:nvPr>
        </p:nvSpPr>
        <p:spPr/>
        <p:txBody>
          <a:bodyPr/>
          <a:lstStyle/>
          <a:p>
            <a:br>
              <a:rPr lang="en-ID" sz="2400" dirty="0">
                <a:effectLst/>
                <a:latin typeface="Calibri" panose="020F0502020204030204" pitchFamily="34" charset="0"/>
                <a:ea typeface="Calibri" panose="020F0502020204030204" pitchFamily="34" charset="0"/>
                <a:cs typeface="Times New Roman" panose="02020603050405020304" pitchFamily="18" charset="0"/>
              </a:rPr>
            </a:br>
            <a:r>
              <a:rPr lang="id-ID" dirty="0">
                <a:effectLst/>
                <a:latin typeface="Calibri" panose="020F0502020204030204" pitchFamily="34" charset="0"/>
                <a:ea typeface="Calibri" panose="020F0502020204030204" pitchFamily="34" charset="0"/>
                <a:cs typeface="Times New Roman" panose="02020603050405020304" pitchFamily="18" charset="0"/>
              </a:rPr>
              <a:t>FOKUS DIAGNOSIS</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043245BA-6429-6C44-A28C-6726906004F7}"/>
              </a:ext>
            </a:extLst>
          </p:cNvPr>
          <p:cNvSpPr>
            <a:spLocks noGrp="1"/>
          </p:cNvSpPr>
          <p:nvPr>
            <p:ph idx="1"/>
          </p:nvPr>
        </p:nvSpPr>
        <p:spPr/>
        <p:txBody>
          <a:bodyPr/>
          <a:lstStyle/>
          <a:p>
            <a:r>
              <a:rPr lang="id-ID" sz="3600" dirty="0">
                <a:effectLst/>
                <a:latin typeface="Calibri" panose="020F0502020204030204" pitchFamily="34" charset="0"/>
                <a:ea typeface="Calibri" panose="020F0502020204030204" pitchFamily="34" charset="0"/>
                <a:cs typeface="Times New Roman" panose="02020603050405020304" pitchFamily="18" charset="0"/>
              </a:rPr>
              <a:t>Gangguan integritas kulit,</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600" dirty="0">
                <a:effectLst/>
                <a:latin typeface="Calibri" panose="020F0502020204030204" pitchFamily="34" charset="0"/>
                <a:ea typeface="Calibri" panose="020F0502020204030204" pitchFamily="34" charset="0"/>
                <a:cs typeface="Times New Roman" panose="02020603050405020304" pitchFamily="18" charset="0"/>
              </a:rPr>
              <a:t>kekurangan volume cairan</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600" dirty="0">
                <a:effectLst/>
                <a:latin typeface="Calibri" panose="020F0502020204030204" pitchFamily="34" charset="0"/>
                <a:ea typeface="Calibri" panose="020F0502020204030204" pitchFamily="34" charset="0"/>
                <a:cs typeface="Times New Roman" panose="02020603050405020304" pitchFamily="18" charset="0"/>
              </a:rPr>
              <a:t>Nyeri</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en-ID" sz="3600" dirty="0">
                <a:latin typeface="Calibri" panose="020F0502020204030204" pitchFamily="34" charset="0"/>
                <a:ea typeface="Calibri" panose="020F0502020204030204" pitchFamily="34" charset="0"/>
                <a:cs typeface="Times New Roman" panose="02020603050405020304" pitchFamily="18" charset="0"/>
              </a:rPr>
              <a:t>S</a:t>
            </a:r>
            <a:r>
              <a:rPr lang="id-ID" sz="3600" dirty="0">
                <a:effectLst/>
                <a:latin typeface="Calibri" panose="020F0502020204030204" pitchFamily="34" charset="0"/>
                <a:ea typeface="Calibri" panose="020F0502020204030204" pitchFamily="34" charset="0"/>
                <a:cs typeface="Times New Roman" panose="02020603050405020304" pitchFamily="18" charset="0"/>
              </a:rPr>
              <a:t>yok</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768100F9-1B7F-775E-42D8-59826ED8EB9B}"/>
              </a:ext>
            </a:extLst>
          </p:cNvPr>
          <p:cNvSpPr>
            <a:spLocks noGrp="1"/>
          </p:cNvSpPr>
          <p:nvPr>
            <p:ph type="sldNum" sz="quarter" idx="12"/>
          </p:nvPr>
        </p:nvSpPr>
        <p:spPr/>
        <p:txBody>
          <a:bodyPr/>
          <a:lstStyle/>
          <a:p>
            <a:fld id="{FDED9CCE-0E43-4B4A-81EA-803255823FFA}" type="slidenum">
              <a:rPr lang="en-GB" smtClean="0"/>
              <a:pPr/>
              <a:t>11</a:t>
            </a:fld>
            <a:endParaRPr lang="en-GB"/>
          </a:p>
        </p:txBody>
      </p:sp>
    </p:spTree>
    <p:extLst>
      <p:ext uri="{BB962C8B-B14F-4D97-AF65-F5344CB8AC3E}">
        <p14:creationId xmlns:p14="http://schemas.microsoft.com/office/powerpoint/2010/main" val="632767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38B1E-E0B1-D174-FE54-B38D5721CA28}"/>
              </a:ext>
            </a:extLst>
          </p:cNvPr>
          <p:cNvSpPr>
            <a:spLocks noGrp="1"/>
          </p:cNvSpPr>
          <p:nvPr>
            <p:ph type="title"/>
          </p:nvPr>
        </p:nvSpPr>
        <p:spPr/>
        <p:txBody>
          <a:bodyPr/>
          <a:lstStyle/>
          <a:p>
            <a:pPr algn="ctr"/>
            <a:br>
              <a:rPr lang="en-ID" sz="1800" dirty="0">
                <a:effectLst/>
                <a:latin typeface="Calibri" panose="020F0502020204030204" pitchFamily="34" charset="0"/>
                <a:ea typeface="Calibri" panose="020F0502020204030204" pitchFamily="34" charset="0"/>
                <a:cs typeface="Times New Roman" panose="02020603050405020304" pitchFamily="18" charset="0"/>
              </a:rPr>
            </a:br>
            <a:r>
              <a:rPr lang="id-ID" dirty="0">
                <a:effectLst/>
                <a:latin typeface="Calibri" panose="020F0502020204030204" pitchFamily="34" charset="0"/>
                <a:ea typeface="Calibri" panose="020F0502020204030204" pitchFamily="34" charset="0"/>
                <a:cs typeface="Times New Roman" panose="02020603050405020304" pitchFamily="18" charset="0"/>
              </a:rPr>
              <a:t>FOKUS INTERVENSI/IMPLEMENTASI</a:t>
            </a:r>
            <a:br>
              <a:rPr lang="en-ID"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4235F624-406F-694A-42AB-953493745393}"/>
              </a:ext>
            </a:extLst>
          </p:cNvPr>
          <p:cNvSpPr>
            <a:spLocks noGrp="1"/>
          </p:cNvSpPr>
          <p:nvPr>
            <p:ph idx="1"/>
          </p:nvPr>
        </p:nvSpPr>
        <p:spPr/>
        <p:txBody>
          <a:bodyPr/>
          <a:lstStyle/>
          <a:p>
            <a:r>
              <a:rPr lang="id-ID" sz="3200" dirty="0">
                <a:effectLst/>
                <a:latin typeface="Calibri" panose="020F0502020204030204" pitchFamily="34" charset="0"/>
                <a:ea typeface="Calibri" panose="020F0502020204030204" pitchFamily="34" charset="0"/>
                <a:cs typeface="Times New Roman" panose="02020603050405020304" pitchFamily="18" charset="0"/>
              </a:rPr>
              <a:t>Penatalaksanaan dengan Pemasangan IV line</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200" dirty="0">
                <a:effectLst/>
                <a:latin typeface="Calibri" panose="020F0502020204030204" pitchFamily="34" charset="0"/>
                <a:ea typeface="Calibri" panose="020F0502020204030204" pitchFamily="34" charset="0"/>
                <a:cs typeface="Times New Roman" panose="02020603050405020304" pitchFamily="18" charset="0"/>
              </a:rPr>
              <a:t>penggantian cairan 8 jam pertama dan 16 jam kemudian</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200" dirty="0">
                <a:effectLst/>
                <a:latin typeface="Calibri" panose="020F0502020204030204" pitchFamily="34" charset="0"/>
                <a:ea typeface="Calibri" panose="020F0502020204030204" pitchFamily="34" charset="0"/>
                <a:cs typeface="Times New Roman" panose="02020603050405020304" pitchFamily="18" charset="0"/>
              </a:rPr>
              <a:t>perhitungan kebutuhan cairan (Baxter), </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200" dirty="0">
                <a:effectLst/>
                <a:latin typeface="Calibri" panose="020F0502020204030204" pitchFamily="34" charset="0"/>
                <a:ea typeface="Calibri" panose="020F0502020204030204" pitchFamily="34" charset="0"/>
                <a:cs typeface="Times New Roman" panose="02020603050405020304" pitchFamily="18" charset="0"/>
              </a:rPr>
              <a:t>tata laksana nyeri </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200" dirty="0">
                <a:effectLst/>
                <a:latin typeface="Calibri" panose="020F0502020204030204" pitchFamily="34" charset="0"/>
                <a:ea typeface="Calibri" panose="020F0502020204030204" pitchFamily="34" charset="0"/>
                <a:cs typeface="Times New Roman" panose="02020603050405020304" pitchFamily="18" charset="0"/>
              </a:rPr>
              <a:t>pemasangan ETT</a:t>
            </a:r>
            <a:endParaRPr lang="en-ID"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
        <p:nvSpPr>
          <p:cNvPr id="4" name="Slide Number Placeholder 3">
            <a:extLst>
              <a:ext uri="{FF2B5EF4-FFF2-40B4-BE49-F238E27FC236}">
                <a16:creationId xmlns:a16="http://schemas.microsoft.com/office/drawing/2014/main" id="{79DD7EEC-BFE3-B4BF-95BF-030908099BED}"/>
              </a:ext>
            </a:extLst>
          </p:cNvPr>
          <p:cNvSpPr>
            <a:spLocks noGrp="1"/>
          </p:cNvSpPr>
          <p:nvPr>
            <p:ph type="sldNum" sz="quarter" idx="12"/>
          </p:nvPr>
        </p:nvSpPr>
        <p:spPr/>
        <p:txBody>
          <a:bodyPr/>
          <a:lstStyle/>
          <a:p>
            <a:fld id="{FDED9CCE-0E43-4B4A-81EA-803255823FFA}" type="slidenum">
              <a:rPr lang="en-GB" smtClean="0"/>
              <a:pPr/>
              <a:t>12</a:t>
            </a:fld>
            <a:endParaRPr lang="en-GB"/>
          </a:p>
        </p:txBody>
      </p:sp>
    </p:spTree>
    <p:extLst>
      <p:ext uri="{BB962C8B-B14F-4D97-AF65-F5344CB8AC3E}">
        <p14:creationId xmlns:p14="http://schemas.microsoft.com/office/powerpoint/2010/main" val="2467672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D3CE1-5BDE-95CF-5DC3-AB2D728B7403}"/>
              </a:ext>
            </a:extLst>
          </p:cNvPr>
          <p:cNvSpPr>
            <a:spLocks noGrp="1"/>
          </p:cNvSpPr>
          <p:nvPr>
            <p:ph type="title"/>
          </p:nvPr>
        </p:nvSpPr>
        <p:spPr/>
        <p:txBody>
          <a:bodyPr/>
          <a:lstStyle/>
          <a:p>
            <a:br>
              <a:rPr lang="en-ID" dirty="0">
                <a:effectLst/>
                <a:latin typeface="Calibri" panose="020F0502020204030204" pitchFamily="34" charset="0"/>
                <a:ea typeface="Calibri" panose="020F0502020204030204" pitchFamily="34" charset="0"/>
                <a:cs typeface="Times New Roman" panose="02020603050405020304" pitchFamily="18" charset="0"/>
              </a:rPr>
            </a:br>
            <a:r>
              <a:rPr lang="id-ID" dirty="0">
                <a:effectLst/>
                <a:latin typeface="Calibri" panose="020F0502020204030204" pitchFamily="34" charset="0"/>
                <a:ea typeface="Calibri" panose="020F0502020204030204" pitchFamily="34" charset="0"/>
                <a:cs typeface="Times New Roman" panose="02020603050405020304" pitchFamily="18" charset="0"/>
              </a:rPr>
              <a:t>FOKUS EVALUASI</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510023D8-2A4F-70A4-A286-443AF38727A4}"/>
              </a:ext>
            </a:extLst>
          </p:cNvPr>
          <p:cNvSpPr>
            <a:spLocks noGrp="1"/>
          </p:cNvSpPr>
          <p:nvPr>
            <p:ph idx="1"/>
          </p:nvPr>
        </p:nvSpPr>
        <p:spPr/>
        <p:txBody>
          <a:bodyPr/>
          <a:lstStyle/>
          <a:p>
            <a:r>
              <a:rPr lang="id-ID" sz="4000" dirty="0">
                <a:effectLst/>
                <a:latin typeface="Calibri" panose="020F0502020204030204" pitchFamily="34" charset="0"/>
                <a:ea typeface="Calibri" panose="020F0502020204030204" pitchFamily="34" charset="0"/>
                <a:cs typeface="Times New Roman" panose="02020603050405020304" pitchFamily="18" charset="0"/>
              </a:rPr>
              <a:t>Tanda-tanda nyeri</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r>
              <a:rPr lang="id-ID" sz="4000" dirty="0">
                <a:effectLst/>
                <a:latin typeface="Calibri" panose="020F0502020204030204" pitchFamily="34" charset="0"/>
                <a:ea typeface="Calibri" panose="020F0502020204030204" pitchFamily="34" charset="0"/>
                <a:cs typeface="Times New Roman" panose="02020603050405020304" pitchFamily="18" charset="0"/>
              </a:rPr>
              <a:t>tanda-tanda vital </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r>
              <a:rPr lang="id-ID" sz="4000" dirty="0">
                <a:effectLst/>
                <a:latin typeface="Calibri" panose="020F0502020204030204" pitchFamily="34" charset="0"/>
                <a:ea typeface="Calibri" panose="020F0502020204030204" pitchFamily="34" charset="0"/>
                <a:cs typeface="Times New Roman" panose="02020603050405020304" pitchFamily="18" charset="0"/>
              </a:rPr>
              <a:t>balance cairan.</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566D1563-5C58-0AC0-2F53-E77C4E1D0047}"/>
              </a:ext>
            </a:extLst>
          </p:cNvPr>
          <p:cNvSpPr>
            <a:spLocks noGrp="1"/>
          </p:cNvSpPr>
          <p:nvPr>
            <p:ph type="sldNum" sz="quarter" idx="12"/>
          </p:nvPr>
        </p:nvSpPr>
        <p:spPr/>
        <p:txBody>
          <a:bodyPr/>
          <a:lstStyle/>
          <a:p>
            <a:fld id="{FDED9CCE-0E43-4B4A-81EA-803255823FFA}" type="slidenum">
              <a:rPr lang="en-GB" smtClean="0"/>
              <a:pPr/>
              <a:t>13</a:t>
            </a:fld>
            <a:endParaRPr lang="en-GB"/>
          </a:p>
        </p:txBody>
      </p:sp>
    </p:spTree>
    <p:extLst>
      <p:ext uri="{BB962C8B-B14F-4D97-AF65-F5344CB8AC3E}">
        <p14:creationId xmlns:p14="http://schemas.microsoft.com/office/powerpoint/2010/main" val="3238315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356837E-28AD-4039-A8B2-9814AF58D82B}" type="slidenum">
              <a:rPr lang="ru-RU"/>
              <a:pPr/>
              <a:t>14</a:t>
            </a:fld>
            <a:endParaRPr lang="ru-RU"/>
          </a:p>
        </p:txBody>
      </p:sp>
      <p:sp>
        <p:nvSpPr>
          <p:cNvPr id="364546" name="Rectangle 2"/>
          <p:cNvSpPr>
            <a:spLocks noGrp="1" noChangeArrowheads="1"/>
          </p:cNvSpPr>
          <p:nvPr>
            <p:ph type="title"/>
          </p:nvPr>
        </p:nvSpPr>
        <p:spPr>
          <a:xfrm>
            <a:off x="1897063" y="188913"/>
            <a:ext cx="6851650" cy="1368425"/>
          </a:xfrm>
        </p:spPr>
        <p:txBody>
          <a:bodyPr/>
          <a:lstStyle/>
          <a:p>
            <a:r>
              <a:rPr lang="en-US" dirty="0"/>
              <a:t>Soal </a:t>
            </a:r>
          </a:p>
        </p:txBody>
      </p:sp>
      <p:sp>
        <p:nvSpPr>
          <p:cNvPr id="364547" name="Rectangle 3"/>
          <p:cNvSpPr>
            <a:spLocks noGrp="1" noChangeArrowheads="1"/>
          </p:cNvSpPr>
          <p:nvPr>
            <p:ph type="body" idx="1"/>
          </p:nvPr>
        </p:nvSpPr>
        <p:spPr>
          <a:xfrm>
            <a:off x="1897063" y="1773238"/>
            <a:ext cx="6851650" cy="4751387"/>
          </a:xfrm>
        </p:spPr>
        <p:txBody>
          <a:bodyPr/>
          <a:lstStyle/>
          <a:p>
            <a:pPr marL="0" lvl="0" indent="0" algn="just">
              <a:lnSpc>
                <a:spcPct val="110000"/>
              </a:lnSpc>
              <a:buNone/>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laki-laki usia 30 tahu</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 masuk ke UGD karena demam, nyeri dan panas saat berkemih. Hasil pemeriksaan di dapatkan diagnosa ISK</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Perawat berkolaborasi dalam pemberian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terapi antibiotic intravena.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Apa t</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indakan yang harus dilakukan perawat</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sebelum medikasi diberikan</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pada pasien tersebut ?</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Melakukan skin test</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obat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 Mengoleskan desinfektan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 Pengenceran obat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dengan</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N</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aCl</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Melakukan dengan komunikasi terapeutik</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spcAft>
                <a:spcPts val="600"/>
              </a:spcAft>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Memberikan su</a:t>
            </a:r>
            <a:r>
              <a:rPr lang="en-US"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nt</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ikan intravena dengan perlahan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76418-B49A-9E7A-A443-74D6DAC6B32A}"/>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5E3BC509-A5EB-8409-8DE9-28D48D4144F9}"/>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perempuan berusia 34 tahun datang ke UGD melaporkan sering berkemih, sedikit sedikit, dan tidak tuntas. Keadaan ini di laporkan sejak 1 bulan yang lalu setelah  kecelakaan sepeda motor. Setiap hari merasa tidak nyaman karena urin keluar tidak dapat di kontrol  </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Apakah masalah </a:t>
            </a:r>
            <a:r>
              <a:rPr lang="en-ID"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keperawatan</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utama kasus </a:t>
            </a:r>
            <a:r>
              <a:rPr lang="en-ID"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diatas</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ganggguan  pola eliminasi</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urin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gangguan rasa nyaman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gangguan pola tidur</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kerusakan integritas kuli</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spcAft>
                <a:spcPts val="600"/>
              </a:spcAft>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gangguan mobilitas fisik</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09A6BAF0-0459-ED52-BE56-06127922DD56}"/>
              </a:ext>
            </a:extLst>
          </p:cNvPr>
          <p:cNvSpPr>
            <a:spLocks noGrp="1"/>
          </p:cNvSpPr>
          <p:nvPr>
            <p:ph type="sldNum" sz="quarter" idx="12"/>
          </p:nvPr>
        </p:nvSpPr>
        <p:spPr/>
        <p:txBody>
          <a:bodyPr/>
          <a:lstStyle/>
          <a:p>
            <a:fld id="{68C14787-9EE1-44FF-981F-C37DC18C9512}" type="slidenum">
              <a:rPr lang="ru-RU" smtClean="0"/>
              <a:pPr/>
              <a:t>15</a:t>
            </a:fld>
            <a:endParaRPr lang="ru-RU"/>
          </a:p>
        </p:txBody>
      </p:sp>
    </p:spTree>
    <p:extLst>
      <p:ext uri="{BB962C8B-B14F-4D97-AF65-F5344CB8AC3E}">
        <p14:creationId xmlns:p14="http://schemas.microsoft.com/office/powerpoint/2010/main" val="3681413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56A71-3168-5599-A7ED-24994A4D8417}"/>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8E40BAE1-4478-A99E-12B0-177847E22496}"/>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laki-laki  berusia 39 tahun d</a:t>
            </a:r>
            <a:r>
              <a:rPr lang="en-ID"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ibawa</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ke UGD dengan riwayat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glomerulonefritis. Mengeluh nyeri bagian pinggang, </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dema periorbita setiap bangun tidur, kadang kadang merasa sesak saat aktifitas. Perawat A mengambil darah untuk dilakukan pemeriksaan rutin</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RR 20 x/menit, TD 160/90 MmHg, HR 70 x/menit </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Apakah jenis pemeriksaan laboratorium yang tepat sesuai kondisi di atas?</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Tekanan Pa CO2</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Jumlah  HCO3</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Ureum / kreatinin</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Alkali pospatase</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SGOT/SGPT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B462CB2C-D028-9624-B211-DEE3946800FA}"/>
              </a:ext>
            </a:extLst>
          </p:cNvPr>
          <p:cNvSpPr>
            <a:spLocks noGrp="1"/>
          </p:cNvSpPr>
          <p:nvPr>
            <p:ph type="sldNum" sz="quarter" idx="12"/>
          </p:nvPr>
        </p:nvSpPr>
        <p:spPr/>
        <p:txBody>
          <a:bodyPr/>
          <a:lstStyle/>
          <a:p>
            <a:fld id="{68C14787-9EE1-44FF-981F-C37DC18C9512}" type="slidenum">
              <a:rPr lang="ru-RU" smtClean="0"/>
              <a:pPr/>
              <a:t>16</a:t>
            </a:fld>
            <a:endParaRPr lang="ru-RU"/>
          </a:p>
        </p:txBody>
      </p:sp>
    </p:spTree>
    <p:extLst>
      <p:ext uri="{BB962C8B-B14F-4D97-AF65-F5344CB8AC3E}">
        <p14:creationId xmlns:p14="http://schemas.microsoft.com/office/powerpoint/2010/main" val="2219202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9C69-CEA9-72ED-7750-0C526B17689B}"/>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D8D2E930-6B94-FF93-FD3E-846A026133B1}"/>
              </a:ext>
            </a:extLst>
          </p:cNvPr>
          <p:cNvSpPr>
            <a:spLocks noGrp="1"/>
          </p:cNvSpPr>
          <p:nvPr>
            <p:ph idx="1"/>
          </p:nvPr>
        </p:nvSpPr>
        <p:spPr/>
        <p:txBody>
          <a:bodyPr/>
          <a:lstStyle/>
          <a:p>
            <a:pPr marL="0" lvl="0" indent="0" algn="just">
              <a:lnSpc>
                <a:spcPct val="110000"/>
              </a:lnSpc>
              <a:buNone/>
            </a:pP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aki</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aki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ber</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usia 3</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5 tahun, di</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bawa ke UGD dengan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luka bakar. Pasien mengeluh</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nyeri pada daerah luka bakar. Hasil pemeriksaan fisik: luka bakar berwarna merah kehitaman</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hingga area sub </a:t>
            </a:r>
            <a:r>
              <a:rPr lang="en-US"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kutan</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pada daerah leher kiri dengan ukuran 5 x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cm,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luka m</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erah pucat pada regio abdomen dekat umbilikus memanjang dengan ukuran 15 x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cm. Suhu :37,</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8</a:t>
            </a:r>
            <a:r>
              <a:rPr lang="en-US" sz="1800" baseline="30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Frekuensi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Nadi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90</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x/menit, </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Frekuensi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nafas:2</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x/menit , T</a:t>
            </a:r>
            <a:r>
              <a:rPr lang="en-US"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ekanan</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arah</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1</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8</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0 mmhg. </a:t>
            </a:r>
            <a:r>
              <a:rPr lang="en-US"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Berapakah</a:t>
            </a:r>
            <a:r>
              <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derajat luka bakar tersebut?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Derajat 1</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Derajat 2</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Derajat </a:t>
            </a: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Derajat 4</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Derajat 5</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E79B7F0E-F225-1CDB-CEE7-DD83D85E13F1}"/>
              </a:ext>
            </a:extLst>
          </p:cNvPr>
          <p:cNvSpPr>
            <a:spLocks noGrp="1"/>
          </p:cNvSpPr>
          <p:nvPr>
            <p:ph type="sldNum" sz="quarter" idx="12"/>
          </p:nvPr>
        </p:nvSpPr>
        <p:spPr/>
        <p:txBody>
          <a:bodyPr/>
          <a:lstStyle/>
          <a:p>
            <a:fld id="{68C14787-9EE1-44FF-981F-C37DC18C9512}" type="slidenum">
              <a:rPr lang="ru-RU" smtClean="0"/>
              <a:pPr/>
              <a:t>17</a:t>
            </a:fld>
            <a:endParaRPr lang="ru-RU"/>
          </a:p>
        </p:txBody>
      </p:sp>
    </p:spTree>
    <p:extLst>
      <p:ext uri="{BB962C8B-B14F-4D97-AF65-F5344CB8AC3E}">
        <p14:creationId xmlns:p14="http://schemas.microsoft.com/office/powerpoint/2010/main" val="726864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28F39-B7C9-8B82-63BB-DF7051174633}"/>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2AB2C4DF-B318-BFAE-4DAC-078672C1C475}"/>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pasien wanita berusia 28 tahun datang dengan diagnosa Syndroma nefrotik, dari hasil pemeriksaan didapatkan : Tekanan darah 170/110 mmhg, Suhu tubuh 37.5 C, frekuensi nadi 110 x/mt, dan frekuensi pernafasan  30x/mt.  Terdapat ascites, edema tungkai dan  palpepbra.  Apakah Tindakan keperawatan yang tepat yang dapat dilakukan pada kasus diatas?</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en-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 </a:t>
            </a: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Ukur nilai masukan dan haluaran </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 Ukur berat badan tiap hari</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 Ukur lingkar abdomen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buNone/>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 Berikan oksigen</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14300" indent="0" algn="just">
              <a:lnSpc>
                <a:spcPct val="110000"/>
              </a:lnSpc>
              <a:spcAft>
                <a:spcPts val="600"/>
              </a:spcAft>
              <a:buNone/>
            </a:pPr>
            <a:r>
              <a:rPr lang="nb-NO" sz="1800" dirty="0">
                <a:effectLst/>
                <a:latin typeface="Arial" panose="020B0604020202020204" pitchFamily="34" charset="0"/>
                <a:ea typeface="Times New Roman" panose="02020603050405020304" pitchFamily="18" charset="0"/>
                <a:cs typeface="Times New Roman" panose="02020603050405020304" pitchFamily="18" charset="0"/>
              </a:rPr>
              <a:t>e. </a:t>
            </a: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Tinggikan kaki</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D456C5ED-72CA-D6EE-5CB6-1ED45268EDCD}"/>
              </a:ext>
            </a:extLst>
          </p:cNvPr>
          <p:cNvSpPr>
            <a:spLocks noGrp="1"/>
          </p:cNvSpPr>
          <p:nvPr>
            <p:ph type="sldNum" sz="quarter" idx="12"/>
          </p:nvPr>
        </p:nvSpPr>
        <p:spPr/>
        <p:txBody>
          <a:bodyPr/>
          <a:lstStyle/>
          <a:p>
            <a:fld id="{68C14787-9EE1-44FF-981F-C37DC18C9512}" type="slidenum">
              <a:rPr lang="ru-RU" smtClean="0"/>
              <a:pPr/>
              <a:t>18</a:t>
            </a:fld>
            <a:endParaRPr lang="ru-RU"/>
          </a:p>
        </p:txBody>
      </p:sp>
    </p:spTree>
    <p:extLst>
      <p:ext uri="{BB962C8B-B14F-4D97-AF65-F5344CB8AC3E}">
        <p14:creationId xmlns:p14="http://schemas.microsoft.com/office/powerpoint/2010/main" val="1071324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58CC8-41AD-5A7C-8D39-4F5C78A8D905}"/>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54FCC71F-6736-0DBF-CF6C-397D6264F570}"/>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Seorang perempuan usia 24 tahun dirawat di ruang perawatan dengan luka bakar.  Hasil pengkajian terdapat adanya luka bakar di area dada, lengan dan tungkai kanan. Sedangkan di area tubuh lain tidak terdapat adanya luka bakar. Berapakah luas luka bakar berdasarkan perhitungan </a:t>
            </a:r>
            <a:r>
              <a:rPr lang="id-ID" sz="1800" i="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rule of nine</a:t>
            </a:r>
            <a:r>
              <a:rPr lang="id-ID"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pada kasus tersebut?</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20 %</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23 %</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25 %</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27 %</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30 %</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669EA11C-9C05-D024-41CB-261544023716}"/>
              </a:ext>
            </a:extLst>
          </p:cNvPr>
          <p:cNvSpPr>
            <a:spLocks noGrp="1"/>
          </p:cNvSpPr>
          <p:nvPr>
            <p:ph type="sldNum" sz="quarter" idx="12"/>
          </p:nvPr>
        </p:nvSpPr>
        <p:spPr/>
        <p:txBody>
          <a:bodyPr/>
          <a:lstStyle/>
          <a:p>
            <a:fld id="{68C14787-9EE1-44FF-981F-C37DC18C9512}" type="slidenum">
              <a:rPr lang="ru-RU" smtClean="0"/>
              <a:pPr/>
              <a:t>19</a:t>
            </a:fld>
            <a:endParaRPr lang="ru-RU"/>
          </a:p>
        </p:txBody>
      </p:sp>
    </p:spTree>
    <p:extLst>
      <p:ext uri="{BB962C8B-B14F-4D97-AF65-F5344CB8AC3E}">
        <p14:creationId xmlns:p14="http://schemas.microsoft.com/office/powerpoint/2010/main" val="218075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01E0AB-87F0-0126-2548-F1DEDEAC8AEA}"/>
              </a:ext>
            </a:extLst>
          </p:cNvPr>
          <p:cNvSpPr>
            <a:spLocks noGrp="1"/>
          </p:cNvSpPr>
          <p:nvPr>
            <p:ph type="title"/>
          </p:nvPr>
        </p:nvSpPr>
        <p:spPr>
          <a:xfrm>
            <a:off x="722313" y="2975768"/>
            <a:ext cx="7772400" cy="1362075"/>
          </a:xfrm>
        </p:spPr>
        <p:txBody>
          <a:bodyPr/>
          <a:lstStyle/>
          <a:p>
            <a:r>
              <a:rPr lang="en-ID" dirty="0"/>
              <a:t>SISTEM GENITOURINARIA</a:t>
            </a:r>
          </a:p>
        </p:txBody>
      </p:sp>
      <p:sp>
        <p:nvSpPr>
          <p:cNvPr id="4" name="Slide Number Placeholder 3">
            <a:extLst>
              <a:ext uri="{FF2B5EF4-FFF2-40B4-BE49-F238E27FC236}">
                <a16:creationId xmlns:a16="http://schemas.microsoft.com/office/drawing/2014/main" id="{A97CA58F-37E7-FD44-7316-41F330025956}"/>
              </a:ext>
            </a:extLst>
          </p:cNvPr>
          <p:cNvSpPr>
            <a:spLocks noGrp="1"/>
          </p:cNvSpPr>
          <p:nvPr>
            <p:ph type="sldNum" sz="quarter" idx="12"/>
          </p:nvPr>
        </p:nvSpPr>
        <p:spPr/>
        <p:txBody>
          <a:bodyPr/>
          <a:lstStyle/>
          <a:p>
            <a:fld id="{FDED9CCE-0E43-4B4A-81EA-803255823FFA}" type="slidenum">
              <a:rPr lang="en-GB" smtClean="0"/>
              <a:pPr/>
              <a:t>2</a:t>
            </a:fld>
            <a:endParaRPr lang="en-GB"/>
          </a:p>
        </p:txBody>
      </p:sp>
    </p:spTree>
    <p:extLst>
      <p:ext uri="{BB962C8B-B14F-4D97-AF65-F5344CB8AC3E}">
        <p14:creationId xmlns:p14="http://schemas.microsoft.com/office/powerpoint/2010/main" val="2874136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0F1AA-FD8F-C68E-675D-1CBA95BA5791}"/>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65A16D27-7E8F-8614-E322-F430A71FEB70}"/>
              </a:ext>
            </a:extLst>
          </p:cNvPr>
          <p:cNvSpPr>
            <a:spLocks noGrp="1"/>
          </p:cNvSpPr>
          <p:nvPr>
            <p:ph idx="1"/>
          </p:nvPr>
        </p:nvSpPr>
        <p:spPr/>
        <p:txBody>
          <a:bodyPr/>
          <a:lstStyle/>
          <a:p>
            <a:pPr marL="0" lvl="0" indent="0" algn="just">
              <a:spcAft>
                <a:spcPts val="600"/>
              </a:spcAft>
              <a:buNone/>
            </a:pPr>
            <a:r>
              <a:rPr lang="id-ID" sz="1800" dirty="0">
                <a:solidFill>
                  <a:schemeClr val="tx1"/>
                </a:solidFill>
                <a:effectLst/>
                <a:ea typeface="Times New Roman" panose="02020603050405020304" pitchFamily="18" charset="0"/>
                <a:cs typeface="Calibri" panose="020F0502020204030204" pitchFamily="34" charset="0"/>
              </a:rPr>
              <a:t>Seorang wanita 67 tahun masuk IGD, pasien mengeluh nyeri saat miksi, tidak mampu mengontrol berkemihnya, saat batuk sering keluar miksi, terdapat iritasi di daerah genitalia,  pucat, mual dan muntah, TTV TD: 140/80 mmHg N: 70 x/menit S: 38.3 C RR: 22x menit, hasil laboratorium piuria (+), ulserasi uretra (-), hematuria (+), nokturia (+).  Tindakan keperawatan yang paling pertama untuk mengatasi urine agar tidak menetes dan mengurangi nyerinya adalah ... </a:t>
            </a:r>
            <a:endParaRPr lang="en-ID" sz="1800" dirty="0">
              <a:solidFill>
                <a:schemeClr val="tx1"/>
              </a:solidFill>
              <a:effectLst/>
              <a:ea typeface="Times New Roman" panose="02020603050405020304" pitchFamily="18" charset="0"/>
              <a:cs typeface="Times New Roman" panose="02020603050405020304" pitchFamily="18" charset="0"/>
            </a:endParaRPr>
          </a:p>
          <a:p>
            <a:pPr marL="457200" algn="just">
              <a:spcAft>
                <a:spcPts val="1000"/>
              </a:spcAf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Pasang kateter</a:t>
            </a:r>
            <a:endParaRPr lang="en-ID" sz="1800" kern="100" dirty="0">
              <a:solidFill>
                <a:schemeClr val="tx1"/>
              </a:solidFill>
              <a:ea typeface="Calibri" panose="020F0502020204030204" pitchFamily="34" charset="0"/>
              <a:cs typeface="Times New Roman" panose="02020603050405020304" pitchFamily="18" charset="0"/>
            </a:endParaRPr>
          </a:p>
          <a:p>
            <a:pPr marL="457200" algn="just">
              <a:spcAft>
                <a:spcPts val="1000"/>
              </a:spcAf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Berikan analgetik </a:t>
            </a:r>
            <a:endParaRPr lang="en-ID" sz="1800" kern="100" dirty="0">
              <a:solidFill>
                <a:schemeClr val="tx1"/>
              </a:solidFill>
              <a:ea typeface="Calibri" panose="020F0502020204030204" pitchFamily="34" charset="0"/>
              <a:cs typeface="Times New Roman" panose="02020603050405020304" pitchFamily="18" charset="0"/>
            </a:endParaRPr>
          </a:p>
          <a:p>
            <a:pPr marL="457200" algn="just">
              <a:spcAft>
                <a:spcPts val="1000"/>
              </a:spcAf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Ajarkan toilet training</a:t>
            </a:r>
            <a:endParaRPr lang="en-ID" sz="1800" kern="100" dirty="0">
              <a:solidFill>
                <a:schemeClr val="tx1"/>
              </a:solidFill>
              <a:ea typeface="Calibri" panose="020F0502020204030204" pitchFamily="34" charset="0"/>
              <a:cs typeface="Times New Roman" panose="02020603050405020304" pitchFamily="18" charset="0"/>
            </a:endParaRPr>
          </a:p>
          <a:p>
            <a:pPr marL="457200" algn="just">
              <a:spcAft>
                <a:spcPts val="1000"/>
              </a:spcAf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Pasang infus RL 20 tts/menit</a:t>
            </a:r>
            <a:endParaRPr lang="en-ID" sz="1800" kern="100" dirty="0">
              <a:solidFill>
                <a:schemeClr val="tx1"/>
              </a:solidFill>
              <a:ea typeface="Calibri" panose="020F0502020204030204" pitchFamily="34" charset="0"/>
              <a:cs typeface="Times New Roman" panose="02020603050405020304" pitchFamily="18" charset="0"/>
            </a:endParaRPr>
          </a:p>
          <a:p>
            <a:pPr marL="457200" algn="just">
              <a:spcAft>
                <a:spcPts val="1000"/>
              </a:spcAf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Berikan oksigen nasal canul 3 L/menit</a:t>
            </a:r>
            <a:endParaRPr lang="en-ID" sz="1800" kern="100" dirty="0">
              <a:solidFill>
                <a:schemeClr val="tx1"/>
              </a:solidFill>
              <a:effectLst/>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A01BE179-B7AA-6201-D996-6382E9A382E2}"/>
              </a:ext>
            </a:extLst>
          </p:cNvPr>
          <p:cNvSpPr>
            <a:spLocks noGrp="1"/>
          </p:cNvSpPr>
          <p:nvPr>
            <p:ph type="sldNum" sz="quarter" idx="12"/>
          </p:nvPr>
        </p:nvSpPr>
        <p:spPr/>
        <p:txBody>
          <a:bodyPr/>
          <a:lstStyle/>
          <a:p>
            <a:fld id="{68C14787-9EE1-44FF-981F-C37DC18C9512}" type="slidenum">
              <a:rPr lang="ru-RU" smtClean="0"/>
              <a:pPr/>
              <a:t>20</a:t>
            </a:fld>
            <a:endParaRPr lang="ru-RU"/>
          </a:p>
        </p:txBody>
      </p:sp>
    </p:spTree>
    <p:extLst>
      <p:ext uri="{BB962C8B-B14F-4D97-AF65-F5344CB8AC3E}">
        <p14:creationId xmlns:p14="http://schemas.microsoft.com/office/powerpoint/2010/main" val="1648969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0A504-CF02-3E61-2D1C-C3654E288AE1}"/>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3904C9BF-EA8D-3933-90FF-D96F7D208FDA}"/>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Seorang perempuan usia 38 tahun, dibawa ke IGD karena mengalamai luka bakar  pada lengan atas kanan terkena air panas, kelihatan merah dan bengkak. Wajah klien kelihatan meringis menahan nyeri, dan nafas lebih cepat. Hasil vital sign TD : 114/80 mmHg, Nadi  : 86 X/menit, suhu 37°C, BB : 60 Kg. Berapa total cairan yang diberikan kepada Ibu A untuk 24 jam pertama dengan menggunakan rumus baxter...</a:t>
            </a:r>
            <a:endParaRPr lang="en-ID"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1090 cc</a:t>
            </a:r>
            <a:endParaRPr lang="en-ID" sz="1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1080 cc</a:t>
            </a:r>
            <a:endParaRPr lang="en-ID"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1085 cc</a:t>
            </a:r>
            <a:endParaRPr lang="en-ID"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2000 cc</a:t>
            </a:r>
            <a:endParaRPr lang="en-ID"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2010 cc</a:t>
            </a:r>
            <a:endParaRPr lang="en-ID"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87980414-5B00-0E26-AE99-533F18B9782E}"/>
              </a:ext>
            </a:extLst>
          </p:cNvPr>
          <p:cNvSpPr>
            <a:spLocks noGrp="1"/>
          </p:cNvSpPr>
          <p:nvPr>
            <p:ph type="sldNum" sz="quarter" idx="12"/>
          </p:nvPr>
        </p:nvSpPr>
        <p:spPr/>
        <p:txBody>
          <a:bodyPr/>
          <a:lstStyle/>
          <a:p>
            <a:fld id="{68C14787-9EE1-44FF-981F-C37DC18C9512}" type="slidenum">
              <a:rPr lang="ru-RU" smtClean="0"/>
              <a:pPr/>
              <a:t>21</a:t>
            </a:fld>
            <a:endParaRPr lang="ru-RU"/>
          </a:p>
        </p:txBody>
      </p:sp>
    </p:spTree>
    <p:extLst>
      <p:ext uri="{BB962C8B-B14F-4D97-AF65-F5344CB8AC3E}">
        <p14:creationId xmlns:p14="http://schemas.microsoft.com/office/powerpoint/2010/main" val="2105428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CDE5F-CC7F-8CCD-B4E8-82323B471E8D}"/>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15DB8AFD-80A4-983B-AD19-99A613AAE001}"/>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ea typeface="Times New Roman" panose="02020603050405020304" pitchFamily="18" charset="0"/>
                <a:cs typeface="Calibri" panose="020F0502020204030204" pitchFamily="34" charset="0"/>
              </a:rPr>
              <a:t>Seorang laki-laki usia 40 tahun datang ke IGD dengan keluhan nyeri di daerah sympisis pubis dan keringat dingin, tekanan darah 140/90 mmhg, frekuensi nadi 90 x/menit, teraba masa di simpisis pubis.  Klien di diagnosa dengan Benigna Prostat Hypertropi. </a:t>
            </a:r>
            <a:r>
              <a:rPr lang="en-ID" sz="1800" dirty="0">
                <a:solidFill>
                  <a:schemeClr val="tx1"/>
                </a:solidFill>
                <a:effectLst/>
                <a:ea typeface="Times New Roman" panose="02020603050405020304" pitchFamily="18" charset="0"/>
                <a:cs typeface="Calibri" panose="020F0502020204030204" pitchFamily="34" charset="0"/>
              </a:rPr>
              <a:t>Apakah t</a:t>
            </a:r>
            <a:r>
              <a:rPr lang="id-ID" sz="1800" dirty="0">
                <a:solidFill>
                  <a:schemeClr val="tx1"/>
                </a:solidFill>
                <a:effectLst/>
                <a:ea typeface="Times New Roman" panose="02020603050405020304" pitchFamily="18" charset="0"/>
                <a:cs typeface="Calibri" panose="020F0502020204030204" pitchFamily="34" charset="0"/>
              </a:rPr>
              <a:t>indakan</a:t>
            </a:r>
            <a:r>
              <a:rPr lang="en-ID" sz="1800" dirty="0">
                <a:solidFill>
                  <a:schemeClr val="tx1"/>
                </a:solidFill>
                <a:effectLst/>
                <a:ea typeface="Times New Roman" panose="02020603050405020304" pitchFamily="18" charset="0"/>
                <a:cs typeface="Calibri" panose="020F0502020204030204" pitchFamily="34" charset="0"/>
              </a:rPr>
              <a:t> </a:t>
            </a:r>
            <a:r>
              <a:rPr lang="en-ID" sz="1800" dirty="0" err="1">
                <a:solidFill>
                  <a:schemeClr val="tx1"/>
                </a:solidFill>
                <a:effectLst/>
                <a:ea typeface="Times New Roman" panose="02020603050405020304" pitchFamily="18" charset="0"/>
                <a:cs typeface="Calibri" panose="020F0502020204030204" pitchFamily="34" charset="0"/>
              </a:rPr>
              <a:t>keperawatan</a:t>
            </a:r>
            <a:r>
              <a:rPr lang="en-ID" sz="1800" dirty="0">
                <a:solidFill>
                  <a:schemeClr val="tx1"/>
                </a:solidFill>
                <a:effectLst/>
                <a:ea typeface="Times New Roman" panose="02020603050405020304" pitchFamily="18" charset="0"/>
                <a:cs typeface="Calibri" panose="020F0502020204030204" pitchFamily="34" charset="0"/>
              </a:rPr>
              <a:t> mandiri </a:t>
            </a:r>
            <a:r>
              <a:rPr lang="id-ID" sz="1800" dirty="0">
                <a:solidFill>
                  <a:schemeClr val="tx1"/>
                </a:solidFill>
                <a:effectLst/>
                <a:ea typeface="Times New Roman" panose="02020603050405020304" pitchFamily="18" charset="0"/>
                <a:cs typeface="Calibri" panose="020F0502020204030204" pitchFamily="34" charset="0"/>
              </a:rPr>
              <a:t>yang dilakukan pada pasien tersebut adalah</a:t>
            </a:r>
            <a:r>
              <a:rPr lang="en-ID" sz="1800" dirty="0">
                <a:solidFill>
                  <a:schemeClr val="tx1"/>
                </a:solidFill>
                <a:effectLst/>
                <a:ea typeface="Times New Roman" panose="02020603050405020304" pitchFamily="18" charset="0"/>
                <a:cs typeface="Calibri" panose="020F0502020204030204" pitchFamily="34" charset="0"/>
              </a:rPr>
              <a:t>?</a:t>
            </a:r>
            <a:endParaRPr lang="en-ID" sz="1800" dirty="0">
              <a:solidFill>
                <a:schemeClr val="tx1"/>
              </a:solidFill>
              <a:effectLst/>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ea typeface="Times New Roman" panose="02020603050405020304" pitchFamily="18" charset="0"/>
                <a:cs typeface="Times New Roman" panose="02020603050405020304" pitchFamily="18" charset="0"/>
              </a:rPr>
              <a:t>Memasang infus pada pasien</a:t>
            </a:r>
            <a:endParaRPr lang="en-ID" sz="1800" dirty="0">
              <a:solidFill>
                <a:schemeClr val="tx1"/>
              </a:solidFill>
              <a:effectLst/>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dirty="0">
                <a:solidFill>
                  <a:schemeClr val="tx1"/>
                </a:solidFill>
                <a:effectLst/>
                <a:ea typeface="Times New Roman" panose="02020603050405020304" pitchFamily="18" charset="0"/>
                <a:cs typeface="Times New Roman" panose="02020603050405020304" pitchFamily="18" charset="0"/>
              </a:rPr>
              <a:t>Memasang kateter pada pasien</a:t>
            </a:r>
            <a:endParaRPr lang="en-ID" sz="1800" dirty="0">
              <a:solidFill>
                <a:schemeClr val="tx1"/>
              </a:solidFill>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Menganjurkan klien untuk rileksasi</a:t>
            </a:r>
            <a:endParaRPr lang="en-ID" sz="1800" kern="100" dirty="0">
              <a:solidFill>
                <a:schemeClr val="tx1"/>
              </a:solidFill>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Memberikan analagetik sesuai order</a:t>
            </a:r>
            <a:endParaRPr lang="en-ID" sz="1800" kern="100" dirty="0">
              <a:solidFill>
                <a:schemeClr val="tx1"/>
              </a:solidFill>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Melakukan USG abdomen</a:t>
            </a:r>
            <a:endParaRPr lang="en-ID" sz="1800" kern="100" dirty="0">
              <a:solidFill>
                <a:schemeClr val="tx1"/>
              </a:solidFill>
              <a:effectLst/>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26644EE1-4E77-30D3-C3BE-AA514E4FA526}"/>
              </a:ext>
            </a:extLst>
          </p:cNvPr>
          <p:cNvSpPr>
            <a:spLocks noGrp="1"/>
          </p:cNvSpPr>
          <p:nvPr>
            <p:ph type="sldNum" sz="quarter" idx="12"/>
          </p:nvPr>
        </p:nvSpPr>
        <p:spPr/>
        <p:txBody>
          <a:bodyPr/>
          <a:lstStyle/>
          <a:p>
            <a:fld id="{68C14787-9EE1-44FF-981F-C37DC18C9512}" type="slidenum">
              <a:rPr lang="ru-RU" smtClean="0"/>
              <a:pPr/>
              <a:t>22</a:t>
            </a:fld>
            <a:endParaRPr lang="ru-RU"/>
          </a:p>
        </p:txBody>
      </p:sp>
    </p:spTree>
    <p:extLst>
      <p:ext uri="{BB962C8B-B14F-4D97-AF65-F5344CB8AC3E}">
        <p14:creationId xmlns:p14="http://schemas.microsoft.com/office/powerpoint/2010/main" val="4263845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51351-6CDA-EF9E-0554-BEE1B14E7999}"/>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0D62AD4E-1AB8-B7AB-0D8B-924B0CDA99DD}"/>
              </a:ext>
            </a:extLst>
          </p:cNvPr>
          <p:cNvSpPr>
            <a:spLocks noGrp="1"/>
          </p:cNvSpPr>
          <p:nvPr>
            <p:ph idx="1"/>
          </p:nvPr>
        </p:nvSpPr>
        <p:spPr/>
        <p:txBody>
          <a:bodyPr/>
          <a:lstStyle/>
          <a:p>
            <a:pPr marL="0" lvl="0" indent="0" algn="just">
              <a:lnSpc>
                <a:spcPct val="110000"/>
              </a:lnSpc>
              <a:buNone/>
            </a:pPr>
            <a:r>
              <a:rPr lang="id-ID" sz="1800" dirty="0">
                <a:solidFill>
                  <a:schemeClr val="tx1"/>
                </a:solidFill>
                <a:effectLst/>
                <a:ea typeface="Times New Roman" panose="02020603050405020304" pitchFamily="18" charset="0"/>
                <a:cs typeface="Calibri" panose="020F0502020204030204" pitchFamily="34" charset="0"/>
              </a:rPr>
              <a:t>Seorang laki-laki usia 30 tahun dengan berat badan 65 kg dibawa ke UGD karena luka bakar pada seluruh bagian tangan dan lengan kanan dan seluruh kaki kanan. Pada pemeriksaan fisik ditemukan ada eksudat dan bullae pada tangan dan kaki. Riwayat sebelum kejadian pasien sedang membakar sampah dengan menggunakan bensin. Berapakah luas dan derajat luka bakar pasien tersebut?</a:t>
            </a:r>
            <a:endParaRPr lang="en-ID" sz="1800" dirty="0">
              <a:solidFill>
                <a:schemeClr val="tx1"/>
              </a:solidFill>
              <a:effectLst/>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ea typeface="Times New Roman" panose="02020603050405020304" pitchFamily="18" charset="0"/>
                <a:cs typeface="Times New Roman" panose="02020603050405020304" pitchFamily="18" charset="0"/>
              </a:rPr>
              <a:t>Luas luka bakar 18% derajat I</a:t>
            </a:r>
            <a:endParaRPr lang="en-ID" sz="1800" dirty="0">
              <a:solidFill>
                <a:schemeClr val="tx1"/>
              </a:solidFill>
              <a:effectLst/>
              <a:ea typeface="Times New Roman" panose="02020603050405020304" pitchFamily="18" charset="0"/>
              <a:cs typeface="Times New Roman" panose="02020603050405020304" pitchFamily="18" charset="0"/>
            </a:endParaRPr>
          </a:p>
          <a:p>
            <a:pPr marL="342900" lvl="0" indent="-342900" algn="just">
              <a:lnSpc>
                <a:spcPct val="110000"/>
              </a:lnSpc>
              <a:buFont typeface="+mj-lt"/>
              <a:buAutoNum type="alphaLcPeriod"/>
            </a:pPr>
            <a:r>
              <a:rPr lang="nb-NO" sz="1800" dirty="0">
                <a:solidFill>
                  <a:schemeClr val="tx1"/>
                </a:solidFill>
                <a:effectLst/>
                <a:ea typeface="Times New Roman" panose="02020603050405020304" pitchFamily="18" charset="0"/>
                <a:cs typeface="Times New Roman" panose="02020603050405020304" pitchFamily="18" charset="0"/>
              </a:rPr>
              <a:t>Luas luka bakar 18% derajat II</a:t>
            </a:r>
            <a:endParaRPr lang="en-ID" sz="1800" dirty="0">
              <a:solidFill>
                <a:schemeClr val="tx1"/>
              </a:solidFill>
              <a:effectLst/>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dirty="0">
                <a:solidFill>
                  <a:schemeClr val="tx1"/>
                </a:solidFill>
                <a:effectLst/>
                <a:ea typeface="Times New Roman" panose="02020603050405020304" pitchFamily="18" charset="0"/>
                <a:cs typeface="Times New Roman" panose="02020603050405020304" pitchFamily="18" charset="0"/>
              </a:rPr>
              <a:t>Luas luka bakar 27% derajat I</a:t>
            </a:r>
            <a:endParaRPr lang="en-ID" sz="1800" dirty="0">
              <a:solidFill>
                <a:schemeClr val="tx1"/>
              </a:solidFill>
              <a:ea typeface="Times New Roman" panose="02020603050405020304" pitchFamily="18"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Luas luka bakar 27% derajat II</a:t>
            </a:r>
            <a:endParaRPr lang="en-ID" sz="1800" kern="100" dirty="0">
              <a:solidFill>
                <a:schemeClr val="tx1"/>
              </a:solidFill>
              <a:ea typeface="Calibri" panose="020F0502020204030204" pitchFamily="34" charset="0"/>
              <a:cs typeface="Times New Roman" panose="02020603050405020304" pitchFamily="18" charset="0"/>
            </a:endParaRPr>
          </a:p>
          <a:p>
            <a:pPr marL="342900" lvl="0" indent="-342900" algn="just">
              <a:lnSpc>
                <a:spcPct val="110000"/>
              </a:lnSpc>
              <a:spcAft>
                <a:spcPts val="600"/>
              </a:spcAft>
              <a:buFont typeface="+mj-lt"/>
              <a:buAutoNum type="alphaLcPeriod"/>
            </a:pPr>
            <a:r>
              <a:rPr lang="nb-NO" sz="1800" kern="100" dirty="0">
                <a:solidFill>
                  <a:schemeClr val="tx1"/>
                </a:solidFill>
                <a:effectLst/>
                <a:ea typeface="Calibri" panose="020F0502020204030204" pitchFamily="34" charset="0"/>
                <a:cs typeface="Times New Roman" panose="02020603050405020304" pitchFamily="18" charset="0"/>
              </a:rPr>
              <a:t>Luas luka bakar 27% derajat III</a:t>
            </a:r>
            <a:endParaRPr lang="en-ID" sz="1800" kern="100" dirty="0">
              <a:solidFill>
                <a:schemeClr val="tx1"/>
              </a:solidFill>
              <a:effectLst/>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en-US" sz="1800" kern="100" dirty="0">
                <a:solidFill>
                  <a:schemeClr val="tx1"/>
                </a:solidFill>
                <a:effectLst/>
                <a:ea typeface="Times New Roman" panose="02020603050405020304" pitchFamily="18" charset="0"/>
                <a:cs typeface="Times New Roman" panose="02020603050405020304" pitchFamily="18" charset="0"/>
              </a:rPr>
              <a:t> </a:t>
            </a:r>
            <a:endParaRPr lang="en-ID" sz="1800" kern="100" dirty="0">
              <a:solidFill>
                <a:schemeClr val="tx1"/>
              </a:solidFill>
              <a:effectLst/>
              <a:ea typeface="Calibri" panose="020F0502020204030204" pitchFamily="34" charset="0"/>
              <a:cs typeface="Times New Roman" panose="02020603050405020304" pitchFamily="18" charset="0"/>
            </a:endParaRPr>
          </a:p>
          <a:p>
            <a:pPr>
              <a:lnSpc>
                <a:spcPct val="115000"/>
              </a:lnSpc>
              <a:spcAft>
                <a:spcPts val="1000"/>
              </a:spcAft>
            </a:pPr>
            <a:r>
              <a:rPr lang="en-ID"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ID" dirty="0"/>
          </a:p>
        </p:txBody>
      </p:sp>
      <p:sp>
        <p:nvSpPr>
          <p:cNvPr id="4" name="Slide Number Placeholder 3">
            <a:extLst>
              <a:ext uri="{FF2B5EF4-FFF2-40B4-BE49-F238E27FC236}">
                <a16:creationId xmlns:a16="http://schemas.microsoft.com/office/drawing/2014/main" id="{DF4B8E55-6920-E191-53C6-FA23F18C16BE}"/>
              </a:ext>
            </a:extLst>
          </p:cNvPr>
          <p:cNvSpPr>
            <a:spLocks noGrp="1"/>
          </p:cNvSpPr>
          <p:nvPr>
            <p:ph type="sldNum" sz="quarter" idx="12"/>
          </p:nvPr>
        </p:nvSpPr>
        <p:spPr/>
        <p:txBody>
          <a:bodyPr/>
          <a:lstStyle/>
          <a:p>
            <a:fld id="{68C14787-9EE1-44FF-981F-C37DC18C9512}" type="slidenum">
              <a:rPr lang="ru-RU" smtClean="0"/>
              <a:pPr/>
              <a:t>23</a:t>
            </a:fld>
            <a:endParaRPr lang="ru-RU"/>
          </a:p>
        </p:txBody>
      </p:sp>
    </p:spTree>
    <p:extLst>
      <p:ext uri="{BB962C8B-B14F-4D97-AF65-F5344CB8AC3E}">
        <p14:creationId xmlns:p14="http://schemas.microsoft.com/office/powerpoint/2010/main" val="1658293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6AB36DB-A84F-0749-FC63-FEF83607EA2F}"/>
              </a:ext>
            </a:extLst>
          </p:cNvPr>
          <p:cNvSpPr>
            <a:spLocks noGrp="1"/>
          </p:cNvSpPr>
          <p:nvPr>
            <p:ph type="ctrTitle"/>
          </p:nvPr>
        </p:nvSpPr>
        <p:spPr>
          <a:xfrm>
            <a:off x="1177744" y="1698275"/>
            <a:ext cx="7772400" cy="1470025"/>
          </a:xfrm>
        </p:spPr>
        <p:txBody>
          <a:bodyPr/>
          <a:lstStyle/>
          <a:p>
            <a:pPr algn="ctr"/>
            <a:endParaRPr lang="en-ID" dirty="0"/>
          </a:p>
        </p:txBody>
      </p:sp>
      <p:sp>
        <p:nvSpPr>
          <p:cNvPr id="4" name="Slide Number Placeholder 3">
            <a:extLst>
              <a:ext uri="{FF2B5EF4-FFF2-40B4-BE49-F238E27FC236}">
                <a16:creationId xmlns:a16="http://schemas.microsoft.com/office/drawing/2014/main" id="{8313AB5A-F1B4-FFCF-3238-73730A530B94}"/>
              </a:ext>
            </a:extLst>
          </p:cNvPr>
          <p:cNvSpPr>
            <a:spLocks noGrp="1"/>
          </p:cNvSpPr>
          <p:nvPr>
            <p:ph type="sldNum" sz="quarter" idx="12"/>
          </p:nvPr>
        </p:nvSpPr>
        <p:spPr/>
        <p:txBody>
          <a:bodyPr/>
          <a:lstStyle/>
          <a:p>
            <a:fld id="{68C14787-9EE1-44FF-981F-C37DC18C9512}" type="slidenum">
              <a:rPr lang="ru-RU" smtClean="0"/>
              <a:pPr/>
              <a:t>24</a:t>
            </a:fld>
            <a:endParaRPr lang="ru-RU"/>
          </a:p>
        </p:txBody>
      </p:sp>
      <p:sp>
        <p:nvSpPr>
          <p:cNvPr id="7" name="Rectangle 6">
            <a:extLst>
              <a:ext uri="{FF2B5EF4-FFF2-40B4-BE49-F238E27FC236}">
                <a16:creationId xmlns:a16="http://schemas.microsoft.com/office/drawing/2014/main" id="{A6091AD1-C9D0-DE13-EDAD-8A418082954F}"/>
              </a:ext>
            </a:extLst>
          </p:cNvPr>
          <p:cNvSpPr/>
          <p:nvPr/>
        </p:nvSpPr>
        <p:spPr>
          <a:xfrm>
            <a:off x="2961805" y="2452086"/>
            <a:ext cx="4862229"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TERIMAKASIH… </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8" name="Subtitle 7">
            <a:extLst>
              <a:ext uri="{FF2B5EF4-FFF2-40B4-BE49-F238E27FC236}">
                <a16:creationId xmlns:a16="http://schemas.microsoft.com/office/drawing/2014/main" id="{F6C0BEFC-82B8-0E7E-DCC1-531D0F661AB7}"/>
              </a:ext>
            </a:extLst>
          </p:cNvPr>
          <p:cNvSpPr>
            <a:spLocks noGrp="1"/>
          </p:cNvSpPr>
          <p:nvPr>
            <p:ph type="subTitle" idx="1"/>
          </p:nvPr>
        </p:nvSpPr>
        <p:spPr>
          <a:xfrm>
            <a:off x="1949477" y="3334258"/>
            <a:ext cx="7114448" cy="1175706"/>
          </a:xfrm>
          <a:prstGeom prst="rect">
            <a:avLst/>
          </a:prstGeom>
          <a:noFill/>
        </p:spPr>
        <p:txBody>
          <a:bodyPr wrap="none" lIns="91440" tIns="45720" rIns="91440" bIns="45720">
            <a:spAutoFit/>
          </a:bodyPr>
          <a:lstStyle/>
          <a:p>
            <a:pPr algn="ctr"/>
            <a:r>
              <a:rPr lang="en-US" sz="3200" b="1" dirty="0">
                <a:ln w="22225">
                  <a:solidFill>
                    <a:schemeClr val="accent2"/>
                  </a:solidFill>
                  <a:prstDash val="solid"/>
                </a:ln>
                <a:solidFill>
                  <a:schemeClr val="accent2">
                    <a:lumMod val="40000"/>
                    <a:lumOff val="60000"/>
                  </a:schemeClr>
                </a:solidFill>
              </a:rPr>
              <a:t>SEMOGA ILMUNYA BERMANFAAT </a:t>
            </a:r>
          </a:p>
          <a:p>
            <a:r>
              <a:rPr lang="en-US" sz="3200" b="1" dirty="0">
                <a:ln w="22225">
                  <a:solidFill>
                    <a:schemeClr val="accent2"/>
                  </a:solidFill>
                  <a:prstDash val="solid"/>
                </a:ln>
                <a:solidFill>
                  <a:schemeClr val="accent2">
                    <a:lumMod val="40000"/>
                    <a:lumOff val="60000"/>
                  </a:schemeClr>
                </a:solidFill>
              </a:rPr>
              <a:t>DAN LULUS UKNI 100%</a:t>
            </a:r>
            <a:endParaRPr lang="en-US" sz="32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98239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BB77EA8-6FB5-4DED-B7D1-D51A6A28D1E6}" type="slidenum">
              <a:rPr lang="en-GB"/>
              <a:pPr/>
              <a:t>3</a:t>
            </a:fld>
            <a:endParaRPr lang="en-GB"/>
          </a:p>
        </p:txBody>
      </p:sp>
      <p:sp>
        <p:nvSpPr>
          <p:cNvPr id="36866" name="Rectangle 2"/>
          <p:cNvSpPr>
            <a:spLocks noGrp="1" noChangeArrowheads="1"/>
          </p:cNvSpPr>
          <p:nvPr>
            <p:ph type="title"/>
          </p:nvPr>
        </p:nvSpPr>
        <p:spPr>
          <a:xfrm>
            <a:off x="1908175" y="260350"/>
            <a:ext cx="6624638" cy="1225550"/>
          </a:xfrm>
        </p:spPr>
        <p:txBody>
          <a:bodyPr/>
          <a:lstStyle/>
          <a:p>
            <a:r>
              <a:rPr lang="en-US" dirty="0"/>
              <a:t>Materi Sistem Genito </a:t>
            </a:r>
            <a:r>
              <a:rPr lang="en-US" dirty="0" err="1"/>
              <a:t>Urinaria</a:t>
            </a:r>
            <a:endParaRPr lang="uk-UA" dirty="0"/>
          </a:p>
        </p:txBody>
      </p:sp>
      <p:sp>
        <p:nvSpPr>
          <p:cNvPr id="36867" name="Rectangle 3"/>
          <p:cNvSpPr>
            <a:spLocks noGrp="1" noChangeArrowheads="1"/>
          </p:cNvSpPr>
          <p:nvPr>
            <p:ph type="body" idx="1"/>
          </p:nvPr>
        </p:nvSpPr>
        <p:spPr>
          <a:xfrm>
            <a:off x="611188" y="1773238"/>
            <a:ext cx="7921625" cy="4392612"/>
          </a:xfrm>
        </p:spPr>
        <p:txBody>
          <a:bodyPr/>
          <a:lstStyle/>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Batu ginjal : urolithiasis, karakteristik urin (kemerahan bercampur darah), trauma bladder (luka tumpul dan tajam)</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chronic kidney disease (CKD) ditandai edema paru (sesak napas) dan edema extremitas.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Acute kidney injury dimana, oliguria, peningkatan serum kreatinin, BUN dan terjadi penurunan urine output (&lt;0,5 ml/kg/hari untuk &gt; 6 jam berturut-turut. Penyebabnya bisa pra renal (perdarahan/ hipovolemia</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penurunan curah jantung (infark miokard),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renal (glomerulonephritis) </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1800" dirty="0">
                <a:effectLst/>
                <a:latin typeface="Calibri" panose="020F0502020204030204" pitchFamily="34" charset="0"/>
                <a:ea typeface="Calibri" panose="020F0502020204030204" pitchFamily="34" charset="0"/>
                <a:cs typeface="Times New Roman" panose="02020603050405020304" pitchFamily="18" charset="0"/>
              </a:rPr>
              <a:t>pascarenal (obstruksi ureter karena batu)</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8E141-2F26-2AE5-2402-4FB5DF793E31}"/>
              </a:ext>
            </a:extLst>
          </p:cNvPr>
          <p:cNvSpPr>
            <a:spLocks noGrp="1"/>
          </p:cNvSpPr>
          <p:nvPr>
            <p:ph type="title"/>
          </p:nvPr>
        </p:nvSpPr>
        <p:spPr/>
        <p:txBody>
          <a:bodyPr/>
          <a:lstStyle/>
          <a:p>
            <a:r>
              <a:rPr lang="id-ID" sz="4400" dirty="0">
                <a:effectLst/>
                <a:latin typeface="Calibri" panose="020F0502020204030204" pitchFamily="34" charset="0"/>
                <a:ea typeface="Calibri" panose="020F0502020204030204" pitchFamily="34" charset="0"/>
                <a:cs typeface="Times New Roman" panose="02020603050405020304" pitchFamily="18" charset="0"/>
              </a:rPr>
              <a:t>FOKUS PENGKAJIAN</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65DA9779-70C3-F570-BCCC-C6E61FC3818E}"/>
              </a:ext>
            </a:extLst>
          </p:cNvPr>
          <p:cNvSpPr>
            <a:spLocks noGrp="1"/>
          </p:cNvSpPr>
          <p:nvPr>
            <p:ph idx="1"/>
          </p:nvPr>
        </p:nvSpPr>
        <p:spPr/>
        <p:txBody>
          <a:bodyPr/>
          <a:lstStyle/>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Pengkajian tanda-tanda nyeri</a:t>
            </a:r>
            <a:r>
              <a:rPr lang="en-ID" sz="2400" dirty="0">
                <a:effectLst/>
                <a:latin typeface="Calibri" panose="020F0502020204030204" pitchFamily="34" charset="0"/>
                <a:ea typeface="Calibri" panose="020F0502020204030204" pitchFamily="34" charset="0"/>
                <a:cs typeface="Times New Roman" panose="02020603050405020304" pitchFamily="18" charset="0"/>
              </a:rPr>
              <a:t> (PQRST)</a:t>
            </a: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suara napas; ronchi, </a:t>
            </a:r>
            <a:r>
              <a:rPr lang="en-ID" sz="2400" dirty="0">
                <a:effectLst/>
                <a:latin typeface="Calibri" panose="020F0502020204030204" pitchFamily="34" charset="0"/>
                <a:ea typeface="Calibri" panose="020F0502020204030204" pitchFamily="34" charset="0"/>
                <a:cs typeface="Times New Roman" panose="02020603050405020304" pitchFamily="18" charset="0"/>
              </a:rPr>
              <a:t>wheezing</a:t>
            </a: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gangguan hemodinamik, vital sign, </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prinsip etik </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balance cairan </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eliminasi</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prosedur diagnostik : faal ginjal, edema paru dan edema extremitas.</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508CA3A-B198-5DB7-135A-950C723E5542}"/>
              </a:ext>
            </a:extLst>
          </p:cNvPr>
          <p:cNvSpPr>
            <a:spLocks noGrp="1"/>
          </p:cNvSpPr>
          <p:nvPr>
            <p:ph type="sldNum" sz="quarter" idx="12"/>
          </p:nvPr>
        </p:nvSpPr>
        <p:spPr/>
        <p:txBody>
          <a:bodyPr/>
          <a:lstStyle/>
          <a:p>
            <a:fld id="{FDED9CCE-0E43-4B4A-81EA-803255823FFA}" type="slidenum">
              <a:rPr lang="en-GB" smtClean="0"/>
              <a:pPr/>
              <a:t>4</a:t>
            </a:fld>
            <a:endParaRPr lang="en-GB"/>
          </a:p>
        </p:txBody>
      </p:sp>
    </p:spTree>
    <p:extLst>
      <p:ext uri="{BB962C8B-B14F-4D97-AF65-F5344CB8AC3E}">
        <p14:creationId xmlns:p14="http://schemas.microsoft.com/office/powerpoint/2010/main" val="238278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C5269-5F91-1CB4-0F3A-6C4E0CA50363}"/>
              </a:ext>
            </a:extLst>
          </p:cNvPr>
          <p:cNvSpPr>
            <a:spLocks noGrp="1"/>
          </p:cNvSpPr>
          <p:nvPr>
            <p:ph type="title"/>
          </p:nvPr>
        </p:nvSpPr>
        <p:spPr/>
        <p:txBody>
          <a:bodyPr/>
          <a:lstStyle/>
          <a:p>
            <a:br>
              <a:rPr lang="en-ID" sz="4400" dirty="0">
                <a:effectLst/>
                <a:latin typeface="Calibri" panose="020F0502020204030204" pitchFamily="34" charset="0"/>
                <a:ea typeface="Calibri" panose="020F0502020204030204" pitchFamily="34" charset="0"/>
                <a:cs typeface="Times New Roman" panose="02020603050405020304" pitchFamily="18" charset="0"/>
              </a:rPr>
            </a:br>
            <a:r>
              <a:rPr lang="id-ID" sz="4400" dirty="0">
                <a:effectLst/>
                <a:latin typeface="Calibri" panose="020F0502020204030204" pitchFamily="34" charset="0"/>
                <a:ea typeface="Calibri" panose="020F0502020204030204" pitchFamily="34" charset="0"/>
                <a:cs typeface="Times New Roman" panose="02020603050405020304" pitchFamily="18" charset="0"/>
              </a:rPr>
              <a:t>FOKUS DIAGNOSIS</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C9512F5F-11C0-FF4D-D5F7-FBF794D40B94}"/>
              </a:ext>
            </a:extLst>
          </p:cNvPr>
          <p:cNvSpPr>
            <a:spLocks noGrp="1"/>
          </p:cNvSpPr>
          <p:nvPr>
            <p:ph idx="1"/>
          </p:nvPr>
        </p:nvSpPr>
        <p:spPr/>
        <p:txBody>
          <a:bodyPr/>
          <a:lstStyle/>
          <a:p>
            <a:r>
              <a:rPr lang="id-ID" sz="3600" dirty="0">
                <a:effectLst/>
                <a:latin typeface="Calibri" panose="020F0502020204030204" pitchFamily="34" charset="0"/>
                <a:ea typeface="Calibri" panose="020F0502020204030204" pitchFamily="34" charset="0"/>
                <a:cs typeface="Times New Roman" panose="02020603050405020304" pitchFamily="18" charset="0"/>
              </a:rPr>
              <a:t>Kelebihan volume cairan</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600" dirty="0">
                <a:effectLst/>
                <a:latin typeface="Calibri" panose="020F0502020204030204" pitchFamily="34" charset="0"/>
                <a:ea typeface="Calibri" panose="020F0502020204030204" pitchFamily="34" charset="0"/>
                <a:cs typeface="Times New Roman" panose="02020603050405020304" pitchFamily="18" charset="0"/>
              </a:rPr>
              <a:t>pertukaran gas</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600" dirty="0">
                <a:effectLst/>
                <a:latin typeface="Calibri" panose="020F0502020204030204" pitchFamily="34" charset="0"/>
                <a:ea typeface="Calibri" panose="020F0502020204030204" pitchFamily="34" charset="0"/>
                <a:cs typeface="Times New Roman" panose="02020603050405020304" pitchFamily="18" charset="0"/>
              </a:rPr>
              <a:t>Nyeri</a:t>
            </a:r>
            <a:endParaRPr lang="en-ID" sz="3600" dirty="0">
              <a:effectLst/>
              <a:latin typeface="Calibri" panose="020F0502020204030204" pitchFamily="34" charset="0"/>
              <a:ea typeface="Calibri" panose="020F0502020204030204" pitchFamily="34" charset="0"/>
              <a:cs typeface="Times New Roman" panose="02020603050405020304" pitchFamily="18" charset="0"/>
            </a:endParaRPr>
          </a:p>
          <a:p>
            <a:r>
              <a:rPr lang="id-ID" sz="3600" dirty="0">
                <a:effectLst/>
                <a:latin typeface="Calibri" panose="020F0502020204030204" pitchFamily="34" charset="0"/>
                <a:ea typeface="Calibri" panose="020F0502020204030204" pitchFamily="34" charset="0"/>
                <a:cs typeface="Times New Roman" panose="02020603050405020304" pitchFamily="18" charset="0"/>
              </a:rPr>
              <a:t>gangguan eliminasi urin</a:t>
            </a:r>
            <a:endParaRPr lang="en-ID" sz="3600" dirty="0"/>
          </a:p>
        </p:txBody>
      </p:sp>
      <p:sp>
        <p:nvSpPr>
          <p:cNvPr id="4" name="Slide Number Placeholder 3">
            <a:extLst>
              <a:ext uri="{FF2B5EF4-FFF2-40B4-BE49-F238E27FC236}">
                <a16:creationId xmlns:a16="http://schemas.microsoft.com/office/drawing/2014/main" id="{55A5DB82-CF62-8DAD-0EF7-E9484D5DB833}"/>
              </a:ext>
            </a:extLst>
          </p:cNvPr>
          <p:cNvSpPr>
            <a:spLocks noGrp="1"/>
          </p:cNvSpPr>
          <p:nvPr>
            <p:ph type="sldNum" sz="quarter" idx="12"/>
          </p:nvPr>
        </p:nvSpPr>
        <p:spPr/>
        <p:txBody>
          <a:bodyPr/>
          <a:lstStyle/>
          <a:p>
            <a:fld id="{FDED9CCE-0E43-4B4A-81EA-803255823FFA}" type="slidenum">
              <a:rPr lang="en-GB" smtClean="0"/>
              <a:pPr/>
              <a:t>5</a:t>
            </a:fld>
            <a:endParaRPr lang="en-GB"/>
          </a:p>
        </p:txBody>
      </p:sp>
    </p:spTree>
    <p:extLst>
      <p:ext uri="{BB962C8B-B14F-4D97-AF65-F5344CB8AC3E}">
        <p14:creationId xmlns:p14="http://schemas.microsoft.com/office/powerpoint/2010/main" val="360909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71DA4-B53C-B223-A926-32A523813646}"/>
              </a:ext>
            </a:extLst>
          </p:cNvPr>
          <p:cNvSpPr>
            <a:spLocks noGrp="1"/>
          </p:cNvSpPr>
          <p:nvPr>
            <p:ph type="title"/>
          </p:nvPr>
        </p:nvSpPr>
        <p:spPr>
          <a:xfrm>
            <a:off x="1908175" y="260350"/>
            <a:ext cx="6767513" cy="1440458"/>
          </a:xfrm>
        </p:spPr>
        <p:txBody>
          <a:bodyPr/>
          <a:lstStyle/>
          <a:p>
            <a:pPr algn="ctr"/>
            <a:r>
              <a:rPr lang="id-ID" dirty="0">
                <a:effectLst/>
                <a:latin typeface="Calibri" panose="020F0502020204030204" pitchFamily="34" charset="0"/>
                <a:ea typeface="Calibri" panose="020F0502020204030204" pitchFamily="34" charset="0"/>
                <a:cs typeface="Times New Roman" panose="02020603050405020304" pitchFamily="18" charset="0"/>
              </a:rPr>
              <a:t>FOKUS INTERVENSI/IMPLEMENTASI</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24777ABF-3D0F-E723-C42F-ABB16007F2A2}"/>
              </a:ext>
            </a:extLst>
          </p:cNvPr>
          <p:cNvSpPr>
            <a:spLocks noGrp="1"/>
          </p:cNvSpPr>
          <p:nvPr>
            <p:ph idx="1"/>
          </p:nvPr>
        </p:nvSpPr>
        <p:spPr/>
        <p:txBody>
          <a:bodyPr/>
          <a:lstStyle/>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Prosedur dan pemasangan IV-line</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D" sz="2400" dirty="0">
                <a:latin typeface="Calibri" panose="020F0502020204030204" pitchFamily="34" charset="0"/>
                <a:ea typeface="Calibri" panose="020F0502020204030204" pitchFamily="34" charset="0"/>
                <a:cs typeface="Times New Roman" panose="02020603050405020304" pitchFamily="18" charset="0"/>
              </a:rPr>
              <a:t>P</a:t>
            </a:r>
            <a:r>
              <a:rPr lang="id-ID" sz="2400" dirty="0">
                <a:effectLst/>
                <a:latin typeface="Calibri" panose="020F0502020204030204" pitchFamily="34" charset="0"/>
                <a:ea typeface="Calibri" panose="020F0502020204030204" pitchFamily="34" charset="0"/>
                <a:cs typeface="Times New Roman" panose="02020603050405020304" pitchFamily="18" charset="0"/>
              </a:rPr>
              <a:t>rosedur dan pemasangan kateter</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teknik mengurangi nyeri</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monitor balance cairan</a:t>
            </a:r>
            <a:r>
              <a:rPr lang="en-ID"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kolaborasi pemberian diuretik</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hemodialisa.</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
        <p:nvSpPr>
          <p:cNvPr id="4" name="Slide Number Placeholder 3">
            <a:extLst>
              <a:ext uri="{FF2B5EF4-FFF2-40B4-BE49-F238E27FC236}">
                <a16:creationId xmlns:a16="http://schemas.microsoft.com/office/drawing/2014/main" id="{6E9E4079-8B6E-B066-11F8-7906E0C2E760}"/>
              </a:ext>
            </a:extLst>
          </p:cNvPr>
          <p:cNvSpPr>
            <a:spLocks noGrp="1"/>
          </p:cNvSpPr>
          <p:nvPr>
            <p:ph type="sldNum" sz="quarter" idx="12"/>
          </p:nvPr>
        </p:nvSpPr>
        <p:spPr/>
        <p:txBody>
          <a:bodyPr/>
          <a:lstStyle/>
          <a:p>
            <a:fld id="{FDED9CCE-0E43-4B4A-81EA-803255823FFA}" type="slidenum">
              <a:rPr lang="en-GB" smtClean="0"/>
              <a:pPr/>
              <a:t>6</a:t>
            </a:fld>
            <a:endParaRPr lang="en-GB"/>
          </a:p>
        </p:txBody>
      </p:sp>
    </p:spTree>
    <p:extLst>
      <p:ext uri="{BB962C8B-B14F-4D97-AF65-F5344CB8AC3E}">
        <p14:creationId xmlns:p14="http://schemas.microsoft.com/office/powerpoint/2010/main" val="241867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C32-B797-6760-C110-606B590334BF}"/>
              </a:ext>
            </a:extLst>
          </p:cNvPr>
          <p:cNvSpPr>
            <a:spLocks noGrp="1"/>
          </p:cNvSpPr>
          <p:nvPr>
            <p:ph type="title"/>
          </p:nvPr>
        </p:nvSpPr>
        <p:spPr/>
        <p:txBody>
          <a:bodyPr/>
          <a:lstStyle/>
          <a:p>
            <a:br>
              <a:rPr lang="en-ID" sz="4000" dirty="0">
                <a:effectLst/>
                <a:latin typeface="Calibri" panose="020F0502020204030204" pitchFamily="34" charset="0"/>
                <a:ea typeface="Calibri" panose="020F0502020204030204" pitchFamily="34" charset="0"/>
                <a:cs typeface="Times New Roman" panose="02020603050405020304" pitchFamily="18" charset="0"/>
              </a:rPr>
            </a:br>
            <a:r>
              <a:rPr lang="id-ID" sz="4000" dirty="0">
                <a:effectLst/>
                <a:latin typeface="Calibri" panose="020F0502020204030204" pitchFamily="34" charset="0"/>
                <a:ea typeface="Calibri" panose="020F0502020204030204" pitchFamily="34" charset="0"/>
                <a:cs typeface="Times New Roman" panose="02020603050405020304" pitchFamily="18" charset="0"/>
              </a:rPr>
              <a:t>FOKUS EVALUASI</a:t>
            </a:r>
            <a:br>
              <a:rPr lang="en-ID" sz="1800"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Content Placeholder 2">
            <a:extLst>
              <a:ext uri="{FF2B5EF4-FFF2-40B4-BE49-F238E27FC236}">
                <a16:creationId xmlns:a16="http://schemas.microsoft.com/office/drawing/2014/main" id="{CE930A75-D76D-0884-9744-84A981331DF8}"/>
              </a:ext>
            </a:extLst>
          </p:cNvPr>
          <p:cNvSpPr>
            <a:spLocks noGrp="1"/>
          </p:cNvSpPr>
          <p:nvPr>
            <p:ph idx="1"/>
          </p:nvPr>
        </p:nvSpPr>
        <p:spPr/>
        <p:txBody>
          <a:bodyPr/>
          <a:lstStyle/>
          <a:p>
            <a:r>
              <a:rPr lang="id-ID" sz="4000" dirty="0">
                <a:effectLst/>
                <a:latin typeface="Calibri" panose="020F0502020204030204" pitchFamily="34" charset="0"/>
                <a:ea typeface="Calibri" panose="020F0502020204030204" pitchFamily="34" charset="0"/>
                <a:cs typeface="Times New Roman" panose="02020603050405020304" pitchFamily="18" charset="0"/>
              </a:rPr>
              <a:t>Tanda tanda nyeri</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r>
              <a:rPr lang="id-ID" sz="4000" dirty="0">
                <a:effectLst/>
                <a:latin typeface="Calibri" panose="020F0502020204030204" pitchFamily="34" charset="0"/>
                <a:ea typeface="Calibri" panose="020F0502020204030204" pitchFamily="34" charset="0"/>
                <a:cs typeface="Times New Roman" panose="02020603050405020304" pitchFamily="18" charset="0"/>
              </a:rPr>
              <a:t>tanda tanda vital </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r>
              <a:rPr lang="id-ID" sz="4000" dirty="0">
                <a:effectLst/>
                <a:latin typeface="Calibri" panose="020F0502020204030204" pitchFamily="34" charset="0"/>
                <a:ea typeface="Calibri" panose="020F0502020204030204" pitchFamily="34" charset="0"/>
                <a:cs typeface="Times New Roman" panose="02020603050405020304" pitchFamily="18" charset="0"/>
              </a:rPr>
              <a:t>balance cairan.</a:t>
            </a:r>
            <a:endParaRPr lang="en-ID"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
        <p:nvSpPr>
          <p:cNvPr id="4" name="Slide Number Placeholder 3">
            <a:extLst>
              <a:ext uri="{FF2B5EF4-FFF2-40B4-BE49-F238E27FC236}">
                <a16:creationId xmlns:a16="http://schemas.microsoft.com/office/drawing/2014/main" id="{E85D6D2E-5983-76A8-DA8A-B7DD478A1882}"/>
              </a:ext>
            </a:extLst>
          </p:cNvPr>
          <p:cNvSpPr>
            <a:spLocks noGrp="1"/>
          </p:cNvSpPr>
          <p:nvPr>
            <p:ph type="sldNum" sz="quarter" idx="12"/>
          </p:nvPr>
        </p:nvSpPr>
        <p:spPr/>
        <p:txBody>
          <a:bodyPr/>
          <a:lstStyle/>
          <a:p>
            <a:fld id="{FDED9CCE-0E43-4B4A-81EA-803255823FFA}" type="slidenum">
              <a:rPr lang="en-GB" smtClean="0"/>
              <a:pPr/>
              <a:t>7</a:t>
            </a:fld>
            <a:endParaRPr lang="en-GB"/>
          </a:p>
        </p:txBody>
      </p:sp>
    </p:spTree>
    <p:extLst>
      <p:ext uri="{BB962C8B-B14F-4D97-AF65-F5344CB8AC3E}">
        <p14:creationId xmlns:p14="http://schemas.microsoft.com/office/powerpoint/2010/main" val="85117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01E0AB-87F0-0126-2548-F1DEDEAC8AEA}"/>
              </a:ext>
            </a:extLst>
          </p:cNvPr>
          <p:cNvSpPr>
            <a:spLocks noGrp="1"/>
          </p:cNvSpPr>
          <p:nvPr>
            <p:ph type="title"/>
          </p:nvPr>
        </p:nvSpPr>
        <p:spPr>
          <a:xfrm>
            <a:off x="722313" y="2975768"/>
            <a:ext cx="7772400" cy="1362075"/>
          </a:xfrm>
        </p:spPr>
        <p:txBody>
          <a:bodyPr/>
          <a:lstStyle/>
          <a:p>
            <a:r>
              <a:rPr lang="en-ID" dirty="0"/>
              <a:t>SISTEM INTEGUMEN</a:t>
            </a:r>
          </a:p>
        </p:txBody>
      </p:sp>
      <p:sp>
        <p:nvSpPr>
          <p:cNvPr id="4" name="Slide Number Placeholder 3">
            <a:extLst>
              <a:ext uri="{FF2B5EF4-FFF2-40B4-BE49-F238E27FC236}">
                <a16:creationId xmlns:a16="http://schemas.microsoft.com/office/drawing/2014/main" id="{A97CA58F-37E7-FD44-7316-41F330025956}"/>
              </a:ext>
            </a:extLst>
          </p:cNvPr>
          <p:cNvSpPr>
            <a:spLocks noGrp="1"/>
          </p:cNvSpPr>
          <p:nvPr>
            <p:ph type="sldNum" sz="quarter" idx="12"/>
          </p:nvPr>
        </p:nvSpPr>
        <p:spPr/>
        <p:txBody>
          <a:bodyPr/>
          <a:lstStyle/>
          <a:p>
            <a:fld id="{FDED9CCE-0E43-4B4A-81EA-803255823FFA}" type="slidenum">
              <a:rPr lang="en-GB" smtClean="0"/>
              <a:pPr/>
              <a:t>8</a:t>
            </a:fld>
            <a:endParaRPr lang="en-GB"/>
          </a:p>
        </p:txBody>
      </p:sp>
    </p:spTree>
    <p:extLst>
      <p:ext uri="{BB962C8B-B14F-4D97-AF65-F5344CB8AC3E}">
        <p14:creationId xmlns:p14="http://schemas.microsoft.com/office/powerpoint/2010/main" val="887048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BB294-0D0D-BFD8-6206-0855D285208C}"/>
              </a:ext>
            </a:extLst>
          </p:cNvPr>
          <p:cNvSpPr>
            <a:spLocks noGrp="1"/>
          </p:cNvSpPr>
          <p:nvPr>
            <p:ph type="title"/>
          </p:nvPr>
        </p:nvSpPr>
        <p:spPr/>
        <p:txBody>
          <a:bodyPr/>
          <a:lstStyle/>
          <a:p>
            <a:r>
              <a:rPr lang="en-ID" dirty="0"/>
              <a:t>Materi Sistem </a:t>
            </a:r>
            <a:r>
              <a:rPr lang="en-ID" dirty="0" err="1"/>
              <a:t>Integumen</a:t>
            </a:r>
            <a:endParaRPr lang="en-ID" dirty="0"/>
          </a:p>
        </p:txBody>
      </p:sp>
      <p:sp>
        <p:nvSpPr>
          <p:cNvPr id="3" name="Content Placeholder 2">
            <a:extLst>
              <a:ext uri="{FF2B5EF4-FFF2-40B4-BE49-F238E27FC236}">
                <a16:creationId xmlns:a16="http://schemas.microsoft.com/office/drawing/2014/main" id="{3AB2F385-05A0-4CF3-5D13-02CB535489F4}"/>
              </a:ext>
            </a:extLst>
          </p:cNvPr>
          <p:cNvSpPr>
            <a:spLocks noGrp="1"/>
          </p:cNvSpPr>
          <p:nvPr>
            <p:ph idx="1"/>
          </p:nvPr>
        </p:nvSpPr>
        <p:spPr/>
        <p:txBody>
          <a:bodyPr/>
          <a:lstStyle/>
          <a:p>
            <a:pPr algn="just">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Karakteristik luka bakar dengan kriteria luas luka bakar, area dan derajat luka bakar, dan rule of nine. </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d-ID" sz="2400" dirty="0">
                <a:effectLst/>
                <a:latin typeface="Calibri" panose="020F0502020204030204" pitchFamily="34" charset="0"/>
                <a:ea typeface="Calibri" panose="020F0502020204030204" pitchFamily="34" charset="0"/>
                <a:cs typeface="Times New Roman" panose="02020603050405020304" pitchFamily="18" charset="0"/>
              </a:rPr>
              <a:t>Kasus steven johnson di mana terjadi gatal-gatal, kelainan pada kulit (eritema, bula dan purpura) dan mukosa/ selaput lendir yang kemungkinan disebabkan oleh reaksi obat (misal penisilin/ tetrasiklin) atau infeksi (reaksi hipersensitivitas (Ig M dan Ig G).</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
        <p:nvSpPr>
          <p:cNvPr id="4" name="Slide Number Placeholder 3">
            <a:extLst>
              <a:ext uri="{FF2B5EF4-FFF2-40B4-BE49-F238E27FC236}">
                <a16:creationId xmlns:a16="http://schemas.microsoft.com/office/drawing/2014/main" id="{5C4A3AAC-6A7E-244B-2917-513125625F98}"/>
              </a:ext>
            </a:extLst>
          </p:cNvPr>
          <p:cNvSpPr>
            <a:spLocks noGrp="1"/>
          </p:cNvSpPr>
          <p:nvPr>
            <p:ph type="sldNum" sz="quarter" idx="12"/>
          </p:nvPr>
        </p:nvSpPr>
        <p:spPr/>
        <p:txBody>
          <a:bodyPr/>
          <a:lstStyle/>
          <a:p>
            <a:fld id="{FDED9CCE-0E43-4B4A-81EA-803255823FFA}" type="slidenum">
              <a:rPr lang="en-GB" smtClean="0"/>
              <a:pPr/>
              <a:t>9</a:t>
            </a:fld>
            <a:endParaRPr lang="en-GB"/>
          </a:p>
        </p:txBody>
      </p:sp>
    </p:spTree>
    <p:extLst>
      <p:ext uri="{BB962C8B-B14F-4D97-AF65-F5344CB8AC3E}">
        <p14:creationId xmlns:p14="http://schemas.microsoft.com/office/powerpoint/2010/main" val="1138463202"/>
      </p:ext>
    </p:extLst>
  </p:cSld>
  <p:clrMapOvr>
    <a:masterClrMapping/>
  </p:clrMapOvr>
</p:sld>
</file>

<file path=ppt/theme/theme1.xml><?xml version="1.0" encoding="utf-8"?>
<a:theme xmlns:a="http://schemas.openxmlformats.org/drawingml/2006/main" name="template">
  <a:themeElements>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fontScheme name="template">
      <a:majorFont>
        <a:latin typeface="Futura LT Boo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Bebas" pitchFamily="2" charset="0"/>
            <a:ea typeface="굴림"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Bebas" pitchFamily="2" charset="0"/>
            <a:ea typeface="굴림" charset="-127"/>
          </a:defRPr>
        </a:defPPr>
      </a:lstStyle>
    </a:lnDef>
  </a:objectDefaults>
  <a:extraClrSchemeLst>
    <a:extraClrScheme>
      <a:clrScheme name="template 1">
        <a:dk1>
          <a:srgbClr val="4D4D4D"/>
        </a:dk1>
        <a:lt1>
          <a:srgbClr val="FFFFFF"/>
        </a:lt1>
        <a:dk2>
          <a:srgbClr val="4D4D4D"/>
        </a:dk2>
        <a:lt2>
          <a:srgbClr val="11163C"/>
        </a:lt2>
        <a:accent1>
          <a:srgbClr val="212B53"/>
        </a:accent1>
        <a:accent2>
          <a:srgbClr val="364481"/>
        </a:accent2>
        <a:accent3>
          <a:srgbClr val="FFFFFF"/>
        </a:accent3>
        <a:accent4>
          <a:srgbClr val="404040"/>
        </a:accent4>
        <a:accent5>
          <a:srgbClr val="ABACB3"/>
        </a:accent5>
        <a:accent6>
          <a:srgbClr val="303D74"/>
        </a:accent6>
        <a:hlink>
          <a:srgbClr val="3E4985"/>
        </a:hlink>
        <a:folHlink>
          <a:srgbClr val="DDDDDD"/>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D254C"/>
        </a:lt2>
        <a:accent1>
          <a:srgbClr val="254B83"/>
        </a:accent1>
        <a:accent2>
          <a:srgbClr val="406DAA"/>
        </a:accent2>
        <a:accent3>
          <a:srgbClr val="FFFFFF"/>
        </a:accent3>
        <a:accent4>
          <a:srgbClr val="404040"/>
        </a:accent4>
        <a:accent5>
          <a:srgbClr val="ACB1C1"/>
        </a:accent5>
        <a:accent6>
          <a:srgbClr val="39629A"/>
        </a:accent6>
        <a:hlink>
          <a:srgbClr val="3267B4"/>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363B45"/>
        </a:lt2>
        <a:accent1>
          <a:srgbClr val="A99D9B"/>
        </a:accent1>
        <a:accent2>
          <a:srgbClr val="565A66"/>
        </a:accent2>
        <a:accent3>
          <a:srgbClr val="FFFFFF"/>
        </a:accent3>
        <a:accent4>
          <a:srgbClr val="404040"/>
        </a:accent4>
        <a:accent5>
          <a:srgbClr val="D1CCCB"/>
        </a:accent5>
        <a:accent6>
          <a:srgbClr val="4D515C"/>
        </a:accent6>
        <a:hlink>
          <a:srgbClr val="927154"/>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2E3236"/>
        </a:lt2>
        <a:accent1>
          <a:srgbClr val="B26920"/>
        </a:accent1>
        <a:accent2>
          <a:srgbClr val="6F7F8D"/>
        </a:accent2>
        <a:accent3>
          <a:srgbClr val="FFFFFF"/>
        </a:accent3>
        <a:accent4>
          <a:srgbClr val="404040"/>
        </a:accent4>
        <a:accent5>
          <a:srgbClr val="D5B9AB"/>
        </a:accent5>
        <a:accent6>
          <a:srgbClr val="64727F"/>
        </a:accent6>
        <a:hlink>
          <a:srgbClr val="EEC722"/>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2E3236"/>
        </a:lt2>
        <a:accent1>
          <a:srgbClr val="9BB6EE"/>
        </a:accent1>
        <a:accent2>
          <a:srgbClr val="6F7F8D"/>
        </a:accent2>
        <a:accent3>
          <a:srgbClr val="FFFFFF"/>
        </a:accent3>
        <a:accent4>
          <a:srgbClr val="404040"/>
        </a:accent4>
        <a:accent5>
          <a:srgbClr val="CBD7F5"/>
        </a:accent5>
        <a:accent6>
          <a:srgbClr val="64727F"/>
        </a:accent6>
        <a:hlink>
          <a:srgbClr val="84AAF3"/>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40494F"/>
        </a:lt2>
        <a:accent1>
          <a:srgbClr val="6D7D8A"/>
        </a:accent1>
        <a:accent2>
          <a:srgbClr val="A7A7A7"/>
        </a:accent2>
        <a:accent3>
          <a:srgbClr val="FFFFFF"/>
        </a:accent3>
        <a:accent4>
          <a:srgbClr val="404040"/>
        </a:accent4>
        <a:accent5>
          <a:srgbClr val="BABFC4"/>
        </a:accent5>
        <a:accent6>
          <a:srgbClr val="979797"/>
        </a:accent6>
        <a:hlink>
          <a:srgbClr val="7F7F7F"/>
        </a:hlink>
        <a:folHlink>
          <a:srgbClr val="DDDDDD"/>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4D4D4D"/>
        </a:dk2>
        <a:lt2>
          <a:srgbClr val="454D52"/>
        </a:lt2>
        <a:accent1>
          <a:srgbClr val="7D8B97"/>
        </a:accent1>
        <a:accent2>
          <a:srgbClr val="CBCBCB"/>
        </a:accent2>
        <a:accent3>
          <a:srgbClr val="FFFFFF"/>
        </a:accent3>
        <a:accent4>
          <a:srgbClr val="404040"/>
        </a:accent4>
        <a:accent5>
          <a:srgbClr val="BFC4C9"/>
        </a:accent5>
        <a:accent6>
          <a:srgbClr val="B8B8B8"/>
        </a:accent6>
        <a:hlink>
          <a:srgbClr val="515869"/>
        </a:hlink>
        <a:folHlink>
          <a:srgbClr val="DDDDD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4D4D4D"/>
        </a:dk2>
        <a:lt2>
          <a:srgbClr val="4F5056"/>
        </a:lt2>
        <a:accent1>
          <a:srgbClr val="7E7F8E"/>
        </a:accent1>
        <a:accent2>
          <a:srgbClr val="C0C1C5"/>
        </a:accent2>
        <a:accent3>
          <a:srgbClr val="FFFFFF"/>
        </a:accent3>
        <a:accent4>
          <a:srgbClr val="404040"/>
        </a:accent4>
        <a:accent5>
          <a:srgbClr val="C0C0C6"/>
        </a:accent5>
        <a:accent6>
          <a:srgbClr val="AEAFB2"/>
        </a:accent6>
        <a:hlink>
          <a:srgbClr val="ACAFB7"/>
        </a:hlink>
        <a:folHlink>
          <a:srgbClr val="DDDDD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4D4D4D"/>
        </a:dk2>
        <a:lt2>
          <a:srgbClr val="85978F"/>
        </a:lt2>
        <a:accent1>
          <a:srgbClr val="9DA499"/>
        </a:accent1>
        <a:accent2>
          <a:srgbClr val="A5B9BA"/>
        </a:accent2>
        <a:accent3>
          <a:srgbClr val="FFFFFF"/>
        </a:accent3>
        <a:accent4>
          <a:srgbClr val="404040"/>
        </a:accent4>
        <a:accent5>
          <a:srgbClr val="CCCFCA"/>
        </a:accent5>
        <a:accent6>
          <a:srgbClr val="95A7A8"/>
        </a:accent6>
        <a:hlink>
          <a:srgbClr val="ABB4AB"/>
        </a:hlink>
        <a:folHlink>
          <a:srgbClr val="DDDDD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4D4D4D"/>
        </a:dk2>
        <a:lt2>
          <a:srgbClr val="484847"/>
        </a:lt2>
        <a:accent1>
          <a:srgbClr val="7C7C74"/>
        </a:accent1>
        <a:accent2>
          <a:srgbClr val="AFB2AA"/>
        </a:accent2>
        <a:accent3>
          <a:srgbClr val="FFFFFF"/>
        </a:accent3>
        <a:accent4>
          <a:srgbClr val="404040"/>
        </a:accent4>
        <a:accent5>
          <a:srgbClr val="BFBFBC"/>
        </a:accent5>
        <a:accent6>
          <a:srgbClr val="9EA19A"/>
        </a:accent6>
        <a:hlink>
          <a:srgbClr val="D4D2C6"/>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utura LT Boo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Bebas" pitchFamily="2" charset="0"/>
            <a:ea typeface="굴림"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Bebas" pitchFamily="2" charset="0"/>
            <a:ea typeface="굴림" charset="-127"/>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98</TotalTime>
  <Words>1284</Words>
  <Application>Microsoft Office PowerPoint</Application>
  <PresentationFormat>On-screen Show (4:3)</PresentationFormat>
  <Paragraphs>146</Paragraphs>
  <Slides>24</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Bebas</vt:lpstr>
      <vt:lpstr>Calibri</vt:lpstr>
      <vt:lpstr>Futura LT</vt:lpstr>
      <vt:lpstr>Futura LT Book</vt:lpstr>
      <vt:lpstr>template</vt:lpstr>
      <vt:lpstr>Custom Design</vt:lpstr>
      <vt:lpstr>KEGAWATAN SISTEM GENITOURINARIA DAN INTEGUMEN</vt:lpstr>
      <vt:lpstr>SISTEM GENITOURINARIA</vt:lpstr>
      <vt:lpstr>Materi Sistem Genito Urinaria</vt:lpstr>
      <vt:lpstr>FOKUS PENGKAJIAN </vt:lpstr>
      <vt:lpstr> FOKUS DIAGNOSIS </vt:lpstr>
      <vt:lpstr>FOKUS INTERVENSI/IMPLEMENTASI </vt:lpstr>
      <vt:lpstr> FOKUS EVALUASI </vt:lpstr>
      <vt:lpstr>SISTEM INTEGUMEN</vt:lpstr>
      <vt:lpstr>Materi Sistem Integumen</vt:lpstr>
      <vt:lpstr> FOKUS PENGKAJIAN </vt:lpstr>
      <vt:lpstr> FOKUS DIAGNOSIS </vt:lpstr>
      <vt:lpstr> FOKUS INTERVENSI/IMPLEMENTASI </vt:lpstr>
      <vt:lpstr> FOKUS EVALUASI </vt:lpstr>
      <vt:lpstr>Soal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ADMIN</dc:creator>
  <cp:lastModifiedBy>Angernani Trias</cp:lastModifiedBy>
  <cp:revision>3</cp:revision>
  <dcterms:created xsi:type="dcterms:W3CDTF">2016-11-17T18:34:44Z</dcterms:created>
  <dcterms:modified xsi:type="dcterms:W3CDTF">2023-08-09T02:02:38Z</dcterms:modified>
</cp:coreProperties>
</file>