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4" r:id="rId4"/>
    <p:sldId id="278" r:id="rId5"/>
    <p:sldId id="279" r:id="rId6"/>
    <p:sldId id="280" r:id="rId7"/>
    <p:sldId id="281" r:id="rId8"/>
    <p:sldId id="282" r:id="rId9"/>
    <p:sldId id="27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rtytr, ghnedy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>
                <a:solidFill>
                  <a:srgbClr val="5EC902"/>
                </a:solidFill>
                <a:latin typeface="+mn-lt"/>
                <a:cs typeface="+mn-cs"/>
              </a:rPr>
              <a:t>Page </a:t>
            </a:r>
            <a:fld id="{48E49BFF-D5F6-4E8A-BE6C-F2C20ACCAF98}" type="slidenum">
              <a:rPr lang="fr-FR" b="1">
                <a:solidFill>
                  <a:srgbClr val="5EC902"/>
                </a:solidFill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fr-FR" b="1">
              <a:solidFill>
                <a:srgbClr val="5EC902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 bwMode="auto">
          <a:xfrm>
            <a:off x="685800" y="228600"/>
            <a:ext cx="7772400" cy="337185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err="1"/>
              <a:t>Faktor-Faktor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Pendidikan dan </a:t>
            </a:r>
            <a:r>
              <a:rPr lang="en-US" dirty="0" err="1"/>
              <a:t>Promosi</a:t>
            </a:r>
            <a:r>
              <a:rPr lang="en-US" dirty="0"/>
              <a:t> Kesehatan </a:t>
            </a:r>
            <a:r>
              <a:rPr lang="en-US" dirty="0" err="1"/>
              <a:t>serta</a:t>
            </a:r>
            <a:r>
              <a:rPr lang="en-US" dirty="0"/>
              <a:t> Etika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Promkes</a:t>
            </a:r>
            <a:endParaRPr lang="en-US" dirty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by</a:t>
            </a:r>
          </a:p>
          <a:p>
            <a:pPr eaLnBrk="1" hangingPunct="1"/>
            <a:r>
              <a:rPr lang="en-US"/>
              <a:t>Mizam Ari Kurniyanti., S.Kep., Ners., M.Kep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1B12-B222-E5D9-1F86-4156377ED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/>
          <a:p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Mempengaruhi</a:t>
            </a:r>
            <a:r>
              <a:rPr lang="en-US" dirty="0"/>
              <a:t> agar </a:t>
            </a:r>
            <a:r>
              <a:rPr lang="en-US" dirty="0" err="1"/>
              <a:t>Pelaksanaan</a:t>
            </a:r>
            <a:r>
              <a:rPr lang="en-US" dirty="0"/>
              <a:t> Pendidikan dan </a:t>
            </a:r>
            <a:r>
              <a:rPr lang="en-US" dirty="0" err="1"/>
              <a:t>Promosi</a:t>
            </a:r>
            <a:r>
              <a:rPr lang="en-US" dirty="0"/>
              <a:t> Kesehatan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yang di </a:t>
            </a:r>
            <a:r>
              <a:rPr lang="en-US" dirty="0" err="1"/>
              <a:t>inginkan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22352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B0AF8D-A654-1007-8BB8-4FDAAD95D0BB}"/>
              </a:ext>
            </a:extLst>
          </p:cNvPr>
          <p:cNvSpPr/>
          <p:nvPr/>
        </p:nvSpPr>
        <p:spPr>
          <a:xfrm>
            <a:off x="2438399" y="228600"/>
            <a:ext cx="4058653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Faktor</a:t>
            </a:r>
            <a:r>
              <a:rPr lang="en-US" dirty="0"/>
              <a:t>-factor yang </a:t>
            </a:r>
            <a:r>
              <a:rPr lang="en-US" dirty="0" err="1"/>
              <a:t>mempengaruhi</a:t>
            </a:r>
            <a:endParaRPr lang="en-ID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9E3033-035D-DAC5-6B93-D913FEC9C9C3}"/>
              </a:ext>
            </a:extLst>
          </p:cNvPr>
          <p:cNvSpPr/>
          <p:nvPr/>
        </p:nvSpPr>
        <p:spPr>
          <a:xfrm>
            <a:off x="152401" y="10668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Pendidikan</a:t>
            </a:r>
            <a:endParaRPr lang="en-ID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2E6EDE-D46E-2DB6-AB0D-E5F169BF79CE}"/>
              </a:ext>
            </a:extLst>
          </p:cNvPr>
          <p:cNvSpPr/>
          <p:nvPr/>
        </p:nvSpPr>
        <p:spPr>
          <a:xfrm>
            <a:off x="0" y="1676400"/>
            <a:ext cx="1905000" cy="502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Pendidikan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mempengaruhi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cara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pandang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seseorang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terhadap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informasi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baru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diterimanya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Maka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dapat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dikatakan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bahwa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semakin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tinggi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tingkat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pendidikannya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semakin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mudah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seseorang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menerima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informasi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didapatnya</a:t>
            </a:r>
            <a:endParaRPr lang="en-ID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7B5A61-E056-B1FD-4B81-21F6B37F0A74}"/>
              </a:ext>
            </a:extLst>
          </p:cNvPr>
          <p:cNvSpPr/>
          <p:nvPr/>
        </p:nvSpPr>
        <p:spPr>
          <a:xfrm>
            <a:off x="2286000" y="1066800"/>
            <a:ext cx="1600200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Culture</a:t>
            </a:r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2B63EC5-C7B9-38AC-946C-CEB78D57D25A}"/>
              </a:ext>
            </a:extLst>
          </p:cNvPr>
          <p:cNvSpPr/>
          <p:nvPr/>
        </p:nvSpPr>
        <p:spPr>
          <a:xfrm>
            <a:off x="2133600" y="1676400"/>
            <a:ext cx="1905000" cy="2362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Masyarakat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kita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masih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sangat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menghargai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dan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menganggap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istiadat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sebagai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sesuatu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tidak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boleh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diabaikan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ID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79D765-FAC4-4DD0-CEE8-4170DBAE25CB}"/>
              </a:ext>
            </a:extLst>
          </p:cNvPr>
          <p:cNvSpPr/>
          <p:nvPr/>
        </p:nvSpPr>
        <p:spPr>
          <a:xfrm>
            <a:off x="4467725" y="956510"/>
            <a:ext cx="1600200" cy="6015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Kepercayaan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Masyarakat</a:t>
            </a:r>
            <a:r>
              <a:rPr lang="en-ID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6926B2-5E6D-0905-30F5-EFFB51F32441}"/>
              </a:ext>
            </a:extLst>
          </p:cNvPr>
          <p:cNvSpPr/>
          <p:nvPr/>
        </p:nvSpPr>
        <p:spPr>
          <a:xfrm>
            <a:off x="4315326" y="1676400"/>
            <a:ext cx="19050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Masyarakat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lebih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memperhatikan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informasi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yang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disampaikan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oleh </a:t>
            </a:r>
          </a:p>
          <a:p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orang-orang yang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sudah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mereka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kenal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karena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sudah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ada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kepercayaan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masyarakat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dengan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penyampai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informasi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ID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D7AB09-8374-F7EE-E061-2DB88D2AFAF6}"/>
              </a:ext>
            </a:extLst>
          </p:cNvPr>
          <p:cNvSpPr/>
          <p:nvPr/>
        </p:nvSpPr>
        <p:spPr>
          <a:xfrm>
            <a:off x="6701585" y="956509"/>
            <a:ext cx="2290013" cy="6015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Ketersediaan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waktu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di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masyarakat</a:t>
            </a:r>
            <a:endParaRPr lang="en-ID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9FF236B-0C99-73C1-CCDA-0EE659F882B1}"/>
              </a:ext>
            </a:extLst>
          </p:cNvPr>
          <p:cNvSpPr/>
          <p:nvPr/>
        </p:nvSpPr>
        <p:spPr>
          <a:xfrm>
            <a:off x="6894091" y="1680411"/>
            <a:ext cx="1905000" cy="3733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Waktu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penyampaian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informasi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harus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memperhatikan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tingkat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aktifitas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masyarakat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untuk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menjamin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tingkat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kehadiran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masyarakat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dalam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r>
              <a:rPr lang="en-ID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penyuluhan</a:t>
            </a:r>
            <a:r>
              <a:rPr lang="en-ID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6771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Promkes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Etika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berarti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ilmu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dilakukan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ilmu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kebiasaan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Etika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suatu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tata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nilai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dijadikan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membatasi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seorang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tenaga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algn="just"/>
            <a:r>
              <a:rPr lang="en-US" dirty="0" err="1"/>
              <a:t>Lanjutan</a:t>
            </a:r>
            <a:r>
              <a:rPr lang="en-US" dirty="0"/>
              <a:t>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638800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Etika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promosi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dapat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mempengaruhi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keberhasilan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seorang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tenaga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menyampaikan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maupun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ajakan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masyarakat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agar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masyarakat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merubah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tidak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sehat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sehat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mempertahankan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sudah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baik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sehat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agar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dapat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mempertahankan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derajat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optimal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3429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American Public Health Association (2002)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Prinsip-prinsip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kode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etik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untuk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dijadikan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pedoman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didalam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pelaksanaan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Promkes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477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600" dirty="0" err="1"/>
              <a:t>H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arus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membahas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penyebab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dasar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penyakit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hal-hal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berkaitan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kesehatan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/>
              <a:t>Promkes</a:t>
            </a:r>
            <a:r>
              <a:rPr lang="en-US" sz="2600" dirty="0"/>
              <a:t> </a:t>
            </a:r>
            <a:r>
              <a:rPr lang="en-US" sz="2600" dirty="0" err="1"/>
              <a:t>diberikan</a:t>
            </a:r>
            <a:r>
              <a:rPr lang="en-US" sz="2600" dirty="0"/>
              <a:t> </a:t>
            </a:r>
            <a:r>
              <a:rPr lang="en-US" sz="2600" dirty="0" err="1"/>
              <a:t>oleh</a:t>
            </a:r>
            <a:r>
              <a:rPr lang="en-US" sz="2600" dirty="0"/>
              <a:t> </a:t>
            </a:r>
            <a:r>
              <a:rPr lang="en-US" sz="2600" b="1" dirty="0" err="1"/>
              <a:t>tenaga</a:t>
            </a:r>
            <a:r>
              <a:rPr lang="en-US" sz="2600" b="1" dirty="0"/>
              <a:t> </a:t>
            </a:r>
            <a:r>
              <a:rPr lang="en-US" sz="2600" b="1" dirty="0" err="1"/>
              <a:t>kesehatan</a:t>
            </a:r>
            <a:r>
              <a:rPr lang="en-US" sz="2600" b="1" dirty="0"/>
              <a:t> yang </a:t>
            </a:r>
            <a:r>
              <a:rPr lang="en-US" sz="2600" b="1" dirty="0" err="1"/>
              <a:t>sesuai</a:t>
            </a:r>
            <a:r>
              <a:rPr lang="en-US" sz="2600" b="1" dirty="0"/>
              <a:t> </a:t>
            </a:r>
            <a:r>
              <a:rPr lang="en-US" sz="2600" b="1" dirty="0" err="1"/>
              <a:t>dengan</a:t>
            </a:r>
            <a:r>
              <a:rPr lang="en-US" sz="2600" b="1" dirty="0"/>
              <a:t> </a:t>
            </a:r>
            <a:r>
              <a:rPr lang="en-US" sz="2600" b="1" dirty="0" err="1"/>
              <a:t>bidangnya</a:t>
            </a:r>
            <a:endParaRPr lang="en-US" sz="2600" b="1" dirty="0"/>
          </a:p>
          <a:p>
            <a:pPr marL="514350" indent="-514350">
              <a:buAutoNum type="arabicPeriod"/>
            </a:pP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mencapai</a:t>
            </a:r>
            <a:r>
              <a:rPr lang="en-US" sz="2600" dirty="0"/>
              <a:t> </a:t>
            </a:r>
            <a:r>
              <a:rPr lang="en-US" sz="2600" dirty="0" err="1"/>
              <a:t>kesehatan</a:t>
            </a:r>
            <a:r>
              <a:rPr lang="en-US" sz="2600" dirty="0"/>
              <a:t> </a:t>
            </a:r>
            <a:r>
              <a:rPr lang="en-US" sz="2600" dirty="0" err="1"/>
              <a:t>di</a:t>
            </a:r>
            <a:r>
              <a:rPr lang="en-US" sz="2600" dirty="0"/>
              <a:t> </a:t>
            </a:r>
            <a:r>
              <a:rPr lang="en-US" sz="2600" dirty="0" err="1"/>
              <a:t>masyarakat</a:t>
            </a:r>
            <a:r>
              <a:rPr lang="en-US" sz="2600" dirty="0"/>
              <a:t> </a:t>
            </a: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b="1" dirty="0" err="1"/>
              <a:t>memperhatikan</a:t>
            </a:r>
            <a:r>
              <a:rPr lang="en-US" sz="2600" b="1" dirty="0"/>
              <a:t> </a:t>
            </a:r>
            <a:r>
              <a:rPr lang="en-US" sz="2600" b="1" dirty="0" err="1"/>
              <a:t>dan</a:t>
            </a:r>
            <a:r>
              <a:rPr lang="en-US" sz="2600" b="1" dirty="0"/>
              <a:t> </a:t>
            </a:r>
            <a:r>
              <a:rPr lang="en-US" sz="2600" b="1" dirty="0" err="1"/>
              <a:t>menghormati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hak-hak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masyarakat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memperhatikan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nilai-nilai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budaya</a:t>
            </a:r>
            <a:r>
              <a:rPr lang="en-US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yang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6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masyarakat</a:t>
            </a:r>
            <a:endParaRPr lang="en-US" sz="2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Tx/>
              <a:buAutoNum type="arabicPeriod"/>
            </a:pP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b="1" dirty="0" err="1"/>
              <a:t>mengadvokasi</a:t>
            </a:r>
            <a:r>
              <a:rPr lang="en-US" sz="2600" b="1" dirty="0"/>
              <a:t> </a:t>
            </a:r>
            <a:r>
              <a:rPr lang="en-US" sz="2600" b="1" dirty="0" err="1"/>
              <a:t>anggota</a:t>
            </a:r>
            <a:r>
              <a:rPr lang="en-US" sz="2600" b="1" dirty="0"/>
              <a:t> </a:t>
            </a:r>
            <a:r>
              <a:rPr lang="en-US" sz="2600" b="1" dirty="0" err="1"/>
              <a:t>masyarakat</a:t>
            </a:r>
            <a:r>
              <a:rPr lang="en-US" sz="2600" dirty="0"/>
              <a:t>, yang </a:t>
            </a:r>
            <a:r>
              <a:rPr lang="en-US" sz="2600" dirty="0" err="1"/>
              <a:t>bertujuan</a:t>
            </a:r>
            <a:r>
              <a:rPr lang="en-US" sz="2600" dirty="0"/>
              <a:t> agar </a:t>
            </a:r>
            <a:r>
              <a:rPr lang="en-US" sz="2600" dirty="0" err="1"/>
              <a:t>semua</a:t>
            </a:r>
            <a:r>
              <a:rPr lang="en-US" sz="2600" dirty="0"/>
              <a:t> </a:t>
            </a:r>
            <a:r>
              <a:rPr lang="en-US" sz="2600" dirty="0" err="1"/>
              <a:t>anggota</a:t>
            </a:r>
            <a:r>
              <a:rPr lang="en-US" sz="2600" dirty="0"/>
              <a:t> </a:t>
            </a:r>
            <a:r>
              <a:rPr lang="en-US" sz="2600" b="1" dirty="0" err="1"/>
              <a:t>masyarakat</a:t>
            </a:r>
            <a:r>
              <a:rPr lang="en-US" sz="2600" b="1" dirty="0"/>
              <a:t> </a:t>
            </a:r>
            <a:r>
              <a:rPr lang="en-US" sz="2600" b="1" dirty="0" err="1"/>
              <a:t>dapat</a:t>
            </a:r>
            <a:r>
              <a:rPr lang="en-US" sz="2600" b="1" dirty="0"/>
              <a:t> </a:t>
            </a:r>
            <a:r>
              <a:rPr lang="en-US" sz="2600" b="1" dirty="0" err="1"/>
              <a:t>berperan</a:t>
            </a:r>
            <a:r>
              <a:rPr lang="en-US" sz="2600" b="1" dirty="0"/>
              <a:t> </a:t>
            </a:r>
            <a:r>
              <a:rPr lang="en-US" sz="2600" b="1" dirty="0" err="1"/>
              <a:t>aktif</a:t>
            </a:r>
            <a:r>
              <a:rPr lang="en-US" sz="2600" b="1" dirty="0"/>
              <a:t> </a:t>
            </a:r>
            <a:r>
              <a:rPr lang="en-US" sz="2600" b="1" dirty="0" err="1"/>
              <a:t>dalam</a:t>
            </a:r>
            <a:r>
              <a:rPr lang="en-US" sz="2600" b="1" dirty="0"/>
              <a:t> </a:t>
            </a:r>
            <a:r>
              <a:rPr lang="en-US" sz="2600" b="1" dirty="0" err="1"/>
              <a:t>upaya</a:t>
            </a:r>
            <a:r>
              <a:rPr lang="en-US" sz="2600" b="1" dirty="0"/>
              <a:t> </a:t>
            </a:r>
            <a:r>
              <a:rPr lang="en-US" sz="2600" b="1" dirty="0" err="1"/>
              <a:t>peningkatan</a:t>
            </a:r>
            <a:r>
              <a:rPr lang="en-US" sz="2600" b="1" dirty="0"/>
              <a:t> </a:t>
            </a:r>
            <a:r>
              <a:rPr lang="en-US" sz="2600" b="1" dirty="0" err="1"/>
              <a:t>derajat</a:t>
            </a:r>
            <a:r>
              <a:rPr lang="en-US" sz="2600" b="1" dirty="0"/>
              <a:t> </a:t>
            </a:r>
            <a:r>
              <a:rPr lang="en-US" sz="2600" b="1" dirty="0" err="1"/>
              <a:t>kesehatan</a:t>
            </a:r>
            <a:endParaRPr lang="en-US" sz="2600" b="1" dirty="0"/>
          </a:p>
          <a:p>
            <a:pPr marL="514350" indent="-514350">
              <a:buFontTx/>
              <a:buAutoNum type="arabicPeriod"/>
            </a:pPr>
            <a:r>
              <a:rPr lang="en-US" sz="2600" dirty="0" err="1"/>
              <a:t>Harus</a:t>
            </a:r>
            <a:r>
              <a:rPr lang="en-US" sz="2600" dirty="0"/>
              <a:t> </a:t>
            </a:r>
            <a:r>
              <a:rPr lang="en-US" sz="2600" dirty="0" err="1"/>
              <a:t>mencari</a:t>
            </a:r>
            <a:r>
              <a:rPr lang="en-US" sz="2600" dirty="0"/>
              <a:t> </a:t>
            </a:r>
            <a:r>
              <a:rPr lang="en-US" sz="2600" b="1" dirty="0"/>
              <a:t>data yang </a:t>
            </a:r>
            <a:r>
              <a:rPr lang="en-US" sz="2600" b="1" dirty="0" err="1"/>
              <a:t>dibutuhkan</a:t>
            </a:r>
            <a:r>
              <a:rPr lang="en-US" sz="2600" b="1" dirty="0"/>
              <a:t> </a:t>
            </a:r>
            <a:r>
              <a:rPr lang="en-US" sz="2600" b="1" dirty="0" err="1"/>
              <a:t>dimasyarakat</a:t>
            </a:r>
            <a:r>
              <a:rPr lang="en-US" sz="2600" b="1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upaya</a:t>
            </a:r>
            <a:r>
              <a:rPr lang="en-US" sz="2600" dirty="0"/>
              <a:t> </a:t>
            </a:r>
            <a:r>
              <a:rPr lang="en-US" sz="2600" dirty="0" err="1"/>
              <a:t>untuk</a:t>
            </a:r>
            <a:r>
              <a:rPr lang="en-US" sz="2600" dirty="0"/>
              <a:t> </a:t>
            </a:r>
            <a:r>
              <a:rPr lang="en-US" sz="2600" dirty="0" err="1"/>
              <a:t>melaksanakan</a:t>
            </a:r>
            <a:r>
              <a:rPr lang="en-US" sz="2600" dirty="0"/>
              <a:t> </a:t>
            </a:r>
            <a:r>
              <a:rPr lang="en-US" sz="2600" dirty="0" err="1"/>
              <a:t>kebijakan</a:t>
            </a:r>
            <a:r>
              <a:rPr lang="en-US" sz="2600" dirty="0"/>
              <a:t> </a:t>
            </a:r>
            <a:r>
              <a:rPr lang="en-US" sz="2600" dirty="0" err="1"/>
              <a:t>pemerintah</a:t>
            </a:r>
            <a:r>
              <a:rPr lang="en-US" sz="2600" dirty="0"/>
              <a:t> yang </a:t>
            </a:r>
            <a:r>
              <a:rPr lang="en-US" sz="2600" dirty="0" err="1"/>
              <a:t>efektif</a:t>
            </a:r>
            <a:r>
              <a:rPr lang="en-US" sz="2600" dirty="0"/>
              <a:t> </a:t>
            </a:r>
            <a:r>
              <a:rPr lang="en-US" sz="2600" dirty="0" err="1"/>
              <a:t>dan</a:t>
            </a:r>
            <a:r>
              <a:rPr lang="en-US" sz="2600" dirty="0"/>
              <a:t> </a:t>
            </a:r>
            <a:r>
              <a:rPr lang="en-US" sz="2600" b="1" dirty="0" err="1"/>
              <a:t>memberikan</a:t>
            </a:r>
            <a:r>
              <a:rPr lang="en-US" sz="2600" b="1" dirty="0"/>
              <a:t> </a:t>
            </a:r>
            <a:r>
              <a:rPr lang="en-US" sz="2600" b="1" dirty="0" err="1"/>
              <a:t>informasi</a:t>
            </a:r>
            <a:r>
              <a:rPr lang="en-US" sz="2600" b="1" dirty="0"/>
              <a:t> </a:t>
            </a:r>
            <a:r>
              <a:rPr lang="en-US" sz="2600" b="1" dirty="0" err="1"/>
              <a:t>terkait</a:t>
            </a:r>
            <a:r>
              <a:rPr lang="en-US" sz="2600" b="1" dirty="0"/>
              <a:t> </a:t>
            </a:r>
            <a:r>
              <a:rPr lang="en-US" sz="2600" b="1" dirty="0" err="1"/>
              <a:t>hal</a:t>
            </a:r>
            <a:r>
              <a:rPr lang="en-US" sz="2600" b="1" dirty="0"/>
              <a:t> </a:t>
            </a:r>
            <a:r>
              <a:rPr lang="en-US" sz="2600" b="1" dirty="0" err="1"/>
              <a:t>tersebut</a:t>
            </a:r>
            <a:endParaRPr lang="en-US" sz="2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3600" dirty="0" err="1"/>
              <a:t>Langkah-langkah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etika</a:t>
            </a:r>
            <a:r>
              <a:rPr lang="en-US" sz="3600" dirty="0"/>
              <a:t> </a:t>
            </a:r>
            <a:r>
              <a:rPr lang="en-US" sz="3600" dirty="0" err="1"/>
              <a:t>promosi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81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dirty="0" err="1"/>
              <a:t>Analisis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yang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perilaku</a:t>
            </a:r>
            <a:r>
              <a:rPr lang="en-US" sz="2800" dirty="0"/>
              <a:t> </a:t>
            </a:r>
            <a:r>
              <a:rPr lang="en-US" sz="2800" dirty="0" err="1"/>
              <a:t>berdasarkan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</a:t>
            </a:r>
            <a:r>
              <a:rPr lang="en-US" sz="2800" dirty="0" err="1"/>
              <a:t>analisis</a:t>
            </a:r>
            <a:r>
              <a:rPr lang="en-US" sz="2800" dirty="0"/>
              <a:t> data yang </a:t>
            </a:r>
            <a:r>
              <a:rPr lang="en-US" sz="2800" dirty="0" err="1"/>
              <a:t>ditemukan</a:t>
            </a:r>
            <a:r>
              <a:rPr lang="en-US" sz="2800" dirty="0"/>
              <a:t> </a:t>
            </a:r>
            <a:r>
              <a:rPr lang="en-US" sz="2800" dirty="0" err="1"/>
              <a:t>di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(</a:t>
            </a:r>
            <a:r>
              <a:rPr lang="en-US" sz="2800" dirty="0" err="1"/>
              <a:t>pendek</a:t>
            </a:r>
            <a:r>
              <a:rPr lang="en-US" sz="2800" dirty="0"/>
              <a:t>, </a:t>
            </a:r>
            <a:r>
              <a:rPr lang="en-US" sz="2800" dirty="0" err="1"/>
              <a:t>menengah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panjang</a:t>
            </a:r>
            <a:r>
              <a:rPr lang="en-US" sz="2800" dirty="0"/>
              <a:t>)</a:t>
            </a:r>
          </a:p>
          <a:p>
            <a:pPr marL="514350" indent="-514350">
              <a:buAutoNum type="arabicPeriod"/>
            </a:pP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sasaran</a:t>
            </a:r>
            <a:r>
              <a:rPr lang="en-US" sz="2800" dirty="0"/>
              <a:t> </a:t>
            </a:r>
            <a:r>
              <a:rPr lang="en-US" sz="2800" dirty="0" err="1"/>
              <a:t>promkes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media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 err="1"/>
              <a:t>Menetapkan</a:t>
            </a:r>
            <a:r>
              <a:rPr lang="en-US" sz="2800" dirty="0"/>
              <a:t> </a:t>
            </a:r>
            <a:r>
              <a:rPr lang="en-US" sz="2800" dirty="0" err="1"/>
              <a:t>Monev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promkes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endParaRPr lang="en-US" sz="2800" dirty="0"/>
          </a:p>
          <a:p>
            <a:pPr marL="514350" indent="-514350">
              <a:buAutoNum type="arabicPeriod"/>
            </a:pP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457200" y="2743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Terima Kasih, Any Question?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80625</Template>
  <TotalTime>1082</TotalTime>
  <Words>376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Modèle par défaut</vt:lpstr>
      <vt:lpstr>Faktor-Faktor Yang mempengaruhi Pendidikan dan Promosi Kesehatan serta Etika dalam Pemberian Promkes</vt:lpstr>
      <vt:lpstr>Faktor Yang Mempengaruhi agar Pelaksanaan Pendidikan dan Promosi Kesehatan dapat mencapai sasaran yang di inginkan</vt:lpstr>
      <vt:lpstr>PowerPoint Presentation</vt:lpstr>
      <vt:lpstr>Pengertian Etika dalam Promkes</vt:lpstr>
      <vt:lpstr>Lanjutan…..</vt:lpstr>
      <vt:lpstr>American Public Health Association (2002) Prinsip-prinsip kode etik untuk dijadikan pedoman didalam pelaksanaan Promkes</vt:lpstr>
      <vt:lpstr>PowerPoint Presentation</vt:lpstr>
      <vt:lpstr>Langkah-langkah dalam etika promosi kesehatan</vt:lpstr>
      <vt:lpstr>Terima Kasih, Any Question?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Latiful Hidayat</cp:lastModifiedBy>
  <cp:revision>65</cp:revision>
  <dcterms:created xsi:type="dcterms:W3CDTF">2018-03-31T15:24:48Z</dcterms:created>
  <dcterms:modified xsi:type="dcterms:W3CDTF">2023-07-28T01:25:31Z</dcterms:modified>
</cp:coreProperties>
</file>