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53"/>
  </p:notesMasterIdLst>
  <p:sldIdLst>
    <p:sldId id="256" r:id="rId2"/>
    <p:sldId id="311" r:id="rId3"/>
    <p:sldId id="259" r:id="rId4"/>
    <p:sldId id="258" r:id="rId5"/>
    <p:sldId id="260" r:id="rId6"/>
    <p:sldId id="308" r:id="rId7"/>
    <p:sldId id="309" r:id="rId8"/>
    <p:sldId id="261" r:id="rId9"/>
    <p:sldId id="310" r:id="rId10"/>
    <p:sldId id="313" r:id="rId11"/>
    <p:sldId id="312" r:id="rId12"/>
    <p:sldId id="314" r:id="rId13"/>
    <p:sldId id="315" r:id="rId14"/>
    <p:sldId id="316" r:id="rId15"/>
    <p:sldId id="317" r:id="rId16"/>
    <p:sldId id="318" r:id="rId17"/>
    <p:sldId id="319" r:id="rId18"/>
    <p:sldId id="320" r:id="rId19"/>
    <p:sldId id="337" r:id="rId20"/>
    <p:sldId id="321" r:id="rId21"/>
    <p:sldId id="322" r:id="rId22"/>
    <p:sldId id="323" r:id="rId23"/>
    <p:sldId id="325" r:id="rId24"/>
    <p:sldId id="285" r:id="rId25"/>
    <p:sldId id="339" r:id="rId26"/>
    <p:sldId id="340" r:id="rId27"/>
    <p:sldId id="341" r:id="rId28"/>
    <p:sldId id="342" r:id="rId29"/>
    <p:sldId id="343" r:id="rId30"/>
    <p:sldId id="344" r:id="rId31"/>
    <p:sldId id="345" r:id="rId32"/>
    <p:sldId id="346" r:id="rId33"/>
    <p:sldId id="347" r:id="rId34"/>
    <p:sldId id="348" r:id="rId35"/>
    <p:sldId id="349" r:id="rId36"/>
    <p:sldId id="350" r:id="rId37"/>
    <p:sldId id="351" r:id="rId38"/>
    <p:sldId id="352" r:id="rId39"/>
    <p:sldId id="353" r:id="rId40"/>
    <p:sldId id="354" r:id="rId41"/>
    <p:sldId id="338" r:id="rId42"/>
    <p:sldId id="326" r:id="rId43"/>
    <p:sldId id="327" r:id="rId44"/>
    <p:sldId id="329" r:id="rId45"/>
    <p:sldId id="330" r:id="rId46"/>
    <p:sldId id="331" r:id="rId47"/>
    <p:sldId id="332" r:id="rId48"/>
    <p:sldId id="333" r:id="rId49"/>
    <p:sldId id="334" r:id="rId50"/>
    <p:sldId id="335" r:id="rId51"/>
    <p:sldId id="336" r:id="rId52"/>
  </p:sldIdLst>
  <p:sldSz cx="9144000" cy="5143500" type="screen16x9"/>
  <p:notesSz cx="6858000" cy="9144000"/>
  <p:embeddedFontLst>
    <p:embeddedFont>
      <p:font typeface="Alata" panose="020B0604020202020204" charset="0"/>
      <p:regular r:id="rId54"/>
    </p:embeddedFont>
    <p:embeddedFont>
      <p:font typeface="Bebas Neue" panose="020B0604020202020204" charset="0"/>
      <p:regular r:id="rId55"/>
    </p:embeddedFont>
    <p:embeddedFont>
      <p:font typeface="Open Sans" panose="020B0606030504020204"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595297-5C6F-4249-A1A5-BF2FBE6E7861}">
  <a:tblStyle styleId="{B3595297-5C6F-4249-A1A5-BF2FBE6E786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474"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d1bf8d60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d1bf8d60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d1bf8d60a4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 name="Google Shape;908;gd1bf8d60a4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d1bf8d60a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9" name="Google Shape;879;gd1bf8d60a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12fc2de9d97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0" name="Google Shape;970;g12fc2de9d9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1c4a98d510f_0_5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8" name="Google Shape;1108;g1c4a98d510f_0_5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3"/>
        <p:cNvGrpSpPr/>
        <p:nvPr/>
      </p:nvGrpSpPr>
      <p:grpSpPr>
        <a:xfrm>
          <a:off x="0" y="0"/>
          <a:ext cx="0" cy="0"/>
          <a:chOff x="0" y="0"/>
          <a:chExt cx="0" cy="0"/>
        </a:xfrm>
      </p:grpSpPr>
      <p:sp>
        <p:nvSpPr>
          <p:cNvPr id="2334" name="Google Shape;2334;gd1bf8d60a4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5" name="Google Shape;2335;gd1bf8d60a4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3"/>
        <p:cNvGrpSpPr/>
        <p:nvPr/>
      </p:nvGrpSpPr>
      <p:grpSpPr>
        <a:xfrm>
          <a:off x="0" y="0"/>
          <a:ext cx="0" cy="0"/>
          <a:chOff x="0" y="0"/>
          <a:chExt cx="0" cy="0"/>
        </a:xfrm>
      </p:grpSpPr>
      <p:sp>
        <p:nvSpPr>
          <p:cNvPr id="2334" name="Google Shape;2334;gd1bf8d60a4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5" name="Google Shape;2335;gd1bf8d60a4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2385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862925"/>
            <a:ext cx="5586900" cy="2880300"/>
          </a:xfrm>
          <a:prstGeom prst="rect">
            <a:avLst/>
          </a:prstGeom>
          <a:solidFill>
            <a:schemeClr val="accent1"/>
          </a:solidFill>
          <a:ln w="76200" cap="flat" cmpd="sng">
            <a:solidFill>
              <a:schemeClr val="accent1"/>
            </a:solidFill>
            <a:prstDash val="solid"/>
            <a:round/>
            <a:headEnd type="none" w="sm" len="sm"/>
            <a:tailEnd type="none" w="sm" len="sm"/>
          </a:ln>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5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225" y="3804775"/>
            <a:ext cx="5586900" cy="475800"/>
          </a:xfrm>
          <a:prstGeom prst="rect">
            <a:avLst/>
          </a:prstGeom>
          <a:noFill/>
        </p:spPr>
        <p:txBody>
          <a:bodyPr spcFirstLastPara="1" wrap="square" lIns="91425" tIns="91425" rIns="91425" bIns="91425" anchor="t" anchorCtr="0">
            <a:noAutofit/>
          </a:bodyPr>
          <a:lstStyle>
            <a:lvl1pPr lvl="0" algn="ctr">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8529563" y="2056450"/>
            <a:ext cx="229725" cy="386475"/>
            <a:chOff x="2130450" y="-1642275"/>
            <a:chExt cx="229725" cy="386475"/>
          </a:xfrm>
        </p:grpSpPr>
        <p:sp>
          <p:nvSpPr>
            <p:cNvPr id="12" name="Google Shape;12;p2"/>
            <p:cNvSpPr/>
            <p:nvPr/>
          </p:nvSpPr>
          <p:spPr>
            <a:xfrm>
              <a:off x="2130450" y="-1642275"/>
              <a:ext cx="229725" cy="386475"/>
            </a:xfrm>
            <a:custGeom>
              <a:avLst/>
              <a:gdLst/>
              <a:ahLst/>
              <a:cxnLst/>
              <a:rect l="l" t="t" r="r" b="b"/>
              <a:pathLst>
                <a:path w="9189" h="15459" extrusionOk="0">
                  <a:moveTo>
                    <a:pt x="1046" y="1"/>
                  </a:moveTo>
                  <a:cubicBezTo>
                    <a:pt x="973" y="1"/>
                    <a:pt x="928" y="37"/>
                    <a:pt x="881" y="122"/>
                  </a:cubicBezTo>
                  <a:cubicBezTo>
                    <a:pt x="822" y="223"/>
                    <a:pt x="775" y="326"/>
                    <a:pt x="738" y="436"/>
                  </a:cubicBezTo>
                  <a:cubicBezTo>
                    <a:pt x="0" y="2630"/>
                    <a:pt x="169" y="5176"/>
                    <a:pt x="728" y="7394"/>
                  </a:cubicBezTo>
                  <a:cubicBezTo>
                    <a:pt x="1322" y="9747"/>
                    <a:pt x="2410" y="12072"/>
                    <a:pt x="4110" y="13815"/>
                  </a:cubicBezTo>
                  <a:cubicBezTo>
                    <a:pt x="4397" y="14109"/>
                    <a:pt x="4721" y="14358"/>
                    <a:pt x="5031" y="14621"/>
                  </a:cubicBezTo>
                  <a:cubicBezTo>
                    <a:pt x="5667" y="15169"/>
                    <a:pt x="6403" y="15459"/>
                    <a:pt x="7069" y="15459"/>
                  </a:cubicBezTo>
                  <a:cubicBezTo>
                    <a:pt x="7904" y="15459"/>
                    <a:pt x="8629" y="15003"/>
                    <a:pt x="8909" y="14029"/>
                  </a:cubicBezTo>
                  <a:cubicBezTo>
                    <a:pt x="9189" y="13054"/>
                    <a:pt x="9059" y="12049"/>
                    <a:pt x="9050" y="11823"/>
                  </a:cubicBezTo>
                  <a:cubicBezTo>
                    <a:pt x="8860" y="7281"/>
                    <a:pt x="4453" y="894"/>
                    <a:pt x="1144" y="16"/>
                  </a:cubicBezTo>
                  <a:cubicBezTo>
                    <a:pt x="1106" y="6"/>
                    <a:pt x="1074" y="1"/>
                    <a:pt x="10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177300" y="-1593025"/>
              <a:ext cx="127200" cy="290500"/>
            </a:xfrm>
            <a:custGeom>
              <a:avLst/>
              <a:gdLst/>
              <a:ahLst/>
              <a:cxnLst/>
              <a:rect l="l" t="t" r="r" b="b"/>
              <a:pathLst>
                <a:path w="5088" h="11620" extrusionOk="0">
                  <a:moveTo>
                    <a:pt x="0" y="0"/>
                  </a:moveTo>
                  <a:lnTo>
                    <a:pt x="0" y="0"/>
                  </a:lnTo>
                  <a:cubicBezTo>
                    <a:pt x="69" y="118"/>
                    <a:pt x="144" y="228"/>
                    <a:pt x="224" y="336"/>
                  </a:cubicBezTo>
                  <a:cubicBezTo>
                    <a:pt x="463" y="653"/>
                    <a:pt x="675" y="994"/>
                    <a:pt x="851" y="1348"/>
                  </a:cubicBezTo>
                  <a:cubicBezTo>
                    <a:pt x="902" y="1440"/>
                    <a:pt x="975" y="1614"/>
                    <a:pt x="1020" y="1708"/>
                  </a:cubicBezTo>
                  <a:cubicBezTo>
                    <a:pt x="1064" y="1820"/>
                    <a:pt x="1125" y="1959"/>
                    <a:pt x="1168" y="2074"/>
                  </a:cubicBezTo>
                  <a:cubicBezTo>
                    <a:pt x="1804" y="3756"/>
                    <a:pt x="1976" y="5588"/>
                    <a:pt x="2504" y="7303"/>
                  </a:cubicBezTo>
                  <a:cubicBezTo>
                    <a:pt x="2866" y="8543"/>
                    <a:pt x="3568" y="9659"/>
                    <a:pt x="4365" y="10661"/>
                  </a:cubicBezTo>
                  <a:cubicBezTo>
                    <a:pt x="4614" y="10976"/>
                    <a:pt x="4886" y="11272"/>
                    <a:pt x="5088" y="11620"/>
                  </a:cubicBezTo>
                  <a:cubicBezTo>
                    <a:pt x="5039" y="11495"/>
                    <a:pt x="4982" y="11373"/>
                    <a:pt x="4917" y="11256"/>
                  </a:cubicBezTo>
                  <a:cubicBezTo>
                    <a:pt x="4808" y="11058"/>
                    <a:pt x="4609" y="10760"/>
                    <a:pt x="4489" y="10572"/>
                  </a:cubicBezTo>
                  <a:cubicBezTo>
                    <a:pt x="3998" y="9788"/>
                    <a:pt x="3512" y="8989"/>
                    <a:pt x="3178" y="8127"/>
                  </a:cubicBezTo>
                  <a:cubicBezTo>
                    <a:pt x="2936" y="7516"/>
                    <a:pt x="2772" y="6875"/>
                    <a:pt x="2619" y="6234"/>
                  </a:cubicBezTo>
                  <a:cubicBezTo>
                    <a:pt x="2253" y="4677"/>
                    <a:pt x="1980" y="3040"/>
                    <a:pt x="1224" y="1609"/>
                  </a:cubicBezTo>
                  <a:cubicBezTo>
                    <a:pt x="1168" y="1510"/>
                    <a:pt x="1081" y="1348"/>
                    <a:pt x="1020" y="1257"/>
                  </a:cubicBezTo>
                  <a:cubicBezTo>
                    <a:pt x="879" y="1024"/>
                    <a:pt x="719" y="806"/>
                    <a:pt x="543" y="599"/>
                  </a:cubicBezTo>
                  <a:cubicBezTo>
                    <a:pt x="369" y="392"/>
                    <a:pt x="172" y="212"/>
                    <a:pt x="3" y="2"/>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p:nvPr/>
        </p:nvSpPr>
        <p:spPr>
          <a:xfrm>
            <a:off x="6296750" y="356113"/>
            <a:ext cx="61875" cy="61950"/>
          </a:xfrm>
          <a:custGeom>
            <a:avLst/>
            <a:gdLst/>
            <a:ahLst/>
            <a:cxnLst/>
            <a:rect l="l" t="t" r="r" b="b"/>
            <a:pathLst>
              <a:path w="2475" h="2478" extrusionOk="0">
                <a:moveTo>
                  <a:pt x="1239" y="1"/>
                </a:moveTo>
                <a:cubicBezTo>
                  <a:pt x="554" y="1"/>
                  <a:pt x="0" y="557"/>
                  <a:pt x="0" y="1239"/>
                </a:cubicBezTo>
                <a:cubicBezTo>
                  <a:pt x="0" y="1923"/>
                  <a:pt x="554" y="2477"/>
                  <a:pt x="1239" y="2477"/>
                </a:cubicBezTo>
                <a:cubicBezTo>
                  <a:pt x="1920" y="2477"/>
                  <a:pt x="2474" y="1923"/>
                  <a:pt x="2474" y="1239"/>
                </a:cubicBezTo>
                <a:cubicBezTo>
                  <a:pt x="2474" y="557"/>
                  <a:pt x="1920" y="1"/>
                  <a:pt x="1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flipH="1">
            <a:off x="253763" y="1424788"/>
            <a:ext cx="229725" cy="386475"/>
            <a:chOff x="2130450" y="-1642275"/>
            <a:chExt cx="229725" cy="386475"/>
          </a:xfrm>
        </p:grpSpPr>
        <p:sp>
          <p:nvSpPr>
            <p:cNvPr id="16" name="Google Shape;16;p2"/>
            <p:cNvSpPr/>
            <p:nvPr/>
          </p:nvSpPr>
          <p:spPr>
            <a:xfrm>
              <a:off x="2130450" y="-1642275"/>
              <a:ext cx="229725" cy="386475"/>
            </a:xfrm>
            <a:custGeom>
              <a:avLst/>
              <a:gdLst/>
              <a:ahLst/>
              <a:cxnLst/>
              <a:rect l="l" t="t" r="r" b="b"/>
              <a:pathLst>
                <a:path w="9189" h="15459" extrusionOk="0">
                  <a:moveTo>
                    <a:pt x="1046" y="1"/>
                  </a:moveTo>
                  <a:cubicBezTo>
                    <a:pt x="973" y="1"/>
                    <a:pt x="928" y="37"/>
                    <a:pt x="881" y="122"/>
                  </a:cubicBezTo>
                  <a:cubicBezTo>
                    <a:pt x="822" y="223"/>
                    <a:pt x="775" y="326"/>
                    <a:pt x="738" y="436"/>
                  </a:cubicBezTo>
                  <a:cubicBezTo>
                    <a:pt x="0" y="2630"/>
                    <a:pt x="169" y="5176"/>
                    <a:pt x="728" y="7394"/>
                  </a:cubicBezTo>
                  <a:cubicBezTo>
                    <a:pt x="1322" y="9747"/>
                    <a:pt x="2410" y="12072"/>
                    <a:pt x="4110" y="13815"/>
                  </a:cubicBezTo>
                  <a:cubicBezTo>
                    <a:pt x="4397" y="14109"/>
                    <a:pt x="4721" y="14358"/>
                    <a:pt x="5031" y="14621"/>
                  </a:cubicBezTo>
                  <a:cubicBezTo>
                    <a:pt x="5667" y="15169"/>
                    <a:pt x="6403" y="15459"/>
                    <a:pt x="7069" y="15459"/>
                  </a:cubicBezTo>
                  <a:cubicBezTo>
                    <a:pt x="7904" y="15459"/>
                    <a:pt x="8629" y="15003"/>
                    <a:pt x="8909" y="14029"/>
                  </a:cubicBezTo>
                  <a:cubicBezTo>
                    <a:pt x="9189" y="13054"/>
                    <a:pt x="9059" y="12049"/>
                    <a:pt x="9050" y="11823"/>
                  </a:cubicBezTo>
                  <a:cubicBezTo>
                    <a:pt x="8860" y="7281"/>
                    <a:pt x="4453" y="894"/>
                    <a:pt x="1144" y="16"/>
                  </a:cubicBezTo>
                  <a:cubicBezTo>
                    <a:pt x="1106" y="6"/>
                    <a:pt x="1074" y="1"/>
                    <a:pt x="10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177300" y="-1593025"/>
              <a:ext cx="127200" cy="290500"/>
            </a:xfrm>
            <a:custGeom>
              <a:avLst/>
              <a:gdLst/>
              <a:ahLst/>
              <a:cxnLst/>
              <a:rect l="l" t="t" r="r" b="b"/>
              <a:pathLst>
                <a:path w="5088" h="11620" extrusionOk="0">
                  <a:moveTo>
                    <a:pt x="0" y="0"/>
                  </a:moveTo>
                  <a:lnTo>
                    <a:pt x="0" y="0"/>
                  </a:lnTo>
                  <a:cubicBezTo>
                    <a:pt x="69" y="118"/>
                    <a:pt x="144" y="228"/>
                    <a:pt x="224" y="336"/>
                  </a:cubicBezTo>
                  <a:cubicBezTo>
                    <a:pt x="463" y="653"/>
                    <a:pt x="675" y="994"/>
                    <a:pt x="851" y="1348"/>
                  </a:cubicBezTo>
                  <a:cubicBezTo>
                    <a:pt x="902" y="1440"/>
                    <a:pt x="975" y="1614"/>
                    <a:pt x="1020" y="1708"/>
                  </a:cubicBezTo>
                  <a:cubicBezTo>
                    <a:pt x="1064" y="1820"/>
                    <a:pt x="1125" y="1959"/>
                    <a:pt x="1168" y="2074"/>
                  </a:cubicBezTo>
                  <a:cubicBezTo>
                    <a:pt x="1804" y="3756"/>
                    <a:pt x="1976" y="5588"/>
                    <a:pt x="2504" y="7303"/>
                  </a:cubicBezTo>
                  <a:cubicBezTo>
                    <a:pt x="2866" y="8543"/>
                    <a:pt x="3568" y="9659"/>
                    <a:pt x="4365" y="10661"/>
                  </a:cubicBezTo>
                  <a:cubicBezTo>
                    <a:pt x="4614" y="10976"/>
                    <a:pt x="4886" y="11272"/>
                    <a:pt x="5088" y="11620"/>
                  </a:cubicBezTo>
                  <a:cubicBezTo>
                    <a:pt x="5039" y="11495"/>
                    <a:pt x="4982" y="11373"/>
                    <a:pt x="4917" y="11256"/>
                  </a:cubicBezTo>
                  <a:cubicBezTo>
                    <a:pt x="4808" y="11058"/>
                    <a:pt x="4609" y="10760"/>
                    <a:pt x="4489" y="10572"/>
                  </a:cubicBezTo>
                  <a:cubicBezTo>
                    <a:pt x="3998" y="9788"/>
                    <a:pt x="3512" y="8989"/>
                    <a:pt x="3178" y="8127"/>
                  </a:cubicBezTo>
                  <a:cubicBezTo>
                    <a:pt x="2936" y="7516"/>
                    <a:pt x="2772" y="6875"/>
                    <a:pt x="2619" y="6234"/>
                  </a:cubicBezTo>
                  <a:cubicBezTo>
                    <a:pt x="2253" y="4677"/>
                    <a:pt x="1980" y="3040"/>
                    <a:pt x="1224" y="1609"/>
                  </a:cubicBezTo>
                  <a:cubicBezTo>
                    <a:pt x="1168" y="1510"/>
                    <a:pt x="1081" y="1348"/>
                    <a:pt x="1020" y="1257"/>
                  </a:cubicBezTo>
                  <a:cubicBezTo>
                    <a:pt x="879" y="1024"/>
                    <a:pt x="719" y="806"/>
                    <a:pt x="543" y="599"/>
                  </a:cubicBezTo>
                  <a:cubicBezTo>
                    <a:pt x="369" y="392"/>
                    <a:pt x="172" y="212"/>
                    <a:pt x="3" y="2"/>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p:nvPr/>
        </p:nvSpPr>
        <p:spPr>
          <a:xfrm>
            <a:off x="400313" y="2932163"/>
            <a:ext cx="83175" cy="86000"/>
          </a:xfrm>
          <a:custGeom>
            <a:avLst/>
            <a:gdLst/>
            <a:ahLst/>
            <a:cxnLst/>
            <a:rect l="l" t="t" r="r" b="b"/>
            <a:pathLst>
              <a:path w="3327" h="3440" extrusionOk="0">
                <a:moveTo>
                  <a:pt x="1611" y="1"/>
                </a:moveTo>
                <a:cubicBezTo>
                  <a:pt x="1597" y="1"/>
                  <a:pt x="1583" y="4"/>
                  <a:pt x="1570" y="10"/>
                </a:cubicBezTo>
                <a:cubicBezTo>
                  <a:pt x="1527" y="30"/>
                  <a:pt x="1490" y="55"/>
                  <a:pt x="1454" y="88"/>
                </a:cubicBezTo>
                <a:cubicBezTo>
                  <a:pt x="1417" y="128"/>
                  <a:pt x="1384" y="173"/>
                  <a:pt x="1354" y="218"/>
                </a:cubicBezTo>
                <a:cubicBezTo>
                  <a:pt x="1277" y="341"/>
                  <a:pt x="1211" y="471"/>
                  <a:pt x="1161" y="607"/>
                </a:cubicBezTo>
                <a:cubicBezTo>
                  <a:pt x="1121" y="710"/>
                  <a:pt x="1086" y="815"/>
                  <a:pt x="1058" y="923"/>
                </a:cubicBezTo>
                <a:cubicBezTo>
                  <a:pt x="1043" y="990"/>
                  <a:pt x="1026" y="1058"/>
                  <a:pt x="1013" y="1126"/>
                </a:cubicBezTo>
                <a:cubicBezTo>
                  <a:pt x="1011" y="1163"/>
                  <a:pt x="981" y="1193"/>
                  <a:pt x="946" y="1198"/>
                </a:cubicBezTo>
                <a:cubicBezTo>
                  <a:pt x="913" y="1206"/>
                  <a:pt x="883" y="1216"/>
                  <a:pt x="855" y="1226"/>
                </a:cubicBezTo>
                <a:cubicBezTo>
                  <a:pt x="725" y="1276"/>
                  <a:pt x="600" y="1331"/>
                  <a:pt x="479" y="1396"/>
                </a:cubicBezTo>
                <a:cubicBezTo>
                  <a:pt x="367" y="1454"/>
                  <a:pt x="259" y="1522"/>
                  <a:pt x="159" y="1594"/>
                </a:cubicBezTo>
                <a:cubicBezTo>
                  <a:pt x="113" y="1627"/>
                  <a:pt x="73" y="1664"/>
                  <a:pt x="36" y="1705"/>
                </a:cubicBezTo>
                <a:cubicBezTo>
                  <a:pt x="1" y="1747"/>
                  <a:pt x="3" y="1810"/>
                  <a:pt x="41" y="1850"/>
                </a:cubicBezTo>
                <a:cubicBezTo>
                  <a:pt x="96" y="1900"/>
                  <a:pt x="159" y="1948"/>
                  <a:pt x="224" y="1985"/>
                </a:cubicBezTo>
                <a:cubicBezTo>
                  <a:pt x="419" y="2098"/>
                  <a:pt x="627" y="2188"/>
                  <a:pt x="843" y="2256"/>
                </a:cubicBezTo>
                <a:cubicBezTo>
                  <a:pt x="893" y="2271"/>
                  <a:pt x="943" y="2284"/>
                  <a:pt x="996" y="2296"/>
                </a:cubicBezTo>
                <a:cubicBezTo>
                  <a:pt x="1026" y="2301"/>
                  <a:pt x="1051" y="2324"/>
                  <a:pt x="1053" y="2354"/>
                </a:cubicBezTo>
                <a:cubicBezTo>
                  <a:pt x="1073" y="2439"/>
                  <a:pt x="1101" y="2522"/>
                  <a:pt x="1131" y="2604"/>
                </a:cubicBezTo>
                <a:cubicBezTo>
                  <a:pt x="1171" y="2717"/>
                  <a:pt x="1219" y="2828"/>
                  <a:pt x="1274" y="2938"/>
                </a:cubicBezTo>
                <a:cubicBezTo>
                  <a:pt x="1332" y="3063"/>
                  <a:pt x="1407" y="3178"/>
                  <a:pt x="1492" y="3286"/>
                </a:cubicBezTo>
                <a:cubicBezTo>
                  <a:pt x="1537" y="3341"/>
                  <a:pt x="1590" y="3389"/>
                  <a:pt x="1652" y="3422"/>
                </a:cubicBezTo>
                <a:cubicBezTo>
                  <a:pt x="1674" y="3433"/>
                  <a:pt x="1697" y="3439"/>
                  <a:pt x="1721" y="3439"/>
                </a:cubicBezTo>
                <a:cubicBezTo>
                  <a:pt x="1752" y="3439"/>
                  <a:pt x="1782" y="3429"/>
                  <a:pt x="1808" y="3409"/>
                </a:cubicBezTo>
                <a:cubicBezTo>
                  <a:pt x="1851" y="3381"/>
                  <a:pt x="1891" y="3346"/>
                  <a:pt x="1921" y="3306"/>
                </a:cubicBezTo>
                <a:cubicBezTo>
                  <a:pt x="1978" y="3234"/>
                  <a:pt x="2028" y="3153"/>
                  <a:pt x="2069" y="3068"/>
                </a:cubicBezTo>
                <a:cubicBezTo>
                  <a:pt x="2174" y="2855"/>
                  <a:pt x="2254" y="2630"/>
                  <a:pt x="2304" y="2399"/>
                </a:cubicBezTo>
                <a:cubicBezTo>
                  <a:pt x="2312" y="2366"/>
                  <a:pt x="2319" y="2336"/>
                  <a:pt x="2324" y="2304"/>
                </a:cubicBezTo>
                <a:cubicBezTo>
                  <a:pt x="2327" y="2276"/>
                  <a:pt x="2347" y="2254"/>
                  <a:pt x="2377" y="2249"/>
                </a:cubicBezTo>
                <a:cubicBezTo>
                  <a:pt x="2440" y="2231"/>
                  <a:pt x="2502" y="2211"/>
                  <a:pt x="2562" y="2183"/>
                </a:cubicBezTo>
                <a:cubicBezTo>
                  <a:pt x="2728" y="2116"/>
                  <a:pt x="2886" y="2035"/>
                  <a:pt x="3039" y="1940"/>
                </a:cubicBezTo>
                <a:cubicBezTo>
                  <a:pt x="3116" y="1895"/>
                  <a:pt x="3192" y="1840"/>
                  <a:pt x="3259" y="1780"/>
                </a:cubicBezTo>
                <a:cubicBezTo>
                  <a:pt x="3274" y="1762"/>
                  <a:pt x="3292" y="1747"/>
                  <a:pt x="3307" y="1730"/>
                </a:cubicBezTo>
                <a:cubicBezTo>
                  <a:pt x="3319" y="1712"/>
                  <a:pt x="3327" y="1690"/>
                  <a:pt x="3327" y="1670"/>
                </a:cubicBezTo>
                <a:cubicBezTo>
                  <a:pt x="3324" y="1639"/>
                  <a:pt x="3309" y="1612"/>
                  <a:pt x="3287" y="1592"/>
                </a:cubicBezTo>
                <a:cubicBezTo>
                  <a:pt x="3239" y="1544"/>
                  <a:pt x="3184" y="1504"/>
                  <a:pt x="3126" y="1469"/>
                </a:cubicBezTo>
                <a:cubicBezTo>
                  <a:pt x="3001" y="1396"/>
                  <a:pt x="2871" y="1334"/>
                  <a:pt x="2738" y="1278"/>
                </a:cubicBezTo>
                <a:cubicBezTo>
                  <a:pt x="2610" y="1226"/>
                  <a:pt x="2477" y="1183"/>
                  <a:pt x="2344" y="1151"/>
                </a:cubicBezTo>
                <a:cubicBezTo>
                  <a:pt x="2309" y="1146"/>
                  <a:pt x="2282" y="1121"/>
                  <a:pt x="2277" y="1085"/>
                </a:cubicBezTo>
                <a:cubicBezTo>
                  <a:pt x="2206" y="810"/>
                  <a:pt x="2094" y="544"/>
                  <a:pt x="1943" y="303"/>
                </a:cubicBezTo>
                <a:cubicBezTo>
                  <a:pt x="1893" y="216"/>
                  <a:pt x="1825" y="136"/>
                  <a:pt x="1750" y="68"/>
                </a:cubicBezTo>
                <a:cubicBezTo>
                  <a:pt x="1718" y="40"/>
                  <a:pt x="1680" y="18"/>
                  <a:pt x="1637" y="5"/>
                </a:cubicBezTo>
                <a:cubicBezTo>
                  <a:pt x="1629" y="2"/>
                  <a:pt x="1620" y="1"/>
                  <a:pt x="16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676125" y="3583313"/>
            <a:ext cx="83175" cy="86000"/>
          </a:xfrm>
          <a:custGeom>
            <a:avLst/>
            <a:gdLst/>
            <a:ahLst/>
            <a:cxnLst/>
            <a:rect l="l" t="t" r="r" b="b"/>
            <a:pathLst>
              <a:path w="3327" h="3440" extrusionOk="0">
                <a:moveTo>
                  <a:pt x="1611" y="1"/>
                </a:moveTo>
                <a:cubicBezTo>
                  <a:pt x="1597" y="1"/>
                  <a:pt x="1583" y="4"/>
                  <a:pt x="1570" y="10"/>
                </a:cubicBezTo>
                <a:cubicBezTo>
                  <a:pt x="1527" y="30"/>
                  <a:pt x="1490" y="55"/>
                  <a:pt x="1454" y="88"/>
                </a:cubicBezTo>
                <a:cubicBezTo>
                  <a:pt x="1417" y="128"/>
                  <a:pt x="1384" y="173"/>
                  <a:pt x="1354" y="218"/>
                </a:cubicBezTo>
                <a:cubicBezTo>
                  <a:pt x="1277" y="341"/>
                  <a:pt x="1211" y="471"/>
                  <a:pt x="1161" y="607"/>
                </a:cubicBezTo>
                <a:cubicBezTo>
                  <a:pt x="1121" y="710"/>
                  <a:pt x="1086" y="815"/>
                  <a:pt x="1058" y="923"/>
                </a:cubicBezTo>
                <a:cubicBezTo>
                  <a:pt x="1043" y="990"/>
                  <a:pt x="1026" y="1058"/>
                  <a:pt x="1013" y="1126"/>
                </a:cubicBezTo>
                <a:cubicBezTo>
                  <a:pt x="1011" y="1163"/>
                  <a:pt x="981" y="1193"/>
                  <a:pt x="946" y="1198"/>
                </a:cubicBezTo>
                <a:cubicBezTo>
                  <a:pt x="913" y="1206"/>
                  <a:pt x="883" y="1216"/>
                  <a:pt x="855" y="1226"/>
                </a:cubicBezTo>
                <a:cubicBezTo>
                  <a:pt x="725" y="1276"/>
                  <a:pt x="600" y="1331"/>
                  <a:pt x="479" y="1396"/>
                </a:cubicBezTo>
                <a:cubicBezTo>
                  <a:pt x="367" y="1454"/>
                  <a:pt x="259" y="1522"/>
                  <a:pt x="159" y="1594"/>
                </a:cubicBezTo>
                <a:cubicBezTo>
                  <a:pt x="113" y="1627"/>
                  <a:pt x="73" y="1664"/>
                  <a:pt x="36" y="1705"/>
                </a:cubicBezTo>
                <a:cubicBezTo>
                  <a:pt x="1" y="1747"/>
                  <a:pt x="3" y="1810"/>
                  <a:pt x="41" y="1850"/>
                </a:cubicBezTo>
                <a:cubicBezTo>
                  <a:pt x="96" y="1900"/>
                  <a:pt x="159" y="1948"/>
                  <a:pt x="224" y="1985"/>
                </a:cubicBezTo>
                <a:cubicBezTo>
                  <a:pt x="419" y="2098"/>
                  <a:pt x="627" y="2188"/>
                  <a:pt x="843" y="2256"/>
                </a:cubicBezTo>
                <a:cubicBezTo>
                  <a:pt x="893" y="2271"/>
                  <a:pt x="943" y="2284"/>
                  <a:pt x="996" y="2296"/>
                </a:cubicBezTo>
                <a:cubicBezTo>
                  <a:pt x="1026" y="2301"/>
                  <a:pt x="1051" y="2324"/>
                  <a:pt x="1053" y="2354"/>
                </a:cubicBezTo>
                <a:cubicBezTo>
                  <a:pt x="1073" y="2439"/>
                  <a:pt x="1101" y="2522"/>
                  <a:pt x="1131" y="2604"/>
                </a:cubicBezTo>
                <a:cubicBezTo>
                  <a:pt x="1171" y="2717"/>
                  <a:pt x="1219" y="2828"/>
                  <a:pt x="1274" y="2938"/>
                </a:cubicBezTo>
                <a:cubicBezTo>
                  <a:pt x="1332" y="3063"/>
                  <a:pt x="1407" y="3178"/>
                  <a:pt x="1492" y="3286"/>
                </a:cubicBezTo>
                <a:cubicBezTo>
                  <a:pt x="1537" y="3341"/>
                  <a:pt x="1590" y="3389"/>
                  <a:pt x="1652" y="3422"/>
                </a:cubicBezTo>
                <a:cubicBezTo>
                  <a:pt x="1674" y="3433"/>
                  <a:pt x="1697" y="3439"/>
                  <a:pt x="1721" y="3439"/>
                </a:cubicBezTo>
                <a:cubicBezTo>
                  <a:pt x="1752" y="3439"/>
                  <a:pt x="1782" y="3429"/>
                  <a:pt x="1808" y="3409"/>
                </a:cubicBezTo>
                <a:cubicBezTo>
                  <a:pt x="1851" y="3381"/>
                  <a:pt x="1891" y="3346"/>
                  <a:pt x="1921" y="3306"/>
                </a:cubicBezTo>
                <a:cubicBezTo>
                  <a:pt x="1978" y="3234"/>
                  <a:pt x="2028" y="3153"/>
                  <a:pt x="2069" y="3068"/>
                </a:cubicBezTo>
                <a:cubicBezTo>
                  <a:pt x="2174" y="2855"/>
                  <a:pt x="2254" y="2630"/>
                  <a:pt x="2304" y="2399"/>
                </a:cubicBezTo>
                <a:cubicBezTo>
                  <a:pt x="2312" y="2366"/>
                  <a:pt x="2319" y="2336"/>
                  <a:pt x="2324" y="2304"/>
                </a:cubicBezTo>
                <a:cubicBezTo>
                  <a:pt x="2327" y="2276"/>
                  <a:pt x="2347" y="2254"/>
                  <a:pt x="2377" y="2249"/>
                </a:cubicBezTo>
                <a:cubicBezTo>
                  <a:pt x="2440" y="2231"/>
                  <a:pt x="2502" y="2211"/>
                  <a:pt x="2562" y="2183"/>
                </a:cubicBezTo>
                <a:cubicBezTo>
                  <a:pt x="2728" y="2116"/>
                  <a:pt x="2886" y="2035"/>
                  <a:pt x="3039" y="1940"/>
                </a:cubicBezTo>
                <a:cubicBezTo>
                  <a:pt x="3116" y="1895"/>
                  <a:pt x="3192" y="1840"/>
                  <a:pt x="3259" y="1780"/>
                </a:cubicBezTo>
                <a:cubicBezTo>
                  <a:pt x="3274" y="1762"/>
                  <a:pt x="3292" y="1747"/>
                  <a:pt x="3307" y="1730"/>
                </a:cubicBezTo>
                <a:cubicBezTo>
                  <a:pt x="3319" y="1712"/>
                  <a:pt x="3327" y="1690"/>
                  <a:pt x="3327" y="1670"/>
                </a:cubicBezTo>
                <a:cubicBezTo>
                  <a:pt x="3324" y="1639"/>
                  <a:pt x="3309" y="1612"/>
                  <a:pt x="3287" y="1592"/>
                </a:cubicBezTo>
                <a:cubicBezTo>
                  <a:pt x="3239" y="1544"/>
                  <a:pt x="3184" y="1504"/>
                  <a:pt x="3126" y="1469"/>
                </a:cubicBezTo>
                <a:cubicBezTo>
                  <a:pt x="3001" y="1396"/>
                  <a:pt x="2871" y="1334"/>
                  <a:pt x="2738" y="1278"/>
                </a:cubicBezTo>
                <a:cubicBezTo>
                  <a:pt x="2610" y="1226"/>
                  <a:pt x="2477" y="1183"/>
                  <a:pt x="2344" y="1151"/>
                </a:cubicBezTo>
                <a:cubicBezTo>
                  <a:pt x="2309" y="1146"/>
                  <a:pt x="2282" y="1121"/>
                  <a:pt x="2277" y="1085"/>
                </a:cubicBezTo>
                <a:cubicBezTo>
                  <a:pt x="2206" y="810"/>
                  <a:pt x="2094" y="544"/>
                  <a:pt x="1943" y="303"/>
                </a:cubicBezTo>
                <a:cubicBezTo>
                  <a:pt x="1893" y="216"/>
                  <a:pt x="1825" y="136"/>
                  <a:pt x="1750" y="68"/>
                </a:cubicBezTo>
                <a:cubicBezTo>
                  <a:pt x="1718" y="40"/>
                  <a:pt x="1680" y="18"/>
                  <a:pt x="1637" y="5"/>
                </a:cubicBezTo>
                <a:cubicBezTo>
                  <a:pt x="1629" y="2"/>
                  <a:pt x="1620" y="1"/>
                  <a:pt x="16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525375" y="2660600"/>
            <a:ext cx="47100" cy="45825"/>
          </a:xfrm>
          <a:custGeom>
            <a:avLst/>
            <a:gdLst/>
            <a:ahLst/>
            <a:cxnLst/>
            <a:rect l="l" t="t" r="r" b="b"/>
            <a:pathLst>
              <a:path w="1884" h="1833" extrusionOk="0">
                <a:moveTo>
                  <a:pt x="945" y="1"/>
                </a:moveTo>
                <a:cubicBezTo>
                  <a:pt x="461" y="1"/>
                  <a:pt x="55" y="378"/>
                  <a:pt x="28" y="869"/>
                </a:cubicBezTo>
                <a:cubicBezTo>
                  <a:pt x="1" y="1373"/>
                  <a:pt x="389" y="1804"/>
                  <a:pt x="893" y="1832"/>
                </a:cubicBezTo>
                <a:cubicBezTo>
                  <a:pt x="909" y="1832"/>
                  <a:pt x="924" y="1833"/>
                  <a:pt x="940" y="1833"/>
                </a:cubicBezTo>
                <a:cubicBezTo>
                  <a:pt x="1426" y="1833"/>
                  <a:pt x="1831" y="1455"/>
                  <a:pt x="1856" y="964"/>
                </a:cubicBezTo>
                <a:cubicBezTo>
                  <a:pt x="1883" y="461"/>
                  <a:pt x="1495" y="29"/>
                  <a:pt x="991" y="2"/>
                </a:cubicBezTo>
                <a:cubicBezTo>
                  <a:pt x="975" y="1"/>
                  <a:pt x="960" y="1"/>
                  <a:pt x="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193650" y="4449713"/>
            <a:ext cx="120025" cy="119750"/>
          </a:xfrm>
          <a:custGeom>
            <a:avLst/>
            <a:gdLst/>
            <a:ahLst/>
            <a:cxnLst/>
            <a:rect l="l" t="t" r="r" b="b"/>
            <a:pathLst>
              <a:path w="4801" h="4790" extrusionOk="0">
                <a:moveTo>
                  <a:pt x="3007" y="0"/>
                </a:moveTo>
                <a:cubicBezTo>
                  <a:pt x="2948" y="0"/>
                  <a:pt x="2888" y="28"/>
                  <a:pt x="2836" y="84"/>
                </a:cubicBezTo>
                <a:cubicBezTo>
                  <a:pt x="2733" y="190"/>
                  <a:pt x="2655" y="315"/>
                  <a:pt x="2602" y="450"/>
                </a:cubicBezTo>
                <a:cubicBezTo>
                  <a:pt x="2550" y="601"/>
                  <a:pt x="2507" y="756"/>
                  <a:pt x="2480" y="912"/>
                </a:cubicBezTo>
                <a:cubicBezTo>
                  <a:pt x="2470" y="969"/>
                  <a:pt x="2455" y="1024"/>
                  <a:pt x="2432" y="1079"/>
                </a:cubicBezTo>
                <a:cubicBezTo>
                  <a:pt x="2422" y="1104"/>
                  <a:pt x="2413" y="1116"/>
                  <a:pt x="2403" y="1116"/>
                </a:cubicBezTo>
                <a:cubicBezTo>
                  <a:pt x="2395" y="1116"/>
                  <a:pt x="2386" y="1110"/>
                  <a:pt x="2374" y="1097"/>
                </a:cubicBezTo>
                <a:cubicBezTo>
                  <a:pt x="2327" y="1047"/>
                  <a:pt x="2282" y="997"/>
                  <a:pt x="2234" y="949"/>
                </a:cubicBezTo>
                <a:cubicBezTo>
                  <a:pt x="2064" y="779"/>
                  <a:pt x="1896" y="603"/>
                  <a:pt x="1710" y="445"/>
                </a:cubicBezTo>
                <a:cubicBezTo>
                  <a:pt x="1635" y="378"/>
                  <a:pt x="1547" y="323"/>
                  <a:pt x="1449" y="290"/>
                </a:cubicBezTo>
                <a:cubicBezTo>
                  <a:pt x="1425" y="280"/>
                  <a:pt x="1400" y="276"/>
                  <a:pt x="1376" y="276"/>
                </a:cubicBezTo>
                <a:cubicBezTo>
                  <a:pt x="1291" y="276"/>
                  <a:pt x="1210" y="330"/>
                  <a:pt x="1181" y="415"/>
                </a:cubicBezTo>
                <a:cubicBezTo>
                  <a:pt x="1161" y="470"/>
                  <a:pt x="1154" y="531"/>
                  <a:pt x="1164" y="588"/>
                </a:cubicBezTo>
                <a:cubicBezTo>
                  <a:pt x="1174" y="666"/>
                  <a:pt x="1194" y="741"/>
                  <a:pt x="1221" y="814"/>
                </a:cubicBezTo>
                <a:cubicBezTo>
                  <a:pt x="1276" y="957"/>
                  <a:pt x="1352" y="1095"/>
                  <a:pt x="1447" y="1217"/>
                </a:cubicBezTo>
                <a:cubicBezTo>
                  <a:pt x="1497" y="1278"/>
                  <a:pt x="1540" y="1343"/>
                  <a:pt x="1585" y="1405"/>
                </a:cubicBezTo>
                <a:cubicBezTo>
                  <a:pt x="1594" y="1417"/>
                  <a:pt x="1587" y="1434"/>
                  <a:pt x="1573" y="1434"/>
                </a:cubicBezTo>
                <a:cubicBezTo>
                  <a:pt x="1571" y="1434"/>
                  <a:pt x="1569" y="1433"/>
                  <a:pt x="1567" y="1433"/>
                </a:cubicBezTo>
                <a:cubicBezTo>
                  <a:pt x="1530" y="1430"/>
                  <a:pt x="1490" y="1425"/>
                  <a:pt x="1454" y="1413"/>
                </a:cubicBezTo>
                <a:cubicBezTo>
                  <a:pt x="1314" y="1365"/>
                  <a:pt x="1171" y="1350"/>
                  <a:pt x="1056" y="1333"/>
                </a:cubicBezTo>
                <a:cubicBezTo>
                  <a:pt x="961" y="1320"/>
                  <a:pt x="893" y="1313"/>
                  <a:pt x="825" y="1303"/>
                </a:cubicBezTo>
                <a:cubicBezTo>
                  <a:pt x="772" y="1294"/>
                  <a:pt x="718" y="1291"/>
                  <a:pt x="665" y="1291"/>
                </a:cubicBezTo>
                <a:cubicBezTo>
                  <a:pt x="603" y="1291"/>
                  <a:pt x="541" y="1296"/>
                  <a:pt x="479" y="1305"/>
                </a:cubicBezTo>
                <a:cubicBezTo>
                  <a:pt x="422" y="1315"/>
                  <a:pt x="369" y="1340"/>
                  <a:pt x="324" y="1378"/>
                </a:cubicBezTo>
                <a:cubicBezTo>
                  <a:pt x="229" y="1453"/>
                  <a:pt x="201" y="1551"/>
                  <a:pt x="246" y="1661"/>
                </a:cubicBezTo>
                <a:cubicBezTo>
                  <a:pt x="271" y="1719"/>
                  <a:pt x="304" y="1774"/>
                  <a:pt x="349" y="1819"/>
                </a:cubicBezTo>
                <a:cubicBezTo>
                  <a:pt x="419" y="1892"/>
                  <a:pt x="502" y="1952"/>
                  <a:pt x="590" y="2002"/>
                </a:cubicBezTo>
                <a:cubicBezTo>
                  <a:pt x="785" y="2110"/>
                  <a:pt x="988" y="2202"/>
                  <a:pt x="1199" y="2275"/>
                </a:cubicBezTo>
                <a:cubicBezTo>
                  <a:pt x="1221" y="2283"/>
                  <a:pt x="1246" y="2290"/>
                  <a:pt x="1266" y="2300"/>
                </a:cubicBezTo>
                <a:cubicBezTo>
                  <a:pt x="1276" y="2305"/>
                  <a:pt x="1281" y="2313"/>
                  <a:pt x="1284" y="2320"/>
                </a:cubicBezTo>
                <a:cubicBezTo>
                  <a:pt x="1286" y="2328"/>
                  <a:pt x="1276" y="2338"/>
                  <a:pt x="1269" y="2340"/>
                </a:cubicBezTo>
                <a:cubicBezTo>
                  <a:pt x="1189" y="2375"/>
                  <a:pt x="1109" y="2408"/>
                  <a:pt x="1028" y="2441"/>
                </a:cubicBezTo>
                <a:cubicBezTo>
                  <a:pt x="748" y="2536"/>
                  <a:pt x="487" y="2684"/>
                  <a:pt x="259" y="2872"/>
                </a:cubicBezTo>
                <a:cubicBezTo>
                  <a:pt x="169" y="2947"/>
                  <a:pt x="88" y="3030"/>
                  <a:pt x="43" y="3140"/>
                </a:cubicBezTo>
                <a:cubicBezTo>
                  <a:pt x="1" y="3238"/>
                  <a:pt x="43" y="3353"/>
                  <a:pt x="141" y="3398"/>
                </a:cubicBezTo>
                <a:cubicBezTo>
                  <a:pt x="189" y="3421"/>
                  <a:pt x="239" y="3436"/>
                  <a:pt x="294" y="3443"/>
                </a:cubicBezTo>
                <a:cubicBezTo>
                  <a:pt x="386" y="3457"/>
                  <a:pt x="478" y="3464"/>
                  <a:pt x="571" y="3464"/>
                </a:cubicBezTo>
                <a:cubicBezTo>
                  <a:pt x="715" y="3464"/>
                  <a:pt x="859" y="3448"/>
                  <a:pt x="1001" y="3416"/>
                </a:cubicBezTo>
                <a:cubicBezTo>
                  <a:pt x="1131" y="3388"/>
                  <a:pt x="1261" y="3348"/>
                  <a:pt x="1392" y="3313"/>
                </a:cubicBezTo>
                <a:cubicBezTo>
                  <a:pt x="1394" y="3312"/>
                  <a:pt x="1396" y="3312"/>
                  <a:pt x="1399" y="3312"/>
                </a:cubicBezTo>
                <a:cubicBezTo>
                  <a:pt x="1416" y="3312"/>
                  <a:pt x="1431" y="3328"/>
                  <a:pt x="1427" y="3345"/>
                </a:cubicBezTo>
                <a:cubicBezTo>
                  <a:pt x="1389" y="3471"/>
                  <a:pt x="1354" y="3596"/>
                  <a:pt x="1314" y="3721"/>
                </a:cubicBezTo>
                <a:cubicBezTo>
                  <a:pt x="1269" y="3869"/>
                  <a:pt x="1244" y="4025"/>
                  <a:pt x="1239" y="4180"/>
                </a:cubicBezTo>
                <a:cubicBezTo>
                  <a:pt x="1234" y="4265"/>
                  <a:pt x="1241" y="4353"/>
                  <a:pt x="1264" y="4438"/>
                </a:cubicBezTo>
                <a:cubicBezTo>
                  <a:pt x="1305" y="4568"/>
                  <a:pt x="1385" y="4637"/>
                  <a:pt x="1487" y="4637"/>
                </a:cubicBezTo>
                <a:cubicBezTo>
                  <a:pt x="1533" y="4637"/>
                  <a:pt x="1584" y="4623"/>
                  <a:pt x="1637" y="4594"/>
                </a:cubicBezTo>
                <a:cubicBezTo>
                  <a:pt x="1705" y="4556"/>
                  <a:pt x="1765" y="4506"/>
                  <a:pt x="1815" y="4448"/>
                </a:cubicBezTo>
                <a:cubicBezTo>
                  <a:pt x="1898" y="4358"/>
                  <a:pt x="1968" y="4258"/>
                  <a:pt x="2021" y="4150"/>
                </a:cubicBezTo>
                <a:cubicBezTo>
                  <a:pt x="2066" y="4057"/>
                  <a:pt x="2111" y="3967"/>
                  <a:pt x="2156" y="3877"/>
                </a:cubicBezTo>
                <a:cubicBezTo>
                  <a:pt x="2161" y="3867"/>
                  <a:pt x="2169" y="3859"/>
                  <a:pt x="2174" y="3854"/>
                </a:cubicBezTo>
                <a:cubicBezTo>
                  <a:pt x="2184" y="3862"/>
                  <a:pt x="2196" y="3869"/>
                  <a:pt x="2204" y="3879"/>
                </a:cubicBezTo>
                <a:cubicBezTo>
                  <a:pt x="2297" y="4087"/>
                  <a:pt x="2407" y="4288"/>
                  <a:pt x="2532" y="4478"/>
                </a:cubicBezTo>
                <a:cubicBezTo>
                  <a:pt x="2612" y="4601"/>
                  <a:pt x="2705" y="4709"/>
                  <a:pt x="2843" y="4774"/>
                </a:cubicBezTo>
                <a:cubicBezTo>
                  <a:pt x="2863" y="4785"/>
                  <a:pt x="2885" y="4790"/>
                  <a:pt x="2907" y="4790"/>
                </a:cubicBezTo>
                <a:cubicBezTo>
                  <a:pt x="2937" y="4790"/>
                  <a:pt x="2966" y="4780"/>
                  <a:pt x="2991" y="4762"/>
                </a:cubicBezTo>
                <a:cubicBezTo>
                  <a:pt x="3034" y="4734"/>
                  <a:pt x="3064" y="4696"/>
                  <a:pt x="3084" y="4651"/>
                </a:cubicBezTo>
                <a:cubicBezTo>
                  <a:pt x="3121" y="4561"/>
                  <a:pt x="3139" y="4466"/>
                  <a:pt x="3139" y="4368"/>
                </a:cubicBezTo>
                <a:cubicBezTo>
                  <a:pt x="3134" y="4175"/>
                  <a:pt x="3104" y="3982"/>
                  <a:pt x="3044" y="3797"/>
                </a:cubicBezTo>
                <a:cubicBezTo>
                  <a:pt x="3041" y="3789"/>
                  <a:pt x="3039" y="3777"/>
                  <a:pt x="3044" y="3772"/>
                </a:cubicBezTo>
                <a:cubicBezTo>
                  <a:pt x="3048" y="3765"/>
                  <a:pt x="3053" y="3763"/>
                  <a:pt x="3057" y="3763"/>
                </a:cubicBezTo>
                <a:cubicBezTo>
                  <a:pt x="3065" y="3763"/>
                  <a:pt x="3072" y="3770"/>
                  <a:pt x="3079" y="3777"/>
                </a:cubicBezTo>
                <a:cubicBezTo>
                  <a:pt x="3199" y="3882"/>
                  <a:pt x="3324" y="3982"/>
                  <a:pt x="3455" y="4072"/>
                </a:cubicBezTo>
                <a:cubicBezTo>
                  <a:pt x="3532" y="4122"/>
                  <a:pt x="3615" y="4160"/>
                  <a:pt x="3705" y="4180"/>
                </a:cubicBezTo>
                <a:cubicBezTo>
                  <a:pt x="3728" y="4185"/>
                  <a:pt x="3750" y="4187"/>
                  <a:pt x="3770" y="4187"/>
                </a:cubicBezTo>
                <a:cubicBezTo>
                  <a:pt x="3935" y="4187"/>
                  <a:pt x="4015" y="4044"/>
                  <a:pt x="3989" y="3917"/>
                </a:cubicBezTo>
                <a:cubicBezTo>
                  <a:pt x="3973" y="3839"/>
                  <a:pt x="3951" y="3766"/>
                  <a:pt x="3921" y="3696"/>
                </a:cubicBezTo>
                <a:cubicBezTo>
                  <a:pt x="3856" y="3553"/>
                  <a:pt x="3783" y="3418"/>
                  <a:pt x="3698" y="3288"/>
                </a:cubicBezTo>
                <a:cubicBezTo>
                  <a:pt x="3693" y="3280"/>
                  <a:pt x="3685" y="3268"/>
                  <a:pt x="3688" y="3263"/>
                </a:cubicBezTo>
                <a:cubicBezTo>
                  <a:pt x="3691" y="3255"/>
                  <a:pt x="3695" y="3253"/>
                  <a:pt x="3701" y="3253"/>
                </a:cubicBezTo>
                <a:cubicBezTo>
                  <a:pt x="3708" y="3253"/>
                  <a:pt x="3716" y="3257"/>
                  <a:pt x="3723" y="3260"/>
                </a:cubicBezTo>
                <a:cubicBezTo>
                  <a:pt x="3896" y="3335"/>
                  <a:pt x="4084" y="3358"/>
                  <a:pt x="4272" y="3383"/>
                </a:cubicBezTo>
                <a:cubicBezTo>
                  <a:pt x="4305" y="3387"/>
                  <a:pt x="4338" y="3389"/>
                  <a:pt x="4371" y="3389"/>
                </a:cubicBezTo>
                <a:cubicBezTo>
                  <a:pt x="4420" y="3389"/>
                  <a:pt x="4469" y="3385"/>
                  <a:pt x="4517" y="3375"/>
                </a:cubicBezTo>
                <a:cubicBezTo>
                  <a:pt x="4668" y="3343"/>
                  <a:pt x="4801" y="3198"/>
                  <a:pt x="4668" y="3012"/>
                </a:cubicBezTo>
                <a:cubicBezTo>
                  <a:pt x="4603" y="2922"/>
                  <a:pt x="4522" y="2842"/>
                  <a:pt x="4432" y="2779"/>
                </a:cubicBezTo>
                <a:cubicBezTo>
                  <a:pt x="4224" y="2634"/>
                  <a:pt x="3996" y="2528"/>
                  <a:pt x="3765" y="2428"/>
                </a:cubicBezTo>
                <a:cubicBezTo>
                  <a:pt x="3728" y="2410"/>
                  <a:pt x="3665" y="2410"/>
                  <a:pt x="3665" y="2360"/>
                </a:cubicBezTo>
                <a:cubicBezTo>
                  <a:pt x="3663" y="2323"/>
                  <a:pt x="3723" y="2315"/>
                  <a:pt x="3755" y="2298"/>
                </a:cubicBezTo>
                <a:cubicBezTo>
                  <a:pt x="3966" y="2190"/>
                  <a:pt x="4164" y="2057"/>
                  <a:pt x="4344" y="1904"/>
                </a:cubicBezTo>
                <a:cubicBezTo>
                  <a:pt x="4450" y="1809"/>
                  <a:pt x="4537" y="1699"/>
                  <a:pt x="4603" y="1573"/>
                </a:cubicBezTo>
                <a:cubicBezTo>
                  <a:pt x="4678" y="1438"/>
                  <a:pt x="4610" y="1290"/>
                  <a:pt x="4447" y="1252"/>
                </a:cubicBezTo>
                <a:cubicBezTo>
                  <a:pt x="4395" y="1240"/>
                  <a:pt x="4342" y="1234"/>
                  <a:pt x="4290" y="1234"/>
                </a:cubicBezTo>
                <a:cubicBezTo>
                  <a:pt x="4280" y="1234"/>
                  <a:pt x="4269" y="1234"/>
                  <a:pt x="4259" y="1235"/>
                </a:cubicBezTo>
                <a:cubicBezTo>
                  <a:pt x="4144" y="1242"/>
                  <a:pt x="4029" y="1262"/>
                  <a:pt x="3918" y="1298"/>
                </a:cubicBezTo>
                <a:cubicBezTo>
                  <a:pt x="3743" y="1358"/>
                  <a:pt x="3565" y="1410"/>
                  <a:pt x="3402" y="1496"/>
                </a:cubicBezTo>
                <a:cubicBezTo>
                  <a:pt x="3389" y="1501"/>
                  <a:pt x="3374" y="1508"/>
                  <a:pt x="3362" y="1511"/>
                </a:cubicBezTo>
                <a:cubicBezTo>
                  <a:pt x="3356" y="1512"/>
                  <a:pt x="3351" y="1513"/>
                  <a:pt x="3346" y="1513"/>
                </a:cubicBezTo>
                <a:cubicBezTo>
                  <a:pt x="3332" y="1513"/>
                  <a:pt x="3322" y="1505"/>
                  <a:pt x="3322" y="1488"/>
                </a:cubicBezTo>
                <a:cubicBezTo>
                  <a:pt x="3319" y="1458"/>
                  <a:pt x="3322" y="1428"/>
                  <a:pt x="3327" y="1400"/>
                </a:cubicBezTo>
                <a:cubicBezTo>
                  <a:pt x="3352" y="1207"/>
                  <a:pt x="3359" y="1014"/>
                  <a:pt x="3352" y="821"/>
                </a:cubicBezTo>
                <a:cubicBezTo>
                  <a:pt x="3347" y="643"/>
                  <a:pt x="3334" y="463"/>
                  <a:pt x="3282" y="290"/>
                </a:cubicBezTo>
                <a:cubicBezTo>
                  <a:pt x="3262" y="225"/>
                  <a:pt x="3234" y="162"/>
                  <a:pt x="3194" y="107"/>
                </a:cubicBezTo>
                <a:cubicBezTo>
                  <a:pt x="3141" y="36"/>
                  <a:pt x="3074" y="0"/>
                  <a:pt x="3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092863" y="4478613"/>
            <a:ext cx="61875" cy="61950"/>
          </a:xfrm>
          <a:custGeom>
            <a:avLst/>
            <a:gdLst/>
            <a:ahLst/>
            <a:cxnLst/>
            <a:rect l="l" t="t" r="r" b="b"/>
            <a:pathLst>
              <a:path w="2475" h="2478" extrusionOk="0">
                <a:moveTo>
                  <a:pt x="1239" y="1"/>
                </a:moveTo>
                <a:cubicBezTo>
                  <a:pt x="554" y="1"/>
                  <a:pt x="0" y="557"/>
                  <a:pt x="0" y="1239"/>
                </a:cubicBezTo>
                <a:cubicBezTo>
                  <a:pt x="0" y="1923"/>
                  <a:pt x="554" y="2477"/>
                  <a:pt x="1239" y="2477"/>
                </a:cubicBezTo>
                <a:cubicBezTo>
                  <a:pt x="1920" y="2477"/>
                  <a:pt x="2474" y="1923"/>
                  <a:pt x="2474" y="1239"/>
                </a:cubicBezTo>
                <a:cubicBezTo>
                  <a:pt x="2474" y="557"/>
                  <a:pt x="1920" y="1"/>
                  <a:pt x="1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009175" y="384763"/>
            <a:ext cx="83175" cy="86000"/>
          </a:xfrm>
          <a:custGeom>
            <a:avLst/>
            <a:gdLst/>
            <a:ahLst/>
            <a:cxnLst/>
            <a:rect l="l" t="t" r="r" b="b"/>
            <a:pathLst>
              <a:path w="3327" h="3440" extrusionOk="0">
                <a:moveTo>
                  <a:pt x="1611" y="1"/>
                </a:moveTo>
                <a:cubicBezTo>
                  <a:pt x="1597" y="1"/>
                  <a:pt x="1583" y="4"/>
                  <a:pt x="1570" y="10"/>
                </a:cubicBezTo>
                <a:cubicBezTo>
                  <a:pt x="1527" y="30"/>
                  <a:pt x="1490" y="55"/>
                  <a:pt x="1454" y="88"/>
                </a:cubicBezTo>
                <a:cubicBezTo>
                  <a:pt x="1417" y="128"/>
                  <a:pt x="1384" y="173"/>
                  <a:pt x="1354" y="218"/>
                </a:cubicBezTo>
                <a:cubicBezTo>
                  <a:pt x="1277" y="341"/>
                  <a:pt x="1211" y="471"/>
                  <a:pt x="1161" y="607"/>
                </a:cubicBezTo>
                <a:cubicBezTo>
                  <a:pt x="1121" y="710"/>
                  <a:pt x="1086" y="815"/>
                  <a:pt x="1058" y="923"/>
                </a:cubicBezTo>
                <a:cubicBezTo>
                  <a:pt x="1043" y="990"/>
                  <a:pt x="1026" y="1058"/>
                  <a:pt x="1013" y="1126"/>
                </a:cubicBezTo>
                <a:cubicBezTo>
                  <a:pt x="1011" y="1163"/>
                  <a:pt x="981" y="1193"/>
                  <a:pt x="946" y="1198"/>
                </a:cubicBezTo>
                <a:cubicBezTo>
                  <a:pt x="913" y="1206"/>
                  <a:pt x="883" y="1216"/>
                  <a:pt x="855" y="1226"/>
                </a:cubicBezTo>
                <a:cubicBezTo>
                  <a:pt x="725" y="1276"/>
                  <a:pt x="600" y="1331"/>
                  <a:pt x="479" y="1396"/>
                </a:cubicBezTo>
                <a:cubicBezTo>
                  <a:pt x="367" y="1454"/>
                  <a:pt x="259" y="1522"/>
                  <a:pt x="159" y="1594"/>
                </a:cubicBezTo>
                <a:cubicBezTo>
                  <a:pt x="113" y="1627"/>
                  <a:pt x="73" y="1664"/>
                  <a:pt x="36" y="1705"/>
                </a:cubicBezTo>
                <a:cubicBezTo>
                  <a:pt x="1" y="1747"/>
                  <a:pt x="3" y="1810"/>
                  <a:pt x="41" y="1850"/>
                </a:cubicBezTo>
                <a:cubicBezTo>
                  <a:pt x="96" y="1900"/>
                  <a:pt x="159" y="1948"/>
                  <a:pt x="224" y="1985"/>
                </a:cubicBezTo>
                <a:cubicBezTo>
                  <a:pt x="419" y="2098"/>
                  <a:pt x="627" y="2188"/>
                  <a:pt x="843" y="2256"/>
                </a:cubicBezTo>
                <a:cubicBezTo>
                  <a:pt x="893" y="2271"/>
                  <a:pt x="943" y="2284"/>
                  <a:pt x="996" y="2296"/>
                </a:cubicBezTo>
                <a:cubicBezTo>
                  <a:pt x="1026" y="2301"/>
                  <a:pt x="1051" y="2324"/>
                  <a:pt x="1053" y="2354"/>
                </a:cubicBezTo>
                <a:cubicBezTo>
                  <a:pt x="1073" y="2439"/>
                  <a:pt x="1101" y="2522"/>
                  <a:pt x="1131" y="2604"/>
                </a:cubicBezTo>
                <a:cubicBezTo>
                  <a:pt x="1171" y="2717"/>
                  <a:pt x="1219" y="2828"/>
                  <a:pt x="1274" y="2938"/>
                </a:cubicBezTo>
                <a:cubicBezTo>
                  <a:pt x="1332" y="3063"/>
                  <a:pt x="1407" y="3178"/>
                  <a:pt x="1492" y="3286"/>
                </a:cubicBezTo>
                <a:cubicBezTo>
                  <a:pt x="1537" y="3341"/>
                  <a:pt x="1590" y="3389"/>
                  <a:pt x="1652" y="3422"/>
                </a:cubicBezTo>
                <a:cubicBezTo>
                  <a:pt x="1674" y="3433"/>
                  <a:pt x="1697" y="3439"/>
                  <a:pt x="1721" y="3439"/>
                </a:cubicBezTo>
                <a:cubicBezTo>
                  <a:pt x="1752" y="3439"/>
                  <a:pt x="1782" y="3429"/>
                  <a:pt x="1808" y="3409"/>
                </a:cubicBezTo>
                <a:cubicBezTo>
                  <a:pt x="1851" y="3381"/>
                  <a:pt x="1891" y="3346"/>
                  <a:pt x="1921" y="3306"/>
                </a:cubicBezTo>
                <a:cubicBezTo>
                  <a:pt x="1978" y="3234"/>
                  <a:pt x="2028" y="3153"/>
                  <a:pt x="2069" y="3068"/>
                </a:cubicBezTo>
                <a:cubicBezTo>
                  <a:pt x="2174" y="2855"/>
                  <a:pt x="2254" y="2630"/>
                  <a:pt x="2304" y="2399"/>
                </a:cubicBezTo>
                <a:cubicBezTo>
                  <a:pt x="2312" y="2366"/>
                  <a:pt x="2319" y="2336"/>
                  <a:pt x="2324" y="2304"/>
                </a:cubicBezTo>
                <a:cubicBezTo>
                  <a:pt x="2327" y="2276"/>
                  <a:pt x="2347" y="2254"/>
                  <a:pt x="2377" y="2249"/>
                </a:cubicBezTo>
                <a:cubicBezTo>
                  <a:pt x="2440" y="2231"/>
                  <a:pt x="2502" y="2211"/>
                  <a:pt x="2562" y="2183"/>
                </a:cubicBezTo>
                <a:cubicBezTo>
                  <a:pt x="2728" y="2116"/>
                  <a:pt x="2886" y="2035"/>
                  <a:pt x="3039" y="1940"/>
                </a:cubicBezTo>
                <a:cubicBezTo>
                  <a:pt x="3116" y="1895"/>
                  <a:pt x="3192" y="1840"/>
                  <a:pt x="3259" y="1780"/>
                </a:cubicBezTo>
                <a:cubicBezTo>
                  <a:pt x="3274" y="1762"/>
                  <a:pt x="3292" y="1747"/>
                  <a:pt x="3307" y="1730"/>
                </a:cubicBezTo>
                <a:cubicBezTo>
                  <a:pt x="3319" y="1712"/>
                  <a:pt x="3327" y="1690"/>
                  <a:pt x="3327" y="1670"/>
                </a:cubicBezTo>
                <a:cubicBezTo>
                  <a:pt x="3324" y="1639"/>
                  <a:pt x="3309" y="1612"/>
                  <a:pt x="3287" y="1592"/>
                </a:cubicBezTo>
                <a:cubicBezTo>
                  <a:pt x="3239" y="1544"/>
                  <a:pt x="3184" y="1504"/>
                  <a:pt x="3126" y="1469"/>
                </a:cubicBezTo>
                <a:cubicBezTo>
                  <a:pt x="3001" y="1396"/>
                  <a:pt x="2871" y="1334"/>
                  <a:pt x="2738" y="1278"/>
                </a:cubicBezTo>
                <a:cubicBezTo>
                  <a:pt x="2610" y="1226"/>
                  <a:pt x="2477" y="1183"/>
                  <a:pt x="2344" y="1151"/>
                </a:cubicBezTo>
                <a:cubicBezTo>
                  <a:pt x="2309" y="1146"/>
                  <a:pt x="2282" y="1121"/>
                  <a:pt x="2277" y="1085"/>
                </a:cubicBezTo>
                <a:cubicBezTo>
                  <a:pt x="2206" y="810"/>
                  <a:pt x="2094" y="544"/>
                  <a:pt x="1943" y="303"/>
                </a:cubicBezTo>
                <a:cubicBezTo>
                  <a:pt x="1893" y="216"/>
                  <a:pt x="1825" y="136"/>
                  <a:pt x="1750" y="68"/>
                </a:cubicBezTo>
                <a:cubicBezTo>
                  <a:pt x="1718" y="40"/>
                  <a:pt x="1680" y="18"/>
                  <a:pt x="1637" y="5"/>
                </a:cubicBezTo>
                <a:cubicBezTo>
                  <a:pt x="1629" y="2"/>
                  <a:pt x="1620" y="1"/>
                  <a:pt x="16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241263" y="367888"/>
            <a:ext cx="120025" cy="119750"/>
          </a:xfrm>
          <a:custGeom>
            <a:avLst/>
            <a:gdLst/>
            <a:ahLst/>
            <a:cxnLst/>
            <a:rect l="l" t="t" r="r" b="b"/>
            <a:pathLst>
              <a:path w="4801" h="4790" extrusionOk="0">
                <a:moveTo>
                  <a:pt x="3007" y="0"/>
                </a:moveTo>
                <a:cubicBezTo>
                  <a:pt x="2948" y="0"/>
                  <a:pt x="2888" y="28"/>
                  <a:pt x="2836" y="84"/>
                </a:cubicBezTo>
                <a:cubicBezTo>
                  <a:pt x="2733" y="190"/>
                  <a:pt x="2655" y="315"/>
                  <a:pt x="2602" y="450"/>
                </a:cubicBezTo>
                <a:cubicBezTo>
                  <a:pt x="2550" y="601"/>
                  <a:pt x="2507" y="756"/>
                  <a:pt x="2480" y="912"/>
                </a:cubicBezTo>
                <a:cubicBezTo>
                  <a:pt x="2470" y="969"/>
                  <a:pt x="2455" y="1024"/>
                  <a:pt x="2432" y="1079"/>
                </a:cubicBezTo>
                <a:cubicBezTo>
                  <a:pt x="2422" y="1104"/>
                  <a:pt x="2413" y="1116"/>
                  <a:pt x="2403" y="1116"/>
                </a:cubicBezTo>
                <a:cubicBezTo>
                  <a:pt x="2395" y="1116"/>
                  <a:pt x="2386" y="1110"/>
                  <a:pt x="2374" y="1097"/>
                </a:cubicBezTo>
                <a:cubicBezTo>
                  <a:pt x="2327" y="1047"/>
                  <a:pt x="2282" y="997"/>
                  <a:pt x="2234" y="949"/>
                </a:cubicBezTo>
                <a:cubicBezTo>
                  <a:pt x="2064" y="779"/>
                  <a:pt x="1896" y="603"/>
                  <a:pt x="1710" y="445"/>
                </a:cubicBezTo>
                <a:cubicBezTo>
                  <a:pt x="1635" y="378"/>
                  <a:pt x="1547" y="323"/>
                  <a:pt x="1449" y="290"/>
                </a:cubicBezTo>
                <a:cubicBezTo>
                  <a:pt x="1425" y="280"/>
                  <a:pt x="1400" y="276"/>
                  <a:pt x="1376" y="276"/>
                </a:cubicBezTo>
                <a:cubicBezTo>
                  <a:pt x="1291" y="276"/>
                  <a:pt x="1210" y="330"/>
                  <a:pt x="1181" y="415"/>
                </a:cubicBezTo>
                <a:cubicBezTo>
                  <a:pt x="1161" y="470"/>
                  <a:pt x="1154" y="531"/>
                  <a:pt x="1164" y="588"/>
                </a:cubicBezTo>
                <a:cubicBezTo>
                  <a:pt x="1174" y="666"/>
                  <a:pt x="1194" y="741"/>
                  <a:pt x="1221" y="814"/>
                </a:cubicBezTo>
                <a:cubicBezTo>
                  <a:pt x="1276" y="957"/>
                  <a:pt x="1352" y="1095"/>
                  <a:pt x="1447" y="1217"/>
                </a:cubicBezTo>
                <a:cubicBezTo>
                  <a:pt x="1497" y="1278"/>
                  <a:pt x="1540" y="1343"/>
                  <a:pt x="1585" y="1405"/>
                </a:cubicBezTo>
                <a:cubicBezTo>
                  <a:pt x="1594" y="1417"/>
                  <a:pt x="1587" y="1434"/>
                  <a:pt x="1573" y="1434"/>
                </a:cubicBezTo>
                <a:cubicBezTo>
                  <a:pt x="1571" y="1434"/>
                  <a:pt x="1569" y="1433"/>
                  <a:pt x="1567" y="1433"/>
                </a:cubicBezTo>
                <a:cubicBezTo>
                  <a:pt x="1530" y="1430"/>
                  <a:pt x="1490" y="1425"/>
                  <a:pt x="1454" y="1413"/>
                </a:cubicBezTo>
                <a:cubicBezTo>
                  <a:pt x="1314" y="1365"/>
                  <a:pt x="1171" y="1350"/>
                  <a:pt x="1056" y="1333"/>
                </a:cubicBezTo>
                <a:cubicBezTo>
                  <a:pt x="961" y="1320"/>
                  <a:pt x="893" y="1313"/>
                  <a:pt x="825" y="1303"/>
                </a:cubicBezTo>
                <a:cubicBezTo>
                  <a:pt x="772" y="1294"/>
                  <a:pt x="718" y="1291"/>
                  <a:pt x="665" y="1291"/>
                </a:cubicBezTo>
                <a:cubicBezTo>
                  <a:pt x="603" y="1291"/>
                  <a:pt x="541" y="1296"/>
                  <a:pt x="479" y="1305"/>
                </a:cubicBezTo>
                <a:cubicBezTo>
                  <a:pt x="422" y="1315"/>
                  <a:pt x="369" y="1340"/>
                  <a:pt x="324" y="1378"/>
                </a:cubicBezTo>
                <a:cubicBezTo>
                  <a:pt x="229" y="1453"/>
                  <a:pt x="201" y="1551"/>
                  <a:pt x="246" y="1661"/>
                </a:cubicBezTo>
                <a:cubicBezTo>
                  <a:pt x="271" y="1719"/>
                  <a:pt x="304" y="1774"/>
                  <a:pt x="349" y="1819"/>
                </a:cubicBezTo>
                <a:cubicBezTo>
                  <a:pt x="419" y="1892"/>
                  <a:pt x="502" y="1952"/>
                  <a:pt x="590" y="2002"/>
                </a:cubicBezTo>
                <a:cubicBezTo>
                  <a:pt x="785" y="2110"/>
                  <a:pt x="988" y="2202"/>
                  <a:pt x="1199" y="2275"/>
                </a:cubicBezTo>
                <a:cubicBezTo>
                  <a:pt x="1221" y="2283"/>
                  <a:pt x="1246" y="2290"/>
                  <a:pt x="1266" y="2300"/>
                </a:cubicBezTo>
                <a:cubicBezTo>
                  <a:pt x="1276" y="2305"/>
                  <a:pt x="1281" y="2313"/>
                  <a:pt x="1284" y="2320"/>
                </a:cubicBezTo>
                <a:cubicBezTo>
                  <a:pt x="1286" y="2328"/>
                  <a:pt x="1276" y="2338"/>
                  <a:pt x="1269" y="2340"/>
                </a:cubicBezTo>
                <a:cubicBezTo>
                  <a:pt x="1189" y="2375"/>
                  <a:pt x="1109" y="2408"/>
                  <a:pt x="1028" y="2441"/>
                </a:cubicBezTo>
                <a:cubicBezTo>
                  <a:pt x="748" y="2536"/>
                  <a:pt x="487" y="2684"/>
                  <a:pt x="259" y="2872"/>
                </a:cubicBezTo>
                <a:cubicBezTo>
                  <a:pt x="169" y="2947"/>
                  <a:pt x="88" y="3030"/>
                  <a:pt x="43" y="3140"/>
                </a:cubicBezTo>
                <a:cubicBezTo>
                  <a:pt x="1" y="3238"/>
                  <a:pt x="43" y="3353"/>
                  <a:pt x="141" y="3398"/>
                </a:cubicBezTo>
                <a:cubicBezTo>
                  <a:pt x="189" y="3421"/>
                  <a:pt x="239" y="3436"/>
                  <a:pt x="294" y="3443"/>
                </a:cubicBezTo>
                <a:cubicBezTo>
                  <a:pt x="386" y="3457"/>
                  <a:pt x="478" y="3464"/>
                  <a:pt x="571" y="3464"/>
                </a:cubicBezTo>
                <a:cubicBezTo>
                  <a:pt x="715" y="3464"/>
                  <a:pt x="859" y="3448"/>
                  <a:pt x="1001" y="3416"/>
                </a:cubicBezTo>
                <a:cubicBezTo>
                  <a:pt x="1131" y="3388"/>
                  <a:pt x="1261" y="3348"/>
                  <a:pt x="1392" y="3313"/>
                </a:cubicBezTo>
                <a:cubicBezTo>
                  <a:pt x="1394" y="3312"/>
                  <a:pt x="1396" y="3312"/>
                  <a:pt x="1399" y="3312"/>
                </a:cubicBezTo>
                <a:cubicBezTo>
                  <a:pt x="1416" y="3312"/>
                  <a:pt x="1431" y="3328"/>
                  <a:pt x="1427" y="3345"/>
                </a:cubicBezTo>
                <a:cubicBezTo>
                  <a:pt x="1389" y="3471"/>
                  <a:pt x="1354" y="3596"/>
                  <a:pt x="1314" y="3721"/>
                </a:cubicBezTo>
                <a:cubicBezTo>
                  <a:pt x="1269" y="3869"/>
                  <a:pt x="1244" y="4025"/>
                  <a:pt x="1239" y="4180"/>
                </a:cubicBezTo>
                <a:cubicBezTo>
                  <a:pt x="1234" y="4265"/>
                  <a:pt x="1241" y="4353"/>
                  <a:pt x="1264" y="4438"/>
                </a:cubicBezTo>
                <a:cubicBezTo>
                  <a:pt x="1305" y="4568"/>
                  <a:pt x="1385" y="4637"/>
                  <a:pt x="1487" y="4637"/>
                </a:cubicBezTo>
                <a:cubicBezTo>
                  <a:pt x="1533" y="4637"/>
                  <a:pt x="1584" y="4623"/>
                  <a:pt x="1637" y="4594"/>
                </a:cubicBezTo>
                <a:cubicBezTo>
                  <a:pt x="1705" y="4556"/>
                  <a:pt x="1765" y="4506"/>
                  <a:pt x="1815" y="4448"/>
                </a:cubicBezTo>
                <a:cubicBezTo>
                  <a:pt x="1898" y="4358"/>
                  <a:pt x="1968" y="4258"/>
                  <a:pt x="2021" y="4150"/>
                </a:cubicBezTo>
                <a:cubicBezTo>
                  <a:pt x="2066" y="4057"/>
                  <a:pt x="2111" y="3967"/>
                  <a:pt x="2156" y="3877"/>
                </a:cubicBezTo>
                <a:cubicBezTo>
                  <a:pt x="2161" y="3867"/>
                  <a:pt x="2169" y="3859"/>
                  <a:pt x="2174" y="3854"/>
                </a:cubicBezTo>
                <a:cubicBezTo>
                  <a:pt x="2184" y="3862"/>
                  <a:pt x="2196" y="3869"/>
                  <a:pt x="2204" y="3879"/>
                </a:cubicBezTo>
                <a:cubicBezTo>
                  <a:pt x="2297" y="4087"/>
                  <a:pt x="2407" y="4288"/>
                  <a:pt x="2532" y="4478"/>
                </a:cubicBezTo>
                <a:cubicBezTo>
                  <a:pt x="2612" y="4601"/>
                  <a:pt x="2705" y="4709"/>
                  <a:pt x="2843" y="4774"/>
                </a:cubicBezTo>
                <a:cubicBezTo>
                  <a:pt x="2863" y="4785"/>
                  <a:pt x="2885" y="4790"/>
                  <a:pt x="2907" y="4790"/>
                </a:cubicBezTo>
                <a:cubicBezTo>
                  <a:pt x="2937" y="4790"/>
                  <a:pt x="2966" y="4780"/>
                  <a:pt x="2991" y="4762"/>
                </a:cubicBezTo>
                <a:cubicBezTo>
                  <a:pt x="3034" y="4734"/>
                  <a:pt x="3064" y="4696"/>
                  <a:pt x="3084" y="4651"/>
                </a:cubicBezTo>
                <a:cubicBezTo>
                  <a:pt x="3121" y="4561"/>
                  <a:pt x="3139" y="4466"/>
                  <a:pt x="3139" y="4368"/>
                </a:cubicBezTo>
                <a:cubicBezTo>
                  <a:pt x="3134" y="4175"/>
                  <a:pt x="3104" y="3982"/>
                  <a:pt x="3044" y="3797"/>
                </a:cubicBezTo>
                <a:cubicBezTo>
                  <a:pt x="3041" y="3789"/>
                  <a:pt x="3039" y="3777"/>
                  <a:pt x="3044" y="3772"/>
                </a:cubicBezTo>
                <a:cubicBezTo>
                  <a:pt x="3048" y="3765"/>
                  <a:pt x="3053" y="3763"/>
                  <a:pt x="3057" y="3763"/>
                </a:cubicBezTo>
                <a:cubicBezTo>
                  <a:pt x="3065" y="3763"/>
                  <a:pt x="3072" y="3770"/>
                  <a:pt x="3079" y="3777"/>
                </a:cubicBezTo>
                <a:cubicBezTo>
                  <a:pt x="3199" y="3882"/>
                  <a:pt x="3324" y="3982"/>
                  <a:pt x="3455" y="4072"/>
                </a:cubicBezTo>
                <a:cubicBezTo>
                  <a:pt x="3532" y="4122"/>
                  <a:pt x="3615" y="4160"/>
                  <a:pt x="3705" y="4180"/>
                </a:cubicBezTo>
                <a:cubicBezTo>
                  <a:pt x="3728" y="4185"/>
                  <a:pt x="3750" y="4187"/>
                  <a:pt x="3770" y="4187"/>
                </a:cubicBezTo>
                <a:cubicBezTo>
                  <a:pt x="3935" y="4187"/>
                  <a:pt x="4015" y="4044"/>
                  <a:pt x="3989" y="3917"/>
                </a:cubicBezTo>
                <a:cubicBezTo>
                  <a:pt x="3973" y="3839"/>
                  <a:pt x="3951" y="3766"/>
                  <a:pt x="3921" y="3696"/>
                </a:cubicBezTo>
                <a:cubicBezTo>
                  <a:pt x="3856" y="3553"/>
                  <a:pt x="3783" y="3418"/>
                  <a:pt x="3698" y="3288"/>
                </a:cubicBezTo>
                <a:cubicBezTo>
                  <a:pt x="3693" y="3280"/>
                  <a:pt x="3685" y="3268"/>
                  <a:pt x="3688" y="3263"/>
                </a:cubicBezTo>
                <a:cubicBezTo>
                  <a:pt x="3691" y="3255"/>
                  <a:pt x="3695" y="3253"/>
                  <a:pt x="3701" y="3253"/>
                </a:cubicBezTo>
                <a:cubicBezTo>
                  <a:pt x="3708" y="3253"/>
                  <a:pt x="3716" y="3257"/>
                  <a:pt x="3723" y="3260"/>
                </a:cubicBezTo>
                <a:cubicBezTo>
                  <a:pt x="3896" y="3335"/>
                  <a:pt x="4084" y="3358"/>
                  <a:pt x="4272" y="3383"/>
                </a:cubicBezTo>
                <a:cubicBezTo>
                  <a:pt x="4305" y="3387"/>
                  <a:pt x="4338" y="3389"/>
                  <a:pt x="4371" y="3389"/>
                </a:cubicBezTo>
                <a:cubicBezTo>
                  <a:pt x="4420" y="3389"/>
                  <a:pt x="4469" y="3385"/>
                  <a:pt x="4517" y="3375"/>
                </a:cubicBezTo>
                <a:cubicBezTo>
                  <a:pt x="4668" y="3343"/>
                  <a:pt x="4801" y="3198"/>
                  <a:pt x="4668" y="3012"/>
                </a:cubicBezTo>
                <a:cubicBezTo>
                  <a:pt x="4603" y="2922"/>
                  <a:pt x="4522" y="2842"/>
                  <a:pt x="4432" y="2779"/>
                </a:cubicBezTo>
                <a:cubicBezTo>
                  <a:pt x="4224" y="2634"/>
                  <a:pt x="3996" y="2528"/>
                  <a:pt x="3765" y="2428"/>
                </a:cubicBezTo>
                <a:cubicBezTo>
                  <a:pt x="3728" y="2410"/>
                  <a:pt x="3665" y="2410"/>
                  <a:pt x="3665" y="2360"/>
                </a:cubicBezTo>
                <a:cubicBezTo>
                  <a:pt x="3663" y="2323"/>
                  <a:pt x="3723" y="2315"/>
                  <a:pt x="3755" y="2298"/>
                </a:cubicBezTo>
                <a:cubicBezTo>
                  <a:pt x="3966" y="2190"/>
                  <a:pt x="4164" y="2057"/>
                  <a:pt x="4344" y="1904"/>
                </a:cubicBezTo>
                <a:cubicBezTo>
                  <a:pt x="4450" y="1809"/>
                  <a:pt x="4537" y="1699"/>
                  <a:pt x="4603" y="1573"/>
                </a:cubicBezTo>
                <a:cubicBezTo>
                  <a:pt x="4678" y="1438"/>
                  <a:pt x="4610" y="1290"/>
                  <a:pt x="4447" y="1252"/>
                </a:cubicBezTo>
                <a:cubicBezTo>
                  <a:pt x="4395" y="1240"/>
                  <a:pt x="4342" y="1234"/>
                  <a:pt x="4290" y="1234"/>
                </a:cubicBezTo>
                <a:cubicBezTo>
                  <a:pt x="4280" y="1234"/>
                  <a:pt x="4269" y="1234"/>
                  <a:pt x="4259" y="1235"/>
                </a:cubicBezTo>
                <a:cubicBezTo>
                  <a:pt x="4144" y="1242"/>
                  <a:pt x="4029" y="1262"/>
                  <a:pt x="3918" y="1298"/>
                </a:cubicBezTo>
                <a:cubicBezTo>
                  <a:pt x="3743" y="1358"/>
                  <a:pt x="3565" y="1410"/>
                  <a:pt x="3402" y="1496"/>
                </a:cubicBezTo>
                <a:cubicBezTo>
                  <a:pt x="3389" y="1501"/>
                  <a:pt x="3374" y="1508"/>
                  <a:pt x="3362" y="1511"/>
                </a:cubicBezTo>
                <a:cubicBezTo>
                  <a:pt x="3356" y="1512"/>
                  <a:pt x="3351" y="1513"/>
                  <a:pt x="3346" y="1513"/>
                </a:cubicBezTo>
                <a:cubicBezTo>
                  <a:pt x="3332" y="1513"/>
                  <a:pt x="3322" y="1505"/>
                  <a:pt x="3322" y="1488"/>
                </a:cubicBezTo>
                <a:cubicBezTo>
                  <a:pt x="3319" y="1458"/>
                  <a:pt x="3322" y="1428"/>
                  <a:pt x="3327" y="1400"/>
                </a:cubicBezTo>
                <a:cubicBezTo>
                  <a:pt x="3352" y="1207"/>
                  <a:pt x="3359" y="1014"/>
                  <a:pt x="3352" y="821"/>
                </a:cubicBezTo>
                <a:cubicBezTo>
                  <a:pt x="3347" y="643"/>
                  <a:pt x="3334" y="463"/>
                  <a:pt x="3282" y="290"/>
                </a:cubicBezTo>
                <a:cubicBezTo>
                  <a:pt x="3262" y="225"/>
                  <a:pt x="3234" y="162"/>
                  <a:pt x="3194" y="107"/>
                </a:cubicBezTo>
                <a:cubicBezTo>
                  <a:pt x="3141" y="36"/>
                  <a:pt x="3074" y="0"/>
                  <a:pt x="3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3678175" y="2481176"/>
            <a:ext cx="4752600" cy="1064700"/>
          </a:xfrm>
          <a:prstGeom prst="rect">
            <a:avLst/>
          </a:prstGeom>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algn="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title" idx="2" hasCustomPrompt="1"/>
          </p:nvPr>
        </p:nvSpPr>
        <p:spPr>
          <a:xfrm>
            <a:off x="7286625" y="1361156"/>
            <a:ext cx="10233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5"/>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8" name="Google Shape;28;p3"/>
          <p:cNvSpPr txBox="1">
            <a:spLocks noGrp="1"/>
          </p:cNvSpPr>
          <p:nvPr>
            <p:ph type="subTitle" idx="1"/>
          </p:nvPr>
        </p:nvSpPr>
        <p:spPr>
          <a:xfrm>
            <a:off x="3678175" y="3685219"/>
            <a:ext cx="4752600" cy="413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29" name="Google Shape;29;p3"/>
          <p:cNvGrpSpPr/>
          <p:nvPr/>
        </p:nvGrpSpPr>
        <p:grpSpPr>
          <a:xfrm>
            <a:off x="8550800" y="477538"/>
            <a:ext cx="229725" cy="386475"/>
            <a:chOff x="2130450" y="-1642275"/>
            <a:chExt cx="229725" cy="386475"/>
          </a:xfrm>
        </p:grpSpPr>
        <p:sp>
          <p:nvSpPr>
            <p:cNvPr id="30" name="Google Shape;30;p3"/>
            <p:cNvSpPr/>
            <p:nvPr/>
          </p:nvSpPr>
          <p:spPr>
            <a:xfrm>
              <a:off x="2130450" y="-1642275"/>
              <a:ext cx="229725" cy="386475"/>
            </a:xfrm>
            <a:custGeom>
              <a:avLst/>
              <a:gdLst/>
              <a:ahLst/>
              <a:cxnLst/>
              <a:rect l="l" t="t" r="r" b="b"/>
              <a:pathLst>
                <a:path w="9189" h="15459" extrusionOk="0">
                  <a:moveTo>
                    <a:pt x="1046" y="1"/>
                  </a:moveTo>
                  <a:cubicBezTo>
                    <a:pt x="973" y="1"/>
                    <a:pt x="928" y="37"/>
                    <a:pt x="881" y="122"/>
                  </a:cubicBezTo>
                  <a:cubicBezTo>
                    <a:pt x="822" y="223"/>
                    <a:pt x="775" y="326"/>
                    <a:pt x="738" y="436"/>
                  </a:cubicBezTo>
                  <a:cubicBezTo>
                    <a:pt x="0" y="2630"/>
                    <a:pt x="169" y="5176"/>
                    <a:pt x="728" y="7394"/>
                  </a:cubicBezTo>
                  <a:cubicBezTo>
                    <a:pt x="1322" y="9747"/>
                    <a:pt x="2410" y="12072"/>
                    <a:pt x="4110" y="13815"/>
                  </a:cubicBezTo>
                  <a:cubicBezTo>
                    <a:pt x="4397" y="14109"/>
                    <a:pt x="4721" y="14358"/>
                    <a:pt x="5031" y="14621"/>
                  </a:cubicBezTo>
                  <a:cubicBezTo>
                    <a:pt x="5667" y="15169"/>
                    <a:pt x="6403" y="15459"/>
                    <a:pt x="7069" y="15459"/>
                  </a:cubicBezTo>
                  <a:cubicBezTo>
                    <a:pt x="7904" y="15459"/>
                    <a:pt x="8629" y="15003"/>
                    <a:pt x="8909" y="14029"/>
                  </a:cubicBezTo>
                  <a:cubicBezTo>
                    <a:pt x="9189" y="13054"/>
                    <a:pt x="9059" y="12049"/>
                    <a:pt x="9050" y="11823"/>
                  </a:cubicBezTo>
                  <a:cubicBezTo>
                    <a:pt x="8860" y="7281"/>
                    <a:pt x="4453" y="894"/>
                    <a:pt x="1144" y="16"/>
                  </a:cubicBezTo>
                  <a:cubicBezTo>
                    <a:pt x="1106" y="6"/>
                    <a:pt x="1074" y="1"/>
                    <a:pt x="10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2177300" y="-1593025"/>
              <a:ext cx="127200" cy="290500"/>
            </a:xfrm>
            <a:custGeom>
              <a:avLst/>
              <a:gdLst/>
              <a:ahLst/>
              <a:cxnLst/>
              <a:rect l="l" t="t" r="r" b="b"/>
              <a:pathLst>
                <a:path w="5088" h="11620" extrusionOk="0">
                  <a:moveTo>
                    <a:pt x="0" y="0"/>
                  </a:moveTo>
                  <a:lnTo>
                    <a:pt x="0" y="0"/>
                  </a:lnTo>
                  <a:cubicBezTo>
                    <a:pt x="69" y="118"/>
                    <a:pt x="144" y="228"/>
                    <a:pt x="224" y="336"/>
                  </a:cubicBezTo>
                  <a:cubicBezTo>
                    <a:pt x="463" y="653"/>
                    <a:pt x="675" y="994"/>
                    <a:pt x="851" y="1348"/>
                  </a:cubicBezTo>
                  <a:cubicBezTo>
                    <a:pt x="902" y="1440"/>
                    <a:pt x="975" y="1614"/>
                    <a:pt x="1020" y="1708"/>
                  </a:cubicBezTo>
                  <a:cubicBezTo>
                    <a:pt x="1064" y="1820"/>
                    <a:pt x="1125" y="1959"/>
                    <a:pt x="1168" y="2074"/>
                  </a:cubicBezTo>
                  <a:cubicBezTo>
                    <a:pt x="1804" y="3756"/>
                    <a:pt x="1976" y="5588"/>
                    <a:pt x="2504" y="7303"/>
                  </a:cubicBezTo>
                  <a:cubicBezTo>
                    <a:pt x="2866" y="8543"/>
                    <a:pt x="3568" y="9659"/>
                    <a:pt x="4365" y="10661"/>
                  </a:cubicBezTo>
                  <a:cubicBezTo>
                    <a:pt x="4614" y="10976"/>
                    <a:pt x="4886" y="11272"/>
                    <a:pt x="5088" y="11620"/>
                  </a:cubicBezTo>
                  <a:cubicBezTo>
                    <a:pt x="5039" y="11495"/>
                    <a:pt x="4982" y="11373"/>
                    <a:pt x="4917" y="11256"/>
                  </a:cubicBezTo>
                  <a:cubicBezTo>
                    <a:pt x="4808" y="11058"/>
                    <a:pt x="4609" y="10760"/>
                    <a:pt x="4489" y="10572"/>
                  </a:cubicBezTo>
                  <a:cubicBezTo>
                    <a:pt x="3998" y="9788"/>
                    <a:pt x="3512" y="8989"/>
                    <a:pt x="3178" y="8127"/>
                  </a:cubicBezTo>
                  <a:cubicBezTo>
                    <a:pt x="2936" y="7516"/>
                    <a:pt x="2772" y="6875"/>
                    <a:pt x="2619" y="6234"/>
                  </a:cubicBezTo>
                  <a:cubicBezTo>
                    <a:pt x="2253" y="4677"/>
                    <a:pt x="1980" y="3040"/>
                    <a:pt x="1224" y="1609"/>
                  </a:cubicBezTo>
                  <a:cubicBezTo>
                    <a:pt x="1168" y="1510"/>
                    <a:pt x="1081" y="1348"/>
                    <a:pt x="1020" y="1257"/>
                  </a:cubicBezTo>
                  <a:cubicBezTo>
                    <a:pt x="879" y="1024"/>
                    <a:pt x="719" y="806"/>
                    <a:pt x="543" y="599"/>
                  </a:cubicBezTo>
                  <a:cubicBezTo>
                    <a:pt x="369" y="392"/>
                    <a:pt x="172" y="212"/>
                    <a:pt x="3" y="2"/>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3"/>
          <p:cNvSpPr/>
          <p:nvPr/>
        </p:nvSpPr>
        <p:spPr>
          <a:xfrm>
            <a:off x="5385325" y="556363"/>
            <a:ext cx="83175" cy="86000"/>
          </a:xfrm>
          <a:custGeom>
            <a:avLst/>
            <a:gdLst/>
            <a:ahLst/>
            <a:cxnLst/>
            <a:rect l="l" t="t" r="r" b="b"/>
            <a:pathLst>
              <a:path w="3327" h="3440" extrusionOk="0">
                <a:moveTo>
                  <a:pt x="1611" y="1"/>
                </a:moveTo>
                <a:cubicBezTo>
                  <a:pt x="1597" y="1"/>
                  <a:pt x="1583" y="4"/>
                  <a:pt x="1570" y="10"/>
                </a:cubicBezTo>
                <a:cubicBezTo>
                  <a:pt x="1527" y="30"/>
                  <a:pt x="1490" y="55"/>
                  <a:pt x="1454" y="88"/>
                </a:cubicBezTo>
                <a:cubicBezTo>
                  <a:pt x="1417" y="128"/>
                  <a:pt x="1384" y="173"/>
                  <a:pt x="1354" y="218"/>
                </a:cubicBezTo>
                <a:cubicBezTo>
                  <a:pt x="1277" y="341"/>
                  <a:pt x="1211" y="471"/>
                  <a:pt x="1161" y="607"/>
                </a:cubicBezTo>
                <a:cubicBezTo>
                  <a:pt x="1121" y="710"/>
                  <a:pt x="1086" y="815"/>
                  <a:pt x="1058" y="923"/>
                </a:cubicBezTo>
                <a:cubicBezTo>
                  <a:pt x="1043" y="990"/>
                  <a:pt x="1026" y="1058"/>
                  <a:pt x="1013" y="1126"/>
                </a:cubicBezTo>
                <a:cubicBezTo>
                  <a:pt x="1011" y="1163"/>
                  <a:pt x="981" y="1193"/>
                  <a:pt x="946" y="1198"/>
                </a:cubicBezTo>
                <a:cubicBezTo>
                  <a:pt x="913" y="1206"/>
                  <a:pt x="883" y="1216"/>
                  <a:pt x="855" y="1226"/>
                </a:cubicBezTo>
                <a:cubicBezTo>
                  <a:pt x="725" y="1276"/>
                  <a:pt x="600" y="1331"/>
                  <a:pt x="479" y="1396"/>
                </a:cubicBezTo>
                <a:cubicBezTo>
                  <a:pt x="367" y="1454"/>
                  <a:pt x="259" y="1522"/>
                  <a:pt x="159" y="1594"/>
                </a:cubicBezTo>
                <a:cubicBezTo>
                  <a:pt x="113" y="1627"/>
                  <a:pt x="73" y="1664"/>
                  <a:pt x="36" y="1705"/>
                </a:cubicBezTo>
                <a:cubicBezTo>
                  <a:pt x="1" y="1747"/>
                  <a:pt x="3" y="1810"/>
                  <a:pt x="41" y="1850"/>
                </a:cubicBezTo>
                <a:cubicBezTo>
                  <a:pt x="96" y="1900"/>
                  <a:pt x="159" y="1948"/>
                  <a:pt x="224" y="1985"/>
                </a:cubicBezTo>
                <a:cubicBezTo>
                  <a:pt x="419" y="2098"/>
                  <a:pt x="627" y="2188"/>
                  <a:pt x="843" y="2256"/>
                </a:cubicBezTo>
                <a:cubicBezTo>
                  <a:pt x="893" y="2271"/>
                  <a:pt x="943" y="2284"/>
                  <a:pt x="996" y="2296"/>
                </a:cubicBezTo>
                <a:cubicBezTo>
                  <a:pt x="1026" y="2301"/>
                  <a:pt x="1051" y="2324"/>
                  <a:pt x="1053" y="2354"/>
                </a:cubicBezTo>
                <a:cubicBezTo>
                  <a:pt x="1073" y="2439"/>
                  <a:pt x="1101" y="2522"/>
                  <a:pt x="1131" y="2604"/>
                </a:cubicBezTo>
                <a:cubicBezTo>
                  <a:pt x="1171" y="2717"/>
                  <a:pt x="1219" y="2828"/>
                  <a:pt x="1274" y="2938"/>
                </a:cubicBezTo>
                <a:cubicBezTo>
                  <a:pt x="1332" y="3063"/>
                  <a:pt x="1407" y="3178"/>
                  <a:pt x="1492" y="3286"/>
                </a:cubicBezTo>
                <a:cubicBezTo>
                  <a:pt x="1537" y="3341"/>
                  <a:pt x="1590" y="3389"/>
                  <a:pt x="1652" y="3422"/>
                </a:cubicBezTo>
                <a:cubicBezTo>
                  <a:pt x="1674" y="3433"/>
                  <a:pt x="1697" y="3439"/>
                  <a:pt x="1721" y="3439"/>
                </a:cubicBezTo>
                <a:cubicBezTo>
                  <a:pt x="1752" y="3439"/>
                  <a:pt x="1782" y="3429"/>
                  <a:pt x="1808" y="3409"/>
                </a:cubicBezTo>
                <a:cubicBezTo>
                  <a:pt x="1851" y="3381"/>
                  <a:pt x="1891" y="3346"/>
                  <a:pt x="1921" y="3306"/>
                </a:cubicBezTo>
                <a:cubicBezTo>
                  <a:pt x="1978" y="3234"/>
                  <a:pt x="2028" y="3153"/>
                  <a:pt x="2069" y="3068"/>
                </a:cubicBezTo>
                <a:cubicBezTo>
                  <a:pt x="2174" y="2855"/>
                  <a:pt x="2254" y="2630"/>
                  <a:pt x="2304" y="2399"/>
                </a:cubicBezTo>
                <a:cubicBezTo>
                  <a:pt x="2312" y="2366"/>
                  <a:pt x="2319" y="2336"/>
                  <a:pt x="2324" y="2304"/>
                </a:cubicBezTo>
                <a:cubicBezTo>
                  <a:pt x="2327" y="2276"/>
                  <a:pt x="2347" y="2254"/>
                  <a:pt x="2377" y="2249"/>
                </a:cubicBezTo>
                <a:cubicBezTo>
                  <a:pt x="2440" y="2231"/>
                  <a:pt x="2502" y="2211"/>
                  <a:pt x="2562" y="2183"/>
                </a:cubicBezTo>
                <a:cubicBezTo>
                  <a:pt x="2728" y="2116"/>
                  <a:pt x="2886" y="2035"/>
                  <a:pt x="3039" y="1940"/>
                </a:cubicBezTo>
                <a:cubicBezTo>
                  <a:pt x="3116" y="1895"/>
                  <a:pt x="3192" y="1840"/>
                  <a:pt x="3259" y="1780"/>
                </a:cubicBezTo>
                <a:cubicBezTo>
                  <a:pt x="3274" y="1762"/>
                  <a:pt x="3292" y="1747"/>
                  <a:pt x="3307" y="1730"/>
                </a:cubicBezTo>
                <a:cubicBezTo>
                  <a:pt x="3319" y="1712"/>
                  <a:pt x="3327" y="1690"/>
                  <a:pt x="3327" y="1670"/>
                </a:cubicBezTo>
                <a:cubicBezTo>
                  <a:pt x="3324" y="1639"/>
                  <a:pt x="3309" y="1612"/>
                  <a:pt x="3287" y="1592"/>
                </a:cubicBezTo>
                <a:cubicBezTo>
                  <a:pt x="3239" y="1544"/>
                  <a:pt x="3184" y="1504"/>
                  <a:pt x="3126" y="1469"/>
                </a:cubicBezTo>
                <a:cubicBezTo>
                  <a:pt x="3001" y="1396"/>
                  <a:pt x="2871" y="1334"/>
                  <a:pt x="2738" y="1278"/>
                </a:cubicBezTo>
                <a:cubicBezTo>
                  <a:pt x="2610" y="1226"/>
                  <a:pt x="2477" y="1183"/>
                  <a:pt x="2344" y="1151"/>
                </a:cubicBezTo>
                <a:cubicBezTo>
                  <a:pt x="2309" y="1146"/>
                  <a:pt x="2282" y="1121"/>
                  <a:pt x="2277" y="1085"/>
                </a:cubicBezTo>
                <a:cubicBezTo>
                  <a:pt x="2206" y="810"/>
                  <a:pt x="2094" y="544"/>
                  <a:pt x="1943" y="303"/>
                </a:cubicBezTo>
                <a:cubicBezTo>
                  <a:pt x="1893" y="216"/>
                  <a:pt x="1825" y="136"/>
                  <a:pt x="1750" y="68"/>
                </a:cubicBezTo>
                <a:cubicBezTo>
                  <a:pt x="1718" y="40"/>
                  <a:pt x="1680" y="18"/>
                  <a:pt x="1637" y="5"/>
                </a:cubicBezTo>
                <a:cubicBezTo>
                  <a:pt x="1629" y="2"/>
                  <a:pt x="1620" y="1"/>
                  <a:pt x="16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3313263" y="539488"/>
            <a:ext cx="120025" cy="119750"/>
          </a:xfrm>
          <a:custGeom>
            <a:avLst/>
            <a:gdLst/>
            <a:ahLst/>
            <a:cxnLst/>
            <a:rect l="l" t="t" r="r" b="b"/>
            <a:pathLst>
              <a:path w="4801" h="4790" extrusionOk="0">
                <a:moveTo>
                  <a:pt x="3007" y="0"/>
                </a:moveTo>
                <a:cubicBezTo>
                  <a:pt x="2948" y="0"/>
                  <a:pt x="2888" y="28"/>
                  <a:pt x="2836" y="84"/>
                </a:cubicBezTo>
                <a:cubicBezTo>
                  <a:pt x="2733" y="190"/>
                  <a:pt x="2655" y="315"/>
                  <a:pt x="2602" y="450"/>
                </a:cubicBezTo>
                <a:cubicBezTo>
                  <a:pt x="2550" y="601"/>
                  <a:pt x="2507" y="756"/>
                  <a:pt x="2480" y="912"/>
                </a:cubicBezTo>
                <a:cubicBezTo>
                  <a:pt x="2470" y="969"/>
                  <a:pt x="2455" y="1024"/>
                  <a:pt x="2432" y="1079"/>
                </a:cubicBezTo>
                <a:cubicBezTo>
                  <a:pt x="2422" y="1104"/>
                  <a:pt x="2413" y="1116"/>
                  <a:pt x="2403" y="1116"/>
                </a:cubicBezTo>
                <a:cubicBezTo>
                  <a:pt x="2395" y="1116"/>
                  <a:pt x="2386" y="1110"/>
                  <a:pt x="2374" y="1097"/>
                </a:cubicBezTo>
                <a:cubicBezTo>
                  <a:pt x="2327" y="1047"/>
                  <a:pt x="2282" y="997"/>
                  <a:pt x="2234" y="949"/>
                </a:cubicBezTo>
                <a:cubicBezTo>
                  <a:pt x="2064" y="779"/>
                  <a:pt x="1896" y="603"/>
                  <a:pt x="1710" y="445"/>
                </a:cubicBezTo>
                <a:cubicBezTo>
                  <a:pt x="1635" y="378"/>
                  <a:pt x="1547" y="323"/>
                  <a:pt x="1449" y="290"/>
                </a:cubicBezTo>
                <a:cubicBezTo>
                  <a:pt x="1425" y="280"/>
                  <a:pt x="1400" y="276"/>
                  <a:pt x="1376" y="276"/>
                </a:cubicBezTo>
                <a:cubicBezTo>
                  <a:pt x="1291" y="276"/>
                  <a:pt x="1210" y="330"/>
                  <a:pt x="1181" y="415"/>
                </a:cubicBezTo>
                <a:cubicBezTo>
                  <a:pt x="1161" y="470"/>
                  <a:pt x="1154" y="531"/>
                  <a:pt x="1164" y="588"/>
                </a:cubicBezTo>
                <a:cubicBezTo>
                  <a:pt x="1174" y="666"/>
                  <a:pt x="1194" y="741"/>
                  <a:pt x="1221" y="814"/>
                </a:cubicBezTo>
                <a:cubicBezTo>
                  <a:pt x="1276" y="957"/>
                  <a:pt x="1352" y="1095"/>
                  <a:pt x="1447" y="1217"/>
                </a:cubicBezTo>
                <a:cubicBezTo>
                  <a:pt x="1497" y="1278"/>
                  <a:pt x="1540" y="1343"/>
                  <a:pt x="1585" y="1405"/>
                </a:cubicBezTo>
                <a:cubicBezTo>
                  <a:pt x="1594" y="1417"/>
                  <a:pt x="1587" y="1434"/>
                  <a:pt x="1573" y="1434"/>
                </a:cubicBezTo>
                <a:cubicBezTo>
                  <a:pt x="1571" y="1434"/>
                  <a:pt x="1569" y="1433"/>
                  <a:pt x="1567" y="1433"/>
                </a:cubicBezTo>
                <a:cubicBezTo>
                  <a:pt x="1530" y="1430"/>
                  <a:pt x="1490" y="1425"/>
                  <a:pt x="1454" y="1413"/>
                </a:cubicBezTo>
                <a:cubicBezTo>
                  <a:pt x="1314" y="1365"/>
                  <a:pt x="1171" y="1350"/>
                  <a:pt x="1056" y="1333"/>
                </a:cubicBezTo>
                <a:cubicBezTo>
                  <a:pt x="961" y="1320"/>
                  <a:pt x="893" y="1313"/>
                  <a:pt x="825" y="1303"/>
                </a:cubicBezTo>
                <a:cubicBezTo>
                  <a:pt x="772" y="1294"/>
                  <a:pt x="718" y="1291"/>
                  <a:pt x="665" y="1291"/>
                </a:cubicBezTo>
                <a:cubicBezTo>
                  <a:pt x="603" y="1291"/>
                  <a:pt x="541" y="1296"/>
                  <a:pt x="479" y="1305"/>
                </a:cubicBezTo>
                <a:cubicBezTo>
                  <a:pt x="422" y="1315"/>
                  <a:pt x="369" y="1340"/>
                  <a:pt x="324" y="1378"/>
                </a:cubicBezTo>
                <a:cubicBezTo>
                  <a:pt x="229" y="1453"/>
                  <a:pt x="201" y="1551"/>
                  <a:pt x="246" y="1661"/>
                </a:cubicBezTo>
                <a:cubicBezTo>
                  <a:pt x="271" y="1719"/>
                  <a:pt x="304" y="1774"/>
                  <a:pt x="349" y="1819"/>
                </a:cubicBezTo>
                <a:cubicBezTo>
                  <a:pt x="419" y="1892"/>
                  <a:pt x="502" y="1952"/>
                  <a:pt x="590" y="2002"/>
                </a:cubicBezTo>
                <a:cubicBezTo>
                  <a:pt x="785" y="2110"/>
                  <a:pt x="988" y="2202"/>
                  <a:pt x="1199" y="2275"/>
                </a:cubicBezTo>
                <a:cubicBezTo>
                  <a:pt x="1221" y="2283"/>
                  <a:pt x="1246" y="2290"/>
                  <a:pt x="1266" y="2300"/>
                </a:cubicBezTo>
                <a:cubicBezTo>
                  <a:pt x="1276" y="2305"/>
                  <a:pt x="1281" y="2313"/>
                  <a:pt x="1284" y="2320"/>
                </a:cubicBezTo>
                <a:cubicBezTo>
                  <a:pt x="1286" y="2328"/>
                  <a:pt x="1276" y="2338"/>
                  <a:pt x="1269" y="2340"/>
                </a:cubicBezTo>
                <a:cubicBezTo>
                  <a:pt x="1189" y="2375"/>
                  <a:pt x="1109" y="2408"/>
                  <a:pt x="1028" y="2441"/>
                </a:cubicBezTo>
                <a:cubicBezTo>
                  <a:pt x="748" y="2536"/>
                  <a:pt x="487" y="2684"/>
                  <a:pt x="259" y="2872"/>
                </a:cubicBezTo>
                <a:cubicBezTo>
                  <a:pt x="169" y="2947"/>
                  <a:pt x="88" y="3030"/>
                  <a:pt x="43" y="3140"/>
                </a:cubicBezTo>
                <a:cubicBezTo>
                  <a:pt x="1" y="3238"/>
                  <a:pt x="43" y="3353"/>
                  <a:pt x="141" y="3398"/>
                </a:cubicBezTo>
                <a:cubicBezTo>
                  <a:pt x="189" y="3421"/>
                  <a:pt x="239" y="3436"/>
                  <a:pt x="294" y="3443"/>
                </a:cubicBezTo>
                <a:cubicBezTo>
                  <a:pt x="386" y="3457"/>
                  <a:pt x="478" y="3464"/>
                  <a:pt x="571" y="3464"/>
                </a:cubicBezTo>
                <a:cubicBezTo>
                  <a:pt x="715" y="3464"/>
                  <a:pt x="859" y="3448"/>
                  <a:pt x="1001" y="3416"/>
                </a:cubicBezTo>
                <a:cubicBezTo>
                  <a:pt x="1131" y="3388"/>
                  <a:pt x="1261" y="3348"/>
                  <a:pt x="1392" y="3313"/>
                </a:cubicBezTo>
                <a:cubicBezTo>
                  <a:pt x="1394" y="3312"/>
                  <a:pt x="1396" y="3312"/>
                  <a:pt x="1399" y="3312"/>
                </a:cubicBezTo>
                <a:cubicBezTo>
                  <a:pt x="1416" y="3312"/>
                  <a:pt x="1431" y="3328"/>
                  <a:pt x="1427" y="3345"/>
                </a:cubicBezTo>
                <a:cubicBezTo>
                  <a:pt x="1389" y="3471"/>
                  <a:pt x="1354" y="3596"/>
                  <a:pt x="1314" y="3721"/>
                </a:cubicBezTo>
                <a:cubicBezTo>
                  <a:pt x="1269" y="3869"/>
                  <a:pt x="1244" y="4025"/>
                  <a:pt x="1239" y="4180"/>
                </a:cubicBezTo>
                <a:cubicBezTo>
                  <a:pt x="1234" y="4265"/>
                  <a:pt x="1241" y="4353"/>
                  <a:pt x="1264" y="4438"/>
                </a:cubicBezTo>
                <a:cubicBezTo>
                  <a:pt x="1305" y="4568"/>
                  <a:pt x="1385" y="4637"/>
                  <a:pt x="1487" y="4637"/>
                </a:cubicBezTo>
                <a:cubicBezTo>
                  <a:pt x="1533" y="4637"/>
                  <a:pt x="1584" y="4623"/>
                  <a:pt x="1637" y="4594"/>
                </a:cubicBezTo>
                <a:cubicBezTo>
                  <a:pt x="1705" y="4556"/>
                  <a:pt x="1765" y="4506"/>
                  <a:pt x="1815" y="4448"/>
                </a:cubicBezTo>
                <a:cubicBezTo>
                  <a:pt x="1898" y="4358"/>
                  <a:pt x="1968" y="4258"/>
                  <a:pt x="2021" y="4150"/>
                </a:cubicBezTo>
                <a:cubicBezTo>
                  <a:pt x="2066" y="4057"/>
                  <a:pt x="2111" y="3967"/>
                  <a:pt x="2156" y="3877"/>
                </a:cubicBezTo>
                <a:cubicBezTo>
                  <a:pt x="2161" y="3867"/>
                  <a:pt x="2169" y="3859"/>
                  <a:pt x="2174" y="3854"/>
                </a:cubicBezTo>
                <a:cubicBezTo>
                  <a:pt x="2184" y="3862"/>
                  <a:pt x="2196" y="3869"/>
                  <a:pt x="2204" y="3879"/>
                </a:cubicBezTo>
                <a:cubicBezTo>
                  <a:pt x="2297" y="4087"/>
                  <a:pt x="2407" y="4288"/>
                  <a:pt x="2532" y="4478"/>
                </a:cubicBezTo>
                <a:cubicBezTo>
                  <a:pt x="2612" y="4601"/>
                  <a:pt x="2705" y="4709"/>
                  <a:pt x="2843" y="4774"/>
                </a:cubicBezTo>
                <a:cubicBezTo>
                  <a:pt x="2863" y="4785"/>
                  <a:pt x="2885" y="4790"/>
                  <a:pt x="2907" y="4790"/>
                </a:cubicBezTo>
                <a:cubicBezTo>
                  <a:pt x="2937" y="4790"/>
                  <a:pt x="2966" y="4780"/>
                  <a:pt x="2991" y="4762"/>
                </a:cubicBezTo>
                <a:cubicBezTo>
                  <a:pt x="3034" y="4734"/>
                  <a:pt x="3064" y="4696"/>
                  <a:pt x="3084" y="4651"/>
                </a:cubicBezTo>
                <a:cubicBezTo>
                  <a:pt x="3121" y="4561"/>
                  <a:pt x="3139" y="4466"/>
                  <a:pt x="3139" y="4368"/>
                </a:cubicBezTo>
                <a:cubicBezTo>
                  <a:pt x="3134" y="4175"/>
                  <a:pt x="3104" y="3982"/>
                  <a:pt x="3044" y="3797"/>
                </a:cubicBezTo>
                <a:cubicBezTo>
                  <a:pt x="3041" y="3789"/>
                  <a:pt x="3039" y="3777"/>
                  <a:pt x="3044" y="3772"/>
                </a:cubicBezTo>
                <a:cubicBezTo>
                  <a:pt x="3048" y="3765"/>
                  <a:pt x="3053" y="3763"/>
                  <a:pt x="3057" y="3763"/>
                </a:cubicBezTo>
                <a:cubicBezTo>
                  <a:pt x="3065" y="3763"/>
                  <a:pt x="3072" y="3770"/>
                  <a:pt x="3079" y="3777"/>
                </a:cubicBezTo>
                <a:cubicBezTo>
                  <a:pt x="3199" y="3882"/>
                  <a:pt x="3324" y="3982"/>
                  <a:pt x="3455" y="4072"/>
                </a:cubicBezTo>
                <a:cubicBezTo>
                  <a:pt x="3532" y="4122"/>
                  <a:pt x="3615" y="4160"/>
                  <a:pt x="3705" y="4180"/>
                </a:cubicBezTo>
                <a:cubicBezTo>
                  <a:pt x="3728" y="4185"/>
                  <a:pt x="3750" y="4187"/>
                  <a:pt x="3770" y="4187"/>
                </a:cubicBezTo>
                <a:cubicBezTo>
                  <a:pt x="3935" y="4187"/>
                  <a:pt x="4015" y="4044"/>
                  <a:pt x="3989" y="3917"/>
                </a:cubicBezTo>
                <a:cubicBezTo>
                  <a:pt x="3973" y="3839"/>
                  <a:pt x="3951" y="3766"/>
                  <a:pt x="3921" y="3696"/>
                </a:cubicBezTo>
                <a:cubicBezTo>
                  <a:pt x="3856" y="3553"/>
                  <a:pt x="3783" y="3418"/>
                  <a:pt x="3698" y="3288"/>
                </a:cubicBezTo>
                <a:cubicBezTo>
                  <a:pt x="3693" y="3280"/>
                  <a:pt x="3685" y="3268"/>
                  <a:pt x="3688" y="3263"/>
                </a:cubicBezTo>
                <a:cubicBezTo>
                  <a:pt x="3691" y="3255"/>
                  <a:pt x="3695" y="3253"/>
                  <a:pt x="3701" y="3253"/>
                </a:cubicBezTo>
                <a:cubicBezTo>
                  <a:pt x="3708" y="3253"/>
                  <a:pt x="3716" y="3257"/>
                  <a:pt x="3723" y="3260"/>
                </a:cubicBezTo>
                <a:cubicBezTo>
                  <a:pt x="3896" y="3335"/>
                  <a:pt x="4084" y="3358"/>
                  <a:pt x="4272" y="3383"/>
                </a:cubicBezTo>
                <a:cubicBezTo>
                  <a:pt x="4305" y="3387"/>
                  <a:pt x="4338" y="3389"/>
                  <a:pt x="4371" y="3389"/>
                </a:cubicBezTo>
                <a:cubicBezTo>
                  <a:pt x="4420" y="3389"/>
                  <a:pt x="4469" y="3385"/>
                  <a:pt x="4517" y="3375"/>
                </a:cubicBezTo>
                <a:cubicBezTo>
                  <a:pt x="4668" y="3343"/>
                  <a:pt x="4801" y="3198"/>
                  <a:pt x="4668" y="3012"/>
                </a:cubicBezTo>
                <a:cubicBezTo>
                  <a:pt x="4603" y="2922"/>
                  <a:pt x="4522" y="2842"/>
                  <a:pt x="4432" y="2779"/>
                </a:cubicBezTo>
                <a:cubicBezTo>
                  <a:pt x="4224" y="2634"/>
                  <a:pt x="3996" y="2528"/>
                  <a:pt x="3765" y="2428"/>
                </a:cubicBezTo>
                <a:cubicBezTo>
                  <a:pt x="3728" y="2410"/>
                  <a:pt x="3665" y="2410"/>
                  <a:pt x="3665" y="2360"/>
                </a:cubicBezTo>
                <a:cubicBezTo>
                  <a:pt x="3663" y="2323"/>
                  <a:pt x="3723" y="2315"/>
                  <a:pt x="3755" y="2298"/>
                </a:cubicBezTo>
                <a:cubicBezTo>
                  <a:pt x="3966" y="2190"/>
                  <a:pt x="4164" y="2057"/>
                  <a:pt x="4344" y="1904"/>
                </a:cubicBezTo>
                <a:cubicBezTo>
                  <a:pt x="4450" y="1809"/>
                  <a:pt x="4537" y="1699"/>
                  <a:pt x="4603" y="1573"/>
                </a:cubicBezTo>
                <a:cubicBezTo>
                  <a:pt x="4678" y="1438"/>
                  <a:pt x="4610" y="1290"/>
                  <a:pt x="4447" y="1252"/>
                </a:cubicBezTo>
                <a:cubicBezTo>
                  <a:pt x="4395" y="1240"/>
                  <a:pt x="4342" y="1234"/>
                  <a:pt x="4290" y="1234"/>
                </a:cubicBezTo>
                <a:cubicBezTo>
                  <a:pt x="4280" y="1234"/>
                  <a:pt x="4269" y="1234"/>
                  <a:pt x="4259" y="1235"/>
                </a:cubicBezTo>
                <a:cubicBezTo>
                  <a:pt x="4144" y="1242"/>
                  <a:pt x="4029" y="1262"/>
                  <a:pt x="3918" y="1298"/>
                </a:cubicBezTo>
                <a:cubicBezTo>
                  <a:pt x="3743" y="1358"/>
                  <a:pt x="3565" y="1410"/>
                  <a:pt x="3402" y="1496"/>
                </a:cubicBezTo>
                <a:cubicBezTo>
                  <a:pt x="3389" y="1501"/>
                  <a:pt x="3374" y="1508"/>
                  <a:pt x="3362" y="1511"/>
                </a:cubicBezTo>
                <a:cubicBezTo>
                  <a:pt x="3356" y="1512"/>
                  <a:pt x="3351" y="1513"/>
                  <a:pt x="3346" y="1513"/>
                </a:cubicBezTo>
                <a:cubicBezTo>
                  <a:pt x="3332" y="1513"/>
                  <a:pt x="3322" y="1505"/>
                  <a:pt x="3322" y="1488"/>
                </a:cubicBezTo>
                <a:cubicBezTo>
                  <a:pt x="3319" y="1458"/>
                  <a:pt x="3322" y="1428"/>
                  <a:pt x="3327" y="1400"/>
                </a:cubicBezTo>
                <a:cubicBezTo>
                  <a:pt x="3352" y="1207"/>
                  <a:pt x="3359" y="1014"/>
                  <a:pt x="3352" y="821"/>
                </a:cubicBezTo>
                <a:cubicBezTo>
                  <a:pt x="3347" y="643"/>
                  <a:pt x="3334" y="463"/>
                  <a:pt x="3282" y="290"/>
                </a:cubicBezTo>
                <a:cubicBezTo>
                  <a:pt x="3262" y="225"/>
                  <a:pt x="3234" y="162"/>
                  <a:pt x="3194" y="107"/>
                </a:cubicBezTo>
                <a:cubicBezTo>
                  <a:pt x="3141" y="36"/>
                  <a:pt x="3074" y="0"/>
                  <a:pt x="3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7286613" y="477538"/>
            <a:ext cx="61875" cy="61950"/>
          </a:xfrm>
          <a:custGeom>
            <a:avLst/>
            <a:gdLst/>
            <a:ahLst/>
            <a:cxnLst/>
            <a:rect l="l" t="t" r="r" b="b"/>
            <a:pathLst>
              <a:path w="2475" h="2478" extrusionOk="0">
                <a:moveTo>
                  <a:pt x="1239" y="1"/>
                </a:moveTo>
                <a:cubicBezTo>
                  <a:pt x="554" y="1"/>
                  <a:pt x="0" y="557"/>
                  <a:pt x="0" y="1239"/>
                </a:cubicBezTo>
                <a:cubicBezTo>
                  <a:pt x="0" y="1923"/>
                  <a:pt x="554" y="2477"/>
                  <a:pt x="1239" y="2477"/>
                </a:cubicBezTo>
                <a:cubicBezTo>
                  <a:pt x="1920" y="2477"/>
                  <a:pt x="2474" y="1923"/>
                  <a:pt x="2474" y="1239"/>
                </a:cubicBezTo>
                <a:cubicBezTo>
                  <a:pt x="2474" y="557"/>
                  <a:pt x="1920" y="1"/>
                  <a:pt x="1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35;p3"/>
          <p:cNvGrpSpPr/>
          <p:nvPr/>
        </p:nvGrpSpPr>
        <p:grpSpPr>
          <a:xfrm flipH="1">
            <a:off x="1607438" y="406138"/>
            <a:ext cx="229725" cy="386475"/>
            <a:chOff x="2130450" y="-1642275"/>
            <a:chExt cx="229725" cy="386475"/>
          </a:xfrm>
        </p:grpSpPr>
        <p:sp>
          <p:nvSpPr>
            <p:cNvPr id="36" name="Google Shape;36;p3"/>
            <p:cNvSpPr/>
            <p:nvPr/>
          </p:nvSpPr>
          <p:spPr>
            <a:xfrm>
              <a:off x="2130450" y="-1642275"/>
              <a:ext cx="229725" cy="386475"/>
            </a:xfrm>
            <a:custGeom>
              <a:avLst/>
              <a:gdLst/>
              <a:ahLst/>
              <a:cxnLst/>
              <a:rect l="l" t="t" r="r" b="b"/>
              <a:pathLst>
                <a:path w="9189" h="15459" extrusionOk="0">
                  <a:moveTo>
                    <a:pt x="1046" y="1"/>
                  </a:moveTo>
                  <a:cubicBezTo>
                    <a:pt x="973" y="1"/>
                    <a:pt x="928" y="37"/>
                    <a:pt x="881" y="122"/>
                  </a:cubicBezTo>
                  <a:cubicBezTo>
                    <a:pt x="822" y="223"/>
                    <a:pt x="775" y="326"/>
                    <a:pt x="738" y="436"/>
                  </a:cubicBezTo>
                  <a:cubicBezTo>
                    <a:pt x="0" y="2630"/>
                    <a:pt x="169" y="5176"/>
                    <a:pt x="728" y="7394"/>
                  </a:cubicBezTo>
                  <a:cubicBezTo>
                    <a:pt x="1322" y="9747"/>
                    <a:pt x="2410" y="12072"/>
                    <a:pt x="4110" y="13815"/>
                  </a:cubicBezTo>
                  <a:cubicBezTo>
                    <a:pt x="4397" y="14109"/>
                    <a:pt x="4721" y="14358"/>
                    <a:pt x="5031" y="14621"/>
                  </a:cubicBezTo>
                  <a:cubicBezTo>
                    <a:pt x="5667" y="15169"/>
                    <a:pt x="6403" y="15459"/>
                    <a:pt x="7069" y="15459"/>
                  </a:cubicBezTo>
                  <a:cubicBezTo>
                    <a:pt x="7904" y="15459"/>
                    <a:pt x="8629" y="15003"/>
                    <a:pt x="8909" y="14029"/>
                  </a:cubicBezTo>
                  <a:cubicBezTo>
                    <a:pt x="9189" y="13054"/>
                    <a:pt x="9059" y="12049"/>
                    <a:pt x="9050" y="11823"/>
                  </a:cubicBezTo>
                  <a:cubicBezTo>
                    <a:pt x="8860" y="7281"/>
                    <a:pt x="4453" y="894"/>
                    <a:pt x="1144" y="16"/>
                  </a:cubicBezTo>
                  <a:cubicBezTo>
                    <a:pt x="1106" y="6"/>
                    <a:pt x="1074" y="1"/>
                    <a:pt x="10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2177300" y="-1593025"/>
              <a:ext cx="127200" cy="290500"/>
            </a:xfrm>
            <a:custGeom>
              <a:avLst/>
              <a:gdLst/>
              <a:ahLst/>
              <a:cxnLst/>
              <a:rect l="l" t="t" r="r" b="b"/>
              <a:pathLst>
                <a:path w="5088" h="11620" extrusionOk="0">
                  <a:moveTo>
                    <a:pt x="0" y="0"/>
                  </a:moveTo>
                  <a:lnTo>
                    <a:pt x="0" y="0"/>
                  </a:lnTo>
                  <a:cubicBezTo>
                    <a:pt x="69" y="118"/>
                    <a:pt x="144" y="228"/>
                    <a:pt x="224" y="336"/>
                  </a:cubicBezTo>
                  <a:cubicBezTo>
                    <a:pt x="463" y="653"/>
                    <a:pt x="675" y="994"/>
                    <a:pt x="851" y="1348"/>
                  </a:cubicBezTo>
                  <a:cubicBezTo>
                    <a:pt x="902" y="1440"/>
                    <a:pt x="975" y="1614"/>
                    <a:pt x="1020" y="1708"/>
                  </a:cubicBezTo>
                  <a:cubicBezTo>
                    <a:pt x="1064" y="1820"/>
                    <a:pt x="1125" y="1959"/>
                    <a:pt x="1168" y="2074"/>
                  </a:cubicBezTo>
                  <a:cubicBezTo>
                    <a:pt x="1804" y="3756"/>
                    <a:pt x="1976" y="5588"/>
                    <a:pt x="2504" y="7303"/>
                  </a:cubicBezTo>
                  <a:cubicBezTo>
                    <a:pt x="2866" y="8543"/>
                    <a:pt x="3568" y="9659"/>
                    <a:pt x="4365" y="10661"/>
                  </a:cubicBezTo>
                  <a:cubicBezTo>
                    <a:pt x="4614" y="10976"/>
                    <a:pt x="4886" y="11272"/>
                    <a:pt x="5088" y="11620"/>
                  </a:cubicBezTo>
                  <a:cubicBezTo>
                    <a:pt x="5039" y="11495"/>
                    <a:pt x="4982" y="11373"/>
                    <a:pt x="4917" y="11256"/>
                  </a:cubicBezTo>
                  <a:cubicBezTo>
                    <a:pt x="4808" y="11058"/>
                    <a:pt x="4609" y="10760"/>
                    <a:pt x="4489" y="10572"/>
                  </a:cubicBezTo>
                  <a:cubicBezTo>
                    <a:pt x="3998" y="9788"/>
                    <a:pt x="3512" y="8989"/>
                    <a:pt x="3178" y="8127"/>
                  </a:cubicBezTo>
                  <a:cubicBezTo>
                    <a:pt x="2936" y="7516"/>
                    <a:pt x="2772" y="6875"/>
                    <a:pt x="2619" y="6234"/>
                  </a:cubicBezTo>
                  <a:cubicBezTo>
                    <a:pt x="2253" y="4677"/>
                    <a:pt x="1980" y="3040"/>
                    <a:pt x="1224" y="1609"/>
                  </a:cubicBezTo>
                  <a:cubicBezTo>
                    <a:pt x="1168" y="1510"/>
                    <a:pt x="1081" y="1348"/>
                    <a:pt x="1020" y="1257"/>
                  </a:cubicBezTo>
                  <a:cubicBezTo>
                    <a:pt x="879" y="1024"/>
                    <a:pt x="719" y="806"/>
                    <a:pt x="543" y="599"/>
                  </a:cubicBezTo>
                  <a:cubicBezTo>
                    <a:pt x="369" y="392"/>
                    <a:pt x="172" y="212"/>
                    <a:pt x="3" y="2"/>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3"/>
          <p:cNvSpPr/>
          <p:nvPr/>
        </p:nvSpPr>
        <p:spPr>
          <a:xfrm>
            <a:off x="463838" y="2189588"/>
            <a:ext cx="61875" cy="61950"/>
          </a:xfrm>
          <a:custGeom>
            <a:avLst/>
            <a:gdLst/>
            <a:ahLst/>
            <a:cxnLst/>
            <a:rect l="l" t="t" r="r" b="b"/>
            <a:pathLst>
              <a:path w="2475" h="2478" extrusionOk="0">
                <a:moveTo>
                  <a:pt x="1239" y="1"/>
                </a:moveTo>
                <a:cubicBezTo>
                  <a:pt x="554" y="1"/>
                  <a:pt x="0" y="557"/>
                  <a:pt x="0" y="1239"/>
                </a:cubicBezTo>
                <a:cubicBezTo>
                  <a:pt x="0" y="1923"/>
                  <a:pt x="554" y="2477"/>
                  <a:pt x="1239" y="2477"/>
                </a:cubicBezTo>
                <a:cubicBezTo>
                  <a:pt x="1920" y="2477"/>
                  <a:pt x="2474" y="1923"/>
                  <a:pt x="2474" y="1239"/>
                </a:cubicBezTo>
                <a:cubicBezTo>
                  <a:pt x="2474" y="557"/>
                  <a:pt x="1920" y="1"/>
                  <a:pt x="1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453200" y="849413"/>
            <a:ext cx="83175" cy="86000"/>
          </a:xfrm>
          <a:custGeom>
            <a:avLst/>
            <a:gdLst/>
            <a:ahLst/>
            <a:cxnLst/>
            <a:rect l="l" t="t" r="r" b="b"/>
            <a:pathLst>
              <a:path w="3327" h="3440" extrusionOk="0">
                <a:moveTo>
                  <a:pt x="1611" y="1"/>
                </a:moveTo>
                <a:cubicBezTo>
                  <a:pt x="1597" y="1"/>
                  <a:pt x="1583" y="4"/>
                  <a:pt x="1570" y="10"/>
                </a:cubicBezTo>
                <a:cubicBezTo>
                  <a:pt x="1527" y="30"/>
                  <a:pt x="1490" y="55"/>
                  <a:pt x="1454" y="88"/>
                </a:cubicBezTo>
                <a:cubicBezTo>
                  <a:pt x="1417" y="128"/>
                  <a:pt x="1384" y="173"/>
                  <a:pt x="1354" y="218"/>
                </a:cubicBezTo>
                <a:cubicBezTo>
                  <a:pt x="1277" y="341"/>
                  <a:pt x="1211" y="471"/>
                  <a:pt x="1161" y="607"/>
                </a:cubicBezTo>
                <a:cubicBezTo>
                  <a:pt x="1121" y="710"/>
                  <a:pt x="1086" y="815"/>
                  <a:pt x="1058" y="923"/>
                </a:cubicBezTo>
                <a:cubicBezTo>
                  <a:pt x="1043" y="990"/>
                  <a:pt x="1026" y="1058"/>
                  <a:pt x="1013" y="1126"/>
                </a:cubicBezTo>
                <a:cubicBezTo>
                  <a:pt x="1011" y="1163"/>
                  <a:pt x="981" y="1193"/>
                  <a:pt x="946" y="1198"/>
                </a:cubicBezTo>
                <a:cubicBezTo>
                  <a:pt x="913" y="1206"/>
                  <a:pt x="883" y="1216"/>
                  <a:pt x="855" y="1226"/>
                </a:cubicBezTo>
                <a:cubicBezTo>
                  <a:pt x="725" y="1276"/>
                  <a:pt x="600" y="1331"/>
                  <a:pt x="479" y="1396"/>
                </a:cubicBezTo>
                <a:cubicBezTo>
                  <a:pt x="367" y="1454"/>
                  <a:pt x="259" y="1522"/>
                  <a:pt x="159" y="1594"/>
                </a:cubicBezTo>
                <a:cubicBezTo>
                  <a:pt x="113" y="1627"/>
                  <a:pt x="73" y="1664"/>
                  <a:pt x="36" y="1705"/>
                </a:cubicBezTo>
                <a:cubicBezTo>
                  <a:pt x="1" y="1747"/>
                  <a:pt x="3" y="1810"/>
                  <a:pt x="41" y="1850"/>
                </a:cubicBezTo>
                <a:cubicBezTo>
                  <a:pt x="96" y="1900"/>
                  <a:pt x="159" y="1948"/>
                  <a:pt x="224" y="1985"/>
                </a:cubicBezTo>
                <a:cubicBezTo>
                  <a:pt x="419" y="2098"/>
                  <a:pt x="627" y="2188"/>
                  <a:pt x="843" y="2256"/>
                </a:cubicBezTo>
                <a:cubicBezTo>
                  <a:pt x="893" y="2271"/>
                  <a:pt x="943" y="2284"/>
                  <a:pt x="996" y="2296"/>
                </a:cubicBezTo>
                <a:cubicBezTo>
                  <a:pt x="1026" y="2301"/>
                  <a:pt x="1051" y="2324"/>
                  <a:pt x="1053" y="2354"/>
                </a:cubicBezTo>
                <a:cubicBezTo>
                  <a:pt x="1073" y="2439"/>
                  <a:pt x="1101" y="2522"/>
                  <a:pt x="1131" y="2604"/>
                </a:cubicBezTo>
                <a:cubicBezTo>
                  <a:pt x="1171" y="2717"/>
                  <a:pt x="1219" y="2828"/>
                  <a:pt x="1274" y="2938"/>
                </a:cubicBezTo>
                <a:cubicBezTo>
                  <a:pt x="1332" y="3063"/>
                  <a:pt x="1407" y="3178"/>
                  <a:pt x="1492" y="3286"/>
                </a:cubicBezTo>
                <a:cubicBezTo>
                  <a:pt x="1537" y="3341"/>
                  <a:pt x="1590" y="3389"/>
                  <a:pt x="1652" y="3422"/>
                </a:cubicBezTo>
                <a:cubicBezTo>
                  <a:pt x="1674" y="3433"/>
                  <a:pt x="1697" y="3439"/>
                  <a:pt x="1721" y="3439"/>
                </a:cubicBezTo>
                <a:cubicBezTo>
                  <a:pt x="1752" y="3439"/>
                  <a:pt x="1782" y="3429"/>
                  <a:pt x="1808" y="3409"/>
                </a:cubicBezTo>
                <a:cubicBezTo>
                  <a:pt x="1851" y="3381"/>
                  <a:pt x="1891" y="3346"/>
                  <a:pt x="1921" y="3306"/>
                </a:cubicBezTo>
                <a:cubicBezTo>
                  <a:pt x="1978" y="3234"/>
                  <a:pt x="2028" y="3153"/>
                  <a:pt x="2069" y="3068"/>
                </a:cubicBezTo>
                <a:cubicBezTo>
                  <a:pt x="2174" y="2855"/>
                  <a:pt x="2254" y="2630"/>
                  <a:pt x="2304" y="2399"/>
                </a:cubicBezTo>
                <a:cubicBezTo>
                  <a:pt x="2312" y="2366"/>
                  <a:pt x="2319" y="2336"/>
                  <a:pt x="2324" y="2304"/>
                </a:cubicBezTo>
                <a:cubicBezTo>
                  <a:pt x="2327" y="2276"/>
                  <a:pt x="2347" y="2254"/>
                  <a:pt x="2377" y="2249"/>
                </a:cubicBezTo>
                <a:cubicBezTo>
                  <a:pt x="2440" y="2231"/>
                  <a:pt x="2502" y="2211"/>
                  <a:pt x="2562" y="2183"/>
                </a:cubicBezTo>
                <a:cubicBezTo>
                  <a:pt x="2728" y="2116"/>
                  <a:pt x="2886" y="2035"/>
                  <a:pt x="3039" y="1940"/>
                </a:cubicBezTo>
                <a:cubicBezTo>
                  <a:pt x="3116" y="1895"/>
                  <a:pt x="3192" y="1840"/>
                  <a:pt x="3259" y="1780"/>
                </a:cubicBezTo>
                <a:cubicBezTo>
                  <a:pt x="3274" y="1762"/>
                  <a:pt x="3292" y="1747"/>
                  <a:pt x="3307" y="1730"/>
                </a:cubicBezTo>
                <a:cubicBezTo>
                  <a:pt x="3319" y="1712"/>
                  <a:pt x="3327" y="1690"/>
                  <a:pt x="3327" y="1670"/>
                </a:cubicBezTo>
                <a:cubicBezTo>
                  <a:pt x="3324" y="1639"/>
                  <a:pt x="3309" y="1612"/>
                  <a:pt x="3287" y="1592"/>
                </a:cubicBezTo>
                <a:cubicBezTo>
                  <a:pt x="3239" y="1544"/>
                  <a:pt x="3184" y="1504"/>
                  <a:pt x="3126" y="1469"/>
                </a:cubicBezTo>
                <a:cubicBezTo>
                  <a:pt x="3001" y="1396"/>
                  <a:pt x="2871" y="1334"/>
                  <a:pt x="2738" y="1278"/>
                </a:cubicBezTo>
                <a:cubicBezTo>
                  <a:pt x="2610" y="1226"/>
                  <a:pt x="2477" y="1183"/>
                  <a:pt x="2344" y="1151"/>
                </a:cubicBezTo>
                <a:cubicBezTo>
                  <a:pt x="2309" y="1146"/>
                  <a:pt x="2282" y="1121"/>
                  <a:pt x="2277" y="1085"/>
                </a:cubicBezTo>
                <a:cubicBezTo>
                  <a:pt x="2206" y="810"/>
                  <a:pt x="2094" y="544"/>
                  <a:pt x="1943" y="303"/>
                </a:cubicBezTo>
                <a:cubicBezTo>
                  <a:pt x="1893" y="216"/>
                  <a:pt x="1825" y="136"/>
                  <a:pt x="1750" y="68"/>
                </a:cubicBezTo>
                <a:cubicBezTo>
                  <a:pt x="1718" y="40"/>
                  <a:pt x="1680" y="18"/>
                  <a:pt x="1637" y="5"/>
                </a:cubicBezTo>
                <a:cubicBezTo>
                  <a:pt x="1629" y="2"/>
                  <a:pt x="1620" y="1"/>
                  <a:pt x="16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8660488" y="1722163"/>
            <a:ext cx="120025" cy="119750"/>
          </a:xfrm>
          <a:custGeom>
            <a:avLst/>
            <a:gdLst/>
            <a:ahLst/>
            <a:cxnLst/>
            <a:rect l="l" t="t" r="r" b="b"/>
            <a:pathLst>
              <a:path w="4801" h="4790" extrusionOk="0">
                <a:moveTo>
                  <a:pt x="3007" y="0"/>
                </a:moveTo>
                <a:cubicBezTo>
                  <a:pt x="2948" y="0"/>
                  <a:pt x="2888" y="28"/>
                  <a:pt x="2836" y="84"/>
                </a:cubicBezTo>
                <a:cubicBezTo>
                  <a:pt x="2733" y="190"/>
                  <a:pt x="2655" y="315"/>
                  <a:pt x="2602" y="450"/>
                </a:cubicBezTo>
                <a:cubicBezTo>
                  <a:pt x="2550" y="601"/>
                  <a:pt x="2507" y="756"/>
                  <a:pt x="2480" y="912"/>
                </a:cubicBezTo>
                <a:cubicBezTo>
                  <a:pt x="2470" y="969"/>
                  <a:pt x="2455" y="1024"/>
                  <a:pt x="2432" y="1079"/>
                </a:cubicBezTo>
                <a:cubicBezTo>
                  <a:pt x="2422" y="1104"/>
                  <a:pt x="2413" y="1116"/>
                  <a:pt x="2403" y="1116"/>
                </a:cubicBezTo>
                <a:cubicBezTo>
                  <a:pt x="2395" y="1116"/>
                  <a:pt x="2386" y="1110"/>
                  <a:pt x="2374" y="1097"/>
                </a:cubicBezTo>
                <a:cubicBezTo>
                  <a:pt x="2327" y="1047"/>
                  <a:pt x="2282" y="997"/>
                  <a:pt x="2234" y="949"/>
                </a:cubicBezTo>
                <a:cubicBezTo>
                  <a:pt x="2064" y="779"/>
                  <a:pt x="1896" y="603"/>
                  <a:pt x="1710" y="445"/>
                </a:cubicBezTo>
                <a:cubicBezTo>
                  <a:pt x="1635" y="378"/>
                  <a:pt x="1547" y="323"/>
                  <a:pt x="1449" y="290"/>
                </a:cubicBezTo>
                <a:cubicBezTo>
                  <a:pt x="1425" y="280"/>
                  <a:pt x="1400" y="276"/>
                  <a:pt x="1376" y="276"/>
                </a:cubicBezTo>
                <a:cubicBezTo>
                  <a:pt x="1291" y="276"/>
                  <a:pt x="1210" y="330"/>
                  <a:pt x="1181" y="415"/>
                </a:cubicBezTo>
                <a:cubicBezTo>
                  <a:pt x="1161" y="470"/>
                  <a:pt x="1154" y="531"/>
                  <a:pt x="1164" y="588"/>
                </a:cubicBezTo>
                <a:cubicBezTo>
                  <a:pt x="1174" y="666"/>
                  <a:pt x="1194" y="741"/>
                  <a:pt x="1221" y="814"/>
                </a:cubicBezTo>
                <a:cubicBezTo>
                  <a:pt x="1276" y="957"/>
                  <a:pt x="1352" y="1095"/>
                  <a:pt x="1447" y="1217"/>
                </a:cubicBezTo>
                <a:cubicBezTo>
                  <a:pt x="1497" y="1278"/>
                  <a:pt x="1540" y="1343"/>
                  <a:pt x="1585" y="1405"/>
                </a:cubicBezTo>
                <a:cubicBezTo>
                  <a:pt x="1594" y="1417"/>
                  <a:pt x="1587" y="1434"/>
                  <a:pt x="1573" y="1434"/>
                </a:cubicBezTo>
                <a:cubicBezTo>
                  <a:pt x="1571" y="1434"/>
                  <a:pt x="1569" y="1433"/>
                  <a:pt x="1567" y="1433"/>
                </a:cubicBezTo>
                <a:cubicBezTo>
                  <a:pt x="1530" y="1430"/>
                  <a:pt x="1490" y="1425"/>
                  <a:pt x="1454" y="1413"/>
                </a:cubicBezTo>
                <a:cubicBezTo>
                  <a:pt x="1314" y="1365"/>
                  <a:pt x="1171" y="1350"/>
                  <a:pt x="1056" y="1333"/>
                </a:cubicBezTo>
                <a:cubicBezTo>
                  <a:pt x="961" y="1320"/>
                  <a:pt x="893" y="1313"/>
                  <a:pt x="825" y="1303"/>
                </a:cubicBezTo>
                <a:cubicBezTo>
                  <a:pt x="772" y="1294"/>
                  <a:pt x="718" y="1291"/>
                  <a:pt x="665" y="1291"/>
                </a:cubicBezTo>
                <a:cubicBezTo>
                  <a:pt x="603" y="1291"/>
                  <a:pt x="541" y="1296"/>
                  <a:pt x="479" y="1305"/>
                </a:cubicBezTo>
                <a:cubicBezTo>
                  <a:pt x="422" y="1315"/>
                  <a:pt x="369" y="1340"/>
                  <a:pt x="324" y="1378"/>
                </a:cubicBezTo>
                <a:cubicBezTo>
                  <a:pt x="229" y="1453"/>
                  <a:pt x="201" y="1551"/>
                  <a:pt x="246" y="1661"/>
                </a:cubicBezTo>
                <a:cubicBezTo>
                  <a:pt x="271" y="1719"/>
                  <a:pt x="304" y="1774"/>
                  <a:pt x="349" y="1819"/>
                </a:cubicBezTo>
                <a:cubicBezTo>
                  <a:pt x="419" y="1892"/>
                  <a:pt x="502" y="1952"/>
                  <a:pt x="590" y="2002"/>
                </a:cubicBezTo>
                <a:cubicBezTo>
                  <a:pt x="785" y="2110"/>
                  <a:pt x="988" y="2202"/>
                  <a:pt x="1199" y="2275"/>
                </a:cubicBezTo>
                <a:cubicBezTo>
                  <a:pt x="1221" y="2283"/>
                  <a:pt x="1246" y="2290"/>
                  <a:pt x="1266" y="2300"/>
                </a:cubicBezTo>
                <a:cubicBezTo>
                  <a:pt x="1276" y="2305"/>
                  <a:pt x="1281" y="2313"/>
                  <a:pt x="1284" y="2320"/>
                </a:cubicBezTo>
                <a:cubicBezTo>
                  <a:pt x="1286" y="2328"/>
                  <a:pt x="1276" y="2338"/>
                  <a:pt x="1269" y="2340"/>
                </a:cubicBezTo>
                <a:cubicBezTo>
                  <a:pt x="1189" y="2375"/>
                  <a:pt x="1109" y="2408"/>
                  <a:pt x="1028" y="2441"/>
                </a:cubicBezTo>
                <a:cubicBezTo>
                  <a:pt x="748" y="2536"/>
                  <a:pt x="487" y="2684"/>
                  <a:pt x="259" y="2872"/>
                </a:cubicBezTo>
                <a:cubicBezTo>
                  <a:pt x="169" y="2947"/>
                  <a:pt x="88" y="3030"/>
                  <a:pt x="43" y="3140"/>
                </a:cubicBezTo>
                <a:cubicBezTo>
                  <a:pt x="1" y="3238"/>
                  <a:pt x="43" y="3353"/>
                  <a:pt x="141" y="3398"/>
                </a:cubicBezTo>
                <a:cubicBezTo>
                  <a:pt x="189" y="3421"/>
                  <a:pt x="239" y="3436"/>
                  <a:pt x="294" y="3443"/>
                </a:cubicBezTo>
                <a:cubicBezTo>
                  <a:pt x="386" y="3457"/>
                  <a:pt x="478" y="3464"/>
                  <a:pt x="571" y="3464"/>
                </a:cubicBezTo>
                <a:cubicBezTo>
                  <a:pt x="715" y="3464"/>
                  <a:pt x="859" y="3448"/>
                  <a:pt x="1001" y="3416"/>
                </a:cubicBezTo>
                <a:cubicBezTo>
                  <a:pt x="1131" y="3388"/>
                  <a:pt x="1261" y="3348"/>
                  <a:pt x="1392" y="3313"/>
                </a:cubicBezTo>
                <a:cubicBezTo>
                  <a:pt x="1394" y="3312"/>
                  <a:pt x="1396" y="3312"/>
                  <a:pt x="1399" y="3312"/>
                </a:cubicBezTo>
                <a:cubicBezTo>
                  <a:pt x="1416" y="3312"/>
                  <a:pt x="1431" y="3328"/>
                  <a:pt x="1427" y="3345"/>
                </a:cubicBezTo>
                <a:cubicBezTo>
                  <a:pt x="1389" y="3471"/>
                  <a:pt x="1354" y="3596"/>
                  <a:pt x="1314" y="3721"/>
                </a:cubicBezTo>
                <a:cubicBezTo>
                  <a:pt x="1269" y="3869"/>
                  <a:pt x="1244" y="4025"/>
                  <a:pt x="1239" y="4180"/>
                </a:cubicBezTo>
                <a:cubicBezTo>
                  <a:pt x="1234" y="4265"/>
                  <a:pt x="1241" y="4353"/>
                  <a:pt x="1264" y="4438"/>
                </a:cubicBezTo>
                <a:cubicBezTo>
                  <a:pt x="1305" y="4568"/>
                  <a:pt x="1385" y="4637"/>
                  <a:pt x="1487" y="4637"/>
                </a:cubicBezTo>
                <a:cubicBezTo>
                  <a:pt x="1533" y="4637"/>
                  <a:pt x="1584" y="4623"/>
                  <a:pt x="1637" y="4594"/>
                </a:cubicBezTo>
                <a:cubicBezTo>
                  <a:pt x="1705" y="4556"/>
                  <a:pt x="1765" y="4506"/>
                  <a:pt x="1815" y="4448"/>
                </a:cubicBezTo>
                <a:cubicBezTo>
                  <a:pt x="1898" y="4358"/>
                  <a:pt x="1968" y="4258"/>
                  <a:pt x="2021" y="4150"/>
                </a:cubicBezTo>
                <a:cubicBezTo>
                  <a:pt x="2066" y="4057"/>
                  <a:pt x="2111" y="3967"/>
                  <a:pt x="2156" y="3877"/>
                </a:cubicBezTo>
                <a:cubicBezTo>
                  <a:pt x="2161" y="3867"/>
                  <a:pt x="2169" y="3859"/>
                  <a:pt x="2174" y="3854"/>
                </a:cubicBezTo>
                <a:cubicBezTo>
                  <a:pt x="2184" y="3862"/>
                  <a:pt x="2196" y="3869"/>
                  <a:pt x="2204" y="3879"/>
                </a:cubicBezTo>
                <a:cubicBezTo>
                  <a:pt x="2297" y="4087"/>
                  <a:pt x="2407" y="4288"/>
                  <a:pt x="2532" y="4478"/>
                </a:cubicBezTo>
                <a:cubicBezTo>
                  <a:pt x="2612" y="4601"/>
                  <a:pt x="2705" y="4709"/>
                  <a:pt x="2843" y="4774"/>
                </a:cubicBezTo>
                <a:cubicBezTo>
                  <a:pt x="2863" y="4785"/>
                  <a:pt x="2885" y="4790"/>
                  <a:pt x="2907" y="4790"/>
                </a:cubicBezTo>
                <a:cubicBezTo>
                  <a:pt x="2937" y="4790"/>
                  <a:pt x="2966" y="4780"/>
                  <a:pt x="2991" y="4762"/>
                </a:cubicBezTo>
                <a:cubicBezTo>
                  <a:pt x="3034" y="4734"/>
                  <a:pt x="3064" y="4696"/>
                  <a:pt x="3084" y="4651"/>
                </a:cubicBezTo>
                <a:cubicBezTo>
                  <a:pt x="3121" y="4561"/>
                  <a:pt x="3139" y="4466"/>
                  <a:pt x="3139" y="4368"/>
                </a:cubicBezTo>
                <a:cubicBezTo>
                  <a:pt x="3134" y="4175"/>
                  <a:pt x="3104" y="3982"/>
                  <a:pt x="3044" y="3797"/>
                </a:cubicBezTo>
                <a:cubicBezTo>
                  <a:pt x="3041" y="3789"/>
                  <a:pt x="3039" y="3777"/>
                  <a:pt x="3044" y="3772"/>
                </a:cubicBezTo>
                <a:cubicBezTo>
                  <a:pt x="3048" y="3765"/>
                  <a:pt x="3053" y="3763"/>
                  <a:pt x="3057" y="3763"/>
                </a:cubicBezTo>
                <a:cubicBezTo>
                  <a:pt x="3065" y="3763"/>
                  <a:pt x="3072" y="3770"/>
                  <a:pt x="3079" y="3777"/>
                </a:cubicBezTo>
                <a:cubicBezTo>
                  <a:pt x="3199" y="3882"/>
                  <a:pt x="3324" y="3982"/>
                  <a:pt x="3455" y="4072"/>
                </a:cubicBezTo>
                <a:cubicBezTo>
                  <a:pt x="3532" y="4122"/>
                  <a:pt x="3615" y="4160"/>
                  <a:pt x="3705" y="4180"/>
                </a:cubicBezTo>
                <a:cubicBezTo>
                  <a:pt x="3728" y="4185"/>
                  <a:pt x="3750" y="4187"/>
                  <a:pt x="3770" y="4187"/>
                </a:cubicBezTo>
                <a:cubicBezTo>
                  <a:pt x="3935" y="4187"/>
                  <a:pt x="4015" y="4044"/>
                  <a:pt x="3989" y="3917"/>
                </a:cubicBezTo>
                <a:cubicBezTo>
                  <a:pt x="3973" y="3839"/>
                  <a:pt x="3951" y="3766"/>
                  <a:pt x="3921" y="3696"/>
                </a:cubicBezTo>
                <a:cubicBezTo>
                  <a:pt x="3856" y="3553"/>
                  <a:pt x="3783" y="3418"/>
                  <a:pt x="3698" y="3288"/>
                </a:cubicBezTo>
                <a:cubicBezTo>
                  <a:pt x="3693" y="3280"/>
                  <a:pt x="3685" y="3268"/>
                  <a:pt x="3688" y="3263"/>
                </a:cubicBezTo>
                <a:cubicBezTo>
                  <a:pt x="3691" y="3255"/>
                  <a:pt x="3695" y="3253"/>
                  <a:pt x="3701" y="3253"/>
                </a:cubicBezTo>
                <a:cubicBezTo>
                  <a:pt x="3708" y="3253"/>
                  <a:pt x="3716" y="3257"/>
                  <a:pt x="3723" y="3260"/>
                </a:cubicBezTo>
                <a:cubicBezTo>
                  <a:pt x="3896" y="3335"/>
                  <a:pt x="4084" y="3358"/>
                  <a:pt x="4272" y="3383"/>
                </a:cubicBezTo>
                <a:cubicBezTo>
                  <a:pt x="4305" y="3387"/>
                  <a:pt x="4338" y="3389"/>
                  <a:pt x="4371" y="3389"/>
                </a:cubicBezTo>
                <a:cubicBezTo>
                  <a:pt x="4420" y="3389"/>
                  <a:pt x="4469" y="3385"/>
                  <a:pt x="4517" y="3375"/>
                </a:cubicBezTo>
                <a:cubicBezTo>
                  <a:pt x="4668" y="3343"/>
                  <a:pt x="4801" y="3198"/>
                  <a:pt x="4668" y="3012"/>
                </a:cubicBezTo>
                <a:cubicBezTo>
                  <a:pt x="4603" y="2922"/>
                  <a:pt x="4522" y="2842"/>
                  <a:pt x="4432" y="2779"/>
                </a:cubicBezTo>
                <a:cubicBezTo>
                  <a:pt x="4224" y="2634"/>
                  <a:pt x="3996" y="2528"/>
                  <a:pt x="3765" y="2428"/>
                </a:cubicBezTo>
                <a:cubicBezTo>
                  <a:pt x="3728" y="2410"/>
                  <a:pt x="3665" y="2410"/>
                  <a:pt x="3665" y="2360"/>
                </a:cubicBezTo>
                <a:cubicBezTo>
                  <a:pt x="3663" y="2323"/>
                  <a:pt x="3723" y="2315"/>
                  <a:pt x="3755" y="2298"/>
                </a:cubicBezTo>
                <a:cubicBezTo>
                  <a:pt x="3966" y="2190"/>
                  <a:pt x="4164" y="2057"/>
                  <a:pt x="4344" y="1904"/>
                </a:cubicBezTo>
                <a:cubicBezTo>
                  <a:pt x="4450" y="1809"/>
                  <a:pt x="4537" y="1699"/>
                  <a:pt x="4603" y="1573"/>
                </a:cubicBezTo>
                <a:cubicBezTo>
                  <a:pt x="4678" y="1438"/>
                  <a:pt x="4610" y="1290"/>
                  <a:pt x="4447" y="1252"/>
                </a:cubicBezTo>
                <a:cubicBezTo>
                  <a:pt x="4395" y="1240"/>
                  <a:pt x="4342" y="1234"/>
                  <a:pt x="4290" y="1234"/>
                </a:cubicBezTo>
                <a:cubicBezTo>
                  <a:pt x="4280" y="1234"/>
                  <a:pt x="4269" y="1234"/>
                  <a:pt x="4259" y="1235"/>
                </a:cubicBezTo>
                <a:cubicBezTo>
                  <a:pt x="4144" y="1242"/>
                  <a:pt x="4029" y="1262"/>
                  <a:pt x="3918" y="1298"/>
                </a:cubicBezTo>
                <a:cubicBezTo>
                  <a:pt x="3743" y="1358"/>
                  <a:pt x="3565" y="1410"/>
                  <a:pt x="3402" y="1496"/>
                </a:cubicBezTo>
                <a:cubicBezTo>
                  <a:pt x="3389" y="1501"/>
                  <a:pt x="3374" y="1508"/>
                  <a:pt x="3362" y="1511"/>
                </a:cubicBezTo>
                <a:cubicBezTo>
                  <a:pt x="3356" y="1512"/>
                  <a:pt x="3351" y="1513"/>
                  <a:pt x="3346" y="1513"/>
                </a:cubicBezTo>
                <a:cubicBezTo>
                  <a:pt x="3332" y="1513"/>
                  <a:pt x="3322" y="1505"/>
                  <a:pt x="3322" y="1488"/>
                </a:cubicBezTo>
                <a:cubicBezTo>
                  <a:pt x="3319" y="1458"/>
                  <a:pt x="3322" y="1428"/>
                  <a:pt x="3327" y="1400"/>
                </a:cubicBezTo>
                <a:cubicBezTo>
                  <a:pt x="3352" y="1207"/>
                  <a:pt x="3359" y="1014"/>
                  <a:pt x="3352" y="821"/>
                </a:cubicBezTo>
                <a:cubicBezTo>
                  <a:pt x="3347" y="643"/>
                  <a:pt x="3334" y="463"/>
                  <a:pt x="3282" y="290"/>
                </a:cubicBezTo>
                <a:cubicBezTo>
                  <a:pt x="3262" y="225"/>
                  <a:pt x="3234" y="162"/>
                  <a:pt x="3194" y="107"/>
                </a:cubicBezTo>
                <a:cubicBezTo>
                  <a:pt x="3141" y="36"/>
                  <a:pt x="3074" y="0"/>
                  <a:pt x="3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547500" y="4505700"/>
            <a:ext cx="83175" cy="86000"/>
          </a:xfrm>
          <a:custGeom>
            <a:avLst/>
            <a:gdLst/>
            <a:ahLst/>
            <a:cxnLst/>
            <a:rect l="l" t="t" r="r" b="b"/>
            <a:pathLst>
              <a:path w="3327" h="3440" extrusionOk="0">
                <a:moveTo>
                  <a:pt x="1611" y="1"/>
                </a:moveTo>
                <a:cubicBezTo>
                  <a:pt x="1597" y="1"/>
                  <a:pt x="1583" y="4"/>
                  <a:pt x="1570" y="10"/>
                </a:cubicBezTo>
                <a:cubicBezTo>
                  <a:pt x="1527" y="30"/>
                  <a:pt x="1490" y="55"/>
                  <a:pt x="1454" y="88"/>
                </a:cubicBezTo>
                <a:cubicBezTo>
                  <a:pt x="1417" y="128"/>
                  <a:pt x="1384" y="173"/>
                  <a:pt x="1354" y="218"/>
                </a:cubicBezTo>
                <a:cubicBezTo>
                  <a:pt x="1277" y="341"/>
                  <a:pt x="1211" y="471"/>
                  <a:pt x="1161" y="607"/>
                </a:cubicBezTo>
                <a:cubicBezTo>
                  <a:pt x="1121" y="710"/>
                  <a:pt x="1086" y="815"/>
                  <a:pt x="1058" y="923"/>
                </a:cubicBezTo>
                <a:cubicBezTo>
                  <a:pt x="1043" y="990"/>
                  <a:pt x="1026" y="1058"/>
                  <a:pt x="1013" y="1126"/>
                </a:cubicBezTo>
                <a:cubicBezTo>
                  <a:pt x="1011" y="1163"/>
                  <a:pt x="981" y="1193"/>
                  <a:pt x="946" y="1198"/>
                </a:cubicBezTo>
                <a:cubicBezTo>
                  <a:pt x="913" y="1206"/>
                  <a:pt x="883" y="1216"/>
                  <a:pt x="855" y="1226"/>
                </a:cubicBezTo>
                <a:cubicBezTo>
                  <a:pt x="725" y="1276"/>
                  <a:pt x="600" y="1331"/>
                  <a:pt x="479" y="1396"/>
                </a:cubicBezTo>
                <a:cubicBezTo>
                  <a:pt x="367" y="1454"/>
                  <a:pt x="259" y="1522"/>
                  <a:pt x="159" y="1594"/>
                </a:cubicBezTo>
                <a:cubicBezTo>
                  <a:pt x="113" y="1627"/>
                  <a:pt x="73" y="1664"/>
                  <a:pt x="36" y="1705"/>
                </a:cubicBezTo>
                <a:cubicBezTo>
                  <a:pt x="1" y="1747"/>
                  <a:pt x="3" y="1810"/>
                  <a:pt x="41" y="1850"/>
                </a:cubicBezTo>
                <a:cubicBezTo>
                  <a:pt x="96" y="1900"/>
                  <a:pt x="159" y="1948"/>
                  <a:pt x="224" y="1985"/>
                </a:cubicBezTo>
                <a:cubicBezTo>
                  <a:pt x="419" y="2098"/>
                  <a:pt x="627" y="2188"/>
                  <a:pt x="843" y="2256"/>
                </a:cubicBezTo>
                <a:cubicBezTo>
                  <a:pt x="893" y="2271"/>
                  <a:pt x="943" y="2284"/>
                  <a:pt x="996" y="2296"/>
                </a:cubicBezTo>
                <a:cubicBezTo>
                  <a:pt x="1026" y="2301"/>
                  <a:pt x="1051" y="2324"/>
                  <a:pt x="1053" y="2354"/>
                </a:cubicBezTo>
                <a:cubicBezTo>
                  <a:pt x="1073" y="2439"/>
                  <a:pt x="1101" y="2522"/>
                  <a:pt x="1131" y="2604"/>
                </a:cubicBezTo>
                <a:cubicBezTo>
                  <a:pt x="1171" y="2717"/>
                  <a:pt x="1219" y="2828"/>
                  <a:pt x="1274" y="2938"/>
                </a:cubicBezTo>
                <a:cubicBezTo>
                  <a:pt x="1332" y="3063"/>
                  <a:pt x="1407" y="3178"/>
                  <a:pt x="1492" y="3286"/>
                </a:cubicBezTo>
                <a:cubicBezTo>
                  <a:pt x="1537" y="3341"/>
                  <a:pt x="1590" y="3389"/>
                  <a:pt x="1652" y="3422"/>
                </a:cubicBezTo>
                <a:cubicBezTo>
                  <a:pt x="1674" y="3433"/>
                  <a:pt x="1697" y="3439"/>
                  <a:pt x="1721" y="3439"/>
                </a:cubicBezTo>
                <a:cubicBezTo>
                  <a:pt x="1752" y="3439"/>
                  <a:pt x="1782" y="3429"/>
                  <a:pt x="1808" y="3409"/>
                </a:cubicBezTo>
                <a:cubicBezTo>
                  <a:pt x="1851" y="3381"/>
                  <a:pt x="1891" y="3346"/>
                  <a:pt x="1921" y="3306"/>
                </a:cubicBezTo>
                <a:cubicBezTo>
                  <a:pt x="1978" y="3234"/>
                  <a:pt x="2028" y="3153"/>
                  <a:pt x="2069" y="3068"/>
                </a:cubicBezTo>
                <a:cubicBezTo>
                  <a:pt x="2174" y="2855"/>
                  <a:pt x="2254" y="2630"/>
                  <a:pt x="2304" y="2399"/>
                </a:cubicBezTo>
                <a:cubicBezTo>
                  <a:pt x="2312" y="2366"/>
                  <a:pt x="2319" y="2336"/>
                  <a:pt x="2324" y="2304"/>
                </a:cubicBezTo>
                <a:cubicBezTo>
                  <a:pt x="2327" y="2276"/>
                  <a:pt x="2347" y="2254"/>
                  <a:pt x="2377" y="2249"/>
                </a:cubicBezTo>
                <a:cubicBezTo>
                  <a:pt x="2440" y="2231"/>
                  <a:pt x="2502" y="2211"/>
                  <a:pt x="2562" y="2183"/>
                </a:cubicBezTo>
                <a:cubicBezTo>
                  <a:pt x="2728" y="2116"/>
                  <a:pt x="2886" y="2035"/>
                  <a:pt x="3039" y="1940"/>
                </a:cubicBezTo>
                <a:cubicBezTo>
                  <a:pt x="3116" y="1895"/>
                  <a:pt x="3192" y="1840"/>
                  <a:pt x="3259" y="1780"/>
                </a:cubicBezTo>
                <a:cubicBezTo>
                  <a:pt x="3274" y="1762"/>
                  <a:pt x="3292" y="1747"/>
                  <a:pt x="3307" y="1730"/>
                </a:cubicBezTo>
                <a:cubicBezTo>
                  <a:pt x="3319" y="1712"/>
                  <a:pt x="3327" y="1690"/>
                  <a:pt x="3327" y="1670"/>
                </a:cubicBezTo>
                <a:cubicBezTo>
                  <a:pt x="3324" y="1639"/>
                  <a:pt x="3309" y="1612"/>
                  <a:pt x="3287" y="1592"/>
                </a:cubicBezTo>
                <a:cubicBezTo>
                  <a:pt x="3239" y="1544"/>
                  <a:pt x="3184" y="1504"/>
                  <a:pt x="3126" y="1469"/>
                </a:cubicBezTo>
                <a:cubicBezTo>
                  <a:pt x="3001" y="1396"/>
                  <a:pt x="2871" y="1334"/>
                  <a:pt x="2738" y="1278"/>
                </a:cubicBezTo>
                <a:cubicBezTo>
                  <a:pt x="2610" y="1226"/>
                  <a:pt x="2477" y="1183"/>
                  <a:pt x="2344" y="1151"/>
                </a:cubicBezTo>
                <a:cubicBezTo>
                  <a:pt x="2309" y="1146"/>
                  <a:pt x="2282" y="1121"/>
                  <a:pt x="2277" y="1085"/>
                </a:cubicBezTo>
                <a:cubicBezTo>
                  <a:pt x="2206" y="810"/>
                  <a:pt x="2094" y="544"/>
                  <a:pt x="1943" y="303"/>
                </a:cubicBezTo>
                <a:cubicBezTo>
                  <a:pt x="1893" y="216"/>
                  <a:pt x="1825" y="136"/>
                  <a:pt x="1750" y="68"/>
                </a:cubicBezTo>
                <a:cubicBezTo>
                  <a:pt x="1718" y="40"/>
                  <a:pt x="1680" y="18"/>
                  <a:pt x="1637" y="5"/>
                </a:cubicBezTo>
                <a:cubicBezTo>
                  <a:pt x="1629" y="2"/>
                  <a:pt x="1620" y="1"/>
                  <a:pt x="16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5994450" y="4488825"/>
            <a:ext cx="120025" cy="119750"/>
          </a:xfrm>
          <a:custGeom>
            <a:avLst/>
            <a:gdLst/>
            <a:ahLst/>
            <a:cxnLst/>
            <a:rect l="l" t="t" r="r" b="b"/>
            <a:pathLst>
              <a:path w="4801" h="4790" extrusionOk="0">
                <a:moveTo>
                  <a:pt x="3007" y="0"/>
                </a:moveTo>
                <a:cubicBezTo>
                  <a:pt x="2948" y="0"/>
                  <a:pt x="2888" y="28"/>
                  <a:pt x="2836" y="84"/>
                </a:cubicBezTo>
                <a:cubicBezTo>
                  <a:pt x="2733" y="190"/>
                  <a:pt x="2655" y="315"/>
                  <a:pt x="2602" y="450"/>
                </a:cubicBezTo>
                <a:cubicBezTo>
                  <a:pt x="2550" y="601"/>
                  <a:pt x="2507" y="756"/>
                  <a:pt x="2480" y="912"/>
                </a:cubicBezTo>
                <a:cubicBezTo>
                  <a:pt x="2470" y="969"/>
                  <a:pt x="2455" y="1024"/>
                  <a:pt x="2432" y="1079"/>
                </a:cubicBezTo>
                <a:cubicBezTo>
                  <a:pt x="2422" y="1104"/>
                  <a:pt x="2413" y="1116"/>
                  <a:pt x="2403" y="1116"/>
                </a:cubicBezTo>
                <a:cubicBezTo>
                  <a:pt x="2395" y="1116"/>
                  <a:pt x="2386" y="1110"/>
                  <a:pt x="2374" y="1097"/>
                </a:cubicBezTo>
                <a:cubicBezTo>
                  <a:pt x="2327" y="1047"/>
                  <a:pt x="2282" y="997"/>
                  <a:pt x="2234" y="949"/>
                </a:cubicBezTo>
                <a:cubicBezTo>
                  <a:pt x="2064" y="779"/>
                  <a:pt x="1896" y="603"/>
                  <a:pt x="1710" y="445"/>
                </a:cubicBezTo>
                <a:cubicBezTo>
                  <a:pt x="1635" y="378"/>
                  <a:pt x="1547" y="323"/>
                  <a:pt x="1449" y="290"/>
                </a:cubicBezTo>
                <a:cubicBezTo>
                  <a:pt x="1425" y="280"/>
                  <a:pt x="1400" y="276"/>
                  <a:pt x="1376" y="276"/>
                </a:cubicBezTo>
                <a:cubicBezTo>
                  <a:pt x="1291" y="276"/>
                  <a:pt x="1210" y="330"/>
                  <a:pt x="1181" y="415"/>
                </a:cubicBezTo>
                <a:cubicBezTo>
                  <a:pt x="1161" y="470"/>
                  <a:pt x="1154" y="531"/>
                  <a:pt x="1164" y="588"/>
                </a:cubicBezTo>
                <a:cubicBezTo>
                  <a:pt x="1174" y="666"/>
                  <a:pt x="1194" y="741"/>
                  <a:pt x="1221" y="814"/>
                </a:cubicBezTo>
                <a:cubicBezTo>
                  <a:pt x="1276" y="957"/>
                  <a:pt x="1352" y="1095"/>
                  <a:pt x="1447" y="1217"/>
                </a:cubicBezTo>
                <a:cubicBezTo>
                  <a:pt x="1497" y="1278"/>
                  <a:pt x="1540" y="1343"/>
                  <a:pt x="1585" y="1405"/>
                </a:cubicBezTo>
                <a:cubicBezTo>
                  <a:pt x="1594" y="1417"/>
                  <a:pt x="1587" y="1434"/>
                  <a:pt x="1573" y="1434"/>
                </a:cubicBezTo>
                <a:cubicBezTo>
                  <a:pt x="1571" y="1434"/>
                  <a:pt x="1569" y="1433"/>
                  <a:pt x="1567" y="1433"/>
                </a:cubicBezTo>
                <a:cubicBezTo>
                  <a:pt x="1530" y="1430"/>
                  <a:pt x="1490" y="1425"/>
                  <a:pt x="1454" y="1413"/>
                </a:cubicBezTo>
                <a:cubicBezTo>
                  <a:pt x="1314" y="1365"/>
                  <a:pt x="1171" y="1350"/>
                  <a:pt x="1056" y="1333"/>
                </a:cubicBezTo>
                <a:cubicBezTo>
                  <a:pt x="961" y="1320"/>
                  <a:pt x="893" y="1313"/>
                  <a:pt x="825" y="1303"/>
                </a:cubicBezTo>
                <a:cubicBezTo>
                  <a:pt x="772" y="1294"/>
                  <a:pt x="718" y="1291"/>
                  <a:pt x="665" y="1291"/>
                </a:cubicBezTo>
                <a:cubicBezTo>
                  <a:pt x="603" y="1291"/>
                  <a:pt x="541" y="1296"/>
                  <a:pt x="479" y="1305"/>
                </a:cubicBezTo>
                <a:cubicBezTo>
                  <a:pt x="422" y="1315"/>
                  <a:pt x="369" y="1340"/>
                  <a:pt x="324" y="1378"/>
                </a:cubicBezTo>
                <a:cubicBezTo>
                  <a:pt x="229" y="1453"/>
                  <a:pt x="201" y="1551"/>
                  <a:pt x="246" y="1661"/>
                </a:cubicBezTo>
                <a:cubicBezTo>
                  <a:pt x="271" y="1719"/>
                  <a:pt x="304" y="1774"/>
                  <a:pt x="349" y="1819"/>
                </a:cubicBezTo>
                <a:cubicBezTo>
                  <a:pt x="419" y="1892"/>
                  <a:pt x="502" y="1952"/>
                  <a:pt x="590" y="2002"/>
                </a:cubicBezTo>
                <a:cubicBezTo>
                  <a:pt x="785" y="2110"/>
                  <a:pt x="988" y="2202"/>
                  <a:pt x="1199" y="2275"/>
                </a:cubicBezTo>
                <a:cubicBezTo>
                  <a:pt x="1221" y="2283"/>
                  <a:pt x="1246" y="2290"/>
                  <a:pt x="1266" y="2300"/>
                </a:cubicBezTo>
                <a:cubicBezTo>
                  <a:pt x="1276" y="2305"/>
                  <a:pt x="1281" y="2313"/>
                  <a:pt x="1284" y="2320"/>
                </a:cubicBezTo>
                <a:cubicBezTo>
                  <a:pt x="1286" y="2328"/>
                  <a:pt x="1276" y="2338"/>
                  <a:pt x="1269" y="2340"/>
                </a:cubicBezTo>
                <a:cubicBezTo>
                  <a:pt x="1189" y="2375"/>
                  <a:pt x="1109" y="2408"/>
                  <a:pt x="1028" y="2441"/>
                </a:cubicBezTo>
                <a:cubicBezTo>
                  <a:pt x="748" y="2536"/>
                  <a:pt x="487" y="2684"/>
                  <a:pt x="259" y="2872"/>
                </a:cubicBezTo>
                <a:cubicBezTo>
                  <a:pt x="169" y="2947"/>
                  <a:pt x="88" y="3030"/>
                  <a:pt x="43" y="3140"/>
                </a:cubicBezTo>
                <a:cubicBezTo>
                  <a:pt x="1" y="3238"/>
                  <a:pt x="43" y="3353"/>
                  <a:pt x="141" y="3398"/>
                </a:cubicBezTo>
                <a:cubicBezTo>
                  <a:pt x="189" y="3421"/>
                  <a:pt x="239" y="3436"/>
                  <a:pt x="294" y="3443"/>
                </a:cubicBezTo>
                <a:cubicBezTo>
                  <a:pt x="386" y="3457"/>
                  <a:pt x="478" y="3464"/>
                  <a:pt x="571" y="3464"/>
                </a:cubicBezTo>
                <a:cubicBezTo>
                  <a:pt x="715" y="3464"/>
                  <a:pt x="859" y="3448"/>
                  <a:pt x="1001" y="3416"/>
                </a:cubicBezTo>
                <a:cubicBezTo>
                  <a:pt x="1131" y="3388"/>
                  <a:pt x="1261" y="3348"/>
                  <a:pt x="1392" y="3313"/>
                </a:cubicBezTo>
                <a:cubicBezTo>
                  <a:pt x="1394" y="3312"/>
                  <a:pt x="1396" y="3312"/>
                  <a:pt x="1399" y="3312"/>
                </a:cubicBezTo>
                <a:cubicBezTo>
                  <a:pt x="1416" y="3312"/>
                  <a:pt x="1431" y="3328"/>
                  <a:pt x="1427" y="3345"/>
                </a:cubicBezTo>
                <a:cubicBezTo>
                  <a:pt x="1389" y="3471"/>
                  <a:pt x="1354" y="3596"/>
                  <a:pt x="1314" y="3721"/>
                </a:cubicBezTo>
                <a:cubicBezTo>
                  <a:pt x="1269" y="3869"/>
                  <a:pt x="1244" y="4025"/>
                  <a:pt x="1239" y="4180"/>
                </a:cubicBezTo>
                <a:cubicBezTo>
                  <a:pt x="1234" y="4265"/>
                  <a:pt x="1241" y="4353"/>
                  <a:pt x="1264" y="4438"/>
                </a:cubicBezTo>
                <a:cubicBezTo>
                  <a:pt x="1305" y="4568"/>
                  <a:pt x="1385" y="4637"/>
                  <a:pt x="1487" y="4637"/>
                </a:cubicBezTo>
                <a:cubicBezTo>
                  <a:pt x="1533" y="4637"/>
                  <a:pt x="1584" y="4623"/>
                  <a:pt x="1637" y="4594"/>
                </a:cubicBezTo>
                <a:cubicBezTo>
                  <a:pt x="1705" y="4556"/>
                  <a:pt x="1765" y="4506"/>
                  <a:pt x="1815" y="4448"/>
                </a:cubicBezTo>
                <a:cubicBezTo>
                  <a:pt x="1898" y="4358"/>
                  <a:pt x="1968" y="4258"/>
                  <a:pt x="2021" y="4150"/>
                </a:cubicBezTo>
                <a:cubicBezTo>
                  <a:pt x="2066" y="4057"/>
                  <a:pt x="2111" y="3967"/>
                  <a:pt x="2156" y="3877"/>
                </a:cubicBezTo>
                <a:cubicBezTo>
                  <a:pt x="2161" y="3867"/>
                  <a:pt x="2169" y="3859"/>
                  <a:pt x="2174" y="3854"/>
                </a:cubicBezTo>
                <a:cubicBezTo>
                  <a:pt x="2184" y="3862"/>
                  <a:pt x="2196" y="3869"/>
                  <a:pt x="2204" y="3879"/>
                </a:cubicBezTo>
                <a:cubicBezTo>
                  <a:pt x="2297" y="4087"/>
                  <a:pt x="2407" y="4288"/>
                  <a:pt x="2532" y="4478"/>
                </a:cubicBezTo>
                <a:cubicBezTo>
                  <a:pt x="2612" y="4601"/>
                  <a:pt x="2705" y="4709"/>
                  <a:pt x="2843" y="4774"/>
                </a:cubicBezTo>
                <a:cubicBezTo>
                  <a:pt x="2863" y="4785"/>
                  <a:pt x="2885" y="4790"/>
                  <a:pt x="2907" y="4790"/>
                </a:cubicBezTo>
                <a:cubicBezTo>
                  <a:pt x="2937" y="4790"/>
                  <a:pt x="2966" y="4780"/>
                  <a:pt x="2991" y="4762"/>
                </a:cubicBezTo>
                <a:cubicBezTo>
                  <a:pt x="3034" y="4734"/>
                  <a:pt x="3064" y="4696"/>
                  <a:pt x="3084" y="4651"/>
                </a:cubicBezTo>
                <a:cubicBezTo>
                  <a:pt x="3121" y="4561"/>
                  <a:pt x="3139" y="4466"/>
                  <a:pt x="3139" y="4368"/>
                </a:cubicBezTo>
                <a:cubicBezTo>
                  <a:pt x="3134" y="4175"/>
                  <a:pt x="3104" y="3982"/>
                  <a:pt x="3044" y="3797"/>
                </a:cubicBezTo>
                <a:cubicBezTo>
                  <a:pt x="3041" y="3789"/>
                  <a:pt x="3039" y="3777"/>
                  <a:pt x="3044" y="3772"/>
                </a:cubicBezTo>
                <a:cubicBezTo>
                  <a:pt x="3048" y="3765"/>
                  <a:pt x="3053" y="3763"/>
                  <a:pt x="3057" y="3763"/>
                </a:cubicBezTo>
                <a:cubicBezTo>
                  <a:pt x="3065" y="3763"/>
                  <a:pt x="3072" y="3770"/>
                  <a:pt x="3079" y="3777"/>
                </a:cubicBezTo>
                <a:cubicBezTo>
                  <a:pt x="3199" y="3882"/>
                  <a:pt x="3324" y="3982"/>
                  <a:pt x="3455" y="4072"/>
                </a:cubicBezTo>
                <a:cubicBezTo>
                  <a:pt x="3532" y="4122"/>
                  <a:pt x="3615" y="4160"/>
                  <a:pt x="3705" y="4180"/>
                </a:cubicBezTo>
                <a:cubicBezTo>
                  <a:pt x="3728" y="4185"/>
                  <a:pt x="3750" y="4187"/>
                  <a:pt x="3770" y="4187"/>
                </a:cubicBezTo>
                <a:cubicBezTo>
                  <a:pt x="3935" y="4187"/>
                  <a:pt x="4015" y="4044"/>
                  <a:pt x="3989" y="3917"/>
                </a:cubicBezTo>
                <a:cubicBezTo>
                  <a:pt x="3973" y="3839"/>
                  <a:pt x="3951" y="3766"/>
                  <a:pt x="3921" y="3696"/>
                </a:cubicBezTo>
                <a:cubicBezTo>
                  <a:pt x="3856" y="3553"/>
                  <a:pt x="3783" y="3418"/>
                  <a:pt x="3698" y="3288"/>
                </a:cubicBezTo>
                <a:cubicBezTo>
                  <a:pt x="3693" y="3280"/>
                  <a:pt x="3685" y="3268"/>
                  <a:pt x="3688" y="3263"/>
                </a:cubicBezTo>
                <a:cubicBezTo>
                  <a:pt x="3691" y="3255"/>
                  <a:pt x="3695" y="3253"/>
                  <a:pt x="3701" y="3253"/>
                </a:cubicBezTo>
                <a:cubicBezTo>
                  <a:pt x="3708" y="3253"/>
                  <a:pt x="3716" y="3257"/>
                  <a:pt x="3723" y="3260"/>
                </a:cubicBezTo>
                <a:cubicBezTo>
                  <a:pt x="3896" y="3335"/>
                  <a:pt x="4084" y="3358"/>
                  <a:pt x="4272" y="3383"/>
                </a:cubicBezTo>
                <a:cubicBezTo>
                  <a:pt x="4305" y="3387"/>
                  <a:pt x="4338" y="3389"/>
                  <a:pt x="4371" y="3389"/>
                </a:cubicBezTo>
                <a:cubicBezTo>
                  <a:pt x="4420" y="3389"/>
                  <a:pt x="4469" y="3385"/>
                  <a:pt x="4517" y="3375"/>
                </a:cubicBezTo>
                <a:cubicBezTo>
                  <a:pt x="4668" y="3343"/>
                  <a:pt x="4801" y="3198"/>
                  <a:pt x="4668" y="3012"/>
                </a:cubicBezTo>
                <a:cubicBezTo>
                  <a:pt x="4603" y="2922"/>
                  <a:pt x="4522" y="2842"/>
                  <a:pt x="4432" y="2779"/>
                </a:cubicBezTo>
                <a:cubicBezTo>
                  <a:pt x="4224" y="2634"/>
                  <a:pt x="3996" y="2528"/>
                  <a:pt x="3765" y="2428"/>
                </a:cubicBezTo>
                <a:cubicBezTo>
                  <a:pt x="3728" y="2410"/>
                  <a:pt x="3665" y="2410"/>
                  <a:pt x="3665" y="2360"/>
                </a:cubicBezTo>
                <a:cubicBezTo>
                  <a:pt x="3663" y="2323"/>
                  <a:pt x="3723" y="2315"/>
                  <a:pt x="3755" y="2298"/>
                </a:cubicBezTo>
                <a:cubicBezTo>
                  <a:pt x="3966" y="2190"/>
                  <a:pt x="4164" y="2057"/>
                  <a:pt x="4344" y="1904"/>
                </a:cubicBezTo>
                <a:cubicBezTo>
                  <a:pt x="4450" y="1809"/>
                  <a:pt x="4537" y="1699"/>
                  <a:pt x="4603" y="1573"/>
                </a:cubicBezTo>
                <a:cubicBezTo>
                  <a:pt x="4678" y="1438"/>
                  <a:pt x="4610" y="1290"/>
                  <a:pt x="4447" y="1252"/>
                </a:cubicBezTo>
                <a:cubicBezTo>
                  <a:pt x="4395" y="1240"/>
                  <a:pt x="4342" y="1234"/>
                  <a:pt x="4290" y="1234"/>
                </a:cubicBezTo>
                <a:cubicBezTo>
                  <a:pt x="4280" y="1234"/>
                  <a:pt x="4269" y="1234"/>
                  <a:pt x="4259" y="1235"/>
                </a:cubicBezTo>
                <a:cubicBezTo>
                  <a:pt x="4144" y="1242"/>
                  <a:pt x="4029" y="1262"/>
                  <a:pt x="3918" y="1298"/>
                </a:cubicBezTo>
                <a:cubicBezTo>
                  <a:pt x="3743" y="1358"/>
                  <a:pt x="3565" y="1410"/>
                  <a:pt x="3402" y="1496"/>
                </a:cubicBezTo>
                <a:cubicBezTo>
                  <a:pt x="3389" y="1501"/>
                  <a:pt x="3374" y="1508"/>
                  <a:pt x="3362" y="1511"/>
                </a:cubicBezTo>
                <a:cubicBezTo>
                  <a:pt x="3356" y="1512"/>
                  <a:pt x="3351" y="1513"/>
                  <a:pt x="3346" y="1513"/>
                </a:cubicBezTo>
                <a:cubicBezTo>
                  <a:pt x="3332" y="1513"/>
                  <a:pt x="3322" y="1505"/>
                  <a:pt x="3322" y="1488"/>
                </a:cubicBezTo>
                <a:cubicBezTo>
                  <a:pt x="3319" y="1458"/>
                  <a:pt x="3322" y="1428"/>
                  <a:pt x="3327" y="1400"/>
                </a:cubicBezTo>
                <a:cubicBezTo>
                  <a:pt x="3352" y="1207"/>
                  <a:pt x="3359" y="1014"/>
                  <a:pt x="3352" y="821"/>
                </a:cubicBezTo>
                <a:cubicBezTo>
                  <a:pt x="3347" y="643"/>
                  <a:pt x="3334" y="463"/>
                  <a:pt x="3282" y="290"/>
                </a:cubicBezTo>
                <a:cubicBezTo>
                  <a:pt x="3262" y="225"/>
                  <a:pt x="3234" y="162"/>
                  <a:pt x="3194" y="107"/>
                </a:cubicBezTo>
                <a:cubicBezTo>
                  <a:pt x="3141" y="36"/>
                  <a:pt x="3074" y="0"/>
                  <a:pt x="3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4572000" y="4491088"/>
            <a:ext cx="83175" cy="86000"/>
          </a:xfrm>
          <a:custGeom>
            <a:avLst/>
            <a:gdLst/>
            <a:ahLst/>
            <a:cxnLst/>
            <a:rect l="l" t="t" r="r" b="b"/>
            <a:pathLst>
              <a:path w="3327" h="3440" extrusionOk="0">
                <a:moveTo>
                  <a:pt x="1611" y="1"/>
                </a:moveTo>
                <a:cubicBezTo>
                  <a:pt x="1597" y="1"/>
                  <a:pt x="1583" y="4"/>
                  <a:pt x="1570" y="10"/>
                </a:cubicBezTo>
                <a:cubicBezTo>
                  <a:pt x="1527" y="30"/>
                  <a:pt x="1490" y="55"/>
                  <a:pt x="1454" y="88"/>
                </a:cubicBezTo>
                <a:cubicBezTo>
                  <a:pt x="1417" y="128"/>
                  <a:pt x="1384" y="173"/>
                  <a:pt x="1354" y="218"/>
                </a:cubicBezTo>
                <a:cubicBezTo>
                  <a:pt x="1277" y="341"/>
                  <a:pt x="1211" y="471"/>
                  <a:pt x="1161" y="607"/>
                </a:cubicBezTo>
                <a:cubicBezTo>
                  <a:pt x="1121" y="710"/>
                  <a:pt x="1086" y="815"/>
                  <a:pt x="1058" y="923"/>
                </a:cubicBezTo>
                <a:cubicBezTo>
                  <a:pt x="1043" y="990"/>
                  <a:pt x="1026" y="1058"/>
                  <a:pt x="1013" y="1126"/>
                </a:cubicBezTo>
                <a:cubicBezTo>
                  <a:pt x="1011" y="1163"/>
                  <a:pt x="981" y="1193"/>
                  <a:pt x="946" y="1198"/>
                </a:cubicBezTo>
                <a:cubicBezTo>
                  <a:pt x="913" y="1206"/>
                  <a:pt x="883" y="1216"/>
                  <a:pt x="855" y="1226"/>
                </a:cubicBezTo>
                <a:cubicBezTo>
                  <a:pt x="725" y="1276"/>
                  <a:pt x="600" y="1331"/>
                  <a:pt x="479" y="1396"/>
                </a:cubicBezTo>
                <a:cubicBezTo>
                  <a:pt x="367" y="1454"/>
                  <a:pt x="259" y="1522"/>
                  <a:pt x="159" y="1594"/>
                </a:cubicBezTo>
                <a:cubicBezTo>
                  <a:pt x="113" y="1627"/>
                  <a:pt x="73" y="1664"/>
                  <a:pt x="36" y="1705"/>
                </a:cubicBezTo>
                <a:cubicBezTo>
                  <a:pt x="1" y="1747"/>
                  <a:pt x="3" y="1810"/>
                  <a:pt x="41" y="1850"/>
                </a:cubicBezTo>
                <a:cubicBezTo>
                  <a:pt x="96" y="1900"/>
                  <a:pt x="159" y="1948"/>
                  <a:pt x="224" y="1985"/>
                </a:cubicBezTo>
                <a:cubicBezTo>
                  <a:pt x="419" y="2098"/>
                  <a:pt x="627" y="2188"/>
                  <a:pt x="843" y="2256"/>
                </a:cubicBezTo>
                <a:cubicBezTo>
                  <a:pt x="893" y="2271"/>
                  <a:pt x="943" y="2284"/>
                  <a:pt x="996" y="2296"/>
                </a:cubicBezTo>
                <a:cubicBezTo>
                  <a:pt x="1026" y="2301"/>
                  <a:pt x="1051" y="2324"/>
                  <a:pt x="1053" y="2354"/>
                </a:cubicBezTo>
                <a:cubicBezTo>
                  <a:pt x="1073" y="2439"/>
                  <a:pt x="1101" y="2522"/>
                  <a:pt x="1131" y="2604"/>
                </a:cubicBezTo>
                <a:cubicBezTo>
                  <a:pt x="1171" y="2717"/>
                  <a:pt x="1219" y="2828"/>
                  <a:pt x="1274" y="2938"/>
                </a:cubicBezTo>
                <a:cubicBezTo>
                  <a:pt x="1332" y="3063"/>
                  <a:pt x="1407" y="3178"/>
                  <a:pt x="1492" y="3286"/>
                </a:cubicBezTo>
                <a:cubicBezTo>
                  <a:pt x="1537" y="3341"/>
                  <a:pt x="1590" y="3389"/>
                  <a:pt x="1652" y="3422"/>
                </a:cubicBezTo>
                <a:cubicBezTo>
                  <a:pt x="1674" y="3433"/>
                  <a:pt x="1697" y="3439"/>
                  <a:pt x="1721" y="3439"/>
                </a:cubicBezTo>
                <a:cubicBezTo>
                  <a:pt x="1752" y="3439"/>
                  <a:pt x="1782" y="3429"/>
                  <a:pt x="1808" y="3409"/>
                </a:cubicBezTo>
                <a:cubicBezTo>
                  <a:pt x="1851" y="3381"/>
                  <a:pt x="1891" y="3346"/>
                  <a:pt x="1921" y="3306"/>
                </a:cubicBezTo>
                <a:cubicBezTo>
                  <a:pt x="1978" y="3234"/>
                  <a:pt x="2028" y="3153"/>
                  <a:pt x="2069" y="3068"/>
                </a:cubicBezTo>
                <a:cubicBezTo>
                  <a:pt x="2174" y="2855"/>
                  <a:pt x="2254" y="2630"/>
                  <a:pt x="2304" y="2399"/>
                </a:cubicBezTo>
                <a:cubicBezTo>
                  <a:pt x="2312" y="2366"/>
                  <a:pt x="2319" y="2336"/>
                  <a:pt x="2324" y="2304"/>
                </a:cubicBezTo>
                <a:cubicBezTo>
                  <a:pt x="2327" y="2276"/>
                  <a:pt x="2347" y="2254"/>
                  <a:pt x="2377" y="2249"/>
                </a:cubicBezTo>
                <a:cubicBezTo>
                  <a:pt x="2440" y="2231"/>
                  <a:pt x="2502" y="2211"/>
                  <a:pt x="2562" y="2183"/>
                </a:cubicBezTo>
                <a:cubicBezTo>
                  <a:pt x="2728" y="2116"/>
                  <a:pt x="2886" y="2035"/>
                  <a:pt x="3039" y="1940"/>
                </a:cubicBezTo>
                <a:cubicBezTo>
                  <a:pt x="3116" y="1895"/>
                  <a:pt x="3192" y="1840"/>
                  <a:pt x="3259" y="1780"/>
                </a:cubicBezTo>
                <a:cubicBezTo>
                  <a:pt x="3274" y="1762"/>
                  <a:pt x="3292" y="1747"/>
                  <a:pt x="3307" y="1730"/>
                </a:cubicBezTo>
                <a:cubicBezTo>
                  <a:pt x="3319" y="1712"/>
                  <a:pt x="3327" y="1690"/>
                  <a:pt x="3327" y="1670"/>
                </a:cubicBezTo>
                <a:cubicBezTo>
                  <a:pt x="3324" y="1639"/>
                  <a:pt x="3309" y="1612"/>
                  <a:pt x="3287" y="1592"/>
                </a:cubicBezTo>
                <a:cubicBezTo>
                  <a:pt x="3239" y="1544"/>
                  <a:pt x="3184" y="1504"/>
                  <a:pt x="3126" y="1469"/>
                </a:cubicBezTo>
                <a:cubicBezTo>
                  <a:pt x="3001" y="1396"/>
                  <a:pt x="2871" y="1334"/>
                  <a:pt x="2738" y="1278"/>
                </a:cubicBezTo>
                <a:cubicBezTo>
                  <a:pt x="2610" y="1226"/>
                  <a:pt x="2477" y="1183"/>
                  <a:pt x="2344" y="1151"/>
                </a:cubicBezTo>
                <a:cubicBezTo>
                  <a:pt x="2309" y="1146"/>
                  <a:pt x="2282" y="1121"/>
                  <a:pt x="2277" y="1085"/>
                </a:cubicBezTo>
                <a:cubicBezTo>
                  <a:pt x="2206" y="810"/>
                  <a:pt x="2094" y="544"/>
                  <a:pt x="1943" y="303"/>
                </a:cubicBezTo>
                <a:cubicBezTo>
                  <a:pt x="1893" y="216"/>
                  <a:pt x="1825" y="136"/>
                  <a:pt x="1750" y="68"/>
                </a:cubicBezTo>
                <a:cubicBezTo>
                  <a:pt x="1718" y="40"/>
                  <a:pt x="1680" y="18"/>
                  <a:pt x="1637" y="5"/>
                </a:cubicBezTo>
                <a:cubicBezTo>
                  <a:pt x="1629" y="2"/>
                  <a:pt x="1620" y="1"/>
                  <a:pt x="16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2"/>
        <p:cNvGrpSpPr/>
        <p:nvPr/>
      </p:nvGrpSpPr>
      <p:grpSpPr>
        <a:xfrm>
          <a:off x="0" y="0"/>
          <a:ext cx="0" cy="0"/>
          <a:chOff x="0" y="0"/>
          <a:chExt cx="0" cy="0"/>
        </a:xfrm>
      </p:grpSpPr>
      <p:sp>
        <p:nvSpPr>
          <p:cNvPr id="183" name="Google Shape;183;p9"/>
          <p:cNvSpPr txBox="1">
            <a:spLocks noGrp="1"/>
          </p:cNvSpPr>
          <p:nvPr>
            <p:ph type="title"/>
          </p:nvPr>
        </p:nvSpPr>
        <p:spPr>
          <a:xfrm>
            <a:off x="996225" y="1196788"/>
            <a:ext cx="3296700" cy="825600"/>
          </a:xfrm>
          <a:prstGeom prst="rect">
            <a:avLst/>
          </a:prstGeom>
          <a:solidFill>
            <a:schemeClr val="accent1"/>
          </a:solidFill>
          <a:ln w="76200" cap="flat" cmpd="sng">
            <a:solidFill>
              <a:schemeClr val="accent1"/>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3500"/>
              <a:buNone/>
              <a:defRPr>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4" name="Google Shape;184;p9"/>
          <p:cNvSpPr txBox="1">
            <a:spLocks noGrp="1"/>
          </p:cNvSpPr>
          <p:nvPr>
            <p:ph type="subTitle" idx="1"/>
          </p:nvPr>
        </p:nvSpPr>
        <p:spPr>
          <a:xfrm>
            <a:off x="996225" y="2119713"/>
            <a:ext cx="3296700" cy="18270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999999"/>
              </a:buClr>
              <a:buSzPts val="800"/>
              <a:buFont typeface="Open Sans"/>
              <a:buChar char="●"/>
              <a:defRPr sz="1600"/>
            </a:lvl1pPr>
            <a:lvl2pPr lvl="1" algn="ctr" rtl="0">
              <a:lnSpc>
                <a:spcPct val="100000"/>
              </a:lnSpc>
              <a:spcBef>
                <a:spcPts val="0"/>
              </a:spcBef>
              <a:spcAft>
                <a:spcPts val="0"/>
              </a:spcAft>
              <a:buClr>
                <a:srgbClr val="999999"/>
              </a:buClr>
              <a:buSzPts val="800"/>
              <a:buFont typeface="Open Sans"/>
              <a:buChar char="○"/>
              <a:defRPr/>
            </a:lvl2pPr>
            <a:lvl3pPr lvl="2" algn="ctr" rtl="0">
              <a:lnSpc>
                <a:spcPct val="100000"/>
              </a:lnSpc>
              <a:spcBef>
                <a:spcPts val="1600"/>
              </a:spcBef>
              <a:spcAft>
                <a:spcPts val="0"/>
              </a:spcAft>
              <a:buClr>
                <a:srgbClr val="999999"/>
              </a:buClr>
              <a:buSzPts val="800"/>
              <a:buFont typeface="Open Sans"/>
              <a:buChar char="■"/>
              <a:defRPr/>
            </a:lvl3pPr>
            <a:lvl4pPr lvl="3" algn="ctr" rtl="0">
              <a:lnSpc>
                <a:spcPct val="100000"/>
              </a:lnSpc>
              <a:spcBef>
                <a:spcPts val="1600"/>
              </a:spcBef>
              <a:spcAft>
                <a:spcPts val="0"/>
              </a:spcAft>
              <a:buClr>
                <a:srgbClr val="999999"/>
              </a:buClr>
              <a:buSzPts val="800"/>
              <a:buFont typeface="Open Sans"/>
              <a:buChar char="●"/>
              <a:defRPr/>
            </a:lvl4pPr>
            <a:lvl5pPr lvl="4" algn="ctr" rtl="0">
              <a:lnSpc>
                <a:spcPct val="100000"/>
              </a:lnSpc>
              <a:spcBef>
                <a:spcPts val="1600"/>
              </a:spcBef>
              <a:spcAft>
                <a:spcPts val="0"/>
              </a:spcAft>
              <a:buClr>
                <a:srgbClr val="999999"/>
              </a:buClr>
              <a:buSzPts val="1200"/>
              <a:buFont typeface="Open Sans"/>
              <a:buChar char="○"/>
              <a:defRPr/>
            </a:lvl5pPr>
            <a:lvl6pPr lvl="5" algn="ctr" rtl="0">
              <a:lnSpc>
                <a:spcPct val="100000"/>
              </a:lnSpc>
              <a:spcBef>
                <a:spcPts val="1600"/>
              </a:spcBef>
              <a:spcAft>
                <a:spcPts val="0"/>
              </a:spcAft>
              <a:buClr>
                <a:srgbClr val="999999"/>
              </a:buClr>
              <a:buSzPts val="1200"/>
              <a:buFont typeface="Open Sans"/>
              <a:buChar char="■"/>
              <a:defRPr/>
            </a:lvl6pPr>
            <a:lvl7pPr lvl="6" algn="ctr" rtl="0">
              <a:lnSpc>
                <a:spcPct val="100000"/>
              </a:lnSpc>
              <a:spcBef>
                <a:spcPts val="1600"/>
              </a:spcBef>
              <a:spcAft>
                <a:spcPts val="0"/>
              </a:spcAft>
              <a:buClr>
                <a:srgbClr val="999999"/>
              </a:buClr>
              <a:buSzPts val="700"/>
              <a:buFont typeface="Open Sans"/>
              <a:buChar char="●"/>
              <a:defRPr/>
            </a:lvl7pPr>
            <a:lvl8pPr lvl="7" algn="ctr" rtl="0">
              <a:lnSpc>
                <a:spcPct val="100000"/>
              </a:lnSpc>
              <a:spcBef>
                <a:spcPts val="1600"/>
              </a:spcBef>
              <a:spcAft>
                <a:spcPts val="0"/>
              </a:spcAft>
              <a:buClr>
                <a:srgbClr val="999999"/>
              </a:buClr>
              <a:buSzPts val="700"/>
              <a:buFont typeface="Open Sans"/>
              <a:buChar char="○"/>
              <a:defRPr/>
            </a:lvl8pPr>
            <a:lvl9pPr lvl="8" algn="ctr" rtl="0">
              <a:lnSpc>
                <a:spcPct val="100000"/>
              </a:lnSpc>
              <a:spcBef>
                <a:spcPts val="1600"/>
              </a:spcBef>
              <a:spcAft>
                <a:spcPts val="1600"/>
              </a:spcAft>
              <a:buClr>
                <a:srgbClr val="999999"/>
              </a:buClr>
              <a:buSzPts val="600"/>
              <a:buFont typeface="Open Sans"/>
              <a:buChar char="■"/>
              <a:defRPr/>
            </a:lvl9pPr>
          </a:lstStyle>
          <a:p>
            <a:endParaRPr/>
          </a:p>
        </p:txBody>
      </p:sp>
      <p:sp>
        <p:nvSpPr>
          <p:cNvPr id="185" name="Google Shape;185;p9"/>
          <p:cNvSpPr>
            <a:spLocks noGrp="1"/>
          </p:cNvSpPr>
          <p:nvPr>
            <p:ph type="pic" idx="2"/>
          </p:nvPr>
        </p:nvSpPr>
        <p:spPr>
          <a:xfrm>
            <a:off x="4857850" y="539500"/>
            <a:ext cx="3296700" cy="4069200"/>
          </a:xfrm>
          <a:prstGeom prst="roundRect">
            <a:avLst>
              <a:gd name="adj" fmla="val 16667"/>
            </a:avLst>
          </a:prstGeom>
          <a:noFill/>
          <a:ln>
            <a:noFill/>
          </a:ln>
        </p:spPr>
      </p:sp>
      <p:sp>
        <p:nvSpPr>
          <p:cNvPr id="186" name="Google Shape;186;p9"/>
          <p:cNvSpPr/>
          <p:nvPr/>
        </p:nvSpPr>
        <p:spPr>
          <a:xfrm>
            <a:off x="1526325" y="231150"/>
            <a:ext cx="83175" cy="86000"/>
          </a:xfrm>
          <a:custGeom>
            <a:avLst/>
            <a:gdLst/>
            <a:ahLst/>
            <a:cxnLst/>
            <a:rect l="l" t="t" r="r" b="b"/>
            <a:pathLst>
              <a:path w="3327" h="3440" extrusionOk="0">
                <a:moveTo>
                  <a:pt x="1611" y="1"/>
                </a:moveTo>
                <a:cubicBezTo>
                  <a:pt x="1597" y="1"/>
                  <a:pt x="1583" y="4"/>
                  <a:pt x="1570" y="10"/>
                </a:cubicBezTo>
                <a:cubicBezTo>
                  <a:pt x="1527" y="30"/>
                  <a:pt x="1490" y="55"/>
                  <a:pt x="1454" y="88"/>
                </a:cubicBezTo>
                <a:cubicBezTo>
                  <a:pt x="1417" y="128"/>
                  <a:pt x="1384" y="173"/>
                  <a:pt x="1354" y="218"/>
                </a:cubicBezTo>
                <a:cubicBezTo>
                  <a:pt x="1277" y="341"/>
                  <a:pt x="1211" y="471"/>
                  <a:pt x="1161" y="607"/>
                </a:cubicBezTo>
                <a:cubicBezTo>
                  <a:pt x="1121" y="710"/>
                  <a:pt x="1086" y="815"/>
                  <a:pt x="1058" y="923"/>
                </a:cubicBezTo>
                <a:cubicBezTo>
                  <a:pt x="1043" y="990"/>
                  <a:pt x="1026" y="1058"/>
                  <a:pt x="1013" y="1126"/>
                </a:cubicBezTo>
                <a:cubicBezTo>
                  <a:pt x="1011" y="1163"/>
                  <a:pt x="981" y="1193"/>
                  <a:pt x="946" y="1198"/>
                </a:cubicBezTo>
                <a:cubicBezTo>
                  <a:pt x="913" y="1206"/>
                  <a:pt x="883" y="1216"/>
                  <a:pt x="855" y="1226"/>
                </a:cubicBezTo>
                <a:cubicBezTo>
                  <a:pt x="725" y="1276"/>
                  <a:pt x="600" y="1331"/>
                  <a:pt x="479" y="1396"/>
                </a:cubicBezTo>
                <a:cubicBezTo>
                  <a:pt x="367" y="1454"/>
                  <a:pt x="259" y="1522"/>
                  <a:pt x="159" y="1594"/>
                </a:cubicBezTo>
                <a:cubicBezTo>
                  <a:pt x="113" y="1627"/>
                  <a:pt x="73" y="1664"/>
                  <a:pt x="36" y="1705"/>
                </a:cubicBezTo>
                <a:cubicBezTo>
                  <a:pt x="1" y="1747"/>
                  <a:pt x="3" y="1810"/>
                  <a:pt x="41" y="1850"/>
                </a:cubicBezTo>
                <a:cubicBezTo>
                  <a:pt x="96" y="1900"/>
                  <a:pt x="159" y="1948"/>
                  <a:pt x="224" y="1985"/>
                </a:cubicBezTo>
                <a:cubicBezTo>
                  <a:pt x="419" y="2098"/>
                  <a:pt x="627" y="2188"/>
                  <a:pt x="843" y="2256"/>
                </a:cubicBezTo>
                <a:cubicBezTo>
                  <a:pt x="893" y="2271"/>
                  <a:pt x="943" y="2284"/>
                  <a:pt x="996" y="2296"/>
                </a:cubicBezTo>
                <a:cubicBezTo>
                  <a:pt x="1026" y="2301"/>
                  <a:pt x="1051" y="2324"/>
                  <a:pt x="1053" y="2354"/>
                </a:cubicBezTo>
                <a:cubicBezTo>
                  <a:pt x="1073" y="2439"/>
                  <a:pt x="1101" y="2522"/>
                  <a:pt x="1131" y="2604"/>
                </a:cubicBezTo>
                <a:cubicBezTo>
                  <a:pt x="1171" y="2717"/>
                  <a:pt x="1219" y="2828"/>
                  <a:pt x="1274" y="2938"/>
                </a:cubicBezTo>
                <a:cubicBezTo>
                  <a:pt x="1332" y="3063"/>
                  <a:pt x="1407" y="3178"/>
                  <a:pt x="1492" y="3286"/>
                </a:cubicBezTo>
                <a:cubicBezTo>
                  <a:pt x="1537" y="3341"/>
                  <a:pt x="1590" y="3389"/>
                  <a:pt x="1652" y="3422"/>
                </a:cubicBezTo>
                <a:cubicBezTo>
                  <a:pt x="1674" y="3433"/>
                  <a:pt x="1697" y="3439"/>
                  <a:pt x="1721" y="3439"/>
                </a:cubicBezTo>
                <a:cubicBezTo>
                  <a:pt x="1752" y="3439"/>
                  <a:pt x="1782" y="3429"/>
                  <a:pt x="1808" y="3409"/>
                </a:cubicBezTo>
                <a:cubicBezTo>
                  <a:pt x="1851" y="3381"/>
                  <a:pt x="1891" y="3346"/>
                  <a:pt x="1921" y="3306"/>
                </a:cubicBezTo>
                <a:cubicBezTo>
                  <a:pt x="1978" y="3234"/>
                  <a:pt x="2028" y="3153"/>
                  <a:pt x="2069" y="3068"/>
                </a:cubicBezTo>
                <a:cubicBezTo>
                  <a:pt x="2174" y="2855"/>
                  <a:pt x="2254" y="2630"/>
                  <a:pt x="2304" y="2399"/>
                </a:cubicBezTo>
                <a:cubicBezTo>
                  <a:pt x="2312" y="2366"/>
                  <a:pt x="2319" y="2336"/>
                  <a:pt x="2324" y="2304"/>
                </a:cubicBezTo>
                <a:cubicBezTo>
                  <a:pt x="2327" y="2276"/>
                  <a:pt x="2347" y="2254"/>
                  <a:pt x="2377" y="2249"/>
                </a:cubicBezTo>
                <a:cubicBezTo>
                  <a:pt x="2440" y="2231"/>
                  <a:pt x="2502" y="2211"/>
                  <a:pt x="2562" y="2183"/>
                </a:cubicBezTo>
                <a:cubicBezTo>
                  <a:pt x="2728" y="2116"/>
                  <a:pt x="2886" y="2035"/>
                  <a:pt x="3039" y="1940"/>
                </a:cubicBezTo>
                <a:cubicBezTo>
                  <a:pt x="3116" y="1895"/>
                  <a:pt x="3192" y="1840"/>
                  <a:pt x="3259" y="1780"/>
                </a:cubicBezTo>
                <a:cubicBezTo>
                  <a:pt x="3274" y="1762"/>
                  <a:pt x="3292" y="1747"/>
                  <a:pt x="3307" y="1730"/>
                </a:cubicBezTo>
                <a:cubicBezTo>
                  <a:pt x="3319" y="1712"/>
                  <a:pt x="3327" y="1690"/>
                  <a:pt x="3327" y="1670"/>
                </a:cubicBezTo>
                <a:cubicBezTo>
                  <a:pt x="3324" y="1639"/>
                  <a:pt x="3309" y="1612"/>
                  <a:pt x="3287" y="1592"/>
                </a:cubicBezTo>
                <a:cubicBezTo>
                  <a:pt x="3239" y="1544"/>
                  <a:pt x="3184" y="1504"/>
                  <a:pt x="3126" y="1469"/>
                </a:cubicBezTo>
                <a:cubicBezTo>
                  <a:pt x="3001" y="1396"/>
                  <a:pt x="2871" y="1334"/>
                  <a:pt x="2738" y="1278"/>
                </a:cubicBezTo>
                <a:cubicBezTo>
                  <a:pt x="2610" y="1226"/>
                  <a:pt x="2477" y="1183"/>
                  <a:pt x="2344" y="1151"/>
                </a:cubicBezTo>
                <a:cubicBezTo>
                  <a:pt x="2309" y="1146"/>
                  <a:pt x="2282" y="1121"/>
                  <a:pt x="2277" y="1085"/>
                </a:cubicBezTo>
                <a:cubicBezTo>
                  <a:pt x="2206" y="810"/>
                  <a:pt x="2094" y="544"/>
                  <a:pt x="1943" y="303"/>
                </a:cubicBezTo>
                <a:cubicBezTo>
                  <a:pt x="1893" y="216"/>
                  <a:pt x="1825" y="136"/>
                  <a:pt x="1750" y="68"/>
                </a:cubicBezTo>
                <a:cubicBezTo>
                  <a:pt x="1718" y="40"/>
                  <a:pt x="1680" y="18"/>
                  <a:pt x="1637" y="5"/>
                </a:cubicBezTo>
                <a:cubicBezTo>
                  <a:pt x="1629" y="2"/>
                  <a:pt x="1620" y="1"/>
                  <a:pt x="16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9"/>
          <p:cNvSpPr/>
          <p:nvPr/>
        </p:nvSpPr>
        <p:spPr>
          <a:xfrm>
            <a:off x="3825600" y="317150"/>
            <a:ext cx="61875" cy="61950"/>
          </a:xfrm>
          <a:custGeom>
            <a:avLst/>
            <a:gdLst/>
            <a:ahLst/>
            <a:cxnLst/>
            <a:rect l="l" t="t" r="r" b="b"/>
            <a:pathLst>
              <a:path w="2475" h="2478" extrusionOk="0">
                <a:moveTo>
                  <a:pt x="1239" y="1"/>
                </a:moveTo>
                <a:cubicBezTo>
                  <a:pt x="554" y="1"/>
                  <a:pt x="0" y="557"/>
                  <a:pt x="0" y="1239"/>
                </a:cubicBezTo>
                <a:cubicBezTo>
                  <a:pt x="0" y="1923"/>
                  <a:pt x="554" y="2477"/>
                  <a:pt x="1239" y="2477"/>
                </a:cubicBezTo>
                <a:cubicBezTo>
                  <a:pt x="1920" y="2477"/>
                  <a:pt x="2474" y="1923"/>
                  <a:pt x="2474" y="1239"/>
                </a:cubicBezTo>
                <a:cubicBezTo>
                  <a:pt x="2474" y="557"/>
                  <a:pt x="1920" y="1"/>
                  <a:pt x="1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p:nvPr/>
        </p:nvSpPr>
        <p:spPr>
          <a:xfrm>
            <a:off x="1865950" y="4889750"/>
            <a:ext cx="47100" cy="45825"/>
          </a:xfrm>
          <a:custGeom>
            <a:avLst/>
            <a:gdLst/>
            <a:ahLst/>
            <a:cxnLst/>
            <a:rect l="l" t="t" r="r" b="b"/>
            <a:pathLst>
              <a:path w="1884" h="1833" extrusionOk="0">
                <a:moveTo>
                  <a:pt x="945" y="1"/>
                </a:moveTo>
                <a:cubicBezTo>
                  <a:pt x="461" y="1"/>
                  <a:pt x="55" y="378"/>
                  <a:pt x="28" y="869"/>
                </a:cubicBezTo>
                <a:cubicBezTo>
                  <a:pt x="1" y="1373"/>
                  <a:pt x="389" y="1804"/>
                  <a:pt x="893" y="1832"/>
                </a:cubicBezTo>
                <a:cubicBezTo>
                  <a:pt x="909" y="1832"/>
                  <a:pt x="924" y="1833"/>
                  <a:pt x="940" y="1833"/>
                </a:cubicBezTo>
                <a:cubicBezTo>
                  <a:pt x="1426" y="1833"/>
                  <a:pt x="1831" y="1455"/>
                  <a:pt x="1856" y="964"/>
                </a:cubicBezTo>
                <a:cubicBezTo>
                  <a:pt x="1883" y="461"/>
                  <a:pt x="1495" y="29"/>
                  <a:pt x="991" y="2"/>
                </a:cubicBezTo>
                <a:cubicBezTo>
                  <a:pt x="975" y="1"/>
                  <a:pt x="960" y="1"/>
                  <a:pt x="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9"/>
          <p:cNvSpPr/>
          <p:nvPr/>
        </p:nvSpPr>
        <p:spPr>
          <a:xfrm>
            <a:off x="8719463" y="1598375"/>
            <a:ext cx="120025" cy="119750"/>
          </a:xfrm>
          <a:custGeom>
            <a:avLst/>
            <a:gdLst/>
            <a:ahLst/>
            <a:cxnLst/>
            <a:rect l="l" t="t" r="r" b="b"/>
            <a:pathLst>
              <a:path w="4801" h="4790" extrusionOk="0">
                <a:moveTo>
                  <a:pt x="3007" y="0"/>
                </a:moveTo>
                <a:cubicBezTo>
                  <a:pt x="2948" y="0"/>
                  <a:pt x="2888" y="28"/>
                  <a:pt x="2836" y="84"/>
                </a:cubicBezTo>
                <a:cubicBezTo>
                  <a:pt x="2733" y="190"/>
                  <a:pt x="2655" y="315"/>
                  <a:pt x="2602" y="450"/>
                </a:cubicBezTo>
                <a:cubicBezTo>
                  <a:pt x="2550" y="601"/>
                  <a:pt x="2507" y="756"/>
                  <a:pt x="2480" y="912"/>
                </a:cubicBezTo>
                <a:cubicBezTo>
                  <a:pt x="2470" y="969"/>
                  <a:pt x="2455" y="1024"/>
                  <a:pt x="2432" y="1079"/>
                </a:cubicBezTo>
                <a:cubicBezTo>
                  <a:pt x="2422" y="1104"/>
                  <a:pt x="2413" y="1116"/>
                  <a:pt x="2403" y="1116"/>
                </a:cubicBezTo>
                <a:cubicBezTo>
                  <a:pt x="2395" y="1116"/>
                  <a:pt x="2386" y="1110"/>
                  <a:pt x="2374" y="1097"/>
                </a:cubicBezTo>
                <a:cubicBezTo>
                  <a:pt x="2327" y="1047"/>
                  <a:pt x="2282" y="997"/>
                  <a:pt x="2234" y="949"/>
                </a:cubicBezTo>
                <a:cubicBezTo>
                  <a:pt x="2064" y="779"/>
                  <a:pt x="1896" y="603"/>
                  <a:pt x="1710" y="445"/>
                </a:cubicBezTo>
                <a:cubicBezTo>
                  <a:pt x="1635" y="378"/>
                  <a:pt x="1547" y="323"/>
                  <a:pt x="1449" y="290"/>
                </a:cubicBezTo>
                <a:cubicBezTo>
                  <a:pt x="1425" y="280"/>
                  <a:pt x="1400" y="276"/>
                  <a:pt x="1376" y="276"/>
                </a:cubicBezTo>
                <a:cubicBezTo>
                  <a:pt x="1291" y="276"/>
                  <a:pt x="1210" y="330"/>
                  <a:pt x="1181" y="415"/>
                </a:cubicBezTo>
                <a:cubicBezTo>
                  <a:pt x="1161" y="470"/>
                  <a:pt x="1154" y="531"/>
                  <a:pt x="1164" y="588"/>
                </a:cubicBezTo>
                <a:cubicBezTo>
                  <a:pt x="1174" y="666"/>
                  <a:pt x="1194" y="741"/>
                  <a:pt x="1221" y="814"/>
                </a:cubicBezTo>
                <a:cubicBezTo>
                  <a:pt x="1276" y="957"/>
                  <a:pt x="1352" y="1095"/>
                  <a:pt x="1447" y="1217"/>
                </a:cubicBezTo>
                <a:cubicBezTo>
                  <a:pt x="1497" y="1278"/>
                  <a:pt x="1540" y="1343"/>
                  <a:pt x="1585" y="1405"/>
                </a:cubicBezTo>
                <a:cubicBezTo>
                  <a:pt x="1594" y="1417"/>
                  <a:pt x="1587" y="1434"/>
                  <a:pt x="1573" y="1434"/>
                </a:cubicBezTo>
                <a:cubicBezTo>
                  <a:pt x="1571" y="1434"/>
                  <a:pt x="1569" y="1433"/>
                  <a:pt x="1567" y="1433"/>
                </a:cubicBezTo>
                <a:cubicBezTo>
                  <a:pt x="1530" y="1430"/>
                  <a:pt x="1490" y="1425"/>
                  <a:pt x="1454" y="1413"/>
                </a:cubicBezTo>
                <a:cubicBezTo>
                  <a:pt x="1314" y="1365"/>
                  <a:pt x="1171" y="1350"/>
                  <a:pt x="1056" y="1333"/>
                </a:cubicBezTo>
                <a:cubicBezTo>
                  <a:pt x="961" y="1320"/>
                  <a:pt x="893" y="1313"/>
                  <a:pt x="825" y="1303"/>
                </a:cubicBezTo>
                <a:cubicBezTo>
                  <a:pt x="772" y="1294"/>
                  <a:pt x="718" y="1291"/>
                  <a:pt x="665" y="1291"/>
                </a:cubicBezTo>
                <a:cubicBezTo>
                  <a:pt x="603" y="1291"/>
                  <a:pt x="541" y="1296"/>
                  <a:pt x="479" y="1305"/>
                </a:cubicBezTo>
                <a:cubicBezTo>
                  <a:pt x="422" y="1315"/>
                  <a:pt x="369" y="1340"/>
                  <a:pt x="324" y="1378"/>
                </a:cubicBezTo>
                <a:cubicBezTo>
                  <a:pt x="229" y="1453"/>
                  <a:pt x="201" y="1551"/>
                  <a:pt x="246" y="1661"/>
                </a:cubicBezTo>
                <a:cubicBezTo>
                  <a:pt x="271" y="1719"/>
                  <a:pt x="304" y="1774"/>
                  <a:pt x="349" y="1819"/>
                </a:cubicBezTo>
                <a:cubicBezTo>
                  <a:pt x="419" y="1892"/>
                  <a:pt x="502" y="1952"/>
                  <a:pt x="590" y="2002"/>
                </a:cubicBezTo>
                <a:cubicBezTo>
                  <a:pt x="785" y="2110"/>
                  <a:pt x="988" y="2202"/>
                  <a:pt x="1199" y="2275"/>
                </a:cubicBezTo>
                <a:cubicBezTo>
                  <a:pt x="1221" y="2283"/>
                  <a:pt x="1246" y="2290"/>
                  <a:pt x="1266" y="2300"/>
                </a:cubicBezTo>
                <a:cubicBezTo>
                  <a:pt x="1276" y="2305"/>
                  <a:pt x="1281" y="2313"/>
                  <a:pt x="1284" y="2320"/>
                </a:cubicBezTo>
                <a:cubicBezTo>
                  <a:pt x="1286" y="2328"/>
                  <a:pt x="1276" y="2338"/>
                  <a:pt x="1269" y="2340"/>
                </a:cubicBezTo>
                <a:cubicBezTo>
                  <a:pt x="1189" y="2375"/>
                  <a:pt x="1109" y="2408"/>
                  <a:pt x="1028" y="2441"/>
                </a:cubicBezTo>
                <a:cubicBezTo>
                  <a:pt x="748" y="2536"/>
                  <a:pt x="487" y="2684"/>
                  <a:pt x="259" y="2872"/>
                </a:cubicBezTo>
                <a:cubicBezTo>
                  <a:pt x="169" y="2947"/>
                  <a:pt x="88" y="3030"/>
                  <a:pt x="43" y="3140"/>
                </a:cubicBezTo>
                <a:cubicBezTo>
                  <a:pt x="1" y="3238"/>
                  <a:pt x="43" y="3353"/>
                  <a:pt x="141" y="3398"/>
                </a:cubicBezTo>
                <a:cubicBezTo>
                  <a:pt x="189" y="3421"/>
                  <a:pt x="239" y="3436"/>
                  <a:pt x="294" y="3443"/>
                </a:cubicBezTo>
                <a:cubicBezTo>
                  <a:pt x="386" y="3457"/>
                  <a:pt x="478" y="3464"/>
                  <a:pt x="571" y="3464"/>
                </a:cubicBezTo>
                <a:cubicBezTo>
                  <a:pt x="715" y="3464"/>
                  <a:pt x="859" y="3448"/>
                  <a:pt x="1001" y="3416"/>
                </a:cubicBezTo>
                <a:cubicBezTo>
                  <a:pt x="1131" y="3388"/>
                  <a:pt x="1261" y="3348"/>
                  <a:pt x="1392" y="3313"/>
                </a:cubicBezTo>
                <a:cubicBezTo>
                  <a:pt x="1394" y="3312"/>
                  <a:pt x="1396" y="3312"/>
                  <a:pt x="1399" y="3312"/>
                </a:cubicBezTo>
                <a:cubicBezTo>
                  <a:pt x="1416" y="3312"/>
                  <a:pt x="1431" y="3328"/>
                  <a:pt x="1427" y="3345"/>
                </a:cubicBezTo>
                <a:cubicBezTo>
                  <a:pt x="1389" y="3471"/>
                  <a:pt x="1354" y="3596"/>
                  <a:pt x="1314" y="3721"/>
                </a:cubicBezTo>
                <a:cubicBezTo>
                  <a:pt x="1269" y="3869"/>
                  <a:pt x="1244" y="4025"/>
                  <a:pt x="1239" y="4180"/>
                </a:cubicBezTo>
                <a:cubicBezTo>
                  <a:pt x="1234" y="4265"/>
                  <a:pt x="1241" y="4353"/>
                  <a:pt x="1264" y="4438"/>
                </a:cubicBezTo>
                <a:cubicBezTo>
                  <a:pt x="1305" y="4568"/>
                  <a:pt x="1385" y="4637"/>
                  <a:pt x="1487" y="4637"/>
                </a:cubicBezTo>
                <a:cubicBezTo>
                  <a:pt x="1533" y="4637"/>
                  <a:pt x="1584" y="4623"/>
                  <a:pt x="1637" y="4594"/>
                </a:cubicBezTo>
                <a:cubicBezTo>
                  <a:pt x="1705" y="4556"/>
                  <a:pt x="1765" y="4506"/>
                  <a:pt x="1815" y="4448"/>
                </a:cubicBezTo>
                <a:cubicBezTo>
                  <a:pt x="1898" y="4358"/>
                  <a:pt x="1968" y="4258"/>
                  <a:pt x="2021" y="4150"/>
                </a:cubicBezTo>
                <a:cubicBezTo>
                  <a:pt x="2066" y="4057"/>
                  <a:pt x="2111" y="3967"/>
                  <a:pt x="2156" y="3877"/>
                </a:cubicBezTo>
                <a:cubicBezTo>
                  <a:pt x="2161" y="3867"/>
                  <a:pt x="2169" y="3859"/>
                  <a:pt x="2174" y="3854"/>
                </a:cubicBezTo>
                <a:cubicBezTo>
                  <a:pt x="2184" y="3862"/>
                  <a:pt x="2196" y="3869"/>
                  <a:pt x="2204" y="3879"/>
                </a:cubicBezTo>
                <a:cubicBezTo>
                  <a:pt x="2297" y="4087"/>
                  <a:pt x="2407" y="4288"/>
                  <a:pt x="2532" y="4478"/>
                </a:cubicBezTo>
                <a:cubicBezTo>
                  <a:pt x="2612" y="4601"/>
                  <a:pt x="2705" y="4709"/>
                  <a:pt x="2843" y="4774"/>
                </a:cubicBezTo>
                <a:cubicBezTo>
                  <a:pt x="2863" y="4785"/>
                  <a:pt x="2885" y="4790"/>
                  <a:pt x="2907" y="4790"/>
                </a:cubicBezTo>
                <a:cubicBezTo>
                  <a:pt x="2937" y="4790"/>
                  <a:pt x="2966" y="4780"/>
                  <a:pt x="2991" y="4762"/>
                </a:cubicBezTo>
                <a:cubicBezTo>
                  <a:pt x="3034" y="4734"/>
                  <a:pt x="3064" y="4696"/>
                  <a:pt x="3084" y="4651"/>
                </a:cubicBezTo>
                <a:cubicBezTo>
                  <a:pt x="3121" y="4561"/>
                  <a:pt x="3139" y="4466"/>
                  <a:pt x="3139" y="4368"/>
                </a:cubicBezTo>
                <a:cubicBezTo>
                  <a:pt x="3134" y="4175"/>
                  <a:pt x="3104" y="3982"/>
                  <a:pt x="3044" y="3797"/>
                </a:cubicBezTo>
                <a:cubicBezTo>
                  <a:pt x="3041" y="3789"/>
                  <a:pt x="3039" y="3777"/>
                  <a:pt x="3044" y="3772"/>
                </a:cubicBezTo>
                <a:cubicBezTo>
                  <a:pt x="3048" y="3765"/>
                  <a:pt x="3053" y="3763"/>
                  <a:pt x="3057" y="3763"/>
                </a:cubicBezTo>
                <a:cubicBezTo>
                  <a:pt x="3065" y="3763"/>
                  <a:pt x="3072" y="3770"/>
                  <a:pt x="3079" y="3777"/>
                </a:cubicBezTo>
                <a:cubicBezTo>
                  <a:pt x="3199" y="3882"/>
                  <a:pt x="3324" y="3982"/>
                  <a:pt x="3455" y="4072"/>
                </a:cubicBezTo>
                <a:cubicBezTo>
                  <a:pt x="3532" y="4122"/>
                  <a:pt x="3615" y="4160"/>
                  <a:pt x="3705" y="4180"/>
                </a:cubicBezTo>
                <a:cubicBezTo>
                  <a:pt x="3728" y="4185"/>
                  <a:pt x="3750" y="4187"/>
                  <a:pt x="3770" y="4187"/>
                </a:cubicBezTo>
                <a:cubicBezTo>
                  <a:pt x="3935" y="4187"/>
                  <a:pt x="4015" y="4044"/>
                  <a:pt x="3989" y="3917"/>
                </a:cubicBezTo>
                <a:cubicBezTo>
                  <a:pt x="3973" y="3839"/>
                  <a:pt x="3951" y="3766"/>
                  <a:pt x="3921" y="3696"/>
                </a:cubicBezTo>
                <a:cubicBezTo>
                  <a:pt x="3856" y="3553"/>
                  <a:pt x="3783" y="3418"/>
                  <a:pt x="3698" y="3288"/>
                </a:cubicBezTo>
                <a:cubicBezTo>
                  <a:pt x="3693" y="3280"/>
                  <a:pt x="3685" y="3268"/>
                  <a:pt x="3688" y="3263"/>
                </a:cubicBezTo>
                <a:cubicBezTo>
                  <a:pt x="3691" y="3255"/>
                  <a:pt x="3695" y="3253"/>
                  <a:pt x="3701" y="3253"/>
                </a:cubicBezTo>
                <a:cubicBezTo>
                  <a:pt x="3708" y="3253"/>
                  <a:pt x="3716" y="3257"/>
                  <a:pt x="3723" y="3260"/>
                </a:cubicBezTo>
                <a:cubicBezTo>
                  <a:pt x="3896" y="3335"/>
                  <a:pt x="4084" y="3358"/>
                  <a:pt x="4272" y="3383"/>
                </a:cubicBezTo>
                <a:cubicBezTo>
                  <a:pt x="4305" y="3387"/>
                  <a:pt x="4338" y="3389"/>
                  <a:pt x="4371" y="3389"/>
                </a:cubicBezTo>
                <a:cubicBezTo>
                  <a:pt x="4420" y="3389"/>
                  <a:pt x="4469" y="3385"/>
                  <a:pt x="4517" y="3375"/>
                </a:cubicBezTo>
                <a:cubicBezTo>
                  <a:pt x="4668" y="3343"/>
                  <a:pt x="4801" y="3198"/>
                  <a:pt x="4668" y="3012"/>
                </a:cubicBezTo>
                <a:cubicBezTo>
                  <a:pt x="4603" y="2922"/>
                  <a:pt x="4522" y="2842"/>
                  <a:pt x="4432" y="2779"/>
                </a:cubicBezTo>
                <a:cubicBezTo>
                  <a:pt x="4224" y="2634"/>
                  <a:pt x="3996" y="2528"/>
                  <a:pt x="3765" y="2428"/>
                </a:cubicBezTo>
                <a:cubicBezTo>
                  <a:pt x="3728" y="2410"/>
                  <a:pt x="3665" y="2410"/>
                  <a:pt x="3665" y="2360"/>
                </a:cubicBezTo>
                <a:cubicBezTo>
                  <a:pt x="3663" y="2323"/>
                  <a:pt x="3723" y="2315"/>
                  <a:pt x="3755" y="2298"/>
                </a:cubicBezTo>
                <a:cubicBezTo>
                  <a:pt x="3966" y="2190"/>
                  <a:pt x="4164" y="2057"/>
                  <a:pt x="4344" y="1904"/>
                </a:cubicBezTo>
                <a:cubicBezTo>
                  <a:pt x="4450" y="1809"/>
                  <a:pt x="4537" y="1699"/>
                  <a:pt x="4603" y="1573"/>
                </a:cubicBezTo>
                <a:cubicBezTo>
                  <a:pt x="4678" y="1438"/>
                  <a:pt x="4610" y="1290"/>
                  <a:pt x="4447" y="1252"/>
                </a:cubicBezTo>
                <a:cubicBezTo>
                  <a:pt x="4395" y="1240"/>
                  <a:pt x="4342" y="1234"/>
                  <a:pt x="4290" y="1234"/>
                </a:cubicBezTo>
                <a:cubicBezTo>
                  <a:pt x="4280" y="1234"/>
                  <a:pt x="4269" y="1234"/>
                  <a:pt x="4259" y="1235"/>
                </a:cubicBezTo>
                <a:cubicBezTo>
                  <a:pt x="4144" y="1242"/>
                  <a:pt x="4029" y="1262"/>
                  <a:pt x="3918" y="1298"/>
                </a:cubicBezTo>
                <a:cubicBezTo>
                  <a:pt x="3743" y="1358"/>
                  <a:pt x="3565" y="1410"/>
                  <a:pt x="3402" y="1496"/>
                </a:cubicBezTo>
                <a:cubicBezTo>
                  <a:pt x="3389" y="1501"/>
                  <a:pt x="3374" y="1508"/>
                  <a:pt x="3362" y="1511"/>
                </a:cubicBezTo>
                <a:cubicBezTo>
                  <a:pt x="3356" y="1512"/>
                  <a:pt x="3351" y="1513"/>
                  <a:pt x="3346" y="1513"/>
                </a:cubicBezTo>
                <a:cubicBezTo>
                  <a:pt x="3332" y="1513"/>
                  <a:pt x="3322" y="1505"/>
                  <a:pt x="3322" y="1488"/>
                </a:cubicBezTo>
                <a:cubicBezTo>
                  <a:pt x="3319" y="1458"/>
                  <a:pt x="3322" y="1428"/>
                  <a:pt x="3327" y="1400"/>
                </a:cubicBezTo>
                <a:cubicBezTo>
                  <a:pt x="3352" y="1207"/>
                  <a:pt x="3359" y="1014"/>
                  <a:pt x="3352" y="821"/>
                </a:cubicBezTo>
                <a:cubicBezTo>
                  <a:pt x="3347" y="643"/>
                  <a:pt x="3334" y="463"/>
                  <a:pt x="3282" y="290"/>
                </a:cubicBezTo>
                <a:cubicBezTo>
                  <a:pt x="3262" y="225"/>
                  <a:pt x="3234" y="162"/>
                  <a:pt x="3194" y="107"/>
                </a:cubicBezTo>
                <a:cubicBezTo>
                  <a:pt x="3141" y="36"/>
                  <a:pt x="3074" y="0"/>
                  <a:pt x="3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9"/>
          <p:cNvGrpSpPr/>
          <p:nvPr/>
        </p:nvGrpSpPr>
        <p:grpSpPr>
          <a:xfrm>
            <a:off x="293550" y="1973250"/>
            <a:ext cx="229725" cy="386475"/>
            <a:chOff x="2130450" y="-1642275"/>
            <a:chExt cx="229725" cy="386475"/>
          </a:xfrm>
        </p:grpSpPr>
        <p:sp>
          <p:nvSpPr>
            <p:cNvPr id="191" name="Google Shape;191;p9"/>
            <p:cNvSpPr/>
            <p:nvPr/>
          </p:nvSpPr>
          <p:spPr>
            <a:xfrm>
              <a:off x="2130450" y="-1642275"/>
              <a:ext cx="229725" cy="386475"/>
            </a:xfrm>
            <a:custGeom>
              <a:avLst/>
              <a:gdLst/>
              <a:ahLst/>
              <a:cxnLst/>
              <a:rect l="l" t="t" r="r" b="b"/>
              <a:pathLst>
                <a:path w="9189" h="15459" extrusionOk="0">
                  <a:moveTo>
                    <a:pt x="1046" y="1"/>
                  </a:moveTo>
                  <a:cubicBezTo>
                    <a:pt x="973" y="1"/>
                    <a:pt x="928" y="37"/>
                    <a:pt x="881" y="122"/>
                  </a:cubicBezTo>
                  <a:cubicBezTo>
                    <a:pt x="822" y="223"/>
                    <a:pt x="775" y="326"/>
                    <a:pt x="738" y="436"/>
                  </a:cubicBezTo>
                  <a:cubicBezTo>
                    <a:pt x="0" y="2630"/>
                    <a:pt x="169" y="5176"/>
                    <a:pt x="728" y="7394"/>
                  </a:cubicBezTo>
                  <a:cubicBezTo>
                    <a:pt x="1322" y="9747"/>
                    <a:pt x="2410" y="12072"/>
                    <a:pt x="4110" y="13815"/>
                  </a:cubicBezTo>
                  <a:cubicBezTo>
                    <a:pt x="4397" y="14109"/>
                    <a:pt x="4721" y="14358"/>
                    <a:pt x="5031" y="14621"/>
                  </a:cubicBezTo>
                  <a:cubicBezTo>
                    <a:pt x="5667" y="15169"/>
                    <a:pt x="6403" y="15459"/>
                    <a:pt x="7069" y="15459"/>
                  </a:cubicBezTo>
                  <a:cubicBezTo>
                    <a:pt x="7904" y="15459"/>
                    <a:pt x="8629" y="15003"/>
                    <a:pt x="8909" y="14029"/>
                  </a:cubicBezTo>
                  <a:cubicBezTo>
                    <a:pt x="9189" y="13054"/>
                    <a:pt x="9059" y="12049"/>
                    <a:pt x="9050" y="11823"/>
                  </a:cubicBezTo>
                  <a:cubicBezTo>
                    <a:pt x="8860" y="7281"/>
                    <a:pt x="4453" y="894"/>
                    <a:pt x="1144" y="16"/>
                  </a:cubicBezTo>
                  <a:cubicBezTo>
                    <a:pt x="1106" y="6"/>
                    <a:pt x="1074" y="1"/>
                    <a:pt x="10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9"/>
            <p:cNvSpPr/>
            <p:nvPr/>
          </p:nvSpPr>
          <p:spPr>
            <a:xfrm>
              <a:off x="2177300" y="-1593025"/>
              <a:ext cx="127200" cy="290500"/>
            </a:xfrm>
            <a:custGeom>
              <a:avLst/>
              <a:gdLst/>
              <a:ahLst/>
              <a:cxnLst/>
              <a:rect l="l" t="t" r="r" b="b"/>
              <a:pathLst>
                <a:path w="5088" h="11620" extrusionOk="0">
                  <a:moveTo>
                    <a:pt x="0" y="0"/>
                  </a:moveTo>
                  <a:lnTo>
                    <a:pt x="0" y="0"/>
                  </a:lnTo>
                  <a:cubicBezTo>
                    <a:pt x="69" y="118"/>
                    <a:pt x="144" y="228"/>
                    <a:pt x="224" y="336"/>
                  </a:cubicBezTo>
                  <a:cubicBezTo>
                    <a:pt x="463" y="653"/>
                    <a:pt x="675" y="994"/>
                    <a:pt x="851" y="1348"/>
                  </a:cubicBezTo>
                  <a:cubicBezTo>
                    <a:pt x="902" y="1440"/>
                    <a:pt x="975" y="1614"/>
                    <a:pt x="1020" y="1708"/>
                  </a:cubicBezTo>
                  <a:cubicBezTo>
                    <a:pt x="1064" y="1820"/>
                    <a:pt x="1125" y="1959"/>
                    <a:pt x="1168" y="2074"/>
                  </a:cubicBezTo>
                  <a:cubicBezTo>
                    <a:pt x="1804" y="3756"/>
                    <a:pt x="1976" y="5588"/>
                    <a:pt x="2504" y="7303"/>
                  </a:cubicBezTo>
                  <a:cubicBezTo>
                    <a:pt x="2866" y="8543"/>
                    <a:pt x="3568" y="9659"/>
                    <a:pt x="4365" y="10661"/>
                  </a:cubicBezTo>
                  <a:cubicBezTo>
                    <a:pt x="4614" y="10976"/>
                    <a:pt x="4886" y="11272"/>
                    <a:pt x="5088" y="11620"/>
                  </a:cubicBezTo>
                  <a:cubicBezTo>
                    <a:pt x="5039" y="11495"/>
                    <a:pt x="4982" y="11373"/>
                    <a:pt x="4917" y="11256"/>
                  </a:cubicBezTo>
                  <a:cubicBezTo>
                    <a:pt x="4808" y="11058"/>
                    <a:pt x="4609" y="10760"/>
                    <a:pt x="4489" y="10572"/>
                  </a:cubicBezTo>
                  <a:cubicBezTo>
                    <a:pt x="3998" y="9788"/>
                    <a:pt x="3512" y="8989"/>
                    <a:pt x="3178" y="8127"/>
                  </a:cubicBezTo>
                  <a:cubicBezTo>
                    <a:pt x="2936" y="7516"/>
                    <a:pt x="2772" y="6875"/>
                    <a:pt x="2619" y="6234"/>
                  </a:cubicBezTo>
                  <a:cubicBezTo>
                    <a:pt x="2253" y="4677"/>
                    <a:pt x="1980" y="3040"/>
                    <a:pt x="1224" y="1609"/>
                  </a:cubicBezTo>
                  <a:cubicBezTo>
                    <a:pt x="1168" y="1510"/>
                    <a:pt x="1081" y="1348"/>
                    <a:pt x="1020" y="1257"/>
                  </a:cubicBezTo>
                  <a:cubicBezTo>
                    <a:pt x="879" y="1024"/>
                    <a:pt x="719" y="806"/>
                    <a:pt x="543" y="599"/>
                  </a:cubicBezTo>
                  <a:cubicBezTo>
                    <a:pt x="369" y="392"/>
                    <a:pt x="172" y="212"/>
                    <a:pt x="3" y="2"/>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193;p9"/>
          <p:cNvGrpSpPr/>
          <p:nvPr/>
        </p:nvGrpSpPr>
        <p:grpSpPr>
          <a:xfrm>
            <a:off x="8618400" y="3967950"/>
            <a:ext cx="229725" cy="386475"/>
            <a:chOff x="2130450" y="-1642275"/>
            <a:chExt cx="229725" cy="386475"/>
          </a:xfrm>
        </p:grpSpPr>
        <p:sp>
          <p:nvSpPr>
            <p:cNvPr id="194" name="Google Shape;194;p9"/>
            <p:cNvSpPr/>
            <p:nvPr/>
          </p:nvSpPr>
          <p:spPr>
            <a:xfrm>
              <a:off x="2130450" y="-1642275"/>
              <a:ext cx="229725" cy="386475"/>
            </a:xfrm>
            <a:custGeom>
              <a:avLst/>
              <a:gdLst/>
              <a:ahLst/>
              <a:cxnLst/>
              <a:rect l="l" t="t" r="r" b="b"/>
              <a:pathLst>
                <a:path w="9189" h="15459" extrusionOk="0">
                  <a:moveTo>
                    <a:pt x="1046" y="1"/>
                  </a:moveTo>
                  <a:cubicBezTo>
                    <a:pt x="973" y="1"/>
                    <a:pt x="928" y="37"/>
                    <a:pt x="881" y="122"/>
                  </a:cubicBezTo>
                  <a:cubicBezTo>
                    <a:pt x="822" y="223"/>
                    <a:pt x="775" y="326"/>
                    <a:pt x="738" y="436"/>
                  </a:cubicBezTo>
                  <a:cubicBezTo>
                    <a:pt x="0" y="2630"/>
                    <a:pt x="169" y="5176"/>
                    <a:pt x="728" y="7394"/>
                  </a:cubicBezTo>
                  <a:cubicBezTo>
                    <a:pt x="1322" y="9747"/>
                    <a:pt x="2410" y="12072"/>
                    <a:pt x="4110" y="13815"/>
                  </a:cubicBezTo>
                  <a:cubicBezTo>
                    <a:pt x="4397" y="14109"/>
                    <a:pt x="4721" y="14358"/>
                    <a:pt x="5031" y="14621"/>
                  </a:cubicBezTo>
                  <a:cubicBezTo>
                    <a:pt x="5667" y="15169"/>
                    <a:pt x="6403" y="15459"/>
                    <a:pt x="7069" y="15459"/>
                  </a:cubicBezTo>
                  <a:cubicBezTo>
                    <a:pt x="7904" y="15459"/>
                    <a:pt x="8629" y="15003"/>
                    <a:pt x="8909" y="14029"/>
                  </a:cubicBezTo>
                  <a:cubicBezTo>
                    <a:pt x="9189" y="13054"/>
                    <a:pt x="9059" y="12049"/>
                    <a:pt x="9050" y="11823"/>
                  </a:cubicBezTo>
                  <a:cubicBezTo>
                    <a:pt x="8860" y="7281"/>
                    <a:pt x="4453" y="894"/>
                    <a:pt x="1144" y="16"/>
                  </a:cubicBezTo>
                  <a:cubicBezTo>
                    <a:pt x="1106" y="6"/>
                    <a:pt x="1074" y="1"/>
                    <a:pt x="10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9"/>
            <p:cNvSpPr/>
            <p:nvPr/>
          </p:nvSpPr>
          <p:spPr>
            <a:xfrm>
              <a:off x="2177300" y="-1593025"/>
              <a:ext cx="127200" cy="290500"/>
            </a:xfrm>
            <a:custGeom>
              <a:avLst/>
              <a:gdLst/>
              <a:ahLst/>
              <a:cxnLst/>
              <a:rect l="l" t="t" r="r" b="b"/>
              <a:pathLst>
                <a:path w="5088" h="11620" extrusionOk="0">
                  <a:moveTo>
                    <a:pt x="0" y="0"/>
                  </a:moveTo>
                  <a:lnTo>
                    <a:pt x="0" y="0"/>
                  </a:lnTo>
                  <a:cubicBezTo>
                    <a:pt x="69" y="118"/>
                    <a:pt x="144" y="228"/>
                    <a:pt x="224" y="336"/>
                  </a:cubicBezTo>
                  <a:cubicBezTo>
                    <a:pt x="463" y="653"/>
                    <a:pt x="675" y="994"/>
                    <a:pt x="851" y="1348"/>
                  </a:cubicBezTo>
                  <a:cubicBezTo>
                    <a:pt x="902" y="1440"/>
                    <a:pt x="975" y="1614"/>
                    <a:pt x="1020" y="1708"/>
                  </a:cubicBezTo>
                  <a:cubicBezTo>
                    <a:pt x="1064" y="1820"/>
                    <a:pt x="1125" y="1959"/>
                    <a:pt x="1168" y="2074"/>
                  </a:cubicBezTo>
                  <a:cubicBezTo>
                    <a:pt x="1804" y="3756"/>
                    <a:pt x="1976" y="5588"/>
                    <a:pt x="2504" y="7303"/>
                  </a:cubicBezTo>
                  <a:cubicBezTo>
                    <a:pt x="2866" y="8543"/>
                    <a:pt x="3568" y="9659"/>
                    <a:pt x="4365" y="10661"/>
                  </a:cubicBezTo>
                  <a:cubicBezTo>
                    <a:pt x="4614" y="10976"/>
                    <a:pt x="4886" y="11272"/>
                    <a:pt x="5088" y="11620"/>
                  </a:cubicBezTo>
                  <a:cubicBezTo>
                    <a:pt x="5039" y="11495"/>
                    <a:pt x="4982" y="11373"/>
                    <a:pt x="4917" y="11256"/>
                  </a:cubicBezTo>
                  <a:cubicBezTo>
                    <a:pt x="4808" y="11058"/>
                    <a:pt x="4609" y="10760"/>
                    <a:pt x="4489" y="10572"/>
                  </a:cubicBezTo>
                  <a:cubicBezTo>
                    <a:pt x="3998" y="9788"/>
                    <a:pt x="3512" y="8989"/>
                    <a:pt x="3178" y="8127"/>
                  </a:cubicBezTo>
                  <a:cubicBezTo>
                    <a:pt x="2936" y="7516"/>
                    <a:pt x="2772" y="6875"/>
                    <a:pt x="2619" y="6234"/>
                  </a:cubicBezTo>
                  <a:cubicBezTo>
                    <a:pt x="2253" y="4677"/>
                    <a:pt x="1980" y="3040"/>
                    <a:pt x="1224" y="1609"/>
                  </a:cubicBezTo>
                  <a:cubicBezTo>
                    <a:pt x="1168" y="1510"/>
                    <a:pt x="1081" y="1348"/>
                    <a:pt x="1020" y="1257"/>
                  </a:cubicBezTo>
                  <a:cubicBezTo>
                    <a:pt x="879" y="1024"/>
                    <a:pt x="719" y="806"/>
                    <a:pt x="543" y="599"/>
                  </a:cubicBezTo>
                  <a:cubicBezTo>
                    <a:pt x="369" y="392"/>
                    <a:pt x="172" y="212"/>
                    <a:pt x="3" y="2"/>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9"/>
          <p:cNvSpPr/>
          <p:nvPr/>
        </p:nvSpPr>
        <p:spPr>
          <a:xfrm>
            <a:off x="231675" y="3800238"/>
            <a:ext cx="61875" cy="61950"/>
          </a:xfrm>
          <a:custGeom>
            <a:avLst/>
            <a:gdLst/>
            <a:ahLst/>
            <a:cxnLst/>
            <a:rect l="l" t="t" r="r" b="b"/>
            <a:pathLst>
              <a:path w="2475" h="2478" extrusionOk="0">
                <a:moveTo>
                  <a:pt x="1239" y="1"/>
                </a:moveTo>
                <a:cubicBezTo>
                  <a:pt x="554" y="1"/>
                  <a:pt x="0" y="557"/>
                  <a:pt x="0" y="1239"/>
                </a:cubicBezTo>
                <a:cubicBezTo>
                  <a:pt x="0" y="1923"/>
                  <a:pt x="554" y="2477"/>
                  <a:pt x="1239" y="2477"/>
                </a:cubicBezTo>
                <a:cubicBezTo>
                  <a:pt x="1920" y="2477"/>
                  <a:pt x="2474" y="1923"/>
                  <a:pt x="2474" y="1239"/>
                </a:cubicBezTo>
                <a:cubicBezTo>
                  <a:pt x="2474" y="557"/>
                  <a:pt x="1920" y="1"/>
                  <a:pt x="1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a:off x="8092663" y="243163"/>
            <a:ext cx="61875" cy="61950"/>
          </a:xfrm>
          <a:custGeom>
            <a:avLst/>
            <a:gdLst/>
            <a:ahLst/>
            <a:cxnLst/>
            <a:rect l="l" t="t" r="r" b="b"/>
            <a:pathLst>
              <a:path w="2475" h="2478" extrusionOk="0">
                <a:moveTo>
                  <a:pt x="1239" y="1"/>
                </a:moveTo>
                <a:cubicBezTo>
                  <a:pt x="554" y="1"/>
                  <a:pt x="0" y="557"/>
                  <a:pt x="0" y="1239"/>
                </a:cubicBezTo>
                <a:cubicBezTo>
                  <a:pt x="0" y="1923"/>
                  <a:pt x="554" y="2477"/>
                  <a:pt x="1239" y="2477"/>
                </a:cubicBezTo>
                <a:cubicBezTo>
                  <a:pt x="1920" y="2477"/>
                  <a:pt x="2474" y="1923"/>
                  <a:pt x="2474" y="1239"/>
                </a:cubicBezTo>
                <a:cubicBezTo>
                  <a:pt x="2474" y="557"/>
                  <a:pt x="1920" y="1"/>
                  <a:pt x="1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9"/>
          <p:cNvSpPr/>
          <p:nvPr/>
        </p:nvSpPr>
        <p:spPr>
          <a:xfrm>
            <a:off x="8676125" y="3583313"/>
            <a:ext cx="83175" cy="86000"/>
          </a:xfrm>
          <a:custGeom>
            <a:avLst/>
            <a:gdLst/>
            <a:ahLst/>
            <a:cxnLst/>
            <a:rect l="l" t="t" r="r" b="b"/>
            <a:pathLst>
              <a:path w="3327" h="3440" extrusionOk="0">
                <a:moveTo>
                  <a:pt x="1611" y="1"/>
                </a:moveTo>
                <a:cubicBezTo>
                  <a:pt x="1597" y="1"/>
                  <a:pt x="1583" y="4"/>
                  <a:pt x="1570" y="10"/>
                </a:cubicBezTo>
                <a:cubicBezTo>
                  <a:pt x="1527" y="30"/>
                  <a:pt x="1490" y="55"/>
                  <a:pt x="1454" y="88"/>
                </a:cubicBezTo>
                <a:cubicBezTo>
                  <a:pt x="1417" y="128"/>
                  <a:pt x="1384" y="173"/>
                  <a:pt x="1354" y="218"/>
                </a:cubicBezTo>
                <a:cubicBezTo>
                  <a:pt x="1277" y="341"/>
                  <a:pt x="1211" y="471"/>
                  <a:pt x="1161" y="607"/>
                </a:cubicBezTo>
                <a:cubicBezTo>
                  <a:pt x="1121" y="710"/>
                  <a:pt x="1086" y="815"/>
                  <a:pt x="1058" y="923"/>
                </a:cubicBezTo>
                <a:cubicBezTo>
                  <a:pt x="1043" y="990"/>
                  <a:pt x="1026" y="1058"/>
                  <a:pt x="1013" y="1126"/>
                </a:cubicBezTo>
                <a:cubicBezTo>
                  <a:pt x="1011" y="1163"/>
                  <a:pt x="981" y="1193"/>
                  <a:pt x="946" y="1198"/>
                </a:cubicBezTo>
                <a:cubicBezTo>
                  <a:pt x="913" y="1206"/>
                  <a:pt x="883" y="1216"/>
                  <a:pt x="855" y="1226"/>
                </a:cubicBezTo>
                <a:cubicBezTo>
                  <a:pt x="725" y="1276"/>
                  <a:pt x="600" y="1331"/>
                  <a:pt x="479" y="1396"/>
                </a:cubicBezTo>
                <a:cubicBezTo>
                  <a:pt x="367" y="1454"/>
                  <a:pt x="259" y="1522"/>
                  <a:pt x="159" y="1594"/>
                </a:cubicBezTo>
                <a:cubicBezTo>
                  <a:pt x="113" y="1627"/>
                  <a:pt x="73" y="1664"/>
                  <a:pt x="36" y="1705"/>
                </a:cubicBezTo>
                <a:cubicBezTo>
                  <a:pt x="1" y="1747"/>
                  <a:pt x="3" y="1810"/>
                  <a:pt x="41" y="1850"/>
                </a:cubicBezTo>
                <a:cubicBezTo>
                  <a:pt x="96" y="1900"/>
                  <a:pt x="159" y="1948"/>
                  <a:pt x="224" y="1985"/>
                </a:cubicBezTo>
                <a:cubicBezTo>
                  <a:pt x="419" y="2098"/>
                  <a:pt x="627" y="2188"/>
                  <a:pt x="843" y="2256"/>
                </a:cubicBezTo>
                <a:cubicBezTo>
                  <a:pt x="893" y="2271"/>
                  <a:pt x="943" y="2284"/>
                  <a:pt x="996" y="2296"/>
                </a:cubicBezTo>
                <a:cubicBezTo>
                  <a:pt x="1026" y="2301"/>
                  <a:pt x="1051" y="2324"/>
                  <a:pt x="1053" y="2354"/>
                </a:cubicBezTo>
                <a:cubicBezTo>
                  <a:pt x="1073" y="2439"/>
                  <a:pt x="1101" y="2522"/>
                  <a:pt x="1131" y="2604"/>
                </a:cubicBezTo>
                <a:cubicBezTo>
                  <a:pt x="1171" y="2717"/>
                  <a:pt x="1219" y="2828"/>
                  <a:pt x="1274" y="2938"/>
                </a:cubicBezTo>
                <a:cubicBezTo>
                  <a:pt x="1332" y="3063"/>
                  <a:pt x="1407" y="3178"/>
                  <a:pt x="1492" y="3286"/>
                </a:cubicBezTo>
                <a:cubicBezTo>
                  <a:pt x="1537" y="3341"/>
                  <a:pt x="1590" y="3389"/>
                  <a:pt x="1652" y="3422"/>
                </a:cubicBezTo>
                <a:cubicBezTo>
                  <a:pt x="1674" y="3433"/>
                  <a:pt x="1697" y="3439"/>
                  <a:pt x="1721" y="3439"/>
                </a:cubicBezTo>
                <a:cubicBezTo>
                  <a:pt x="1752" y="3439"/>
                  <a:pt x="1782" y="3429"/>
                  <a:pt x="1808" y="3409"/>
                </a:cubicBezTo>
                <a:cubicBezTo>
                  <a:pt x="1851" y="3381"/>
                  <a:pt x="1891" y="3346"/>
                  <a:pt x="1921" y="3306"/>
                </a:cubicBezTo>
                <a:cubicBezTo>
                  <a:pt x="1978" y="3234"/>
                  <a:pt x="2028" y="3153"/>
                  <a:pt x="2069" y="3068"/>
                </a:cubicBezTo>
                <a:cubicBezTo>
                  <a:pt x="2174" y="2855"/>
                  <a:pt x="2254" y="2630"/>
                  <a:pt x="2304" y="2399"/>
                </a:cubicBezTo>
                <a:cubicBezTo>
                  <a:pt x="2312" y="2366"/>
                  <a:pt x="2319" y="2336"/>
                  <a:pt x="2324" y="2304"/>
                </a:cubicBezTo>
                <a:cubicBezTo>
                  <a:pt x="2327" y="2276"/>
                  <a:pt x="2347" y="2254"/>
                  <a:pt x="2377" y="2249"/>
                </a:cubicBezTo>
                <a:cubicBezTo>
                  <a:pt x="2440" y="2231"/>
                  <a:pt x="2502" y="2211"/>
                  <a:pt x="2562" y="2183"/>
                </a:cubicBezTo>
                <a:cubicBezTo>
                  <a:pt x="2728" y="2116"/>
                  <a:pt x="2886" y="2035"/>
                  <a:pt x="3039" y="1940"/>
                </a:cubicBezTo>
                <a:cubicBezTo>
                  <a:pt x="3116" y="1895"/>
                  <a:pt x="3192" y="1840"/>
                  <a:pt x="3259" y="1780"/>
                </a:cubicBezTo>
                <a:cubicBezTo>
                  <a:pt x="3274" y="1762"/>
                  <a:pt x="3292" y="1747"/>
                  <a:pt x="3307" y="1730"/>
                </a:cubicBezTo>
                <a:cubicBezTo>
                  <a:pt x="3319" y="1712"/>
                  <a:pt x="3327" y="1690"/>
                  <a:pt x="3327" y="1670"/>
                </a:cubicBezTo>
                <a:cubicBezTo>
                  <a:pt x="3324" y="1639"/>
                  <a:pt x="3309" y="1612"/>
                  <a:pt x="3287" y="1592"/>
                </a:cubicBezTo>
                <a:cubicBezTo>
                  <a:pt x="3239" y="1544"/>
                  <a:pt x="3184" y="1504"/>
                  <a:pt x="3126" y="1469"/>
                </a:cubicBezTo>
                <a:cubicBezTo>
                  <a:pt x="3001" y="1396"/>
                  <a:pt x="2871" y="1334"/>
                  <a:pt x="2738" y="1278"/>
                </a:cubicBezTo>
                <a:cubicBezTo>
                  <a:pt x="2610" y="1226"/>
                  <a:pt x="2477" y="1183"/>
                  <a:pt x="2344" y="1151"/>
                </a:cubicBezTo>
                <a:cubicBezTo>
                  <a:pt x="2309" y="1146"/>
                  <a:pt x="2282" y="1121"/>
                  <a:pt x="2277" y="1085"/>
                </a:cubicBezTo>
                <a:cubicBezTo>
                  <a:pt x="2206" y="810"/>
                  <a:pt x="2094" y="544"/>
                  <a:pt x="1943" y="303"/>
                </a:cubicBezTo>
                <a:cubicBezTo>
                  <a:pt x="1893" y="216"/>
                  <a:pt x="1825" y="136"/>
                  <a:pt x="1750" y="68"/>
                </a:cubicBezTo>
                <a:cubicBezTo>
                  <a:pt x="1718" y="40"/>
                  <a:pt x="1680" y="18"/>
                  <a:pt x="1637" y="5"/>
                </a:cubicBezTo>
                <a:cubicBezTo>
                  <a:pt x="1629" y="2"/>
                  <a:pt x="1620" y="1"/>
                  <a:pt x="16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9"/>
          <p:cNvSpPr/>
          <p:nvPr/>
        </p:nvSpPr>
        <p:spPr>
          <a:xfrm>
            <a:off x="2785000" y="4179088"/>
            <a:ext cx="83175" cy="86000"/>
          </a:xfrm>
          <a:custGeom>
            <a:avLst/>
            <a:gdLst/>
            <a:ahLst/>
            <a:cxnLst/>
            <a:rect l="l" t="t" r="r" b="b"/>
            <a:pathLst>
              <a:path w="3327" h="3440" extrusionOk="0">
                <a:moveTo>
                  <a:pt x="1611" y="1"/>
                </a:moveTo>
                <a:cubicBezTo>
                  <a:pt x="1597" y="1"/>
                  <a:pt x="1583" y="4"/>
                  <a:pt x="1570" y="10"/>
                </a:cubicBezTo>
                <a:cubicBezTo>
                  <a:pt x="1527" y="30"/>
                  <a:pt x="1490" y="55"/>
                  <a:pt x="1454" y="88"/>
                </a:cubicBezTo>
                <a:cubicBezTo>
                  <a:pt x="1417" y="128"/>
                  <a:pt x="1384" y="173"/>
                  <a:pt x="1354" y="218"/>
                </a:cubicBezTo>
                <a:cubicBezTo>
                  <a:pt x="1277" y="341"/>
                  <a:pt x="1211" y="471"/>
                  <a:pt x="1161" y="607"/>
                </a:cubicBezTo>
                <a:cubicBezTo>
                  <a:pt x="1121" y="710"/>
                  <a:pt x="1086" y="815"/>
                  <a:pt x="1058" y="923"/>
                </a:cubicBezTo>
                <a:cubicBezTo>
                  <a:pt x="1043" y="990"/>
                  <a:pt x="1026" y="1058"/>
                  <a:pt x="1013" y="1126"/>
                </a:cubicBezTo>
                <a:cubicBezTo>
                  <a:pt x="1011" y="1163"/>
                  <a:pt x="981" y="1193"/>
                  <a:pt x="946" y="1198"/>
                </a:cubicBezTo>
                <a:cubicBezTo>
                  <a:pt x="913" y="1206"/>
                  <a:pt x="883" y="1216"/>
                  <a:pt x="855" y="1226"/>
                </a:cubicBezTo>
                <a:cubicBezTo>
                  <a:pt x="725" y="1276"/>
                  <a:pt x="600" y="1331"/>
                  <a:pt x="479" y="1396"/>
                </a:cubicBezTo>
                <a:cubicBezTo>
                  <a:pt x="367" y="1454"/>
                  <a:pt x="259" y="1522"/>
                  <a:pt x="159" y="1594"/>
                </a:cubicBezTo>
                <a:cubicBezTo>
                  <a:pt x="113" y="1627"/>
                  <a:pt x="73" y="1664"/>
                  <a:pt x="36" y="1705"/>
                </a:cubicBezTo>
                <a:cubicBezTo>
                  <a:pt x="1" y="1747"/>
                  <a:pt x="3" y="1810"/>
                  <a:pt x="41" y="1850"/>
                </a:cubicBezTo>
                <a:cubicBezTo>
                  <a:pt x="96" y="1900"/>
                  <a:pt x="159" y="1948"/>
                  <a:pt x="224" y="1985"/>
                </a:cubicBezTo>
                <a:cubicBezTo>
                  <a:pt x="419" y="2098"/>
                  <a:pt x="627" y="2188"/>
                  <a:pt x="843" y="2256"/>
                </a:cubicBezTo>
                <a:cubicBezTo>
                  <a:pt x="893" y="2271"/>
                  <a:pt x="943" y="2284"/>
                  <a:pt x="996" y="2296"/>
                </a:cubicBezTo>
                <a:cubicBezTo>
                  <a:pt x="1026" y="2301"/>
                  <a:pt x="1051" y="2324"/>
                  <a:pt x="1053" y="2354"/>
                </a:cubicBezTo>
                <a:cubicBezTo>
                  <a:pt x="1073" y="2439"/>
                  <a:pt x="1101" y="2522"/>
                  <a:pt x="1131" y="2604"/>
                </a:cubicBezTo>
                <a:cubicBezTo>
                  <a:pt x="1171" y="2717"/>
                  <a:pt x="1219" y="2828"/>
                  <a:pt x="1274" y="2938"/>
                </a:cubicBezTo>
                <a:cubicBezTo>
                  <a:pt x="1332" y="3063"/>
                  <a:pt x="1407" y="3178"/>
                  <a:pt x="1492" y="3286"/>
                </a:cubicBezTo>
                <a:cubicBezTo>
                  <a:pt x="1537" y="3341"/>
                  <a:pt x="1590" y="3389"/>
                  <a:pt x="1652" y="3422"/>
                </a:cubicBezTo>
                <a:cubicBezTo>
                  <a:pt x="1674" y="3433"/>
                  <a:pt x="1697" y="3439"/>
                  <a:pt x="1721" y="3439"/>
                </a:cubicBezTo>
                <a:cubicBezTo>
                  <a:pt x="1752" y="3439"/>
                  <a:pt x="1782" y="3429"/>
                  <a:pt x="1808" y="3409"/>
                </a:cubicBezTo>
                <a:cubicBezTo>
                  <a:pt x="1851" y="3381"/>
                  <a:pt x="1891" y="3346"/>
                  <a:pt x="1921" y="3306"/>
                </a:cubicBezTo>
                <a:cubicBezTo>
                  <a:pt x="1978" y="3234"/>
                  <a:pt x="2028" y="3153"/>
                  <a:pt x="2069" y="3068"/>
                </a:cubicBezTo>
                <a:cubicBezTo>
                  <a:pt x="2174" y="2855"/>
                  <a:pt x="2254" y="2630"/>
                  <a:pt x="2304" y="2399"/>
                </a:cubicBezTo>
                <a:cubicBezTo>
                  <a:pt x="2312" y="2366"/>
                  <a:pt x="2319" y="2336"/>
                  <a:pt x="2324" y="2304"/>
                </a:cubicBezTo>
                <a:cubicBezTo>
                  <a:pt x="2327" y="2276"/>
                  <a:pt x="2347" y="2254"/>
                  <a:pt x="2377" y="2249"/>
                </a:cubicBezTo>
                <a:cubicBezTo>
                  <a:pt x="2440" y="2231"/>
                  <a:pt x="2502" y="2211"/>
                  <a:pt x="2562" y="2183"/>
                </a:cubicBezTo>
                <a:cubicBezTo>
                  <a:pt x="2728" y="2116"/>
                  <a:pt x="2886" y="2035"/>
                  <a:pt x="3039" y="1940"/>
                </a:cubicBezTo>
                <a:cubicBezTo>
                  <a:pt x="3116" y="1895"/>
                  <a:pt x="3192" y="1840"/>
                  <a:pt x="3259" y="1780"/>
                </a:cubicBezTo>
                <a:cubicBezTo>
                  <a:pt x="3274" y="1762"/>
                  <a:pt x="3292" y="1747"/>
                  <a:pt x="3307" y="1730"/>
                </a:cubicBezTo>
                <a:cubicBezTo>
                  <a:pt x="3319" y="1712"/>
                  <a:pt x="3327" y="1690"/>
                  <a:pt x="3327" y="1670"/>
                </a:cubicBezTo>
                <a:cubicBezTo>
                  <a:pt x="3324" y="1639"/>
                  <a:pt x="3309" y="1612"/>
                  <a:pt x="3287" y="1592"/>
                </a:cubicBezTo>
                <a:cubicBezTo>
                  <a:pt x="3239" y="1544"/>
                  <a:pt x="3184" y="1504"/>
                  <a:pt x="3126" y="1469"/>
                </a:cubicBezTo>
                <a:cubicBezTo>
                  <a:pt x="3001" y="1396"/>
                  <a:pt x="2871" y="1334"/>
                  <a:pt x="2738" y="1278"/>
                </a:cubicBezTo>
                <a:cubicBezTo>
                  <a:pt x="2610" y="1226"/>
                  <a:pt x="2477" y="1183"/>
                  <a:pt x="2344" y="1151"/>
                </a:cubicBezTo>
                <a:cubicBezTo>
                  <a:pt x="2309" y="1146"/>
                  <a:pt x="2282" y="1121"/>
                  <a:pt x="2277" y="1085"/>
                </a:cubicBezTo>
                <a:cubicBezTo>
                  <a:pt x="2206" y="810"/>
                  <a:pt x="2094" y="544"/>
                  <a:pt x="1943" y="303"/>
                </a:cubicBezTo>
                <a:cubicBezTo>
                  <a:pt x="1893" y="216"/>
                  <a:pt x="1825" y="136"/>
                  <a:pt x="1750" y="68"/>
                </a:cubicBezTo>
                <a:cubicBezTo>
                  <a:pt x="1718" y="40"/>
                  <a:pt x="1680" y="18"/>
                  <a:pt x="1637" y="5"/>
                </a:cubicBezTo>
                <a:cubicBezTo>
                  <a:pt x="1629" y="2"/>
                  <a:pt x="1620" y="1"/>
                  <a:pt x="16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9"/>
          <p:cNvSpPr/>
          <p:nvPr/>
        </p:nvSpPr>
        <p:spPr>
          <a:xfrm>
            <a:off x="2464938" y="806038"/>
            <a:ext cx="120025" cy="119750"/>
          </a:xfrm>
          <a:custGeom>
            <a:avLst/>
            <a:gdLst/>
            <a:ahLst/>
            <a:cxnLst/>
            <a:rect l="l" t="t" r="r" b="b"/>
            <a:pathLst>
              <a:path w="4801" h="4790" extrusionOk="0">
                <a:moveTo>
                  <a:pt x="3007" y="0"/>
                </a:moveTo>
                <a:cubicBezTo>
                  <a:pt x="2948" y="0"/>
                  <a:pt x="2888" y="28"/>
                  <a:pt x="2836" y="84"/>
                </a:cubicBezTo>
                <a:cubicBezTo>
                  <a:pt x="2733" y="190"/>
                  <a:pt x="2655" y="315"/>
                  <a:pt x="2602" y="450"/>
                </a:cubicBezTo>
                <a:cubicBezTo>
                  <a:pt x="2550" y="601"/>
                  <a:pt x="2507" y="756"/>
                  <a:pt x="2480" y="912"/>
                </a:cubicBezTo>
                <a:cubicBezTo>
                  <a:pt x="2470" y="969"/>
                  <a:pt x="2455" y="1024"/>
                  <a:pt x="2432" y="1079"/>
                </a:cubicBezTo>
                <a:cubicBezTo>
                  <a:pt x="2422" y="1104"/>
                  <a:pt x="2413" y="1116"/>
                  <a:pt x="2403" y="1116"/>
                </a:cubicBezTo>
                <a:cubicBezTo>
                  <a:pt x="2395" y="1116"/>
                  <a:pt x="2386" y="1110"/>
                  <a:pt x="2374" y="1097"/>
                </a:cubicBezTo>
                <a:cubicBezTo>
                  <a:pt x="2327" y="1047"/>
                  <a:pt x="2282" y="997"/>
                  <a:pt x="2234" y="949"/>
                </a:cubicBezTo>
                <a:cubicBezTo>
                  <a:pt x="2064" y="779"/>
                  <a:pt x="1896" y="603"/>
                  <a:pt x="1710" y="445"/>
                </a:cubicBezTo>
                <a:cubicBezTo>
                  <a:pt x="1635" y="378"/>
                  <a:pt x="1547" y="323"/>
                  <a:pt x="1449" y="290"/>
                </a:cubicBezTo>
                <a:cubicBezTo>
                  <a:pt x="1425" y="280"/>
                  <a:pt x="1400" y="276"/>
                  <a:pt x="1376" y="276"/>
                </a:cubicBezTo>
                <a:cubicBezTo>
                  <a:pt x="1291" y="276"/>
                  <a:pt x="1210" y="330"/>
                  <a:pt x="1181" y="415"/>
                </a:cubicBezTo>
                <a:cubicBezTo>
                  <a:pt x="1161" y="470"/>
                  <a:pt x="1154" y="531"/>
                  <a:pt x="1164" y="588"/>
                </a:cubicBezTo>
                <a:cubicBezTo>
                  <a:pt x="1174" y="666"/>
                  <a:pt x="1194" y="741"/>
                  <a:pt x="1221" y="814"/>
                </a:cubicBezTo>
                <a:cubicBezTo>
                  <a:pt x="1276" y="957"/>
                  <a:pt x="1352" y="1095"/>
                  <a:pt x="1447" y="1217"/>
                </a:cubicBezTo>
                <a:cubicBezTo>
                  <a:pt x="1497" y="1278"/>
                  <a:pt x="1540" y="1343"/>
                  <a:pt x="1585" y="1405"/>
                </a:cubicBezTo>
                <a:cubicBezTo>
                  <a:pt x="1594" y="1417"/>
                  <a:pt x="1587" y="1434"/>
                  <a:pt x="1573" y="1434"/>
                </a:cubicBezTo>
                <a:cubicBezTo>
                  <a:pt x="1571" y="1434"/>
                  <a:pt x="1569" y="1433"/>
                  <a:pt x="1567" y="1433"/>
                </a:cubicBezTo>
                <a:cubicBezTo>
                  <a:pt x="1530" y="1430"/>
                  <a:pt x="1490" y="1425"/>
                  <a:pt x="1454" y="1413"/>
                </a:cubicBezTo>
                <a:cubicBezTo>
                  <a:pt x="1314" y="1365"/>
                  <a:pt x="1171" y="1350"/>
                  <a:pt x="1056" y="1333"/>
                </a:cubicBezTo>
                <a:cubicBezTo>
                  <a:pt x="961" y="1320"/>
                  <a:pt x="893" y="1313"/>
                  <a:pt x="825" y="1303"/>
                </a:cubicBezTo>
                <a:cubicBezTo>
                  <a:pt x="772" y="1294"/>
                  <a:pt x="718" y="1291"/>
                  <a:pt x="665" y="1291"/>
                </a:cubicBezTo>
                <a:cubicBezTo>
                  <a:pt x="603" y="1291"/>
                  <a:pt x="541" y="1296"/>
                  <a:pt x="479" y="1305"/>
                </a:cubicBezTo>
                <a:cubicBezTo>
                  <a:pt x="422" y="1315"/>
                  <a:pt x="369" y="1340"/>
                  <a:pt x="324" y="1378"/>
                </a:cubicBezTo>
                <a:cubicBezTo>
                  <a:pt x="229" y="1453"/>
                  <a:pt x="201" y="1551"/>
                  <a:pt x="246" y="1661"/>
                </a:cubicBezTo>
                <a:cubicBezTo>
                  <a:pt x="271" y="1719"/>
                  <a:pt x="304" y="1774"/>
                  <a:pt x="349" y="1819"/>
                </a:cubicBezTo>
                <a:cubicBezTo>
                  <a:pt x="419" y="1892"/>
                  <a:pt x="502" y="1952"/>
                  <a:pt x="590" y="2002"/>
                </a:cubicBezTo>
                <a:cubicBezTo>
                  <a:pt x="785" y="2110"/>
                  <a:pt x="988" y="2202"/>
                  <a:pt x="1199" y="2275"/>
                </a:cubicBezTo>
                <a:cubicBezTo>
                  <a:pt x="1221" y="2283"/>
                  <a:pt x="1246" y="2290"/>
                  <a:pt x="1266" y="2300"/>
                </a:cubicBezTo>
                <a:cubicBezTo>
                  <a:pt x="1276" y="2305"/>
                  <a:pt x="1281" y="2313"/>
                  <a:pt x="1284" y="2320"/>
                </a:cubicBezTo>
                <a:cubicBezTo>
                  <a:pt x="1286" y="2328"/>
                  <a:pt x="1276" y="2338"/>
                  <a:pt x="1269" y="2340"/>
                </a:cubicBezTo>
                <a:cubicBezTo>
                  <a:pt x="1189" y="2375"/>
                  <a:pt x="1109" y="2408"/>
                  <a:pt x="1028" y="2441"/>
                </a:cubicBezTo>
                <a:cubicBezTo>
                  <a:pt x="748" y="2536"/>
                  <a:pt x="487" y="2684"/>
                  <a:pt x="259" y="2872"/>
                </a:cubicBezTo>
                <a:cubicBezTo>
                  <a:pt x="169" y="2947"/>
                  <a:pt x="88" y="3030"/>
                  <a:pt x="43" y="3140"/>
                </a:cubicBezTo>
                <a:cubicBezTo>
                  <a:pt x="1" y="3238"/>
                  <a:pt x="43" y="3353"/>
                  <a:pt x="141" y="3398"/>
                </a:cubicBezTo>
                <a:cubicBezTo>
                  <a:pt x="189" y="3421"/>
                  <a:pt x="239" y="3436"/>
                  <a:pt x="294" y="3443"/>
                </a:cubicBezTo>
                <a:cubicBezTo>
                  <a:pt x="386" y="3457"/>
                  <a:pt x="478" y="3464"/>
                  <a:pt x="571" y="3464"/>
                </a:cubicBezTo>
                <a:cubicBezTo>
                  <a:pt x="715" y="3464"/>
                  <a:pt x="859" y="3448"/>
                  <a:pt x="1001" y="3416"/>
                </a:cubicBezTo>
                <a:cubicBezTo>
                  <a:pt x="1131" y="3388"/>
                  <a:pt x="1261" y="3348"/>
                  <a:pt x="1392" y="3313"/>
                </a:cubicBezTo>
                <a:cubicBezTo>
                  <a:pt x="1394" y="3312"/>
                  <a:pt x="1396" y="3312"/>
                  <a:pt x="1399" y="3312"/>
                </a:cubicBezTo>
                <a:cubicBezTo>
                  <a:pt x="1416" y="3312"/>
                  <a:pt x="1431" y="3328"/>
                  <a:pt x="1427" y="3345"/>
                </a:cubicBezTo>
                <a:cubicBezTo>
                  <a:pt x="1389" y="3471"/>
                  <a:pt x="1354" y="3596"/>
                  <a:pt x="1314" y="3721"/>
                </a:cubicBezTo>
                <a:cubicBezTo>
                  <a:pt x="1269" y="3869"/>
                  <a:pt x="1244" y="4025"/>
                  <a:pt x="1239" y="4180"/>
                </a:cubicBezTo>
                <a:cubicBezTo>
                  <a:pt x="1234" y="4265"/>
                  <a:pt x="1241" y="4353"/>
                  <a:pt x="1264" y="4438"/>
                </a:cubicBezTo>
                <a:cubicBezTo>
                  <a:pt x="1305" y="4568"/>
                  <a:pt x="1385" y="4637"/>
                  <a:pt x="1487" y="4637"/>
                </a:cubicBezTo>
                <a:cubicBezTo>
                  <a:pt x="1533" y="4637"/>
                  <a:pt x="1584" y="4623"/>
                  <a:pt x="1637" y="4594"/>
                </a:cubicBezTo>
                <a:cubicBezTo>
                  <a:pt x="1705" y="4556"/>
                  <a:pt x="1765" y="4506"/>
                  <a:pt x="1815" y="4448"/>
                </a:cubicBezTo>
                <a:cubicBezTo>
                  <a:pt x="1898" y="4358"/>
                  <a:pt x="1968" y="4258"/>
                  <a:pt x="2021" y="4150"/>
                </a:cubicBezTo>
                <a:cubicBezTo>
                  <a:pt x="2066" y="4057"/>
                  <a:pt x="2111" y="3967"/>
                  <a:pt x="2156" y="3877"/>
                </a:cubicBezTo>
                <a:cubicBezTo>
                  <a:pt x="2161" y="3867"/>
                  <a:pt x="2169" y="3859"/>
                  <a:pt x="2174" y="3854"/>
                </a:cubicBezTo>
                <a:cubicBezTo>
                  <a:pt x="2184" y="3862"/>
                  <a:pt x="2196" y="3869"/>
                  <a:pt x="2204" y="3879"/>
                </a:cubicBezTo>
                <a:cubicBezTo>
                  <a:pt x="2297" y="4087"/>
                  <a:pt x="2407" y="4288"/>
                  <a:pt x="2532" y="4478"/>
                </a:cubicBezTo>
                <a:cubicBezTo>
                  <a:pt x="2612" y="4601"/>
                  <a:pt x="2705" y="4709"/>
                  <a:pt x="2843" y="4774"/>
                </a:cubicBezTo>
                <a:cubicBezTo>
                  <a:pt x="2863" y="4785"/>
                  <a:pt x="2885" y="4790"/>
                  <a:pt x="2907" y="4790"/>
                </a:cubicBezTo>
                <a:cubicBezTo>
                  <a:pt x="2937" y="4790"/>
                  <a:pt x="2966" y="4780"/>
                  <a:pt x="2991" y="4762"/>
                </a:cubicBezTo>
                <a:cubicBezTo>
                  <a:pt x="3034" y="4734"/>
                  <a:pt x="3064" y="4696"/>
                  <a:pt x="3084" y="4651"/>
                </a:cubicBezTo>
                <a:cubicBezTo>
                  <a:pt x="3121" y="4561"/>
                  <a:pt x="3139" y="4466"/>
                  <a:pt x="3139" y="4368"/>
                </a:cubicBezTo>
                <a:cubicBezTo>
                  <a:pt x="3134" y="4175"/>
                  <a:pt x="3104" y="3982"/>
                  <a:pt x="3044" y="3797"/>
                </a:cubicBezTo>
                <a:cubicBezTo>
                  <a:pt x="3041" y="3789"/>
                  <a:pt x="3039" y="3777"/>
                  <a:pt x="3044" y="3772"/>
                </a:cubicBezTo>
                <a:cubicBezTo>
                  <a:pt x="3048" y="3765"/>
                  <a:pt x="3053" y="3763"/>
                  <a:pt x="3057" y="3763"/>
                </a:cubicBezTo>
                <a:cubicBezTo>
                  <a:pt x="3065" y="3763"/>
                  <a:pt x="3072" y="3770"/>
                  <a:pt x="3079" y="3777"/>
                </a:cubicBezTo>
                <a:cubicBezTo>
                  <a:pt x="3199" y="3882"/>
                  <a:pt x="3324" y="3982"/>
                  <a:pt x="3455" y="4072"/>
                </a:cubicBezTo>
                <a:cubicBezTo>
                  <a:pt x="3532" y="4122"/>
                  <a:pt x="3615" y="4160"/>
                  <a:pt x="3705" y="4180"/>
                </a:cubicBezTo>
                <a:cubicBezTo>
                  <a:pt x="3728" y="4185"/>
                  <a:pt x="3750" y="4187"/>
                  <a:pt x="3770" y="4187"/>
                </a:cubicBezTo>
                <a:cubicBezTo>
                  <a:pt x="3935" y="4187"/>
                  <a:pt x="4015" y="4044"/>
                  <a:pt x="3989" y="3917"/>
                </a:cubicBezTo>
                <a:cubicBezTo>
                  <a:pt x="3973" y="3839"/>
                  <a:pt x="3951" y="3766"/>
                  <a:pt x="3921" y="3696"/>
                </a:cubicBezTo>
                <a:cubicBezTo>
                  <a:pt x="3856" y="3553"/>
                  <a:pt x="3783" y="3418"/>
                  <a:pt x="3698" y="3288"/>
                </a:cubicBezTo>
                <a:cubicBezTo>
                  <a:pt x="3693" y="3280"/>
                  <a:pt x="3685" y="3268"/>
                  <a:pt x="3688" y="3263"/>
                </a:cubicBezTo>
                <a:cubicBezTo>
                  <a:pt x="3691" y="3255"/>
                  <a:pt x="3695" y="3253"/>
                  <a:pt x="3701" y="3253"/>
                </a:cubicBezTo>
                <a:cubicBezTo>
                  <a:pt x="3708" y="3253"/>
                  <a:pt x="3716" y="3257"/>
                  <a:pt x="3723" y="3260"/>
                </a:cubicBezTo>
                <a:cubicBezTo>
                  <a:pt x="3896" y="3335"/>
                  <a:pt x="4084" y="3358"/>
                  <a:pt x="4272" y="3383"/>
                </a:cubicBezTo>
                <a:cubicBezTo>
                  <a:pt x="4305" y="3387"/>
                  <a:pt x="4338" y="3389"/>
                  <a:pt x="4371" y="3389"/>
                </a:cubicBezTo>
                <a:cubicBezTo>
                  <a:pt x="4420" y="3389"/>
                  <a:pt x="4469" y="3385"/>
                  <a:pt x="4517" y="3375"/>
                </a:cubicBezTo>
                <a:cubicBezTo>
                  <a:pt x="4668" y="3343"/>
                  <a:pt x="4801" y="3198"/>
                  <a:pt x="4668" y="3012"/>
                </a:cubicBezTo>
                <a:cubicBezTo>
                  <a:pt x="4603" y="2922"/>
                  <a:pt x="4522" y="2842"/>
                  <a:pt x="4432" y="2779"/>
                </a:cubicBezTo>
                <a:cubicBezTo>
                  <a:pt x="4224" y="2634"/>
                  <a:pt x="3996" y="2528"/>
                  <a:pt x="3765" y="2428"/>
                </a:cubicBezTo>
                <a:cubicBezTo>
                  <a:pt x="3728" y="2410"/>
                  <a:pt x="3665" y="2410"/>
                  <a:pt x="3665" y="2360"/>
                </a:cubicBezTo>
                <a:cubicBezTo>
                  <a:pt x="3663" y="2323"/>
                  <a:pt x="3723" y="2315"/>
                  <a:pt x="3755" y="2298"/>
                </a:cubicBezTo>
                <a:cubicBezTo>
                  <a:pt x="3966" y="2190"/>
                  <a:pt x="4164" y="2057"/>
                  <a:pt x="4344" y="1904"/>
                </a:cubicBezTo>
                <a:cubicBezTo>
                  <a:pt x="4450" y="1809"/>
                  <a:pt x="4537" y="1699"/>
                  <a:pt x="4603" y="1573"/>
                </a:cubicBezTo>
                <a:cubicBezTo>
                  <a:pt x="4678" y="1438"/>
                  <a:pt x="4610" y="1290"/>
                  <a:pt x="4447" y="1252"/>
                </a:cubicBezTo>
                <a:cubicBezTo>
                  <a:pt x="4395" y="1240"/>
                  <a:pt x="4342" y="1234"/>
                  <a:pt x="4290" y="1234"/>
                </a:cubicBezTo>
                <a:cubicBezTo>
                  <a:pt x="4280" y="1234"/>
                  <a:pt x="4269" y="1234"/>
                  <a:pt x="4259" y="1235"/>
                </a:cubicBezTo>
                <a:cubicBezTo>
                  <a:pt x="4144" y="1242"/>
                  <a:pt x="4029" y="1262"/>
                  <a:pt x="3918" y="1298"/>
                </a:cubicBezTo>
                <a:cubicBezTo>
                  <a:pt x="3743" y="1358"/>
                  <a:pt x="3565" y="1410"/>
                  <a:pt x="3402" y="1496"/>
                </a:cubicBezTo>
                <a:cubicBezTo>
                  <a:pt x="3389" y="1501"/>
                  <a:pt x="3374" y="1508"/>
                  <a:pt x="3362" y="1511"/>
                </a:cubicBezTo>
                <a:cubicBezTo>
                  <a:pt x="3356" y="1512"/>
                  <a:pt x="3351" y="1513"/>
                  <a:pt x="3346" y="1513"/>
                </a:cubicBezTo>
                <a:cubicBezTo>
                  <a:pt x="3332" y="1513"/>
                  <a:pt x="3322" y="1505"/>
                  <a:pt x="3322" y="1488"/>
                </a:cubicBezTo>
                <a:cubicBezTo>
                  <a:pt x="3319" y="1458"/>
                  <a:pt x="3322" y="1428"/>
                  <a:pt x="3327" y="1400"/>
                </a:cubicBezTo>
                <a:cubicBezTo>
                  <a:pt x="3352" y="1207"/>
                  <a:pt x="3359" y="1014"/>
                  <a:pt x="3352" y="821"/>
                </a:cubicBezTo>
                <a:cubicBezTo>
                  <a:pt x="3347" y="643"/>
                  <a:pt x="3334" y="463"/>
                  <a:pt x="3282" y="290"/>
                </a:cubicBezTo>
                <a:cubicBezTo>
                  <a:pt x="3262" y="225"/>
                  <a:pt x="3234" y="162"/>
                  <a:pt x="3194" y="107"/>
                </a:cubicBezTo>
                <a:cubicBezTo>
                  <a:pt x="3141" y="36"/>
                  <a:pt x="3074" y="0"/>
                  <a:pt x="3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25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258"/>
        <p:cNvGrpSpPr/>
        <p:nvPr/>
      </p:nvGrpSpPr>
      <p:grpSpPr>
        <a:xfrm>
          <a:off x="0" y="0"/>
          <a:ext cx="0" cy="0"/>
          <a:chOff x="0" y="0"/>
          <a:chExt cx="0" cy="0"/>
        </a:xfrm>
      </p:grpSpPr>
      <p:sp>
        <p:nvSpPr>
          <p:cNvPr id="259" name="Google Shape;259;p13"/>
          <p:cNvSpPr txBox="1">
            <a:spLocks noGrp="1"/>
          </p:cNvSpPr>
          <p:nvPr>
            <p:ph type="title"/>
          </p:nvPr>
        </p:nvSpPr>
        <p:spPr>
          <a:xfrm>
            <a:off x="720000" y="445025"/>
            <a:ext cx="7704000" cy="658500"/>
          </a:xfrm>
          <a:prstGeom prst="rect">
            <a:avLst/>
          </a:prstGeom>
          <a:solidFill>
            <a:schemeClr val="accent1"/>
          </a:solidFill>
          <a:ln w="7620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dk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60" name="Google Shape;260;p13"/>
          <p:cNvSpPr txBox="1">
            <a:spLocks noGrp="1"/>
          </p:cNvSpPr>
          <p:nvPr>
            <p:ph type="subTitle" idx="1"/>
          </p:nvPr>
        </p:nvSpPr>
        <p:spPr>
          <a:xfrm>
            <a:off x="1685112" y="2223100"/>
            <a:ext cx="2689500" cy="5727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61" name="Google Shape;261;p13"/>
          <p:cNvSpPr txBox="1">
            <a:spLocks noGrp="1"/>
          </p:cNvSpPr>
          <p:nvPr>
            <p:ph type="subTitle" idx="2"/>
          </p:nvPr>
        </p:nvSpPr>
        <p:spPr>
          <a:xfrm>
            <a:off x="5607212" y="2223100"/>
            <a:ext cx="2689500" cy="5727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62" name="Google Shape;262;p13"/>
          <p:cNvSpPr txBox="1">
            <a:spLocks noGrp="1"/>
          </p:cNvSpPr>
          <p:nvPr>
            <p:ph type="subTitle" idx="3"/>
          </p:nvPr>
        </p:nvSpPr>
        <p:spPr>
          <a:xfrm>
            <a:off x="1685112" y="3945825"/>
            <a:ext cx="2689500" cy="5727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63" name="Google Shape;263;p13"/>
          <p:cNvSpPr txBox="1">
            <a:spLocks noGrp="1"/>
          </p:cNvSpPr>
          <p:nvPr>
            <p:ph type="subTitle" idx="4"/>
          </p:nvPr>
        </p:nvSpPr>
        <p:spPr>
          <a:xfrm>
            <a:off x="5607212" y="3945825"/>
            <a:ext cx="2689500" cy="5727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64" name="Google Shape;264;p13"/>
          <p:cNvSpPr txBox="1">
            <a:spLocks noGrp="1"/>
          </p:cNvSpPr>
          <p:nvPr>
            <p:ph type="title" idx="5" hasCustomPrompt="1"/>
          </p:nvPr>
        </p:nvSpPr>
        <p:spPr>
          <a:xfrm>
            <a:off x="828600" y="1718134"/>
            <a:ext cx="704100" cy="424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65" name="Google Shape;265;p13"/>
          <p:cNvSpPr txBox="1">
            <a:spLocks noGrp="1"/>
          </p:cNvSpPr>
          <p:nvPr>
            <p:ph type="title" idx="6" hasCustomPrompt="1"/>
          </p:nvPr>
        </p:nvSpPr>
        <p:spPr>
          <a:xfrm>
            <a:off x="828600" y="3440034"/>
            <a:ext cx="704100" cy="424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66" name="Google Shape;266;p13"/>
          <p:cNvSpPr txBox="1">
            <a:spLocks noGrp="1"/>
          </p:cNvSpPr>
          <p:nvPr>
            <p:ph type="title" idx="7" hasCustomPrompt="1"/>
          </p:nvPr>
        </p:nvSpPr>
        <p:spPr>
          <a:xfrm>
            <a:off x="4750712" y="1718134"/>
            <a:ext cx="704100" cy="424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67" name="Google Shape;267;p13"/>
          <p:cNvSpPr txBox="1">
            <a:spLocks noGrp="1"/>
          </p:cNvSpPr>
          <p:nvPr>
            <p:ph type="title" idx="8" hasCustomPrompt="1"/>
          </p:nvPr>
        </p:nvSpPr>
        <p:spPr>
          <a:xfrm>
            <a:off x="4751912" y="3440034"/>
            <a:ext cx="701700" cy="424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68" name="Google Shape;268;p13"/>
          <p:cNvSpPr txBox="1">
            <a:spLocks noGrp="1"/>
          </p:cNvSpPr>
          <p:nvPr>
            <p:ph type="subTitle" idx="9"/>
          </p:nvPr>
        </p:nvSpPr>
        <p:spPr>
          <a:xfrm>
            <a:off x="1685112" y="1577125"/>
            <a:ext cx="2689500" cy="624300"/>
          </a:xfrm>
          <a:prstGeom prst="rect">
            <a:avLst/>
          </a:prstGeom>
          <a:solidFill>
            <a:schemeClr val="accent1"/>
          </a:solidFill>
          <a:ln w="76200" cap="flat" cmpd="sng">
            <a:solidFill>
              <a:schemeClr val="accent1"/>
            </a:solidFill>
            <a:prstDash val="solid"/>
            <a:round/>
            <a:headEnd type="none" w="sm" len="sm"/>
            <a:tailEnd type="none" w="sm" len="sm"/>
          </a:ln>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rgbClr val="B1295F"/>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a:endParaRPr/>
          </a:p>
        </p:txBody>
      </p:sp>
      <p:sp>
        <p:nvSpPr>
          <p:cNvPr id="269" name="Google Shape;269;p13"/>
          <p:cNvSpPr txBox="1">
            <a:spLocks noGrp="1"/>
          </p:cNvSpPr>
          <p:nvPr>
            <p:ph type="subTitle" idx="13"/>
          </p:nvPr>
        </p:nvSpPr>
        <p:spPr>
          <a:xfrm>
            <a:off x="5607212" y="1577125"/>
            <a:ext cx="2689500" cy="624300"/>
          </a:xfrm>
          <a:prstGeom prst="rect">
            <a:avLst/>
          </a:prstGeom>
          <a:solidFill>
            <a:schemeClr val="accent1"/>
          </a:solidFill>
          <a:ln w="76200" cap="flat" cmpd="sng">
            <a:solidFill>
              <a:schemeClr val="accent1"/>
            </a:solidFill>
            <a:prstDash val="solid"/>
            <a:round/>
            <a:headEnd type="none" w="sm" len="sm"/>
            <a:tailEnd type="none" w="sm" len="sm"/>
          </a:ln>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2"/>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a:endParaRPr/>
          </a:p>
        </p:txBody>
      </p:sp>
      <p:sp>
        <p:nvSpPr>
          <p:cNvPr id="270" name="Google Shape;270;p13"/>
          <p:cNvSpPr txBox="1">
            <a:spLocks noGrp="1"/>
          </p:cNvSpPr>
          <p:nvPr>
            <p:ph type="subTitle" idx="14"/>
          </p:nvPr>
        </p:nvSpPr>
        <p:spPr>
          <a:xfrm>
            <a:off x="1685112" y="3299025"/>
            <a:ext cx="2689500" cy="624300"/>
          </a:xfrm>
          <a:prstGeom prst="rect">
            <a:avLst/>
          </a:prstGeom>
          <a:solidFill>
            <a:schemeClr val="accent1"/>
          </a:solidFill>
          <a:ln w="76200" cap="flat" cmpd="sng">
            <a:solidFill>
              <a:schemeClr val="accent1"/>
            </a:solidFill>
            <a:prstDash val="solid"/>
            <a:round/>
            <a:headEnd type="none" w="sm" len="sm"/>
            <a:tailEnd type="none" w="sm" len="sm"/>
          </a:ln>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2"/>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a:endParaRPr/>
          </a:p>
        </p:txBody>
      </p:sp>
      <p:sp>
        <p:nvSpPr>
          <p:cNvPr id="271" name="Google Shape;271;p13"/>
          <p:cNvSpPr txBox="1">
            <a:spLocks noGrp="1"/>
          </p:cNvSpPr>
          <p:nvPr>
            <p:ph type="subTitle" idx="15"/>
          </p:nvPr>
        </p:nvSpPr>
        <p:spPr>
          <a:xfrm>
            <a:off x="5607213" y="3299025"/>
            <a:ext cx="2689500" cy="624300"/>
          </a:xfrm>
          <a:prstGeom prst="rect">
            <a:avLst/>
          </a:prstGeom>
          <a:solidFill>
            <a:schemeClr val="accent1"/>
          </a:solidFill>
          <a:ln w="76200" cap="flat" cmpd="sng">
            <a:solidFill>
              <a:schemeClr val="accent1"/>
            </a:solidFill>
            <a:prstDash val="solid"/>
            <a:round/>
            <a:headEnd type="none" w="sm" len="sm"/>
            <a:tailEnd type="none" w="sm" len="sm"/>
          </a:ln>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2"/>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a:endParaRPr/>
          </a:p>
        </p:txBody>
      </p:sp>
      <p:grpSp>
        <p:nvGrpSpPr>
          <p:cNvPr id="272" name="Google Shape;272;p13"/>
          <p:cNvGrpSpPr/>
          <p:nvPr/>
        </p:nvGrpSpPr>
        <p:grpSpPr>
          <a:xfrm>
            <a:off x="395250" y="4346913"/>
            <a:ext cx="927800" cy="698000"/>
            <a:chOff x="395250" y="4346913"/>
            <a:chExt cx="927800" cy="698000"/>
          </a:xfrm>
        </p:grpSpPr>
        <p:sp>
          <p:nvSpPr>
            <p:cNvPr id="273" name="Google Shape;273;p13"/>
            <p:cNvSpPr/>
            <p:nvPr/>
          </p:nvSpPr>
          <p:spPr>
            <a:xfrm>
              <a:off x="425775" y="4346913"/>
              <a:ext cx="897275" cy="678850"/>
            </a:xfrm>
            <a:custGeom>
              <a:avLst/>
              <a:gdLst/>
              <a:ahLst/>
              <a:cxnLst/>
              <a:rect l="l" t="t" r="r" b="b"/>
              <a:pathLst>
                <a:path w="35891" h="27154" extrusionOk="0">
                  <a:moveTo>
                    <a:pt x="34264" y="1"/>
                  </a:moveTo>
                  <a:cubicBezTo>
                    <a:pt x="33981" y="1"/>
                    <a:pt x="33695" y="84"/>
                    <a:pt x="33445" y="259"/>
                  </a:cubicBezTo>
                  <a:lnTo>
                    <a:pt x="32620" y="836"/>
                  </a:lnTo>
                  <a:cubicBezTo>
                    <a:pt x="32267" y="1080"/>
                    <a:pt x="31853" y="1206"/>
                    <a:pt x="31436" y="1206"/>
                  </a:cubicBezTo>
                  <a:cubicBezTo>
                    <a:pt x="31179" y="1206"/>
                    <a:pt x="30920" y="1158"/>
                    <a:pt x="30674" y="1061"/>
                  </a:cubicBezTo>
                  <a:cubicBezTo>
                    <a:pt x="30170" y="862"/>
                    <a:pt x="29640" y="764"/>
                    <a:pt x="29113" y="764"/>
                  </a:cubicBezTo>
                  <a:cubicBezTo>
                    <a:pt x="28251" y="764"/>
                    <a:pt x="27396" y="1026"/>
                    <a:pt x="26669" y="1534"/>
                  </a:cubicBezTo>
                  <a:lnTo>
                    <a:pt x="1" y="20158"/>
                  </a:lnTo>
                  <a:lnTo>
                    <a:pt x="4886" y="27153"/>
                  </a:lnTo>
                  <a:lnTo>
                    <a:pt x="31554" y="8529"/>
                  </a:lnTo>
                  <a:cubicBezTo>
                    <a:pt x="32343" y="7978"/>
                    <a:pt x="32922" y="7176"/>
                    <a:pt x="33197" y="6255"/>
                  </a:cubicBezTo>
                  <a:cubicBezTo>
                    <a:pt x="33324" y="5825"/>
                    <a:pt x="33385" y="5380"/>
                    <a:pt x="33376" y="4932"/>
                  </a:cubicBezTo>
                  <a:cubicBezTo>
                    <a:pt x="33357" y="4238"/>
                    <a:pt x="33687" y="3579"/>
                    <a:pt x="34258" y="3181"/>
                  </a:cubicBezTo>
                  <a:lnTo>
                    <a:pt x="35045" y="2632"/>
                  </a:lnTo>
                  <a:cubicBezTo>
                    <a:pt x="35689" y="2180"/>
                    <a:pt x="35890" y="1288"/>
                    <a:pt x="35451" y="635"/>
                  </a:cubicBezTo>
                  <a:cubicBezTo>
                    <a:pt x="35175" y="222"/>
                    <a:pt x="34724" y="1"/>
                    <a:pt x="34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3"/>
            <p:cNvSpPr/>
            <p:nvPr/>
          </p:nvSpPr>
          <p:spPr>
            <a:xfrm>
              <a:off x="1026550" y="4417188"/>
              <a:ext cx="178625" cy="61300"/>
            </a:xfrm>
            <a:custGeom>
              <a:avLst/>
              <a:gdLst/>
              <a:ahLst/>
              <a:cxnLst/>
              <a:rect l="l" t="t" r="r" b="b"/>
              <a:pathLst>
                <a:path w="7145" h="2452" extrusionOk="0">
                  <a:moveTo>
                    <a:pt x="4730" y="0"/>
                  </a:moveTo>
                  <a:cubicBezTo>
                    <a:pt x="3303" y="0"/>
                    <a:pt x="1725" y="826"/>
                    <a:pt x="735" y="1745"/>
                  </a:cubicBezTo>
                  <a:cubicBezTo>
                    <a:pt x="489" y="1983"/>
                    <a:pt x="236" y="2210"/>
                    <a:pt x="0" y="2452"/>
                  </a:cubicBezTo>
                  <a:cubicBezTo>
                    <a:pt x="294" y="2279"/>
                    <a:pt x="571" y="2084"/>
                    <a:pt x="854" y="1905"/>
                  </a:cubicBezTo>
                  <a:cubicBezTo>
                    <a:pt x="2004" y="1156"/>
                    <a:pt x="3507" y="365"/>
                    <a:pt x="4915" y="365"/>
                  </a:cubicBezTo>
                  <a:cubicBezTo>
                    <a:pt x="5717" y="365"/>
                    <a:pt x="6488" y="622"/>
                    <a:pt x="7145" y="1289"/>
                  </a:cubicBezTo>
                  <a:cubicBezTo>
                    <a:pt x="6547" y="360"/>
                    <a:pt x="5672" y="0"/>
                    <a:pt x="4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3"/>
            <p:cNvSpPr/>
            <p:nvPr/>
          </p:nvSpPr>
          <p:spPr>
            <a:xfrm>
              <a:off x="425775" y="4503263"/>
              <a:ext cx="829975" cy="522500"/>
            </a:xfrm>
            <a:custGeom>
              <a:avLst/>
              <a:gdLst/>
              <a:ahLst/>
              <a:cxnLst/>
              <a:rect l="l" t="t" r="r" b="b"/>
              <a:pathLst>
                <a:path w="33199" h="20900" extrusionOk="0">
                  <a:moveTo>
                    <a:pt x="33199" y="1"/>
                  </a:moveTo>
                  <a:lnTo>
                    <a:pt x="33199" y="1"/>
                  </a:lnTo>
                  <a:cubicBezTo>
                    <a:pt x="29560" y="2487"/>
                    <a:pt x="15089" y="11922"/>
                    <a:pt x="5134" y="11922"/>
                  </a:cubicBezTo>
                  <a:cubicBezTo>
                    <a:pt x="4416" y="11922"/>
                    <a:pt x="3722" y="11873"/>
                    <a:pt x="3057" y="11769"/>
                  </a:cubicBezTo>
                  <a:lnTo>
                    <a:pt x="1" y="13904"/>
                  </a:lnTo>
                  <a:lnTo>
                    <a:pt x="4886" y="20899"/>
                  </a:lnTo>
                  <a:lnTo>
                    <a:pt x="31554" y="2275"/>
                  </a:lnTo>
                  <a:cubicBezTo>
                    <a:pt x="32343" y="1724"/>
                    <a:pt x="32924" y="922"/>
                    <a:pt x="33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a:off x="395250" y="4814013"/>
              <a:ext cx="208400" cy="230900"/>
            </a:xfrm>
            <a:custGeom>
              <a:avLst/>
              <a:gdLst/>
              <a:ahLst/>
              <a:cxnLst/>
              <a:rect l="l" t="t" r="r" b="b"/>
              <a:pathLst>
                <a:path w="8336" h="9236" extrusionOk="0">
                  <a:moveTo>
                    <a:pt x="1820" y="0"/>
                  </a:moveTo>
                  <a:cubicBezTo>
                    <a:pt x="1543" y="0"/>
                    <a:pt x="1295" y="69"/>
                    <a:pt x="1090" y="212"/>
                  </a:cubicBezTo>
                  <a:cubicBezTo>
                    <a:pt x="0" y="975"/>
                    <a:pt x="493" y="3565"/>
                    <a:pt x="2192" y="5997"/>
                  </a:cubicBezTo>
                  <a:cubicBezTo>
                    <a:pt x="3572" y="7970"/>
                    <a:pt x="5321" y="9235"/>
                    <a:pt x="6515" y="9235"/>
                  </a:cubicBezTo>
                  <a:cubicBezTo>
                    <a:pt x="6792" y="9235"/>
                    <a:pt x="7040" y="9167"/>
                    <a:pt x="7246" y="9023"/>
                  </a:cubicBezTo>
                  <a:cubicBezTo>
                    <a:pt x="8336" y="8262"/>
                    <a:pt x="7843" y="5670"/>
                    <a:pt x="6141" y="3238"/>
                  </a:cubicBezTo>
                  <a:cubicBezTo>
                    <a:pt x="4761" y="1265"/>
                    <a:pt x="3013" y="0"/>
                    <a:pt x="1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a:off x="426525" y="4847688"/>
              <a:ext cx="139725" cy="169525"/>
            </a:xfrm>
            <a:custGeom>
              <a:avLst/>
              <a:gdLst/>
              <a:ahLst/>
              <a:cxnLst/>
              <a:rect l="l" t="t" r="r" b="b"/>
              <a:pathLst>
                <a:path w="5589" h="6781" extrusionOk="0">
                  <a:moveTo>
                    <a:pt x="643" y="1"/>
                  </a:moveTo>
                  <a:cubicBezTo>
                    <a:pt x="573" y="1"/>
                    <a:pt x="513" y="17"/>
                    <a:pt x="463" y="52"/>
                  </a:cubicBezTo>
                  <a:cubicBezTo>
                    <a:pt x="1" y="374"/>
                    <a:pt x="671" y="2131"/>
                    <a:pt x="1959" y="3975"/>
                  </a:cubicBezTo>
                  <a:cubicBezTo>
                    <a:pt x="3108" y="5622"/>
                    <a:pt x="4363" y="6780"/>
                    <a:pt x="4946" y="6780"/>
                  </a:cubicBezTo>
                  <a:cubicBezTo>
                    <a:pt x="5016" y="6780"/>
                    <a:pt x="5077" y="6764"/>
                    <a:pt x="5126" y="6729"/>
                  </a:cubicBezTo>
                  <a:cubicBezTo>
                    <a:pt x="5589" y="6407"/>
                    <a:pt x="4919" y="4654"/>
                    <a:pt x="3630" y="2808"/>
                  </a:cubicBezTo>
                  <a:cubicBezTo>
                    <a:pt x="2482" y="1161"/>
                    <a:pt x="1228" y="1"/>
                    <a:pt x="6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78;p13"/>
          <p:cNvGrpSpPr/>
          <p:nvPr/>
        </p:nvGrpSpPr>
        <p:grpSpPr>
          <a:xfrm>
            <a:off x="201400" y="3973288"/>
            <a:ext cx="572375" cy="587175"/>
            <a:chOff x="201400" y="3973288"/>
            <a:chExt cx="572375" cy="587175"/>
          </a:xfrm>
        </p:grpSpPr>
        <p:sp>
          <p:nvSpPr>
            <p:cNvPr id="279" name="Google Shape;279;p13"/>
            <p:cNvSpPr/>
            <p:nvPr/>
          </p:nvSpPr>
          <p:spPr>
            <a:xfrm>
              <a:off x="361850" y="3973288"/>
              <a:ext cx="27150" cy="22075"/>
            </a:xfrm>
            <a:custGeom>
              <a:avLst/>
              <a:gdLst/>
              <a:ahLst/>
              <a:cxnLst/>
              <a:rect l="l" t="t" r="r" b="b"/>
              <a:pathLst>
                <a:path w="1086" h="883" extrusionOk="0">
                  <a:moveTo>
                    <a:pt x="761" y="1"/>
                  </a:moveTo>
                  <a:lnTo>
                    <a:pt x="0" y="550"/>
                  </a:lnTo>
                  <a:lnTo>
                    <a:pt x="1086" y="883"/>
                  </a:lnTo>
                  <a:lnTo>
                    <a:pt x="7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3"/>
            <p:cNvSpPr/>
            <p:nvPr/>
          </p:nvSpPr>
          <p:spPr>
            <a:xfrm>
              <a:off x="389350" y="3981738"/>
              <a:ext cx="27150" cy="22075"/>
            </a:xfrm>
            <a:custGeom>
              <a:avLst/>
              <a:gdLst/>
              <a:ahLst/>
              <a:cxnLst/>
              <a:rect l="l" t="t" r="r" b="b"/>
              <a:pathLst>
                <a:path w="1086" h="883" extrusionOk="0">
                  <a:moveTo>
                    <a:pt x="764" y="0"/>
                  </a:moveTo>
                  <a:lnTo>
                    <a:pt x="1" y="549"/>
                  </a:lnTo>
                  <a:lnTo>
                    <a:pt x="1086" y="882"/>
                  </a:lnTo>
                  <a:lnTo>
                    <a:pt x="7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3"/>
            <p:cNvSpPr/>
            <p:nvPr/>
          </p:nvSpPr>
          <p:spPr>
            <a:xfrm>
              <a:off x="664625" y="4066138"/>
              <a:ext cx="27175" cy="22025"/>
            </a:xfrm>
            <a:custGeom>
              <a:avLst/>
              <a:gdLst/>
              <a:ahLst/>
              <a:cxnLst/>
              <a:rect l="l" t="t" r="r" b="b"/>
              <a:pathLst>
                <a:path w="1087" h="881" extrusionOk="0">
                  <a:moveTo>
                    <a:pt x="762" y="1"/>
                  </a:moveTo>
                  <a:lnTo>
                    <a:pt x="1" y="548"/>
                  </a:lnTo>
                  <a:lnTo>
                    <a:pt x="1086" y="880"/>
                  </a:lnTo>
                  <a:lnTo>
                    <a:pt x="773" y="29"/>
                  </a:lnTo>
                  <a:lnTo>
                    <a:pt x="7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a:off x="609575" y="4049288"/>
              <a:ext cx="27150" cy="22000"/>
            </a:xfrm>
            <a:custGeom>
              <a:avLst/>
              <a:gdLst/>
              <a:ahLst/>
              <a:cxnLst/>
              <a:rect l="l" t="t" r="r" b="b"/>
              <a:pathLst>
                <a:path w="1086" h="880" extrusionOk="0">
                  <a:moveTo>
                    <a:pt x="761" y="0"/>
                  </a:moveTo>
                  <a:lnTo>
                    <a:pt x="0" y="547"/>
                  </a:lnTo>
                  <a:lnTo>
                    <a:pt x="1085" y="880"/>
                  </a:lnTo>
                  <a:lnTo>
                    <a:pt x="7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582000" y="4040788"/>
              <a:ext cx="27150" cy="22075"/>
            </a:xfrm>
            <a:custGeom>
              <a:avLst/>
              <a:gdLst/>
              <a:ahLst/>
              <a:cxnLst/>
              <a:rect l="l" t="t" r="r" b="b"/>
              <a:pathLst>
                <a:path w="1086" h="883" extrusionOk="0">
                  <a:moveTo>
                    <a:pt x="764" y="1"/>
                  </a:moveTo>
                  <a:lnTo>
                    <a:pt x="1" y="550"/>
                  </a:lnTo>
                  <a:lnTo>
                    <a:pt x="1086" y="883"/>
                  </a:lnTo>
                  <a:lnTo>
                    <a:pt x="7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3"/>
            <p:cNvSpPr/>
            <p:nvPr/>
          </p:nvSpPr>
          <p:spPr>
            <a:xfrm>
              <a:off x="692150" y="4074563"/>
              <a:ext cx="27150" cy="22025"/>
            </a:xfrm>
            <a:custGeom>
              <a:avLst/>
              <a:gdLst/>
              <a:ahLst/>
              <a:cxnLst/>
              <a:rect l="l" t="t" r="r" b="b"/>
              <a:pathLst>
                <a:path w="1086" h="881" extrusionOk="0">
                  <a:moveTo>
                    <a:pt x="763" y="1"/>
                  </a:moveTo>
                  <a:lnTo>
                    <a:pt x="0" y="548"/>
                  </a:lnTo>
                  <a:lnTo>
                    <a:pt x="1085" y="881"/>
                  </a:lnTo>
                  <a:lnTo>
                    <a:pt x="1077" y="857"/>
                  </a:lnTo>
                  <a:lnTo>
                    <a:pt x="7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3"/>
            <p:cNvSpPr/>
            <p:nvPr/>
          </p:nvSpPr>
          <p:spPr>
            <a:xfrm>
              <a:off x="718525" y="4082688"/>
              <a:ext cx="27150" cy="22000"/>
            </a:xfrm>
            <a:custGeom>
              <a:avLst/>
              <a:gdLst/>
              <a:ahLst/>
              <a:cxnLst/>
              <a:rect l="l" t="t" r="r" b="b"/>
              <a:pathLst>
                <a:path w="1086" h="880" extrusionOk="0">
                  <a:moveTo>
                    <a:pt x="761" y="0"/>
                  </a:moveTo>
                  <a:lnTo>
                    <a:pt x="22" y="532"/>
                  </a:lnTo>
                  <a:lnTo>
                    <a:pt x="0" y="547"/>
                  </a:lnTo>
                  <a:lnTo>
                    <a:pt x="1085" y="880"/>
                  </a:lnTo>
                  <a:lnTo>
                    <a:pt x="7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3"/>
            <p:cNvSpPr/>
            <p:nvPr/>
          </p:nvSpPr>
          <p:spPr>
            <a:xfrm>
              <a:off x="746025" y="4091113"/>
              <a:ext cx="27200" cy="22025"/>
            </a:xfrm>
            <a:custGeom>
              <a:avLst/>
              <a:gdLst/>
              <a:ahLst/>
              <a:cxnLst/>
              <a:rect l="l" t="t" r="r" b="b"/>
              <a:pathLst>
                <a:path w="1088" h="881" extrusionOk="0">
                  <a:moveTo>
                    <a:pt x="763" y="0"/>
                  </a:moveTo>
                  <a:lnTo>
                    <a:pt x="0" y="547"/>
                  </a:lnTo>
                  <a:lnTo>
                    <a:pt x="1088" y="880"/>
                  </a:lnTo>
                  <a:lnTo>
                    <a:pt x="1088" y="880"/>
                  </a:lnTo>
                  <a:lnTo>
                    <a:pt x="7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3"/>
            <p:cNvSpPr/>
            <p:nvPr/>
          </p:nvSpPr>
          <p:spPr>
            <a:xfrm>
              <a:off x="637075" y="4057713"/>
              <a:ext cx="27150" cy="22025"/>
            </a:xfrm>
            <a:custGeom>
              <a:avLst/>
              <a:gdLst/>
              <a:ahLst/>
              <a:cxnLst/>
              <a:rect l="l" t="t" r="r" b="b"/>
              <a:pathLst>
                <a:path w="1086" h="881" extrusionOk="0">
                  <a:moveTo>
                    <a:pt x="761" y="0"/>
                  </a:moveTo>
                  <a:lnTo>
                    <a:pt x="1" y="547"/>
                  </a:lnTo>
                  <a:lnTo>
                    <a:pt x="1086" y="880"/>
                  </a:lnTo>
                  <a:lnTo>
                    <a:pt x="7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3"/>
            <p:cNvSpPr/>
            <p:nvPr/>
          </p:nvSpPr>
          <p:spPr>
            <a:xfrm>
              <a:off x="444425" y="3998588"/>
              <a:ext cx="27100" cy="22075"/>
            </a:xfrm>
            <a:custGeom>
              <a:avLst/>
              <a:gdLst/>
              <a:ahLst/>
              <a:cxnLst/>
              <a:rect l="l" t="t" r="r" b="b"/>
              <a:pathLst>
                <a:path w="1084" h="883" extrusionOk="0">
                  <a:moveTo>
                    <a:pt x="761" y="1"/>
                  </a:moveTo>
                  <a:lnTo>
                    <a:pt x="0" y="550"/>
                  </a:lnTo>
                  <a:lnTo>
                    <a:pt x="1083" y="883"/>
                  </a:lnTo>
                  <a:lnTo>
                    <a:pt x="7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3"/>
            <p:cNvSpPr/>
            <p:nvPr/>
          </p:nvSpPr>
          <p:spPr>
            <a:xfrm>
              <a:off x="416850" y="3990163"/>
              <a:ext cx="27175" cy="22075"/>
            </a:xfrm>
            <a:custGeom>
              <a:avLst/>
              <a:gdLst/>
              <a:ahLst/>
              <a:cxnLst/>
              <a:rect l="l" t="t" r="r" b="b"/>
              <a:pathLst>
                <a:path w="1087" h="883" extrusionOk="0">
                  <a:moveTo>
                    <a:pt x="764" y="0"/>
                  </a:moveTo>
                  <a:lnTo>
                    <a:pt x="1" y="549"/>
                  </a:lnTo>
                  <a:lnTo>
                    <a:pt x="1086" y="882"/>
                  </a:lnTo>
                  <a:lnTo>
                    <a:pt x="1086" y="882"/>
                  </a:lnTo>
                  <a:lnTo>
                    <a:pt x="7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3"/>
            <p:cNvSpPr/>
            <p:nvPr/>
          </p:nvSpPr>
          <p:spPr>
            <a:xfrm>
              <a:off x="554500" y="4032363"/>
              <a:ext cx="27150" cy="22075"/>
            </a:xfrm>
            <a:custGeom>
              <a:avLst/>
              <a:gdLst/>
              <a:ahLst/>
              <a:cxnLst/>
              <a:rect l="l" t="t" r="r" b="b"/>
              <a:pathLst>
                <a:path w="1086" h="883" extrusionOk="0">
                  <a:moveTo>
                    <a:pt x="761" y="1"/>
                  </a:moveTo>
                  <a:lnTo>
                    <a:pt x="1" y="550"/>
                  </a:lnTo>
                  <a:lnTo>
                    <a:pt x="1086" y="883"/>
                  </a:lnTo>
                  <a:lnTo>
                    <a:pt x="7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3"/>
            <p:cNvSpPr/>
            <p:nvPr/>
          </p:nvSpPr>
          <p:spPr>
            <a:xfrm>
              <a:off x="471925" y="4007063"/>
              <a:ext cx="27150" cy="22025"/>
            </a:xfrm>
            <a:custGeom>
              <a:avLst/>
              <a:gdLst/>
              <a:ahLst/>
              <a:cxnLst/>
              <a:rect l="l" t="t" r="r" b="b"/>
              <a:pathLst>
                <a:path w="1086" h="881" extrusionOk="0">
                  <a:moveTo>
                    <a:pt x="762" y="1"/>
                  </a:moveTo>
                  <a:lnTo>
                    <a:pt x="1" y="548"/>
                  </a:lnTo>
                  <a:lnTo>
                    <a:pt x="1086" y="881"/>
                  </a:lnTo>
                  <a:lnTo>
                    <a:pt x="7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3"/>
            <p:cNvSpPr/>
            <p:nvPr/>
          </p:nvSpPr>
          <p:spPr>
            <a:xfrm>
              <a:off x="499425" y="4015513"/>
              <a:ext cx="27175" cy="22000"/>
            </a:xfrm>
            <a:custGeom>
              <a:avLst/>
              <a:gdLst/>
              <a:ahLst/>
              <a:cxnLst/>
              <a:rect l="l" t="t" r="r" b="b"/>
              <a:pathLst>
                <a:path w="1087" h="880" extrusionOk="0">
                  <a:moveTo>
                    <a:pt x="762" y="0"/>
                  </a:moveTo>
                  <a:lnTo>
                    <a:pt x="1" y="547"/>
                  </a:lnTo>
                  <a:lnTo>
                    <a:pt x="1086" y="880"/>
                  </a:lnTo>
                  <a:lnTo>
                    <a:pt x="7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3"/>
            <p:cNvSpPr/>
            <p:nvPr/>
          </p:nvSpPr>
          <p:spPr>
            <a:xfrm>
              <a:off x="526950" y="4023938"/>
              <a:ext cx="27150" cy="22025"/>
            </a:xfrm>
            <a:custGeom>
              <a:avLst/>
              <a:gdLst/>
              <a:ahLst/>
              <a:cxnLst/>
              <a:rect l="l" t="t" r="r" b="b"/>
              <a:pathLst>
                <a:path w="1086" h="881" extrusionOk="0">
                  <a:moveTo>
                    <a:pt x="763" y="0"/>
                  </a:moveTo>
                  <a:lnTo>
                    <a:pt x="0" y="547"/>
                  </a:lnTo>
                  <a:lnTo>
                    <a:pt x="1085" y="880"/>
                  </a:lnTo>
                  <a:lnTo>
                    <a:pt x="7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3"/>
            <p:cNvSpPr/>
            <p:nvPr/>
          </p:nvSpPr>
          <p:spPr>
            <a:xfrm>
              <a:off x="613125" y="4538413"/>
              <a:ext cx="27100" cy="22050"/>
            </a:xfrm>
            <a:custGeom>
              <a:avLst/>
              <a:gdLst/>
              <a:ahLst/>
              <a:cxnLst/>
              <a:rect l="l" t="t" r="r" b="b"/>
              <a:pathLst>
                <a:path w="1084" h="882" extrusionOk="0">
                  <a:moveTo>
                    <a:pt x="1" y="0"/>
                  </a:moveTo>
                  <a:lnTo>
                    <a:pt x="323" y="882"/>
                  </a:lnTo>
                  <a:lnTo>
                    <a:pt x="1084" y="333"/>
                  </a:lnTo>
                  <a:lnTo>
                    <a:pt x="1" y="0"/>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3"/>
            <p:cNvSpPr/>
            <p:nvPr/>
          </p:nvSpPr>
          <p:spPr>
            <a:xfrm>
              <a:off x="585575" y="4529963"/>
              <a:ext cx="27150" cy="22075"/>
            </a:xfrm>
            <a:custGeom>
              <a:avLst/>
              <a:gdLst/>
              <a:ahLst/>
              <a:cxnLst/>
              <a:rect l="l" t="t" r="r" b="b"/>
              <a:pathLst>
                <a:path w="1086" h="883" extrusionOk="0">
                  <a:moveTo>
                    <a:pt x="1" y="1"/>
                  </a:moveTo>
                  <a:lnTo>
                    <a:pt x="325" y="883"/>
                  </a:lnTo>
                  <a:lnTo>
                    <a:pt x="1086" y="334"/>
                  </a:lnTo>
                  <a:lnTo>
                    <a:pt x="1"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3"/>
            <p:cNvSpPr/>
            <p:nvPr/>
          </p:nvSpPr>
          <p:spPr>
            <a:xfrm>
              <a:off x="558075" y="4521538"/>
              <a:ext cx="27150" cy="22075"/>
            </a:xfrm>
            <a:custGeom>
              <a:avLst/>
              <a:gdLst/>
              <a:ahLst/>
              <a:cxnLst/>
              <a:rect l="l" t="t" r="r" b="b"/>
              <a:pathLst>
                <a:path w="1086" h="883" extrusionOk="0">
                  <a:moveTo>
                    <a:pt x="0" y="1"/>
                  </a:moveTo>
                  <a:lnTo>
                    <a:pt x="324" y="883"/>
                  </a:lnTo>
                  <a:lnTo>
                    <a:pt x="1085" y="333"/>
                  </a:lnTo>
                  <a:lnTo>
                    <a:pt x="0"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3"/>
            <p:cNvSpPr/>
            <p:nvPr/>
          </p:nvSpPr>
          <p:spPr>
            <a:xfrm>
              <a:off x="337900" y="4454038"/>
              <a:ext cx="27150" cy="22075"/>
            </a:xfrm>
            <a:custGeom>
              <a:avLst/>
              <a:gdLst/>
              <a:ahLst/>
              <a:cxnLst/>
              <a:rect l="l" t="t" r="r" b="b"/>
              <a:pathLst>
                <a:path w="1086" h="883" extrusionOk="0">
                  <a:moveTo>
                    <a:pt x="1" y="1"/>
                  </a:moveTo>
                  <a:lnTo>
                    <a:pt x="323" y="883"/>
                  </a:lnTo>
                  <a:lnTo>
                    <a:pt x="1086" y="334"/>
                  </a:lnTo>
                  <a:lnTo>
                    <a:pt x="1"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3"/>
            <p:cNvSpPr/>
            <p:nvPr/>
          </p:nvSpPr>
          <p:spPr>
            <a:xfrm>
              <a:off x="365425" y="4462463"/>
              <a:ext cx="27150" cy="22075"/>
            </a:xfrm>
            <a:custGeom>
              <a:avLst/>
              <a:gdLst/>
              <a:ahLst/>
              <a:cxnLst/>
              <a:rect l="l" t="t" r="r" b="b"/>
              <a:pathLst>
                <a:path w="1086" h="883" extrusionOk="0">
                  <a:moveTo>
                    <a:pt x="0" y="1"/>
                  </a:moveTo>
                  <a:lnTo>
                    <a:pt x="324" y="883"/>
                  </a:lnTo>
                  <a:lnTo>
                    <a:pt x="1085" y="334"/>
                  </a:lnTo>
                  <a:lnTo>
                    <a:pt x="0"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3"/>
            <p:cNvSpPr/>
            <p:nvPr/>
          </p:nvSpPr>
          <p:spPr>
            <a:xfrm>
              <a:off x="310350" y="4445613"/>
              <a:ext cx="27150" cy="22025"/>
            </a:xfrm>
            <a:custGeom>
              <a:avLst/>
              <a:gdLst/>
              <a:ahLst/>
              <a:cxnLst/>
              <a:rect l="l" t="t" r="r" b="b"/>
              <a:pathLst>
                <a:path w="1086" h="881" extrusionOk="0">
                  <a:moveTo>
                    <a:pt x="0" y="1"/>
                  </a:moveTo>
                  <a:lnTo>
                    <a:pt x="325" y="880"/>
                  </a:lnTo>
                  <a:lnTo>
                    <a:pt x="1085" y="333"/>
                  </a:lnTo>
                  <a:lnTo>
                    <a:pt x="0"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503050" y="4504688"/>
              <a:ext cx="27150" cy="22075"/>
            </a:xfrm>
            <a:custGeom>
              <a:avLst/>
              <a:gdLst/>
              <a:ahLst/>
              <a:cxnLst/>
              <a:rect l="l" t="t" r="r" b="b"/>
              <a:pathLst>
                <a:path w="1086" h="883" extrusionOk="0">
                  <a:moveTo>
                    <a:pt x="1" y="0"/>
                  </a:moveTo>
                  <a:lnTo>
                    <a:pt x="323" y="882"/>
                  </a:lnTo>
                  <a:lnTo>
                    <a:pt x="1086" y="333"/>
                  </a:lnTo>
                  <a:lnTo>
                    <a:pt x="1" y="0"/>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530550" y="4513113"/>
              <a:ext cx="27175" cy="22075"/>
            </a:xfrm>
            <a:custGeom>
              <a:avLst/>
              <a:gdLst/>
              <a:ahLst/>
              <a:cxnLst/>
              <a:rect l="l" t="t" r="r" b="b"/>
              <a:pathLst>
                <a:path w="1087" h="883" extrusionOk="0">
                  <a:moveTo>
                    <a:pt x="1" y="0"/>
                  </a:moveTo>
                  <a:lnTo>
                    <a:pt x="325" y="882"/>
                  </a:lnTo>
                  <a:lnTo>
                    <a:pt x="1086" y="333"/>
                  </a:lnTo>
                  <a:lnTo>
                    <a:pt x="1" y="0"/>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392925" y="4470913"/>
              <a:ext cx="27200" cy="22075"/>
            </a:xfrm>
            <a:custGeom>
              <a:avLst/>
              <a:gdLst/>
              <a:ahLst/>
              <a:cxnLst/>
              <a:rect l="l" t="t" r="r" b="b"/>
              <a:pathLst>
                <a:path w="1088" h="883" extrusionOk="0">
                  <a:moveTo>
                    <a:pt x="0" y="0"/>
                  </a:moveTo>
                  <a:lnTo>
                    <a:pt x="325" y="882"/>
                  </a:lnTo>
                  <a:lnTo>
                    <a:pt x="1088" y="333"/>
                  </a:lnTo>
                  <a:lnTo>
                    <a:pt x="0" y="0"/>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475550" y="4496238"/>
              <a:ext cx="27150" cy="22025"/>
            </a:xfrm>
            <a:custGeom>
              <a:avLst/>
              <a:gdLst/>
              <a:ahLst/>
              <a:cxnLst/>
              <a:rect l="l" t="t" r="r" b="b"/>
              <a:pathLst>
                <a:path w="1086" h="881" extrusionOk="0">
                  <a:moveTo>
                    <a:pt x="0" y="1"/>
                  </a:moveTo>
                  <a:lnTo>
                    <a:pt x="323" y="881"/>
                  </a:lnTo>
                  <a:lnTo>
                    <a:pt x="1086" y="334"/>
                  </a:lnTo>
                  <a:lnTo>
                    <a:pt x="0"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p:nvPr/>
          </p:nvSpPr>
          <p:spPr>
            <a:xfrm>
              <a:off x="448000" y="4487813"/>
              <a:ext cx="27150" cy="22025"/>
            </a:xfrm>
            <a:custGeom>
              <a:avLst/>
              <a:gdLst/>
              <a:ahLst/>
              <a:cxnLst/>
              <a:rect l="l" t="t" r="r" b="b"/>
              <a:pathLst>
                <a:path w="1086" h="881" extrusionOk="0">
                  <a:moveTo>
                    <a:pt x="0" y="1"/>
                  </a:moveTo>
                  <a:lnTo>
                    <a:pt x="324" y="881"/>
                  </a:lnTo>
                  <a:lnTo>
                    <a:pt x="1085" y="334"/>
                  </a:lnTo>
                  <a:lnTo>
                    <a:pt x="0"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p:nvPr/>
          </p:nvSpPr>
          <p:spPr>
            <a:xfrm>
              <a:off x="420475" y="4479388"/>
              <a:ext cx="27150" cy="22025"/>
            </a:xfrm>
            <a:custGeom>
              <a:avLst/>
              <a:gdLst/>
              <a:ahLst/>
              <a:cxnLst/>
              <a:rect l="l" t="t" r="r" b="b"/>
              <a:pathLst>
                <a:path w="1086" h="881" extrusionOk="0">
                  <a:moveTo>
                    <a:pt x="1" y="1"/>
                  </a:moveTo>
                  <a:lnTo>
                    <a:pt x="325" y="880"/>
                  </a:lnTo>
                  <a:lnTo>
                    <a:pt x="1086" y="331"/>
                  </a:lnTo>
                  <a:lnTo>
                    <a:pt x="1"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3"/>
            <p:cNvSpPr/>
            <p:nvPr/>
          </p:nvSpPr>
          <p:spPr>
            <a:xfrm>
              <a:off x="201400" y="3978538"/>
              <a:ext cx="572375" cy="568375"/>
            </a:xfrm>
            <a:custGeom>
              <a:avLst/>
              <a:gdLst/>
              <a:ahLst/>
              <a:cxnLst/>
              <a:rect l="l" t="t" r="r" b="b"/>
              <a:pathLst>
                <a:path w="22895" h="22735" extrusionOk="0">
                  <a:moveTo>
                    <a:pt x="5320" y="1"/>
                  </a:moveTo>
                  <a:cubicBezTo>
                    <a:pt x="502" y="15711"/>
                    <a:pt x="4847" y="1540"/>
                    <a:pt x="158" y="16831"/>
                  </a:cubicBezTo>
                  <a:lnTo>
                    <a:pt x="1" y="17345"/>
                  </a:lnTo>
                  <a:lnTo>
                    <a:pt x="17577" y="22734"/>
                  </a:lnTo>
                  <a:lnTo>
                    <a:pt x="22894" y="5390"/>
                  </a:lnTo>
                  <a:lnTo>
                    <a:pt x="6403" y="334"/>
                  </a:lnTo>
                  <a:lnTo>
                    <a:pt x="53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247650" y="4028138"/>
              <a:ext cx="479850" cy="469225"/>
            </a:xfrm>
            <a:custGeom>
              <a:avLst/>
              <a:gdLst/>
              <a:ahLst/>
              <a:cxnLst/>
              <a:rect l="l" t="t" r="r" b="b"/>
              <a:pathLst>
                <a:path w="19194" h="18769" extrusionOk="0">
                  <a:moveTo>
                    <a:pt x="5189" y="1"/>
                  </a:moveTo>
                  <a:cubicBezTo>
                    <a:pt x="4662" y="1"/>
                    <a:pt x="4175" y="342"/>
                    <a:pt x="4013" y="872"/>
                  </a:cubicBezTo>
                  <a:lnTo>
                    <a:pt x="200" y="13304"/>
                  </a:lnTo>
                  <a:cubicBezTo>
                    <a:pt x="1" y="13954"/>
                    <a:pt x="366" y="14644"/>
                    <a:pt x="1015" y="14843"/>
                  </a:cubicBezTo>
                  <a:lnTo>
                    <a:pt x="13645" y="18714"/>
                  </a:lnTo>
                  <a:cubicBezTo>
                    <a:pt x="13765" y="18751"/>
                    <a:pt x="13887" y="18768"/>
                    <a:pt x="14006" y="18768"/>
                  </a:cubicBezTo>
                  <a:cubicBezTo>
                    <a:pt x="14533" y="18768"/>
                    <a:pt x="15020" y="18428"/>
                    <a:pt x="15184" y="17899"/>
                  </a:cubicBezTo>
                  <a:lnTo>
                    <a:pt x="16680" y="13020"/>
                  </a:lnTo>
                  <a:lnTo>
                    <a:pt x="16680" y="13020"/>
                  </a:lnTo>
                  <a:cubicBezTo>
                    <a:pt x="16679" y="13025"/>
                    <a:pt x="16678" y="13027"/>
                    <a:pt x="16678" y="13027"/>
                  </a:cubicBezTo>
                  <a:cubicBezTo>
                    <a:pt x="16677" y="13027"/>
                    <a:pt x="18223" y="7982"/>
                    <a:pt x="18995" y="5466"/>
                  </a:cubicBezTo>
                  <a:cubicBezTo>
                    <a:pt x="19194" y="4815"/>
                    <a:pt x="18829" y="4125"/>
                    <a:pt x="18178" y="3927"/>
                  </a:cubicBezTo>
                  <a:lnTo>
                    <a:pt x="5550" y="55"/>
                  </a:lnTo>
                  <a:cubicBezTo>
                    <a:pt x="5430" y="18"/>
                    <a:pt x="5308" y="1"/>
                    <a:pt x="51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328675" y="4103813"/>
              <a:ext cx="317825" cy="317875"/>
            </a:xfrm>
            <a:custGeom>
              <a:avLst/>
              <a:gdLst/>
              <a:ahLst/>
              <a:cxnLst/>
              <a:rect l="l" t="t" r="r" b="b"/>
              <a:pathLst>
                <a:path w="12713" h="12715" fill="none" extrusionOk="0">
                  <a:moveTo>
                    <a:pt x="11792" y="8024"/>
                  </a:moveTo>
                  <a:cubicBezTo>
                    <a:pt x="10871" y="11027"/>
                    <a:pt x="7691" y="12715"/>
                    <a:pt x="4689" y="11794"/>
                  </a:cubicBezTo>
                  <a:cubicBezTo>
                    <a:pt x="1686" y="10873"/>
                    <a:pt x="0" y="7693"/>
                    <a:pt x="921" y="4691"/>
                  </a:cubicBezTo>
                  <a:cubicBezTo>
                    <a:pt x="1840" y="1689"/>
                    <a:pt x="5022" y="0"/>
                    <a:pt x="8022" y="921"/>
                  </a:cubicBezTo>
                  <a:cubicBezTo>
                    <a:pt x="11024" y="1842"/>
                    <a:pt x="12713" y="5022"/>
                    <a:pt x="11792" y="8024"/>
                  </a:cubicBezTo>
                  <a:close/>
                </a:path>
              </a:pathLst>
            </a:custGeom>
            <a:solidFill>
              <a:schemeClr val="accent3"/>
            </a:solidFill>
            <a:ln w="18800" cap="flat" cmpd="sng">
              <a:solidFill>
                <a:schemeClr val="accent2"/>
              </a:solidFill>
              <a:prstDash val="solid"/>
              <a:miter lim="21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398875" y="4159038"/>
              <a:ext cx="115925" cy="76550"/>
            </a:xfrm>
            <a:custGeom>
              <a:avLst/>
              <a:gdLst/>
              <a:ahLst/>
              <a:cxnLst/>
              <a:rect l="l" t="t" r="r" b="b"/>
              <a:pathLst>
                <a:path w="4637" h="3062" fill="none" extrusionOk="0">
                  <a:moveTo>
                    <a:pt x="0" y="3061"/>
                  </a:moveTo>
                  <a:cubicBezTo>
                    <a:pt x="601" y="1101"/>
                    <a:pt x="2676" y="0"/>
                    <a:pt x="4637" y="601"/>
                  </a:cubicBezTo>
                </a:path>
              </a:pathLst>
            </a:custGeom>
            <a:noFill/>
            <a:ln w="18800" cap="rnd" cmpd="sng">
              <a:solidFill>
                <a:schemeClr val="accent2"/>
              </a:solidFill>
              <a:prstDash val="solid"/>
              <a:miter lim="21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230061" y="4420894"/>
              <a:ext cx="27150" cy="22075"/>
            </a:xfrm>
            <a:custGeom>
              <a:avLst/>
              <a:gdLst/>
              <a:ahLst/>
              <a:cxnLst/>
              <a:rect l="l" t="t" r="r" b="b"/>
              <a:pathLst>
                <a:path w="1086" h="883" extrusionOk="0">
                  <a:moveTo>
                    <a:pt x="1" y="1"/>
                  </a:moveTo>
                  <a:lnTo>
                    <a:pt x="323" y="883"/>
                  </a:lnTo>
                  <a:lnTo>
                    <a:pt x="1086" y="334"/>
                  </a:lnTo>
                  <a:lnTo>
                    <a:pt x="1"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257586" y="4429319"/>
              <a:ext cx="27150" cy="22075"/>
            </a:xfrm>
            <a:custGeom>
              <a:avLst/>
              <a:gdLst/>
              <a:ahLst/>
              <a:cxnLst/>
              <a:rect l="l" t="t" r="r" b="b"/>
              <a:pathLst>
                <a:path w="1086" h="883" extrusionOk="0">
                  <a:moveTo>
                    <a:pt x="0" y="1"/>
                  </a:moveTo>
                  <a:lnTo>
                    <a:pt x="324" y="883"/>
                  </a:lnTo>
                  <a:lnTo>
                    <a:pt x="1085" y="334"/>
                  </a:lnTo>
                  <a:lnTo>
                    <a:pt x="0"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3"/>
            <p:cNvSpPr/>
            <p:nvPr/>
          </p:nvSpPr>
          <p:spPr>
            <a:xfrm>
              <a:off x="202511" y="4412469"/>
              <a:ext cx="27150" cy="22025"/>
            </a:xfrm>
            <a:custGeom>
              <a:avLst/>
              <a:gdLst/>
              <a:ahLst/>
              <a:cxnLst/>
              <a:rect l="l" t="t" r="r" b="b"/>
              <a:pathLst>
                <a:path w="1086" h="881" extrusionOk="0">
                  <a:moveTo>
                    <a:pt x="0" y="1"/>
                  </a:moveTo>
                  <a:lnTo>
                    <a:pt x="325" y="880"/>
                  </a:lnTo>
                  <a:lnTo>
                    <a:pt x="1085" y="333"/>
                  </a:lnTo>
                  <a:lnTo>
                    <a:pt x="0"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p:nvPr/>
          </p:nvSpPr>
          <p:spPr>
            <a:xfrm>
              <a:off x="285086" y="4437769"/>
              <a:ext cx="27200" cy="22075"/>
            </a:xfrm>
            <a:custGeom>
              <a:avLst/>
              <a:gdLst/>
              <a:ahLst/>
              <a:cxnLst/>
              <a:rect l="l" t="t" r="r" b="b"/>
              <a:pathLst>
                <a:path w="1088" h="883" extrusionOk="0">
                  <a:moveTo>
                    <a:pt x="0" y="0"/>
                  </a:moveTo>
                  <a:lnTo>
                    <a:pt x="325" y="882"/>
                  </a:lnTo>
                  <a:lnTo>
                    <a:pt x="1088" y="333"/>
                  </a:lnTo>
                  <a:lnTo>
                    <a:pt x="0" y="0"/>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13"/>
          <p:cNvSpPr/>
          <p:nvPr/>
        </p:nvSpPr>
        <p:spPr>
          <a:xfrm>
            <a:off x="293550" y="807075"/>
            <a:ext cx="83175" cy="86000"/>
          </a:xfrm>
          <a:custGeom>
            <a:avLst/>
            <a:gdLst/>
            <a:ahLst/>
            <a:cxnLst/>
            <a:rect l="l" t="t" r="r" b="b"/>
            <a:pathLst>
              <a:path w="3327" h="3440" extrusionOk="0">
                <a:moveTo>
                  <a:pt x="1611" y="1"/>
                </a:moveTo>
                <a:cubicBezTo>
                  <a:pt x="1597" y="1"/>
                  <a:pt x="1583" y="4"/>
                  <a:pt x="1570" y="10"/>
                </a:cubicBezTo>
                <a:cubicBezTo>
                  <a:pt x="1527" y="30"/>
                  <a:pt x="1490" y="55"/>
                  <a:pt x="1454" y="88"/>
                </a:cubicBezTo>
                <a:cubicBezTo>
                  <a:pt x="1417" y="128"/>
                  <a:pt x="1384" y="173"/>
                  <a:pt x="1354" y="218"/>
                </a:cubicBezTo>
                <a:cubicBezTo>
                  <a:pt x="1277" y="341"/>
                  <a:pt x="1211" y="471"/>
                  <a:pt x="1161" y="607"/>
                </a:cubicBezTo>
                <a:cubicBezTo>
                  <a:pt x="1121" y="710"/>
                  <a:pt x="1086" y="815"/>
                  <a:pt x="1058" y="923"/>
                </a:cubicBezTo>
                <a:cubicBezTo>
                  <a:pt x="1043" y="990"/>
                  <a:pt x="1026" y="1058"/>
                  <a:pt x="1013" y="1126"/>
                </a:cubicBezTo>
                <a:cubicBezTo>
                  <a:pt x="1011" y="1163"/>
                  <a:pt x="981" y="1193"/>
                  <a:pt x="946" y="1198"/>
                </a:cubicBezTo>
                <a:cubicBezTo>
                  <a:pt x="913" y="1206"/>
                  <a:pt x="883" y="1216"/>
                  <a:pt x="855" y="1226"/>
                </a:cubicBezTo>
                <a:cubicBezTo>
                  <a:pt x="725" y="1276"/>
                  <a:pt x="600" y="1331"/>
                  <a:pt x="479" y="1396"/>
                </a:cubicBezTo>
                <a:cubicBezTo>
                  <a:pt x="367" y="1454"/>
                  <a:pt x="259" y="1522"/>
                  <a:pt x="159" y="1594"/>
                </a:cubicBezTo>
                <a:cubicBezTo>
                  <a:pt x="113" y="1627"/>
                  <a:pt x="73" y="1664"/>
                  <a:pt x="36" y="1705"/>
                </a:cubicBezTo>
                <a:cubicBezTo>
                  <a:pt x="1" y="1747"/>
                  <a:pt x="3" y="1810"/>
                  <a:pt x="41" y="1850"/>
                </a:cubicBezTo>
                <a:cubicBezTo>
                  <a:pt x="96" y="1900"/>
                  <a:pt x="159" y="1948"/>
                  <a:pt x="224" y="1985"/>
                </a:cubicBezTo>
                <a:cubicBezTo>
                  <a:pt x="419" y="2098"/>
                  <a:pt x="627" y="2188"/>
                  <a:pt x="843" y="2256"/>
                </a:cubicBezTo>
                <a:cubicBezTo>
                  <a:pt x="893" y="2271"/>
                  <a:pt x="943" y="2284"/>
                  <a:pt x="996" y="2296"/>
                </a:cubicBezTo>
                <a:cubicBezTo>
                  <a:pt x="1026" y="2301"/>
                  <a:pt x="1051" y="2324"/>
                  <a:pt x="1053" y="2354"/>
                </a:cubicBezTo>
                <a:cubicBezTo>
                  <a:pt x="1073" y="2439"/>
                  <a:pt x="1101" y="2522"/>
                  <a:pt x="1131" y="2604"/>
                </a:cubicBezTo>
                <a:cubicBezTo>
                  <a:pt x="1171" y="2717"/>
                  <a:pt x="1219" y="2828"/>
                  <a:pt x="1274" y="2938"/>
                </a:cubicBezTo>
                <a:cubicBezTo>
                  <a:pt x="1332" y="3063"/>
                  <a:pt x="1407" y="3178"/>
                  <a:pt x="1492" y="3286"/>
                </a:cubicBezTo>
                <a:cubicBezTo>
                  <a:pt x="1537" y="3341"/>
                  <a:pt x="1590" y="3389"/>
                  <a:pt x="1652" y="3422"/>
                </a:cubicBezTo>
                <a:cubicBezTo>
                  <a:pt x="1674" y="3433"/>
                  <a:pt x="1697" y="3439"/>
                  <a:pt x="1721" y="3439"/>
                </a:cubicBezTo>
                <a:cubicBezTo>
                  <a:pt x="1752" y="3439"/>
                  <a:pt x="1782" y="3429"/>
                  <a:pt x="1808" y="3409"/>
                </a:cubicBezTo>
                <a:cubicBezTo>
                  <a:pt x="1851" y="3381"/>
                  <a:pt x="1891" y="3346"/>
                  <a:pt x="1921" y="3306"/>
                </a:cubicBezTo>
                <a:cubicBezTo>
                  <a:pt x="1978" y="3234"/>
                  <a:pt x="2028" y="3153"/>
                  <a:pt x="2069" y="3068"/>
                </a:cubicBezTo>
                <a:cubicBezTo>
                  <a:pt x="2174" y="2855"/>
                  <a:pt x="2254" y="2630"/>
                  <a:pt x="2304" y="2399"/>
                </a:cubicBezTo>
                <a:cubicBezTo>
                  <a:pt x="2312" y="2366"/>
                  <a:pt x="2319" y="2336"/>
                  <a:pt x="2324" y="2304"/>
                </a:cubicBezTo>
                <a:cubicBezTo>
                  <a:pt x="2327" y="2276"/>
                  <a:pt x="2347" y="2254"/>
                  <a:pt x="2377" y="2249"/>
                </a:cubicBezTo>
                <a:cubicBezTo>
                  <a:pt x="2440" y="2231"/>
                  <a:pt x="2502" y="2211"/>
                  <a:pt x="2562" y="2183"/>
                </a:cubicBezTo>
                <a:cubicBezTo>
                  <a:pt x="2728" y="2116"/>
                  <a:pt x="2886" y="2035"/>
                  <a:pt x="3039" y="1940"/>
                </a:cubicBezTo>
                <a:cubicBezTo>
                  <a:pt x="3116" y="1895"/>
                  <a:pt x="3192" y="1840"/>
                  <a:pt x="3259" y="1780"/>
                </a:cubicBezTo>
                <a:cubicBezTo>
                  <a:pt x="3274" y="1762"/>
                  <a:pt x="3292" y="1747"/>
                  <a:pt x="3307" y="1730"/>
                </a:cubicBezTo>
                <a:cubicBezTo>
                  <a:pt x="3319" y="1712"/>
                  <a:pt x="3327" y="1690"/>
                  <a:pt x="3327" y="1670"/>
                </a:cubicBezTo>
                <a:cubicBezTo>
                  <a:pt x="3324" y="1639"/>
                  <a:pt x="3309" y="1612"/>
                  <a:pt x="3287" y="1592"/>
                </a:cubicBezTo>
                <a:cubicBezTo>
                  <a:pt x="3239" y="1544"/>
                  <a:pt x="3184" y="1504"/>
                  <a:pt x="3126" y="1469"/>
                </a:cubicBezTo>
                <a:cubicBezTo>
                  <a:pt x="3001" y="1396"/>
                  <a:pt x="2871" y="1334"/>
                  <a:pt x="2738" y="1278"/>
                </a:cubicBezTo>
                <a:cubicBezTo>
                  <a:pt x="2610" y="1226"/>
                  <a:pt x="2477" y="1183"/>
                  <a:pt x="2344" y="1151"/>
                </a:cubicBezTo>
                <a:cubicBezTo>
                  <a:pt x="2309" y="1146"/>
                  <a:pt x="2282" y="1121"/>
                  <a:pt x="2277" y="1085"/>
                </a:cubicBezTo>
                <a:cubicBezTo>
                  <a:pt x="2206" y="810"/>
                  <a:pt x="2094" y="544"/>
                  <a:pt x="1943" y="303"/>
                </a:cubicBezTo>
                <a:cubicBezTo>
                  <a:pt x="1893" y="216"/>
                  <a:pt x="1825" y="136"/>
                  <a:pt x="1750" y="68"/>
                </a:cubicBezTo>
                <a:cubicBezTo>
                  <a:pt x="1718" y="40"/>
                  <a:pt x="1680" y="18"/>
                  <a:pt x="1637" y="5"/>
                </a:cubicBezTo>
                <a:cubicBezTo>
                  <a:pt x="1629" y="2"/>
                  <a:pt x="1620" y="1"/>
                  <a:pt x="16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3"/>
          <p:cNvSpPr/>
          <p:nvPr/>
        </p:nvSpPr>
        <p:spPr>
          <a:xfrm>
            <a:off x="8719463" y="1598375"/>
            <a:ext cx="120025" cy="119750"/>
          </a:xfrm>
          <a:custGeom>
            <a:avLst/>
            <a:gdLst/>
            <a:ahLst/>
            <a:cxnLst/>
            <a:rect l="l" t="t" r="r" b="b"/>
            <a:pathLst>
              <a:path w="4801" h="4790" extrusionOk="0">
                <a:moveTo>
                  <a:pt x="3007" y="0"/>
                </a:moveTo>
                <a:cubicBezTo>
                  <a:pt x="2948" y="0"/>
                  <a:pt x="2888" y="28"/>
                  <a:pt x="2836" y="84"/>
                </a:cubicBezTo>
                <a:cubicBezTo>
                  <a:pt x="2733" y="190"/>
                  <a:pt x="2655" y="315"/>
                  <a:pt x="2602" y="450"/>
                </a:cubicBezTo>
                <a:cubicBezTo>
                  <a:pt x="2550" y="601"/>
                  <a:pt x="2507" y="756"/>
                  <a:pt x="2480" y="912"/>
                </a:cubicBezTo>
                <a:cubicBezTo>
                  <a:pt x="2470" y="969"/>
                  <a:pt x="2455" y="1024"/>
                  <a:pt x="2432" y="1079"/>
                </a:cubicBezTo>
                <a:cubicBezTo>
                  <a:pt x="2422" y="1104"/>
                  <a:pt x="2413" y="1116"/>
                  <a:pt x="2403" y="1116"/>
                </a:cubicBezTo>
                <a:cubicBezTo>
                  <a:pt x="2395" y="1116"/>
                  <a:pt x="2386" y="1110"/>
                  <a:pt x="2374" y="1097"/>
                </a:cubicBezTo>
                <a:cubicBezTo>
                  <a:pt x="2327" y="1047"/>
                  <a:pt x="2282" y="997"/>
                  <a:pt x="2234" y="949"/>
                </a:cubicBezTo>
                <a:cubicBezTo>
                  <a:pt x="2064" y="779"/>
                  <a:pt x="1896" y="603"/>
                  <a:pt x="1710" y="445"/>
                </a:cubicBezTo>
                <a:cubicBezTo>
                  <a:pt x="1635" y="378"/>
                  <a:pt x="1547" y="323"/>
                  <a:pt x="1449" y="290"/>
                </a:cubicBezTo>
                <a:cubicBezTo>
                  <a:pt x="1425" y="280"/>
                  <a:pt x="1400" y="276"/>
                  <a:pt x="1376" y="276"/>
                </a:cubicBezTo>
                <a:cubicBezTo>
                  <a:pt x="1291" y="276"/>
                  <a:pt x="1210" y="330"/>
                  <a:pt x="1181" y="415"/>
                </a:cubicBezTo>
                <a:cubicBezTo>
                  <a:pt x="1161" y="470"/>
                  <a:pt x="1154" y="531"/>
                  <a:pt x="1164" y="588"/>
                </a:cubicBezTo>
                <a:cubicBezTo>
                  <a:pt x="1174" y="666"/>
                  <a:pt x="1194" y="741"/>
                  <a:pt x="1221" y="814"/>
                </a:cubicBezTo>
                <a:cubicBezTo>
                  <a:pt x="1276" y="957"/>
                  <a:pt x="1352" y="1095"/>
                  <a:pt x="1447" y="1217"/>
                </a:cubicBezTo>
                <a:cubicBezTo>
                  <a:pt x="1497" y="1278"/>
                  <a:pt x="1540" y="1343"/>
                  <a:pt x="1585" y="1405"/>
                </a:cubicBezTo>
                <a:cubicBezTo>
                  <a:pt x="1594" y="1417"/>
                  <a:pt x="1587" y="1434"/>
                  <a:pt x="1573" y="1434"/>
                </a:cubicBezTo>
                <a:cubicBezTo>
                  <a:pt x="1571" y="1434"/>
                  <a:pt x="1569" y="1433"/>
                  <a:pt x="1567" y="1433"/>
                </a:cubicBezTo>
                <a:cubicBezTo>
                  <a:pt x="1530" y="1430"/>
                  <a:pt x="1490" y="1425"/>
                  <a:pt x="1454" y="1413"/>
                </a:cubicBezTo>
                <a:cubicBezTo>
                  <a:pt x="1314" y="1365"/>
                  <a:pt x="1171" y="1350"/>
                  <a:pt x="1056" y="1333"/>
                </a:cubicBezTo>
                <a:cubicBezTo>
                  <a:pt x="961" y="1320"/>
                  <a:pt x="893" y="1313"/>
                  <a:pt x="825" y="1303"/>
                </a:cubicBezTo>
                <a:cubicBezTo>
                  <a:pt x="772" y="1294"/>
                  <a:pt x="718" y="1291"/>
                  <a:pt x="665" y="1291"/>
                </a:cubicBezTo>
                <a:cubicBezTo>
                  <a:pt x="603" y="1291"/>
                  <a:pt x="541" y="1296"/>
                  <a:pt x="479" y="1305"/>
                </a:cubicBezTo>
                <a:cubicBezTo>
                  <a:pt x="422" y="1315"/>
                  <a:pt x="369" y="1340"/>
                  <a:pt x="324" y="1378"/>
                </a:cubicBezTo>
                <a:cubicBezTo>
                  <a:pt x="229" y="1453"/>
                  <a:pt x="201" y="1551"/>
                  <a:pt x="246" y="1661"/>
                </a:cubicBezTo>
                <a:cubicBezTo>
                  <a:pt x="271" y="1719"/>
                  <a:pt x="304" y="1774"/>
                  <a:pt x="349" y="1819"/>
                </a:cubicBezTo>
                <a:cubicBezTo>
                  <a:pt x="419" y="1892"/>
                  <a:pt x="502" y="1952"/>
                  <a:pt x="590" y="2002"/>
                </a:cubicBezTo>
                <a:cubicBezTo>
                  <a:pt x="785" y="2110"/>
                  <a:pt x="988" y="2202"/>
                  <a:pt x="1199" y="2275"/>
                </a:cubicBezTo>
                <a:cubicBezTo>
                  <a:pt x="1221" y="2283"/>
                  <a:pt x="1246" y="2290"/>
                  <a:pt x="1266" y="2300"/>
                </a:cubicBezTo>
                <a:cubicBezTo>
                  <a:pt x="1276" y="2305"/>
                  <a:pt x="1281" y="2313"/>
                  <a:pt x="1284" y="2320"/>
                </a:cubicBezTo>
                <a:cubicBezTo>
                  <a:pt x="1286" y="2328"/>
                  <a:pt x="1276" y="2338"/>
                  <a:pt x="1269" y="2340"/>
                </a:cubicBezTo>
                <a:cubicBezTo>
                  <a:pt x="1189" y="2375"/>
                  <a:pt x="1109" y="2408"/>
                  <a:pt x="1028" y="2441"/>
                </a:cubicBezTo>
                <a:cubicBezTo>
                  <a:pt x="748" y="2536"/>
                  <a:pt x="487" y="2684"/>
                  <a:pt x="259" y="2872"/>
                </a:cubicBezTo>
                <a:cubicBezTo>
                  <a:pt x="169" y="2947"/>
                  <a:pt x="88" y="3030"/>
                  <a:pt x="43" y="3140"/>
                </a:cubicBezTo>
                <a:cubicBezTo>
                  <a:pt x="1" y="3238"/>
                  <a:pt x="43" y="3353"/>
                  <a:pt x="141" y="3398"/>
                </a:cubicBezTo>
                <a:cubicBezTo>
                  <a:pt x="189" y="3421"/>
                  <a:pt x="239" y="3436"/>
                  <a:pt x="294" y="3443"/>
                </a:cubicBezTo>
                <a:cubicBezTo>
                  <a:pt x="386" y="3457"/>
                  <a:pt x="478" y="3464"/>
                  <a:pt x="571" y="3464"/>
                </a:cubicBezTo>
                <a:cubicBezTo>
                  <a:pt x="715" y="3464"/>
                  <a:pt x="859" y="3448"/>
                  <a:pt x="1001" y="3416"/>
                </a:cubicBezTo>
                <a:cubicBezTo>
                  <a:pt x="1131" y="3388"/>
                  <a:pt x="1261" y="3348"/>
                  <a:pt x="1392" y="3313"/>
                </a:cubicBezTo>
                <a:cubicBezTo>
                  <a:pt x="1394" y="3312"/>
                  <a:pt x="1396" y="3312"/>
                  <a:pt x="1399" y="3312"/>
                </a:cubicBezTo>
                <a:cubicBezTo>
                  <a:pt x="1416" y="3312"/>
                  <a:pt x="1431" y="3328"/>
                  <a:pt x="1427" y="3345"/>
                </a:cubicBezTo>
                <a:cubicBezTo>
                  <a:pt x="1389" y="3471"/>
                  <a:pt x="1354" y="3596"/>
                  <a:pt x="1314" y="3721"/>
                </a:cubicBezTo>
                <a:cubicBezTo>
                  <a:pt x="1269" y="3869"/>
                  <a:pt x="1244" y="4025"/>
                  <a:pt x="1239" y="4180"/>
                </a:cubicBezTo>
                <a:cubicBezTo>
                  <a:pt x="1234" y="4265"/>
                  <a:pt x="1241" y="4353"/>
                  <a:pt x="1264" y="4438"/>
                </a:cubicBezTo>
                <a:cubicBezTo>
                  <a:pt x="1305" y="4568"/>
                  <a:pt x="1385" y="4637"/>
                  <a:pt x="1487" y="4637"/>
                </a:cubicBezTo>
                <a:cubicBezTo>
                  <a:pt x="1533" y="4637"/>
                  <a:pt x="1584" y="4623"/>
                  <a:pt x="1637" y="4594"/>
                </a:cubicBezTo>
                <a:cubicBezTo>
                  <a:pt x="1705" y="4556"/>
                  <a:pt x="1765" y="4506"/>
                  <a:pt x="1815" y="4448"/>
                </a:cubicBezTo>
                <a:cubicBezTo>
                  <a:pt x="1898" y="4358"/>
                  <a:pt x="1968" y="4258"/>
                  <a:pt x="2021" y="4150"/>
                </a:cubicBezTo>
                <a:cubicBezTo>
                  <a:pt x="2066" y="4057"/>
                  <a:pt x="2111" y="3967"/>
                  <a:pt x="2156" y="3877"/>
                </a:cubicBezTo>
                <a:cubicBezTo>
                  <a:pt x="2161" y="3867"/>
                  <a:pt x="2169" y="3859"/>
                  <a:pt x="2174" y="3854"/>
                </a:cubicBezTo>
                <a:cubicBezTo>
                  <a:pt x="2184" y="3862"/>
                  <a:pt x="2196" y="3869"/>
                  <a:pt x="2204" y="3879"/>
                </a:cubicBezTo>
                <a:cubicBezTo>
                  <a:pt x="2297" y="4087"/>
                  <a:pt x="2407" y="4288"/>
                  <a:pt x="2532" y="4478"/>
                </a:cubicBezTo>
                <a:cubicBezTo>
                  <a:pt x="2612" y="4601"/>
                  <a:pt x="2705" y="4709"/>
                  <a:pt x="2843" y="4774"/>
                </a:cubicBezTo>
                <a:cubicBezTo>
                  <a:pt x="2863" y="4785"/>
                  <a:pt x="2885" y="4790"/>
                  <a:pt x="2907" y="4790"/>
                </a:cubicBezTo>
                <a:cubicBezTo>
                  <a:pt x="2937" y="4790"/>
                  <a:pt x="2966" y="4780"/>
                  <a:pt x="2991" y="4762"/>
                </a:cubicBezTo>
                <a:cubicBezTo>
                  <a:pt x="3034" y="4734"/>
                  <a:pt x="3064" y="4696"/>
                  <a:pt x="3084" y="4651"/>
                </a:cubicBezTo>
                <a:cubicBezTo>
                  <a:pt x="3121" y="4561"/>
                  <a:pt x="3139" y="4466"/>
                  <a:pt x="3139" y="4368"/>
                </a:cubicBezTo>
                <a:cubicBezTo>
                  <a:pt x="3134" y="4175"/>
                  <a:pt x="3104" y="3982"/>
                  <a:pt x="3044" y="3797"/>
                </a:cubicBezTo>
                <a:cubicBezTo>
                  <a:pt x="3041" y="3789"/>
                  <a:pt x="3039" y="3777"/>
                  <a:pt x="3044" y="3772"/>
                </a:cubicBezTo>
                <a:cubicBezTo>
                  <a:pt x="3048" y="3765"/>
                  <a:pt x="3053" y="3763"/>
                  <a:pt x="3057" y="3763"/>
                </a:cubicBezTo>
                <a:cubicBezTo>
                  <a:pt x="3065" y="3763"/>
                  <a:pt x="3072" y="3770"/>
                  <a:pt x="3079" y="3777"/>
                </a:cubicBezTo>
                <a:cubicBezTo>
                  <a:pt x="3199" y="3882"/>
                  <a:pt x="3324" y="3982"/>
                  <a:pt x="3455" y="4072"/>
                </a:cubicBezTo>
                <a:cubicBezTo>
                  <a:pt x="3532" y="4122"/>
                  <a:pt x="3615" y="4160"/>
                  <a:pt x="3705" y="4180"/>
                </a:cubicBezTo>
                <a:cubicBezTo>
                  <a:pt x="3728" y="4185"/>
                  <a:pt x="3750" y="4187"/>
                  <a:pt x="3770" y="4187"/>
                </a:cubicBezTo>
                <a:cubicBezTo>
                  <a:pt x="3935" y="4187"/>
                  <a:pt x="4015" y="4044"/>
                  <a:pt x="3989" y="3917"/>
                </a:cubicBezTo>
                <a:cubicBezTo>
                  <a:pt x="3973" y="3839"/>
                  <a:pt x="3951" y="3766"/>
                  <a:pt x="3921" y="3696"/>
                </a:cubicBezTo>
                <a:cubicBezTo>
                  <a:pt x="3856" y="3553"/>
                  <a:pt x="3783" y="3418"/>
                  <a:pt x="3698" y="3288"/>
                </a:cubicBezTo>
                <a:cubicBezTo>
                  <a:pt x="3693" y="3280"/>
                  <a:pt x="3685" y="3268"/>
                  <a:pt x="3688" y="3263"/>
                </a:cubicBezTo>
                <a:cubicBezTo>
                  <a:pt x="3691" y="3255"/>
                  <a:pt x="3695" y="3253"/>
                  <a:pt x="3701" y="3253"/>
                </a:cubicBezTo>
                <a:cubicBezTo>
                  <a:pt x="3708" y="3253"/>
                  <a:pt x="3716" y="3257"/>
                  <a:pt x="3723" y="3260"/>
                </a:cubicBezTo>
                <a:cubicBezTo>
                  <a:pt x="3896" y="3335"/>
                  <a:pt x="4084" y="3358"/>
                  <a:pt x="4272" y="3383"/>
                </a:cubicBezTo>
                <a:cubicBezTo>
                  <a:pt x="4305" y="3387"/>
                  <a:pt x="4338" y="3389"/>
                  <a:pt x="4371" y="3389"/>
                </a:cubicBezTo>
                <a:cubicBezTo>
                  <a:pt x="4420" y="3389"/>
                  <a:pt x="4469" y="3385"/>
                  <a:pt x="4517" y="3375"/>
                </a:cubicBezTo>
                <a:cubicBezTo>
                  <a:pt x="4668" y="3343"/>
                  <a:pt x="4801" y="3198"/>
                  <a:pt x="4668" y="3012"/>
                </a:cubicBezTo>
                <a:cubicBezTo>
                  <a:pt x="4603" y="2922"/>
                  <a:pt x="4522" y="2842"/>
                  <a:pt x="4432" y="2779"/>
                </a:cubicBezTo>
                <a:cubicBezTo>
                  <a:pt x="4224" y="2634"/>
                  <a:pt x="3996" y="2528"/>
                  <a:pt x="3765" y="2428"/>
                </a:cubicBezTo>
                <a:cubicBezTo>
                  <a:pt x="3728" y="2410"/>
                  <a:pt x="3665" y="2410"/>
                  <a:pt x="3665" y="2360"/>
                </a:cubicBezTo>
                <a:cubicBezTo>
                  <a:pt x="3663" y="2323"/>
                  <a:pt x="3723" y="2315"/>
                  <a:pt x="3755" y="2298"/>
                </a:cubicBezTo>
                <a:cubicBezTo>
                  <a:pt x="3966" y="2190"/>
                  <a:pt x="4164" y="2057"/>
                  <a:pt x="4344" y="1904"/>
                </a:cubicBezTo>
                <a:cubicBezTo>
                  <a:pt x="4450" y="1809"/>
                  <a:pt x="4537" y="1699"/>
                  <a:pt x="4603" y="1573"/>
                </a:cubicBezTo>
                <a:cubicBezTo>
                  <a:pt x="4678" y="1438"/>
                  <a:pt x="4610" y="1290"/>
                  <a:pt x="4447" y="1252"/>
                </a:cubicBezTo>
                <a:cubicBezTo>
                  <a:pt x="4395" y="1240"/>
                  <a:pt x="4342" y="1234"/>
                  <a:pt x="4290" y="1234"/>
                </a:cubicBezTo>
                <a:cubicBezTo>
                  <a:pt x="4280" y="1234"/>
                  <a:pt x="4269" y="1234"/>
                  <a:pt x="4259" y="1235"/>
                </a:cubicBezTo>
                <a:cubicBezTo>
                  <a:pt x="4144" y="1242"/>
                  <a:pt x="4029" y="1262"/>
                  <a:pt x="3918" y="1298"/>
                </a:cubicBezTo>
                <a:cubicBezTo>
                  <a:pt x="3743" y="1358"/>
                  <a:pt x="3565" y="1410"/>
                  <a:pt x="3402" y="1496"/>
                </a:cubicBezTo>
                <a:cubicBezTo>
                  <a:pt x="3389" y="1501"/>
                  <a:pt x="3374" y="1508"/>
                  <a:pt x="3362" y="1511"/>
                </a:cubicBezTo>
                <a:cubicBezTo>
                  <a:pt x="3356" y="1512"/>
                  <a:pt x="3351" y="1513"/>
                  <a:pt x="3346" y="1513"/>
                </a:cubicBezTo>
                <a:cubicBezTo>
                  <a:pt x="3332" y="1513"/>
                  <a:pt x="3322" y="1505"/>
                  <a:pt x="3322" y="1488"/>
                </a:cubicBezTo>
                <a:cubicBezTo>
                  <a:pt x="3319" y="1458"/>
                  <a:pt x="3322" y="1428"/>
                  <a:pt x="3327" y="1400"/>
                </a:cubicBezTo>
                <a:cubicBezTo>
                  <a:pt x="3352" y="1207"/>
                  <a:pt x="3359" y="1014"/>
                  <a:pt x="3352" y="821"/>
                </a:cubicBezTo>
                <a:cubicBezTo>
                  <a:pt x="3347" y="643"/>
                  <a:pt x="3334" y="463"/>
                  <a:pt x="3282" y="290"/>
                </a:cubicBezTo>
                <a:cubicBezTo>
                  <a:pt x="3262" y="225"/>
                  <a:pt x="3234" y="162"/>
                  <a:pt x="3194" y="107"/>
                </a:cubicBezTo>
                <a:cubicBezTo>
                  <a:pt x="3141" y="36"/>
                  <a:pt x="3074" y="0"/>
                  <a:pt x="3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3"/>
          <p:cNvSpPr/>
          <p:nvPr/>
        </p:nvSpPr>
        <p:spPr>
          <a:xfrm>
            <a:off x="293550" y="2149475"/>
            <a:ext cx="229725" cy="386475"/>
          </a:xfrm>
          <a:custGeom>
            <a:avLst/>
            <a:gdLst/>
            <a:ahLst/>
            <a:cxnLst/>
            <a:rect l="l" t="t" r="r" b="b"/>
            <a:pathLst>
              <a:path w="9189" h="15459" extrusionOk="0">
                <a:moveTo>
                  <a:pt x="1046" y="1"/>
                </a:moveTo>
                <a:cubicBezTo>
                  <a:pt x="973" y="1"/>
                  <a:pt x="928" y="37"/>
                  <a:pt x="881" y="122"/>
                </a:cubicBezTo>
                <a:cubicBezTo>
                  <a:pt x="822" y="223"/>
                  <a:pt x="775" y="326"/>
                  <a:pt x="738" y="436"/>
                </a:cubicBezTo>
                <a:cubicBezTo>
                  <a:pt x="0" y="2630"/>
                  <a:pt x="169" y="5176"/>
                  <a:pt x="728" y="7394"/>
                </a:cubicBezTo>
                <a:cubicBezTo>
                  <a:pt x="1322" y="9747"/>
                  <a:pt x="2410" y="12072"/>
                  <a:pt x="4110" y="13815"/>
                </a:cubicBezTo>
                <a:cubicBezTo>
                  <a:pt x="4397" y="14109"/>
                  <a:pt x="4721" y="14358"/>
                  <a:pt x="5031" y="14621"/>
                </a:cubicBezTo>
                <a:cubicBezTo>
                  <a:pt x="5667" y="15169"/>
                  <a:pt x="6403" y="15459"/>
                  <a:pt x="7069" y="15459"/>
                </a:cubicBezTo>
                <a:cubicBezTo>
                  <a:pt x="7904" y="15459"/>
                  <a:pt x="8629" y="15003"/>
                  <a:pt x="8909" y="14029"/>
                </a:cubicBezTo>
                <a:cubicBezTo>
                  <a:pt x="9189" y="13054"/>
                  <a:pt x="9059" y="12049"/>
                  <a:pt x="9050" y="11823"/>
                </a:cubicBezTo>
                <a:cubicBezTo>
                  <a:pt x="8860" y="7281"/>
                  <a:pt x="4453" y="894"/>
                  <a:pt x="1144" y="16"/>
                </a:cubicBezTo>
                <a:cubicBezTo>
                  <a:pt x="1106" y="6"/>
                  <a:pt x="1074" y="1"/>
                  <a:pt x="10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3"/>
          <p:cNvSpPr/>
          <p:nvPr/>
        </p:nvSpPr>
        <p:spPr>
          <a:xfrm>
            <a:off x="340400" y="2198725"/>
            <a:ext cx="127200" cy="290500"/>
          </a:xfrm>
          <a:custGeom>
            <a:avLst/>
            <a:gdLst/>
            <a:ahLst/>
            <a:cxnLst/>
            <a:rect l="l" t="t" r="r" b="b"/>
            <a:pathLst>
              <a:path w="5088" h="11620" extrusionOk="0">
                <a:moveTo>
                  <a:pt x="0" y="0"/>
                </a:moveTo>
                <a:lnTo>
                  <a:pt x="0" y="0"/>
                </a:lnTo>
                <a:cubicBezTo>
                  <a:pt x="69" y="118"/>
                  <a:pt x="144" y="228"/>
                  <a:pt x="224" y="336"/>
                </a:cubicBezTo>
                <a:cubicBezTo>
                  <a:pt x="463" y="653"/>
                  <a:pt x="675" y="994"/>
                  <a:pt x="851" y="1348"/>
                </a:cubicBezTo>
                <a:cubicBezTo>
                  <a:pt x="902" y="1440"/>
                  <a:pt x="975" y="1614"/>
                  <a:pt x="1020" y="1708"/>
                </a:cubicBezTo>
                <a:cubicBezTo>
                  <a:pt x="1064" y="1820"/>
                  <a:pt x="1125" y="1959"/>
                  <a:pt x="1168" y="2074"/>
                </a:cubicBezTo>
                <a:cubicBezTo>
                  <a:pt x="1804" y="3756"/>
                  <a:pt x="1976" y="5588"/>
                  <a:pt x="2504" y="7303"/>
                </a:cubicBezTo>
                <a:cubicBezTo>
                  <a:pt x="2866" y="8543"/>
                  <a:pt x="3568" y="9659"/>
                  <a:pt x="4365" y="10661"/>
                </a:cubicBezTo>
                <a:cubicBezTo>
                  <a:pt x="4614" y="10976"/>
                  <a:pt x="4886" y="11272"/>
                  <a:pt x="5088" y="11620"/>
                </a:cubicBezTo>
                <a:cubicBezTo>
                  <a:pt x="5039" y="11495"/>
                  <a:pt x="4982" y="11373"/>
                  <a:pt x="4917" y="11256"/>
                </a:cubicBezTo>
                <a:cubicBezTo>
                  <a:pt x="4808" y="11058"/>
                  <a:pt x="4609" y="10760"/>
                  <a:pt x="4489" y="10572"/>
                </a:cubicBezTo>
                <a:cubicBezTo>
                  <a:pt x="3998" y="9788"/>
                  <a:pt x="3512" y="8989"/>
                  <a:pt x="3178" y="8127"/>
                </a:cubicBezTo>
                <a:cubicBezTo>
                  <a:pt x="2936" y="7516"/>
                  <a:pt x="2772" y="6875"/>
                  <a:pt x="2619" y="6234"/>
                </a:cubicBezTo>
                <a:cubicBezTo>
                  <a:pt x="2253" y="4677"/>
                  <a:pt x="1980" y="3040"/>
                  <a:pt x="1224" y="1609"/>
                </a:cubicBezTo>
                <a:cubicBezTo>
                  <a:pt x="1168" y="1510"/>
                  <a:pt x="1081" y="1348"/>
                  <a:pt x="1020" y="1257"/>
                </a:cubicBezTo>
                <a:cubicBezTo>
                  <a:pt x="879" y="1024"/>
                  <a:pt x="719" y="806"/>
                  <a:pt x="543" y="599"/>
                </a:cubicBezTo>
                <a:cubicBezTo>
                  <a:pt x="369" y="392"/>
                  <a:pt x="172" y="212"/>
                  <a:pt x="3" y="2"/>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 name="Google Shape;318;p13"/>
          <p:cNvGrpSpPr/>
          <p:nvPr/>
        </p:nvGrpSpPr>
        <p:grpSpPr>
          <a:xfrm rot="1334131">
            <a:off x="8664627" y="3744925"/>
            <a:ext cx="229716" cy="386460"/>
            <a:chOff x="2130450" y="-1642275"/>
            <a:chExt cx="229725" cy="386475"/>
          </a:xfrm>
        </p:grpSpPr>
        <p:sp>
          <p:nvSpPr>
            <p:cNvPr id="319" name="Google Shape;319;p13"/>
            <p:cNvSpPr/>
            <p:nvPr/>
          </p:nvSpPr>
          <p:spPr>
            <a:xfrm>
              <a:off x="2130450" y="-1642275"/>
              <a:ext cx="229725" cy="386475"/>
            </a:xfrm>
            <a:custGeom>
              <a:avLst/>
              <a:gdLst/>
              <a:ahLst/>
              <a:cxnLst/>
              <a:rect l="l" t="t" r="r" b="b"/>
              <a:pathLst>
                <a:path w="9189" h="15459" extrusionOk="0">
                  <a:moveTo>
                    <a:pt x="1046" y="1"/>
                  </a:moveTo>
                  <a:cubicBezTo>
                    <a:pt x="973" y="1"/>
                    <a:pt x="928" y="37"/>
                    <a:pt x="881" y="122"/>
                  </a:cubicBezTo>
                  <a:cubicBezTo>
                    <a:pt x="822" y="223"/>
                    <a:pt x="775" y="326"/>
                    <a:pt x="738" y="436"/>
                  </a:cubicBezTo>
                  <a:cubicBezTo>
                    <a:pt x="0" y="2630"/>
                    <a:pt x="169" y="5176"/>
                    <a:pt x="728" y="7394"/>
                  </a:cubicBezTo>
                  <a:cubicBezTo>
                    <a:pt x="1322" y="9747"/>
                    <a:pt x="2410" y="12072"/>
                    <a:pt x="4110" y="13815"/>
                  </a:cubicBezTo>
                  <a:cubicBezTo>
                    <a:pt x="4397" y="14109"/>
                    <a:pt x="4721" y="14358"/>
                    <a:pt x="5031" y="14621"/>
                  </a:cubicBezTo>
                  <a:cubicBezTo>
                    <a:pt x="5667" y="15169"/>
                    <a:pt x="6403" y="15459"/>
                    <a:pt x="7069" y="15459"/>
                  </a:cubicBezTo>
                  <a:cubicBezTo>
                    <a:pt x="7904" y="15459"/>
                    <a:pt x="8629" y="15003"/>
                    <a:pt x="8909" y="14029"/>
                  </a:cubicBezTo>
                  <a:cubicBezTo>
                    <a:pt x="9189" y="13054"/>
                    <a:pt x="9059" y="12049"/>
                    <a:pt x="9050" y="11823"/>
                  </a:cubicBezTo>
                  <a:cubicBezTo>
                    <a:pt x="8860" y="7281"/>
                    <a:pt x="4453" y="894"/>
                    <a:pt x="1144" y="16"/>
                  </a:cubicBezTo>
                  <a:cubicBezTo>
                    <a:pt x="1106" y="6"/>
                    <a:pt x="1074" y="1"/>
                    <a:pt x="10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3"/>
            <p:cNvSpPr/>
            <p:nvPr/>
          </p:nvSpPr>
          <p:spPr>
            <a:xfrm>
              <a:off x="2177300" y="-1593025"/>
              <a:ext cx="127200" cy="290500"/>
            </a:xfrm>
            <a:custGeom>
              <a:avLst/>
              <a:gdLst/>
              <a:ahLst/>
              <a:cxnLst/>
              <a:rect l="l" t="t" r="r" b="b"/>
              <a:pathLst>
                <a:path w="5088" h="11620" extrusionOk="0">
                  <a:moveTo>
                    <a:pt x="0" y="0"/>
                  </a:moveTo>
                  <a:lnTo>
                    <a:pt x="0" y="0"/>
                  </a:lnTo>
                  <a:cubicBezTo>
                    <a:pt x="69" y="118"/>
                    <a:pt x="144" y="228"/>
                    <a:pt x="224" y="336"/>
                  </a:cubicBezTo>
                  <a:cubicBezTo>
                    <a:pt x="463" y="653"/>
                    <a:pt x="675" y="994"/>
                    <a:pt x="851" y="1348"/>
                  </a:cubicBezTo>
                  <a:cubicBezTo>
                    <a:pt x="902" y="1440"/>
                    <a:pt x="975" y="1614"/>
                    <a:pt x="1020" y="1708"/>
                  </a:cubicBezTo>
                  <a:cubicBezTo>
                    <a:pt x="1064" y="1820"/>
                    <a:pt x="1125" y="1959"/>
                    <a:pt x="1168" y="2074"/>
                  </a:cubicBezTo>
                  <a:cubicBezTo>
                    <a:pt x="1804" y="3756"/>
                    <a:pt x="1976" y="5588"/>
                    <a:pt x="2504" y="7303"/>
                  </a:cubicBezTo>
                  <a:cubicBezTo>
                    <a:pt x="2866" y="8543"/>
                    <a:pt x="3568" y="9659"/>
                    <a:pt x="4365" y="10661"/>
                  </a:cubicBezTo>
                  <a:cubicBezTo>
                    <a:pt x="4614" y="10976"/>
                    <a:pt x="4886" y="11272"/>
                    <a:pt x="5088" y="11620"/>
                  </a:cubicBezTo>
                  <a:cubicBezTo>
                    <a:pt x="5039" y="11495"/>
                    <a:pt x="4982" y="11373"/>
                    <a:pt x="4917" y="11256"/>
                  </a:cubicBezTo>
                  <a:cubicBezTo>
                    <a:pt x="4808" y="11058"/>
                    <a:pt x="4609" y="10760"/>
                    <a:pt x="4489" y="10572"/>
                  </a:cubicBezTo>
                  <a:cubicBezTo>
                    <a:pt x="3998" y="9788"/>
                    <a:pt x="3512" y="8989"/>
                    <a:pt x="3178" y="8127"/>
                  </a:cubicBezTo>
                  <a:cubicBezTo>
                    <a:pt x="2936" y="7516"/>
                    <a:pt x="2772" y="6875"/>
                    <a:pt x="2619" y="6234"/>
                  </a:cubicBezTo>
                  <a:cubicBezTo>
                    <a:pt x="2253" y="4677"/>
                    <a:pt x="1980" y="3040"/>
                    <a:pt x="1224" y="1609"/>
                  </a:cubicBezTo>
                  <a:cubicBezTo>
                    <a:pt x="1168" y="1510"/>
                    <a:pt x="1081" y="1348"/>
                    <a:pt x="1020" y="1257"/>
                  </a:cubicBezTo>
                  <a:cubicBezTo>
                    <a:pt x="879" y="1024"/>
                    <a:pt x="719" y="806"/>
                    <a:pt x="543" y="599"/>
                  </a:cubicBezTo>
                  <a:cubicBezTo>
                    <a:pt x="369" y="392"/>
                    <a:pt x="172" y="212"/>
                    <a:pt x="3" y="2"/>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 name="Google Shape;321;p13"/>
          <p:cNvSpPr/>
          <p:nvPr/>
        </p:nvSpPr>
        <p:spPr>
          <a:xfrm>
            <a:off x="5885488" y="198763"/>
            <a:ext cx="61875" cy="61950"/>
          </a:xfrm>
          <a:custGeom>
            <a:avLst/>
            <a:gdLst/>
            <a:ahLst/>
            <a:cxnLst/>
            <a:rect l="l" t="t" r="r" b="b"/>
            <a:pathLst>
              <a:path w="2475" h="2478" extrusionOk="0">
                <a:moveTo>
                  <a:pt x="1239" y="1"/>
                </a:moveTo>
                <a:cubicBezTo>
                  <a:pt x="554" y="1"/>
                  <a:pt x="0" y="557"/>
                  <a:pt x="0" y="1239"/>
                </a:cubicBezTo>
                <a:cubicBezTo>
                  <a:pt x="0" y="1923"/>
                  <a:pt x="554" y="2477"/>
                  <a:pt x="1239" y="2477"/>
                </a:cubicBezTo>
                <a:cubicBezTo>
                  <a:pt x="1920" y="2477"/>
                  <a:pt x="2474" y="1923"/>
                  <a:pt x="2474" y="1239"/>
                </a:cubicBezTo>
                <a:cubicBezTo>
                  <a:pt x="2474" y="557"/>
                  <a:pt x="1920" y="1"/>
                  <a:pt x="1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3"/>
          <p:cNvSpPr/>
          <p:nvPr/>
        </p:nvSpPr>
        <p:spPr>
          <a:xfrm>
            <a:off x="2776162" y="3030550"/>
            <a:ext cx="61875" cy="61950"/>
          </a:xfrm>
          <a:custGeom>
            <a:avLst/>
            <a:gdLst/>
            <a:ahLst/>
            <a:cxnLst/>
            <a:rect l="l" t="t" r="r" b="b"/>
            <a:pathLst>
              <a:path w="2475" h="2478" extrusionOk="0">
                <a:moveTo>
                  <a:pt x="1239" y="1"/>
                </a:moveTo>
                <a:cubicBezTo>
                  <a:pt x="554" y="1"/>
                  <a:pt x="0" y="557"/>
                  <a:pt x="0" y="1239"/>
                </a:cubicBezTo>
                <a:cubicBezTo>
                  <a:pt x="0" y="1923"/>
                  <a:pt x="554" y="2477"/>
                  <a:pt x="1239" y="2477"/>
                </a:cubicBezTo>
                <a:cubicBezTo>
                  <a:pt x="1920" y="2477"/>
                  <a:pt x="2474" y="1923"/>
                  <a:pt x="2474" y="1239"/>
                </a:cubicBezTo>
                <a:cubicBezTo>
                  <a:pt x="2474" y="557"/>
                  <a:pt x="1920" y="1"/>
                  <a:pt x="1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3"/>
          <p:cNvSpPr/>
          <p:nvPr/>
        </p:nvSpPr>
        <p:spPr>
          <a:xfrm>
            <a:off x="4511975" y="1478613"/>
            <a:ext cx="120025" cy="119750"/>
          </a:xfrm>
          <a:custGeom>
            <a:avLst/>
            <a:gdLst/>
            <a:ahLst/>
            <a:cxnLst/>
            <a:rect l="l" t="t" r="r" b="b"/>
            <a:pathLst>
              <a:path w="4801" h="4790" extrusionOk="0">
                <a:moveTo>
                  <a:pt x="3007" y="0"/>
                </a:moveTo>
                <a:cubicBezTo>
                  <a:pt x="2948" y="0"/>
                  <a:pt x="2888" y="28"/>
                  <a:pt x="2836" y="84"/>
                </a:cubicBezTo>
                <a:cubicBezTo>
                  <a:pt x="2733" y="190"/>
                  <a:pt x="2655" y="315"/>
                  <a:pt x="2602" y="450"/>
                </a:cubicBezTo>
                <a:cubicBezTo>
                  <a:pt x="2550" y="601"/>
                  <a:pt x="2507" y="756"/>
                  <a:pt x="2480" y="912"/>
                </a:cubicBezTo>
                <a:cubicBezTo>
                  <a:pt x="2470" y="969"/>
                  <a:pt x="2455" y="1024"/>
                  <a:pt x="2432" y="1079"/>
                </a:cubicBezTo>
                <a:cubicBezTo>
                  <a:pt x="2422" y="1104"/>
                  <a:pt x="2413" y="1116"/>
                  <a:pt x="2403" y="1116"/>
                </a:cubicBezTo>
                <a:cubicBezTo>
                  <a:pt x="2395" y="1116"/>
                  <a:pt x="2386" y="1110"/>
                  <a:pt x="2374" y="1097"/>
                </a:cubicBezTo>
                <a:cubicBezTo>
                  <a:pt x="2327" y="1047"/>
                  <a:pt x="2282" y="997"/>
                  <a:pt x="2234" y="949"/>
                </a:cubicBezTo>
                <a:cubicBezTo>
                  <a:pt x="2064" y="779"/>
                  <a:pt x="1896" y="603"/>
                  <a:pt x="1710" y="445"/>
                </a:cubicBezTo>
                <a:cubicBezTo>
                  <a:pt x="1635" y="378"/>
                  <a:pt x="1547" y="323"/>
                  <a:pt x="1449" y="290"/>
                </a:cubicBezTo>
                <a:cubicBezTo>
                  <a:pt x="1425" y="280"/>
                  <a:pt x="1400" y="276"/>
                  <a:pt x="1376" y="276"/>
                </a:cubicBezTo>
                <a:cubicBezTo>
                  <a:pt x="1291" y="276"/>
                  <a:pt x="1210" y="330"/>
                  <a:pt x="1181" y="415"/>
                </a:cubicBezTo>
                <a:cubicBezTo>
                  <a:pt x="1161" y="470"/>
                  <a:pt x="1154" y="531"/>
                  <a:pt x="1164" y="588"/>
                </a:cubicBezTo>
                <a:cubicBezTo>
                  <a:pt x="1174" y="666"/>
                  <a:pt x="1194" y="741"/>
                  <a:pt x="1221" y="814"/>
                </a:cubicBezTo>
                <a:cubicBezTo>
                  <a:pt x="1276" y="957"/>
                  <a:pt x="1352" y="1095"/>
                  <a:pt x="1447" y="1217"/>
                </a:cubicBezTo>
                <a:cubicBezTo>
                  <a:pt x="1497" y="1278"/>
                  <a:pt x="1540" y="1343"/>
                  <a:pt x="1585" y="1405"/>
                </a:cubicBezTo>
                <a:cubicBezTo>
                  <a:pt x="1594" y="1417"/>
                  <a:pt x="1587" y="1434"/>
                  <a:pt x="1573" y="1434"/>
                </a:cubicBezTo>
                <a:cubicBezTo>
                  <a:pt x="1571" y="1434"/>
                  <a:pt x="1569" y="1433"/>
                  <a:pt x="1567" y="1433"/>
                </a:cubicBezTo>
                <a:cubicBezTo>
                  <a:pt x="1530" y="1430"/>
                  <a:pt x="1490" y="1425"/>
                  <a:pt x="1454" y="1413"/>
                </a:cubicBezTo>
                <a:cubicBezTo>
                  <a:pt x="1314" y="1365"/>
                  <a:pt x="1171" y="1350"/>
                  <a:pt x="1056" y="1333"/>
                </a:cubicBezTo>
                <a:cubicBezTo>
                  <a:pt x="961" y="1320"/>
                  <a:pt x="893" y="1313"/>
                  <a:pt x="825" y="1303"/>
                </a:cubicBezTo>
                <a:cubicBezTo>
                  <a:pt x="772" y="1294"/>
                  <a:pt x="718" y="1291"/>
                  <a:pt x="665" y="1291"/>
                </a:cubicBezTo>
                <a:cubicBezTo>
                  <a:pt x="603" y="1291"/>
                  <a:pt x="541" y="1296"/>
                  <a:pt x="479" y="1305"/>
                </a:cubicBezTo>
                <a:cubicBezTo>
                  <a:pt x="422" y="1315"/>
                  <a:pt x="369" y="1340"/>
                  <a:pt x="324" y="1378"/>
                </a:cubicBezTo>
                <a:cubicBezTo>
                  <a:pt x="229" y="1453"/>
                  <a:pt x="201" y="1551"/>
                  <a:pt x="246" y="1661"/>
                </a:cubicBezTo>
                <a:cubicBezTo>
                  <a:pt x="271" y="1719"/>
                  <a:pt x="304" y="1774"/>
                  <a:pt x="349" y="1819"/>
                </a:cubicBezTo>
                <a:cubicBezTo>
                  <a:pt x="419" y="1892"/>
                  <a:pt x="502" y="1952"/>
                  <a:pt x="590" y="2002"/>
                </a:cubicBezTo>
                <a:cubicBezTo>
                  <a:pt x="785" y="2110"/>
                  <a:pt x="988" y="2202"/>
                  <a:pt x="1199" y="2275"/>
                </a:cubicBezTo>
                <a:cubicBezTo>
                  <a:pt x="1221" y="2283"/>
                  <a:pt x="1246" y="2290"/>
                  <a:pt x="1266" y="2300"/>
                </a:cubicBezTo>
                <a:cubicBezTo>
                  <a:pt x="1276" y="2305"/>
                  <a:pt x="1281" y="2313"/>
                  <a:pt x="1284" y="2320"/>
                </a:cubicBezTo>
                <a:cubicBezTo>
                  <a:pt x="1286" y="2328"/>
                  <a:pt x="1276" y="2338"/>
                  <a:pt x="1269" y="2340"/>
                </a:cubicBezTo>
                <a:cubicBezTo>
                  <a:pt x="1189" y="2375"/>
                  <a:pt x="1109" y="2408"/>
                  <a:pt x="1028" y="2441"/>
                </a:cubicBezTo>
                <a:cubicBezTo>
                  <a:pt x="748" y="2536"/>
                  <a:pt x="487" y="2684"/>
                  <a:pt x="259" y="2872"/>
                </a:cubicBezTo>
                <a:cubicBezTo>
                  <a:pt x="169" y="2947"/>
                  <a:pt x="88" y="3030"/>
                  <a:pt x="43" y="3140"/>
                </a:cubicBezTo>
                <a:cubicBezTo>
                  <a:pt x="1" y="3238"/>
                  <a:pt x="43" y="3353"/>
                  <a:pt x="141" y="3398"/>
                </a:cubicBezTo>
                <a:cubicBezTo>
                  <a:pt x="189" y="3421"/>
                  <a:pt x="239" y="3436"/>
                  <a:pt x="294" y="3443"/>
                </a:cubicBezTo>
                <a:cubicBezTo>
                  <a:pt x="386" y="3457"/>
                  <a:pt x="478" y="3464"/>
                  <a:pt x="571" y="3464"/>
                </a:cubicBezTo>
                <a:cubicBezTo>
                  <a:pt x="715" y="3464"/>
                  <a:pt x="859" y="3448"/>
                  <a:pt x="1001" y="3416"/>
                </a:cubicBezTo>
                <a:cubicBezTo>
                  <a:pt x="1131" y="3388"/>
                  <a:pt x="1261" y="3348"/>
                  <a:pt x="1392" y="3313"/>
                </a:cubicBezTo>
                <a:cubicBezTo>
                  <a:pt x="1394" y="3312"/>
                  <a:pt x="1396" y="3312"/>
                  <a:pt x="1399" y="3312"/>
                </a:cubicBezTo>
                <a:cubicBezTo>
                  <a:pt x="1416" y="3312"/>
                  <a:pt x="1431" y="3328"/>
                  <a:pt x="1427" y="3345"/>
                </a:cubicBezTo>
                <a:cubicBezTo>
                  <a:pt x="1389" y="3471"/>
                  <a:pt x="1354" y="3596"/>
                  <a:pt x="1314" y="3721"/>
                </a:cubicBezTo>
                <a:cubicBezTo>
                  <a:pt x="1269" y="3869"/>
                  <a:pt x="1244" y="4025"/>
                  <a:pt x="1239" y="4180"/>
                </a:cubicBezTo>
                <a:cubicBezTo>
                  <a:pt x="1234" y="4265"/>
                  <a:pt x="1241" y="4353"/>
                  <a:pt x="1264" y="4438"/>
                </a:cubicBezTo>
                <a:cubicBezTo>
                  <a:pt x="1305" y="4568"/>
                  <a:pt x="1385" y="4637"/>
                  <a:pt x="1487" y="4637"/>
                </a:cubicBezTo>
                <a:cubicBezTo>
                  <a:pt x="1533" y="4637"/>
                  <a:pt x="1584" y="4623"/>
                  <a:pt x="1637" y="4594"/>
                </a:cubicBezTo>
                <a:cubicBezTo>
                  <a:pt x="1705" y="4556"/>
                  <a:pt x="1765" y="4506"/>
                  <a:pt x="1815" y="4448"/>
                </a:cubicBezTo>
                <a:cubicBezTo>
                  <a:pt x="1898" y="4358"/>
                  <a:pt x="1968" y="4258"/>
                  <a:pt x="2021" y="4150"/>
                </a:cubicBezTo>
                <a:cubicBezTo>
                  <a:pt x="2066" y="4057"/>
                  <a:pt x="2111" y="3967"/>
                  <a:pt x="2156" y="3877"/>
                </a:cubicBezTo>
                <a:cubicBezTo>
                  <a:pt x="2161" y="3867"/>
                  <a:pt x="2169" y="3859"/>
                  <a:pt x="2174" y="3854"/>
                </a:cubicBezTo>
                <a:cubicBezTo>
                  <a:pt x="2184" y="3862"/>
                  <a:pt x="2196" y="3869"/>
                  <a:pt x="2204" y="3879"/>
                </a:cubicBezTo>
                <a:cubicBezTo>
                  <a:pt x="2297" y="4087"/>
                  <a:pt x="2407" y="4288"/>
                  <a:pt x="2532" y="4478"/>
                </a:cubicBezTo>
                <a:cubicBezTo>
                  <a:pt x="2612" y="4601"/>
                  <a:pt x="2705" y="4709"/>
                  <a:pt x="2843" y="4774"/>
                </a:cubicBezTo>
                <a:cubicBezTo>
                  <a:pt x="2863" y="4785"/>
                  <a:pt x="2885" y="4790"/>
                  <a:pt x="2907" y="4790"/>
                </a:cubicBezTo>
                <a:cubicBezTo>
                  <a:pt x="2937" y="4790"/>
                  <a:pt x="2966" y="4780"/>
                  <a:pt x="2991" y="4762"/>
                </a:cubicBezTo>
                <a:cubicBezTo>
                  <a:pt x="3034" y="4734"/>
                  <a:pt x="3064" y="4696"/>
                  <a:pt x="3084" y="4651"/>
                </a:cubicBezTo>
                <a:cubicBezTo>
                  <a:pt x="3121" y="4561"/>
                  <a:pt x="3139" y="4466"/>
                  <a:pt x="3139" y="4368"/>
                </a:cubicBezTo>
                <a:cubicBezTo>
                  <a:pt x="3134" y="4175"/>
                  <a:pt x="3104" y="3982"/>
                  <a:pt x="3044" y="3797"/>
                </a:cubicBezTo>
                <a:cubicBezTo>
                  <a:pt x="3041" y="3789"/>
                  <a:pt x="3039" y="3777"/>
                  <a:pt x="3044" y="3772"/>
                </a:cubicBezTo>
                <a:cubicBezTo>
                  <a:pt x="3048" y="3765"/>
                  <a:pt x="3053" y="3763"/>
                  <a:pt x="3057" y="3763"/>
                </a:cubicBezTo>
                <a:cubicBezTo>
                  <a:pt x="3065" y="3763"/>
                  <a:pt x="3072" y="3770"/>
                  <a:pt x="3079" y="3777"/>
                </a:cubicBezTo>
                <a:cubicBezTo>
                  <a:pt x="3199" y="3882"/>
                  <a:pt x="3324" y="3982"/>
                  <a:pt x="3455" y="4072"/>
                </a:cubicBezTo>
                <a:cubicBezTo>
                  <a:pt x="3532" y="4122"/>
                  <a:pt x="3615" y="4160"/>
                  <a:pt x="3705" y="4180"/>
                </a:cubicBezTo>
                <a:cubicBezTo>
                  <a:pt x="3728" y="4185"/>
                  <a:pt x="3750" y="4187"/>
                  <a:pt x="3770" y="4187"/>
                </a:cubicBezTo>
                <a:cubicBezTo>
                  <a:pt x="3935" y="4187"/>
                  <a:pt x="4015" y="4044"/>
                  <a:pt x="3989" y="3917"/>
                </a:cubicBezTo>
                <a:cubicBezTo>
                  <a:pt x="3973" y="3839"/>
                  <a:pt x="3951" y="3766"/>
                  <a:pt x="3921" y="3696"/>
                </a:cubicBezTo>
                <a:cubicBezTo>
                  <a:pt x="3856" y="3553"/>
                  <a:pt x="3783" y="3418"/>
                  <a:pt x="3698" y="3288"/>
                </a:cubicBezTo>
                <a:cubicBezTo>
                  <a:pt x="3693" y="3280"/>
                  <a:pt x="3685" y="3268"/>
                  <a:pt x="3688" y="3263"/>
                </a:cubicBezTo>
                <a:cubicBezTo>
                  <a:pt x="3691" y="3255"/>
                  <a:pt x="3695" y="3253"/>
                  <a:pt x="3701" y="3253"/>
                </a:cubicBezTo>
                <a:cubicBezTo>
                  <a:pt x="3708" y="3253"/>
                  <a:pt x="3716" y="3257"/>
                  <a:pt x="3723" y="3260"/>
                </a:cubicBezTo>
                <a:cubicBezTo>
                  <a:pt x="3896" y="3335"/>
                  <a:pt x="4084" y="3358"/>
                  <a:pt x="4272" y="3383"/>
                </a:cubicBezTo>
                <a:cubicBezTo>
                  <a:pt x="4305" y="3387"/>
                  <a:pt x="4338" y="3389"/>
                  <a:pt x="4371" y="3389"/>
                </a:cubicBezTo>
                <a:cubicBezTo>
                  <a:pt x="4420" y="3389"/>
                  <a:pt x="4469" y="3385"/>
                  <a:pt x="4517" y="3375"/>
                </a:cubicBezTo>
                <a:cubicBezTo>
                  <a:pt x="4668" y="3343"/>
                  <a:pt x="4801" y="3198"/>
                  <a:pt x="4668" y="3012"/>
                </a:cubicBezTo>
                <a:cubicBezTo>
                  <a:pt x="4603" y="2922"/>
                  <a:pt x="4522" y="2842"/>
                  <a:pt x="4432" y="2779"/>
                </a:cubicBezTo>
                <a:cubicBezTo>
                  <a:pt x="4224" y="2634"/>
                  <a:pt x="3996" y="2528"/>
                  <a:pt x="3765" y="2428"/>
                </a:cubicBezTo>
                <a:cubicBezTo>
                  <a:pt x="3728" y="2410"/>
                  <a:pt x="3665" y="2410"/>
                  <a:pt x="3665" y="2360"/>
                </a:cubicBezTo>
                <a:cubicBezTo>
                  <a:pt x="3663" y="2323"/>
                  <a:pt x="3723" y="2315"/>
                  <a:pt x="3755" y="2298"/>
                </a:cubicBezTo>
                <a:cubicBezTo>
                  <a:pt x="3966" y="2190"/>
                  <a:pt x="4164" y="2057"/>
                  <a:pt x="4344" y="1904"/>
                </a:cubicBezTo>
                <a:cubicBezTo>
                  <a:pt x="4450" y="1809"/>
                  <a:pt x="4537" y="1699"/>
                  <a:pt x="4603" y="1573"/>
                </a:cubicBezTo>
                <a:cubicBezTo>
                  <a:pt x="4678" y="1438"/>
                  <a:pt x="4610" y="1290"/>
                  <a:pt x="4447" y="1252"/>
                </a:cubicBezTo>
                <a:cubicBezTo>
                  <a:pt x="4395" y="1240"/>
                  <a:pt x="4342" y="1234"/>
                  <a:pt x="4290" y="1234"/>
                </a:cubicBezTo>
                <a:cubicBezTo>
                  <a:pt x="4280" y="1234"/>
                  <a:pt x="4269" y="1234"/>
                  <a:pt x="4259" y="1235"/>
                </a:cubicBezTo>
                <a:cubicBezTo>
                  <a:pt x="4144" y="1242"/>
                  <a:pt x="4029" y="1262"/>
                  <a:pt x="3918" y="1298"/>
                </a:cubicBezTo>
                <a:cubicBezTo>
                  <a:pt x="3743" y="1358"/>
                  <a:pt x="3565" y="1410"/>
                  <a:pt x="3402" y="1496"/>
                </a:cubicBezTo>
                <a:cubicBezTo>
                  <a:pt x="3389" y="1501"/>
                  <a:pt x="3374" y="1508"/>
                  <a:pt x="3362" y="1511"/>
                </a:cubicBezTo>
                <a:cubicBezTo>
                  <a:pt x="3356" y="1512"/>
                  <a:pt x="3351" y="1513"/>
                  <a:pt x="3346" y="1513"/>
                </a:cubicBezTo>
                <a:cubicBezTo>
                  <a:pt x="3332" y="1513"/>
                  <a:pt x="3322" y="1505"/>
                  <a:pt x="3322" y="1488"/>
                </a:cubicBezTo>
                <a:cubicBezTo>
                  <a:pt x="3319" y="1458"/>
                  <a:pt x="3322" y="1428"/>
                  <a:pt x="3327" y="1400"/>
                </a:cubicBezTo>
                <a:cubicBezTo>
                  <a:pt x="3352" y="1207"/>
                  <a:pt x="3359" y="1014"/>
                  <a:pt x="3352" y="821"/>
                </a:cubicBezTo>
                <a:cubicBezTo>
                  <a:pt x="3347" y="643"/>
                  <a:pt x="3334" y="463"/>
                  <a:pt x="3282" y="290"/>
                </a:cubicBezTo>
                <a:cubicBezTo>
                  <a:pt x="3262" y="225"/>
                  <a:pt x="3234" y="162"/>
                  <a:pt x="3194" y="107"/>
                </a:cubicBezTo>
                <a:cubicBezTo>
                  <a:pt x="3141" y="36"/>
                  <a:pt x="3074" y="0"/>
                  <a:pt x="3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3"/>
          <p:cNvSpPr/>
          <p:nvPr/>
        </p:nvSpPr>
        <p:spPr>
          <a:xfrm>
            <a:off x="4809163" y="4418338"/>
            <a:ext cx="61875" cy="61950"/>
          </a:xfrm>
          <a:custGeom>
            <a:avLst/>
            <a:gdLst/>
            <a:ahLst/>
            <a:cxnLst/>
            <a:rect l="l" t="t" r="r" b="b"/>
            <a:pathLst>
              <a:path w="2475" h="2478" extrusionOk="0">
                <a:moveTo>
                  <a:pt x="1239" y="1"/>
                </a:moveTo>
                <a:cubicBezTo>
                  <a:pt x="554" y="1"/>
                  <a:pt x="0" y="557"/>
                  <a:pt x="0" y="1239"/>
                </a:cubicBezTo>
                <a:cubicBezTo>
                  <a:pt x="0" y="1923"/>
                  <a:pt x="554" y="2477"/>
                  <a:pt x="1239" y="2477"/>
                </a:cubicBezTo>
                <a:cubicBezTo>
                  <a:pt x="1920" y="2477"/>
                  <a:pt x="2474" y="1923"/>
                  <a:pt x="2474" y="1239"/>
                </a:cubicBezTo>
                <a:cubicBezTo>
                  <a:pt x="2474" y="557"/>
                  <a:pt x="1920" y="1"/>
                  <a:pt x="1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325"/>
        <p:cNvGrpSpPr/>
        <p:nvPr/>
      </p:nvGrpSpPr>
      <p:grpSpPr>
        <a:xfrm>
          <a:off x="0" y="0"/>
          <a:ext cx="0" cy="0"/>
          <a:chOff x="0" y="0"/>
          <a:chExt cx="0" cy="0"/>
        </a:xfrm>
      </p:grpSpPr>
      <p:sp>
        <p:nvSpPr>
          <p:cNvPr id="326" name="Google Shape;326;p14"/>
          <p:cNvSpPr txBox="1">
            <a:spLocks noGrp="1"/>
          </p:cNvSpPr>
          <p:nvPr>
            <p:ph type="title"/>
          </p:nvPr>
        </p:nvSpPr>
        <p:spPr>
          <a:xfrm>
            <a:off x="3930575" y="3245113"/>
            <a:ext cx="4369800" cy="531900"/>
          </a:xfrm>
          <a:prstGeom prst="rect">
            <a:avLst/>
          </a:prstGeom>
          <a:solidFill>
            <a:schemeClr val="accent1"/>
          </a:solidFill>
          <a:ln w="7620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lvl1pPr lvl="0" algn="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327" name="Google Shape;327;p14"/>
          <p:cNvSpPr txBox="1">
            <a:spLocks noGrp="1"/>
          </p:cNvSpPr>
          <p:nvPr>
            <p:ph type="subTitle" idx="1"/>
          </p:nvPr>
        </p:nvSpPr>
        <p:spPr>
          <a:xfrm>
            <a:off x="3930575" y="1366488"/>
            <a:ext cx="4369800" cy="1882500"/>
          </a:xfrm>
          <a:prstGeom prst="rect">
            <a:avLst/>
          </a:prstGeom>
          <a:noFill/>
        </p:spPr>
        <p:txBody>
          <a:bodyPr spcFirstLastPara="1" wrap="square" lIns="91425" tIns="91425" rIns="91425" bIns="91425" anchor="b" anchorCtr="0">
            <a:noAutofit/>
          </a:bodyPr>
          <a:lstStyle>
            <a:lvl1pPr lvl="0" algn="r" rtl="0">
              <a:spcBef>
                <a:spcPts val="0"/>
              </a:spcBef>
              <a:spcAft>
                <a:spcPts val="0"/>
              </a:spcAft>
              <a:buSzPts val="3000"/>
              <a:buNone/>
              <a:defRPr sz="23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grpSp>
        <p:nvGrpSpPr>
          <p:cNvPr id="328" name="Google Shape;328;p14"/>
          <p:cNvGrpSpPr/>
          <p:nvPr/>
        </p:nvGrpSpPr>
        <p:grpSpPr>
          <a:xfrm>
            <a:off x="8529563" y="2056450"/>
            <a:ext cx="229725" cy="386475"/>
            <a:chOff x="2130450" y="-1642275"/>
            <a:chExt cx="229725" cy="386475"/>
          </a:xfrm>
        </p:grpSpPr>
        <p:sp>
          <p:nvSpPr>
            <p:cNvPr id="329" name="Google Shape;329;p14"/>
            <p:cNvSpPr/>
            <p:nvPr/>
          </p:nvSpPr>
          <p:spPr>
            <a:xfrm>
              <a:off x="2130450" y="-1642275"/>
              <a:ext cx="229725" cy="386475"/>
            </a:xfrm>
            <a:custGeom>
              <a:avLst/>
              <a:gdLst/>
              <a:ahLst/>
              <a:cxnLst/>
              <a:rect l="l" t="t" r="r" b="b"/>
              <a:pathLst>
                <a:path w="9189" h="15459" extrusionOk="0">
                  <a:moveTo>
                    <a:pt x="1046" y="1"/>
                  </a:moveTo>
                  <a:cubicBezTo>
                    <a:pt x="973" y="1"/>
                    <a:pt x="928" y="37"/>
                    <a:pt x="881" y="122"/>
                  </a:cubicBezTo>
                  <a:cubicBezTo>
                    <a:pt x="822" y="223"/>
                    <a:pt x="775" y="326"/>
                    <a:pt x="738" y="436"/>
                  </a:cubicBezTo>
                  <a:cubicBezTo>
                    <a:pt x="0" y="2630"/>
                    <a:pt x="169" y="5176"/>
                    <a:pt x="728" y="7394"/>
                  </a:cubicBezTo>
                  <a:cubicBezTo>
                    <a:pt x="1322" y="9747"/>
                    <a:pt x="2410" y="12072"/>
                    <a:pt x="4110" y="13815"/>
                  </a:cubicBezTo>
                  <a:cubicBezTo>
                    <a:pt x="4397" y="14109"/>
                    <a:pt x="4721" y="14358"/>
                    <a:pt x="5031" y="14621"/>
                  </a:cubicBezTo>
                  <a:cubicBezTo>
                    <a:pt x="5667" y="15169"/>
                    <a:pt x="6403" y="15459"/>
                    <a:pt x="7069" y="15459"/>
                  </a:cubicBezTo>
                  <a:cubicBezTo>
                    <a:pt x="7904" y="15459"/>
                    <a:pt x="8629" y="15003"/>
                    <a:pt x="8909" y="14029"/>
                  </a:cubicBezTo>
                  <a:cubicBezTo>
                    <a:pt x="9189" y="13054"/>
                    <a:pt x="9059" y="12049"/>
                    <a:pt x="9050" y="11823"/>
                  </a:cubicBezTo>
                  <a:cubicBezTo>
                    <a:pt x="8860" y="7281"/>
                    <a:pt x="4453" y="894"/>
                    <a:pt x="1144" y="16"/>
                  </a:cubicBezTo>
                  <a:cubicBezTo>
                    <a:pt x="1106" y="6"/>
                    <a:pt x="1074" y="1"/>
                    <a:pt x="10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2177300" y="-1593025"/>
              <a:ext cx="127200" cy="290500"/>
            </a:xfrm>
            <a:custGeom>
              <a:avLst/>
              <a:gdLst/>
              <a:ahLst/>
              <a:cxnLst/>
              <a:rect l="l" t="t" r="r" b="b"/>
              <a:pathLst>
                <a:path w="5088" h="11620" extrusionOk="0">
                  <a:moveTo>
                    <a:pt x="0" y="0"/>
                  </a:moveTo>
                  <a:lnTo>
                    <a:pt x="0" y="0"/>
                  </a:lnTo>
                  <a:cubicBezTo>
                    <a:pt x="69" y="118"/>
                    <a:pt x="144" y="228"/>
                    <a:pt x="224" y="336"/>
                  </a:cubicBezTo>
                  <a:cubicBezTo>
                    <a:pt x="463" y="653"/>
                    <a:pt x="675" y="994"/>
                    <a:pt x="851" y="1348"/>
                  </a:cubicBezTo>
                  <a:cubicBezTo>
                    <a:pt x="902" y="1440"/>
                    <a:pt x="975" y="1614"/>
                    <a:pt x="1020" y="1708"/>
                  </a:cubicBezTo>
                  <a:cubicBezTo>
                    <a:pt x="1064" y="1820"/>
                    <a:pt x="1125" y="1959"/>
                    <a:pt x="1168" y="2074"/>
                  </a:cubicBezTo>
                  <a:cubicBezTo>
                    <a:pt x="1804" y="3756"/>
                    <a:pt x="1976" y="5588"/>
                    <a:pt x="2504" y="7303"/>
                  </a:cubicBezTo>
                  <a:cubicBezTo>
                    <a:pt x="2866" y="8543"/>
                    <a:pt x="3568" y="9659"/>
                    <a:pt x="4365" y="10661"/>
                  </a:cubicBezTo>
                  <a:cubicBezTo>
                    <a:pt x="4614" y="10976"/>
                    <a:pt x="4886" y="11272"/>
                    <a:pt x="5088" y="11620"/>
                  </a:cubicBezTo>
                  <a:cubicBezTo>
                    <a:pt x="5039" y="11495"/>
                    <a:pt x="4982" y="11373"/>
                    <a:pt x="4917" y="11256"/>
                  </a:cubicBezTo>
                  <a:cubicBezTo>
                    <a:pt x="4808" y="11058"/>
                    <a:pt x="4609" y="10760"/>
                    <a:pt x="4489" y="10572"/>
                  </a:cubicBezTo>
                  <a:cubicBezTo>
                    <a:pt x="3998" y="9788"/>
                    <a:pt x="3512" y="8989"/>
                    <a:pt x="3178" y="8127"/>
                  </a:cubicBezTo>
                  <a:cubicBezTo>
                    <a:pt x="2936" y="7516"/>
                    <a:pt x="2772" y="6875"/>
                    <a:pt x="2619" y="6234"/>
                  </a:cubicBezTo>
                  <a:cubicBezTo>
                    <a:pt x="2253" y="4677"/>
                    <a:pt x="1980" y="3040"/>
                    <a:pt x="1224" y="1609"/>
                  </a:cubicBezTo>
                  <a:cubicBezTo>
                    <a:pt x="1168" y="1510"/>
                    <a:pt x="1081" y="1348"/>
                    <a:pt x="1020" y="1257"/>
                  </a:cubicBezTo>
                  <a:cubicBezTo>
                    <a:pt x="879" y="1024"/>
                    <a:pt x="719" y="806"/>
                    <a:pt x="543" y="599"/>
                  </a:cubicBezTo>
                  <a:cubicBezTo>
                    <a:pt x="369" y="392"/>
                    <a:pt x="172" y="212"/>
                    <a:pt x="3" y="2"/>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 name="Google Shape;331;p14"/>
          <p:cNvSpPr/>
          <p:nvPr/>
        </p:nvSpPr>
        <p:spPr>
          <a:xfrm>
            <a:off x="6315800" y="318013"/>
            <a:ext cx="61875" cy="61950"/>
          </a:xfrm>
          <a:custGeom>
            <a:avLst/>
            <a:gdLst/>
            <a:ahLst/>
            <a:cxnLst/>
            <a:rect l="l" t="t" r="r" b="b"/>
            <a:pathLst>
              <a:path w="2475" h="2478" extrusionOk="0">
                <a:moveTo>
                  <a:pt x="1239" y="1"/>
                </a:moveTo>
                <a:cubicBezTo>
                  <a:pt x="554" y="1"/>
                  <a:pt x="0" y="557"/>
                  <a:pt x="0" y="1239"/>
                </a:cubicBezTo>
                <a:cubicBezTo>
                  <a:pt x="0" y="1923"/>
                  <a:pt x="554" y="2477"/>
                  <a:pt x="1239" y="2477"/>
                </a:cubicBezTo>
                <a:cubicBezTo>
                  <a:pt x="1920" y="2477"/>
                  <a:pt x="2474" y="1923"/>
                  <a:pt x="2474" y="1239"/>
                </a:cubicBezTo>
                <a:cubicBezTo>
                  <a:pt x="2474" y="557"/>
                  <a:pt x="1920" y="1"/>
                  <a:pt x="1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4"/>
          <p:cNvSpPr/>
          <p:nvPr/>
        </p:nvSpPr>
        <p:spPr>
          <a:xfrm>
            <a:off x="400313" y="2932163"/>
            <a:ext cx="83175" cy="86000"/>
          </a:xfrm>
          <a:custGeom>
            <a:avLst/>
            <a:gdLst/>
            <a:ahLst/>
            <a:cxnLst/>
            <a:rect l="l" t="t" r="r" b="b"/>
            <a:pathLst>
              <a:path w="3327" h="3440" extrusionOk="0">
                <a:moveTo>
                  <a:pt x="1611" y="1"/>
                </a:moveTo>
                <a:cubicBezTo>
                  <a:pt x="1597" y="1"/>
                  <a:pt x="1583" y="4"/>
                  <a:pt x="1570" y="10"/>
                </a:cubicBezTo>
                <a:cubicBezTo>
                  <a:pt x="1527" y="30"/>
                  <a:pt x="1490" y="55"/>
                  <a:pt x="1454" y="88"/>
                </a:cubicBezTo>
                <a:cubicBezTo>
                  <a:pt x="1417" y="128"/>
                  <a:pt x="1384" y="173"/>
                  <a:pt x="1354" y="218"/>
                </a:cubicBezTo>
                <a:cubicBezTo>
                  <a:pt x="1277" y="341"/>
                  <a:pt x="1211" y="471"/>
                  <a:pt x="1161" y="607"/>
                </a:cubicBezTo>
                <a:cubicBezTo>
                  <a:pt x="1121" y="710"/>
                  <a:pt x="1086" y="815"/>
                  <a:pt x="1058" y="923"/>
                </a:cubicBezTo>
                <a:cubicBezTo>
                  <a:pt x="1043" y="990"/>
                  <a:pt x="1026" y="1058"/>
                  <a:pt x="1013" y="1126"/>
                </a:cubicBezTo>
                <a:cubicBezTo>
                  <a:pt x="1011" y="1163"/>
                  <a:pt x="981" y="1193"/>
                  <a:pt x="946" y="1198"/>
                </a:cubicBezTo>
                <a:cubicBezTo>
                  <a:pt x="913" y="1206"/>
                  <a:pt x="883" y="1216"/>
                  <a:pt x="855" y="1226"/>
                </a:cubicBezTo>
                <a:cubicBezTo>
                  <a:pt x="725" y="1276"/>
                  <a:pt x="600" y="1331"/>
                  <a:pt x="479" y="1396"/>
                </a:cubicBezTo>
                <a:cubicBezTo>
                  <a:pt x="367" y="1454"/>
                  <a:pt x="259" y="1522"/>
                  <a:pt x="159" y="1594"/>
                </a:cubicBezTo>
                <a:cubicBezTo>
                  <a:pt x="113" y="1627"/>
                  <a:pt x="73" y="1664"/>
                  <a:pt x="36" y="1705"/>
                </a:cubicBezTo>
                <a:cubicBezTo>
                  <a:pt x="1" y="1747"/>
                  <a:pt x="3" y="1810"/>
                  <a:pt x="41" y="1850"/>
                </a:cubicBezTo>
                <a:cubicBezTo>
                  <a:pt x="96" y="1900"/>
                  <a:pt x="159" y="1948"/>
                  <a:pt x="224" y="1985"/>
                </a:cubicBezTo>
                <a:cubicBezTo>
                  <a:pt x="419" y="2098"/>
                  <a:pt x="627" y="2188"/>
                  <a:pt x="843" y="2256"/>
                </a:cubicBezTo>
                <a:cubicBezTo>
                  <a:pt x="893" y="2271"/>
                  <a:pt x="943" y="2284"/>
                  <a:pt x="996" y="2296"/>
                </a:cubicBezTo>
                <a:cubicBezTo>
                  <a:pt x="1026" y="2301"/>
                  <a:pt x="1051" y="2324"/>
                  <a:pt x="1053" y="2354"/>
                </a:cubicBezTo>
                <a:cubicBezTo>
                  <a:pt x="1073" y="2439"/>
                  <a:pt x="1101" y="2522"/>
                  <a:pt x="1131" y="2604"/>
                </a:cubicBezTo>
                <a:cubicBezTo>
                  <a:pt x="1171" y="2717"/>
                  <a:pt x="1219" y="2828"/>
                  <a:pt x="1274" y="2938"/>
                </a:cubicBezTo>
                <a:cubicBezTo>
                  <a:pt x="1332" y="3063"/>
                  <a:pt x="1407" y="3178"/>
                  <a:pt x="1492" y="3286"/>
                </a:cubicBezTo>
                <a:cubicBezTo>
                  <a:pt x="1537" y="3341"/>
                  <a:pt x="1590" y="3389"/>
                  <a:pt x="1652" y="3422"/>
                </a:cubicBezTo>
                <a:cubicBezTo>
                  <a:pt x="1674" y="3433"/>
                  <a:pt x="1697" y="3439"/>
                  <a:pt x="1721" y="3439"/>
                </a:cubicBezTo>
                <a:cubicBezTo>
                  <a:pt x="1752" y="3439"/>
                  <a:pt x="1782" y="3429"/>
                  <a:pt x="1808" y="3409"/>
                </a:cubicBezTo>
                <a:cubicBezTo>
                  <a:pt x="1851" y="3381"/>
                  <a:pt x="1891" y="3346"/>
                  <a:pt x="1921" y="3306"/>
                </a:cubicBezTo>
                <a:cubicBezTo>
                  <a:pt x="1978" y="3234"/>
                  <a:pt x="2028" y="3153"/>
                  <a:pt x="2069" y="3068"/>
                </a:cubicBezTo>
                <a:cubicBezTo>
                  <a:pt x="2174" y="2855"/>
                  <a:pt x="2254" y="2630"/>
                  <a:pt x="2304" y="2399"/>
                </a:cubicBezTo>
                <a:cubicBezTo>
                  <a:pt x="2312" y="2366"/>
                  <a:pt x="2319" y="2336"/>
                  <a:pt x="2324" y="2304"/>
                </a:cubicBezTo>
                <a:cubicBezTo>
                  <a:pt x="2327" y="2276"/>
                  <a:pt x="2347" y="2254"/>
                  <a:pt x="2377" y="2249"/>
                </a:cubicBezTo>
                <a:cubicBezTo>
                  <a:pt x="2440" y="2231"/>
                  <a:pt x="2502" y="2211"/>
                  <a:pt x="2562" y="2183"/>
                </a:cubicBezTo>
                <a:cubicBezTo>
                  <a:pt x="2728" y="2116"/>
                  <a:pt x="2886" y="2035"/>
                  <a:pt x="3039" y="1940"/>
                </a:cubicBezTo>
                <a:cubicBezTo>
                  <a:pt x="3116" y="1895"/>
                  <a:pt x="3192" y="1840"/>
                  <a:pt x="3259" y="1780"/>
                </a:cubicBezTo>
                <a:cubicBezTo>
                  <a:pt x="3274" y="1762"/>
                  <a:pt x="3292" y="1747"/>
                  <a:pt x="3307" y="1730"/>
                </a:cubicBezTo>
                <a:cubicBezTo>
                  <a:pt x="3319" y="1712"/>
                  <a:pt x="3327" y="1690"/>
                  <a:pt x="3327" y="1670"/>
                </a:cubicBezTo>
                <a:cubicBezTo>
                  <a:pt x="3324" y="1639"/>
                  <a:pt x="3309" y="1612"/>
                  <a:pt x="3287" y="1592"/>
                </a:cubicBezTo>
                <a:cubicBezTo>
                  <a:pt x="3239" y="1544"/>
                  <a:pt x="3184" y="1504"/>
                  <a:pt x="3126" y="1469"/>
                </a:cubicBezTo>
                <a:cubicBezTo>
                  <a:pt x="3001" y="1396"/>
                  <a:pt x="2871" y="1334"/>
                  <a:pt x="2738" y="1278"/>
                </a:cubicBezTo>
                <a:cubicBezTo>
                  <a:pt x="2610" y="1226"/>
                  <a:pt x="2477" y="1183"/>
                  <a:pt x="2344" y="1151"/>
                </a:cubicBezTo>
                <a:cubicBezTo>
                  <a:pt x="2309" y="1146"/>
                  <a:pt x="2282" y="1121"/>
                  <a:pt x="2277" y="1085"/>
                </a:cubicBezTo>
                <a:cubicBezTo>
                  <a:pt x="2206" y="810"/>
                  <a:pt x="2094" y="544"/>
                  <a:pt x="1943" y="303"/>
                </a:cubicBezTo>
                <a:cubicBezTo>
                  <a:pt x="1893" y="216"/>
                  <a:pt x="1825" y="136"/>
                  <a:pt x="1750" y="68"/>
                </a:cubicBezTo>
                <a:cubicBezTo>
                  <a:pt x="1718" y="40"/>
                  <a:pt x="1680" y="18"/>
                  <a:pt x="1637" y="5"/>
                </a:cubicBezTo>
                <a:cubicBezTo>
                  <a:pt x="1629" y="2"/>
                  <a:pt x="1620" y="1"/>
                  <a:pt x="16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4"/>
          <p:cNvSpPr/>
          <p:nvPr/>
        </p:nvSpPr>
        <p:spPr>
          <a:xfrm>
            <a:off x="8676125" y="3583313"/>
            <a:ext cx="83175" cy="86000"/>
          </a:xfrm>
          <a:custGeom>
            <a:avLst/>
            <a:gdLst/>
            <a:ahLst/>
            <a:cxnLst/>
            <a:rect l="l" t="t" r="r" b="b"/>
            <a:pathLst>
              <a:path w="3327" h="3440" extrusionOk="0">
                <a:moveTo>
                  <a:pt x="1611" y="1"/>
                </a:moveTo>
                <a:cubicBezTo>
                  <a:pt x="1597" y="1"/>
                  <a:pt x="1583" y="4"/>
                  <a:pt x="1570" y="10"/>
                </a:cubicBezTo>
                <a:cubicBezTo>
                  <a:pt x="1527" y="30"/>
                  <a:pt x="1490" y="55"/>
                  <a:pt x="1454" y="88"/>
                </a:cubicBezTo>
                <a:cubicBezTo>
                  <a:pt x="1417" y="128"/>
                  <a:pt x="1384" y="173"/>
                  <a:pt x="1354" y="218"/>
                </a:cubicBezTo>
                <a:cubicBezTo>
                  <a:pt x="1277" y="341"/>
                  <a:pt x="1211" y="471"/>
                  <a:pt x="1161" y="607"/>
                </a:cubicBezTo>
                <a:cubicBezTo>
                  <a:pt x="1121" y="710"/>
                  <a:pt x="1086" y="815"/>
                  <a:pt x="1058" y="923"/>
                </a:cubicBezTo>
                <a:cubicBezTo>
                  <a:pt x="1043" y="990"/>
                  <a:pt x="1026" y="1058"/>
                  <a:pt x="1013" y="1126"/>
                </a:cubicBezTo>
                <a:cubicBezTo>
                  <a:pt x="1011" y="1163"/>
                  <a:pt x="981" y="1193"/>
                  <a:pt x="946" y="1198"/>
                </a:cubicBezTo>
                <a:cubicBezTo>
                  <a:pt x="913" y="1206"/>
                  <a:pt x="883" y="1216"/>
                  <a:pt x="855" y="1226"/>
                </a:cubicBezTo>
                <a:cubicBezTo>
                  <a:pt x="725" y="1276"/>
                  <a:pt x="600" y="1331"/>
                  <a:pt x="479" y="1396"/>
                </a:cubicBezTo>
                <a:cubicBezTo>
                  <a:pt x="367" y="1454"/>
                  <a:pt x="259" y="1522"/>
                  <a:pt x="159" y="1594"/>
                </a:cubicBezTo>
                <a:cubicBezTo>
                  <a:pt x="113" y="1627"/>
                  <a:pt x="73" y="1664"/>
                  <a:pt x="36" y="1705"/>
                </a:cubicBezTo>
                <a:cubicBezTo>
                  <a:pt x="1" y="1747"/>
                  <a:pt x="3" y="1810"/>
                  <a:pt x="41" y="1850"/>
                </a:cubicBezTo>
                <a:cubicBezTo>
                  <a:pt x="96" y="1900"/>
                  <a:pt x="159" y="1948"/>
                  <a:pt x="224" y="1985"/>
                </a:cubicBezTo>
                <a:cubicBezTo>
                  <a:pt x="419" y="2098"/>
                  <a:pt x="627" y="2188"/>
                  <a:pt x="843" y="2256"/>
                </a:cubicBezTo>
                <a:cubicBezTo>
                  <a:pt x="893" y="2271"/>
                  <a:pt x="943" y="2284"/>
                  <a:pt x="996" y="2296"/>
                </a:cubicBezTo>
                <a:cubicBezTo>
                  <a:pt x="1026" y="2301"/>
                  <a:pt x="1051" y="2324"/>
                  <a:pt x="1053" y="2354"/>
                </a:cubicBezTo>
                <a:cubicBezTo>
                  <a:pt x="1073" y="2439"/>
                  <a:pt x="1101" y="2522"/>
                  <a:pt x="1131" y="2604"/>
                </a:cubicBezTo>
                <a:cubicBezTo>
                  <a:pt x="1171" y="2717"/>
                  <a:pt x="1219" y="2828"/>
                  <a:pt x="1274" y="2938"/>
                </a:cubicBezTo>
                <a:cubicBezTo>
                  <a:pt x="1332" y="3063"/>
                  <a:pt x="1407" y="3178"/>
                  <a:pt x="1492" y="3286"/>
                </a:cubicBezTo>
                <a:cubicBezTo>
                  <a:pt x="1537" y="3341"/>
                  <a:pt x="1590" y="3389"/>
                  <a:pt x="1652" y="3422"/>
                </a:cubicBezTo>
                <a:cubicBezTo>
                  <a:pt x="1674" y="3433"/>
                  <a:pt x="1697" y="3439"/>
                  <a:pt x="1721" y="3439"/>
                </a:cubicBezTo>
                <a:cubicBezTo>
                  <a:pt x="1752" y="3439"/>
                  <a:pt x="1782" y="3429"/>
                  <a:pt x="1808" y="3409"/>
                </a:cubicBezTo>
                <a:cubicBezTo>
                  <a:pt x="1851" y="3381"/>
                  <a:pt x="1891" y="3346"/>
                  <a:pt x="1921" y="3306"/>
                </a:cubicBezTo>
                <a:cubicBezTo>
                  <a:pt x="1978" y="3234"/>
                  <a:pt x="2028" y="3153"/>
                  <a:pt x="2069" y="3068"/>
                </a:cubicBezTo>
                <a:cubicBezTo>
                  <a:pt x="2174" y="2855"/>
                  <a:pt x="2254" y="2630"/>
                  <a:pt x="2304" y="2399"/>
                </a:cubicBezTo>
                <a:cubicBezTo>
                  <a:pt x="2312" y="2366"/>
                  <a:pt x="2319" y="2336"/>
                  <a:pt x="2324" y="2304"/>
                </a:cubicBezTo>
                <a:cubicBezTo>
                  <a:pt x="2327" y="2276"/>
                  <a:pt x="2347" y="2254"/>
                  <a:pt x="2377" y="2249"/>
                </a:cubicBezTo>
                <a:cubicBezTo>
                  <a:pt x="2440" y="2231"/>
                  <a:pt x="2502" y="2211"/>
                  <a:pt x="2562" y="2183"/>
                </a:cubicBezTo>
                <a:cubicBezTo>
                  <a:pt x="2728" y="2116"/>
                  <a:pt x="2886" y="2035"/>
                  <a:pt x="3039" y="1940"/>
                </a:cubicBezTo>
                <a:cubicBezTo>
                  <a:pt x="3116" y="1895"/>
                  <a:pt x="3192" y="1840"/>
                  <a:pt x="3259" y="1780"/>
                </a:cubicBezTo>
                <a:cubicBezTo>
                  <a:pt x="3274" y="1762"/>
                  <a:pt x="3292" y="1747"/>
                  <a:pt x="3307" y="1730"/>
                </a:cubicBezTo>
                <a:cubicBezTo>
                  <a:pt x="3319" y="1712"/>
                  <a:pt x="3327" y="1690"/>
                  <a:pt x="3327" y="1670"/>
                </a:cubicBezTo>
                <a:cubicBezTo>
                  <a:pt x="3324" y="1639"/>
                  <a:pt x="3309" y="1612"/>
                  <a:pt x="3287" y="1592"/>
                </a:cubicBezTo>
                <a:cubicBezTo>
                  <a:pt x="3239" y="1544"/>
                  <a:pt x="3184" y="1504"/>
                  <a:pt x="3126" y="1469"/>
                </a:cubicBezTo>
                <a:cubicBezTo>
                  <a:pt x="3001" y="1396"/>
                  <a:pt x="2871" y="1334"/>
                  <a:pt x="2738" y="1278"/>
                </a:cubicBezTo>
                <a:cubicBezTo>
                  <a:pt x="2610" y="1226"/>
                  <a:pt x="2477" y="1183"/>
                  <a:pt x="2344" y="1151"/>
                </a:cubicBezTo>
                <a:cubicBezTo>
                  <a:pt x="2309" y="1146"/>
                  <a:pt x="2282" y="1121"/>
                  <a:pt x="2277" y="1085"/>
                </a:cubicBezTo>
                <a:cubicBezTo>
                  <a:pt x="2206" y="810"/>
                  <a:pt x="2094" y="544"/>
                  <a:pt x="1943" y="303"/>
                </a:cubicBezTo>
                <a:cubicBezTo>
                  <a:pt x="1893" y="216"/>
                  <a:pt x="1825" y="136"/>
                  <a:pt x="1750" y="68"/>
                </a:cubicBezTo>
                <a:cubicBezTo>
                  <a:pt x="1718" y="40"/>
                  <a:pt x="1680" y="18"/>
                  <a:pt x="1637" y="5"/>
                </a:cubicBezTo>
                <a:cubicBezTo>
                  <a:pt x="1629" y="2"/>
                  <a:pt x="1620" y="1"/>
                  <a:pt x="16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4"/>
          <p:cNvSpPr/>
          <p:nvPr/>
        </p:nvSpPr>
        <p:spPr>
          <a:xfrm>
            <a:off x="4861450" y="950113"/>
            <a:ext cx="83175" cy="86000"/>
          </a:xfrm>
          <a:custGeom>
            <a:avLst/>
            <a:gdLst/>
            <a:ahLst/>
            <a:cxnLst/>
            <a:rect l="l" t="t" r="r" b="b"/>
            <a:pathLst>
              <a:path w="3327" h="3440" extrusionOk="0">
                <a:moveTo>
                  <a:pt x="1611" y="1"/>
                </a:moveTo>
                <a:cubicBezTo>
                  <a:pt x="1597" y="1"/>
                  <a:pt x="1583" y="4"/>
                  <a:pt x="1570" y="10"/>
                </a:cubicBezTo>
                <a:cubicBezTo>
                  <a:pt x="1527" y="30"/>
                  <a:pt x="1490" y="55"/>
                  <a:pt x="1454" y="88"/>
                </a:cubicBezTo>
                <a:cubicBezTo>
                  <a:pt x="1417" y="128"/>
                  <a:pt x="1384" y="173"/>
                  <a:pt x="1354" y="218"/>
                </a:cubicBezTo>
                <a:cubicBezTo>
                  <a:pt x="1277" y="341"/>
                  <a:pt x="1211" y="471"/>
                  <a:pt x="1161" y="607"/>
                </a:cubicBezTo>
                <a:cubicBezTo>
                  <a:pt x="1121" y="710"/>
                  <a:pt x="1086" y="815"/>
                  <a:pt x="1058" y="923"/>
                </a:cubicBezTo>
                <a:cubicBezTo>
                  <a:pt x="1043" y="990"/>
                  <a:pt x="1026" y="1058"/>
                  <a:pt x="1013" y="1126"/>
                </a:cubicBezTo>
                <a:cubicBezTo>
                  <a:pt x="1011" y="1163"/>
                  <a:pt x="981" y="1193"/>
                  <a:pt x="946" y="1198"/>
                </a:cubicBezTo>
                <a:cubicBezTo>
                  <a:pt x="913" y="1206"/>
                  <a:pt x="883" y="1216"/>
                  <a:pt x="855" y="1226"/>
                </a:cubicBezTo>
                <a:cubicBezTo>
                  <a:pt x="725" y="1276"/>
                  <a:pt x="600" y="1331"/>
                  <a:pt x="479" y="1396"/>
                </a:cubicBezTo>
                <a:cubicBezTo>
                  <a:pt x="367" y="1454"/>
                  <a:pt x="259" y="1522"/>
                  <a:pt x="159" y="1594"/>
                </a:cubicBezTo>
                <a:cubicBezTo>
                  <a:pt x="113" y="1627"/>
                  <a:pt x="73" y="1664"/>
                  <a:pt x="36" y="1705"/>
                </a:cubicBezTo>
                <a:cubicBezTo>
                  <a:pt x="1" y="1747"/>
                  <a:pt x="3" y="1810"/>
                  <a:pt x="41" y="1850"/>
                </a:cubicBezTo>
                <a:cubicBezTo>
                  <a:pt x="96" y="1900"/>
                  <a:pt x="159" y="1948"/>
                  <a:pt x="224" y="1985"/>
                </a:cubicBezTo>
                <a:cubicBezTo>
                  <a:pt x="419" y="2098"/>
                  <a:pt x="627" y="2188"/>
                  <a:pt x="843" y="2256"/>
                </a:cubicBezTo>
                <a:cubicBezTo>
                  <a:pt x="893" y="2271"/>
                  <a:pt x="943" y="2284"/>
                  <a:pt x="996" y="2296"/>
                </a:cubicBezTo>
                <a:cubicBezTo>
                  <a:pt x="1026" y="2301"/>
                  <a:pt x="1051" y="2324"/>
                  <a:pt x="1053" y="2354"/>
                </a:cubicBezTo>
                <a:cubicBezTo>
                  <a:pt x="1073" y="2439"/>
                  <a:pt x="1101" y="2522"/>
                  <a:pt x="1131" y="2604"/>
                </a:cubicBezTo>
                <a:cubicBezTo>
                  <a:pt x="1171" y="2717"/>
                  <a:pt x="1219" y="2828"/>
                  <a:pt x="1274" y="2938"/>
                </a:cubicBezTo>
                <a:cubicBezTo>
                  <a:pt x="1332" y="3063"/>
                  <a:pt x="1407" y="3178"/>
                  <a:pt x="1492" y="3286"/>
                </a:cubicBezTo>
                <a:cubicBezTo>
                  <a:pt x="1537" y="3341"/>
                  <a:pt x="1590" y="3389"/>
                  <a:pt x="1652" y="3422"/>
                </a:cubicBezTo>
                <a:cubicBezTo>
                  <a:pt x="1674" y="3433"/>
                  <a:pt x="1697" y="3439"/>
                  <a:pt x="1721" y="3439"/>
                </a:cubicBezTo>
                <a:cubicBezTo>
                  <a:pt x="1752" y="3439"/>
                  <a:pt x="1782" y="3429"/>
                  <a:pt x="1808" y="3409"/>
                </a:cubicBezTo>
                <a:cubicBezTo>
                  <a:pt x="1851" y="3381"/>
                  <a:pt x="1891" y="3346"/>
                  <a:pt x="1921" y="3306"/>
                </a:cubicBezTo>
                <a:cubicBezTo>
                  <a:pt x="1978" y="3234"/>
                  <a:pt x="2028" y="3153"/>
                  <a:pt x="2069" y="3068"/>
                </a:cubicBezTo>
                <a:cubicBezTo>
                  <a:pt x="2174" y="2855"/>
                  <a:pt x="2254" y="2630"/>
                  <a:pt x="2304" y="2399"/>
                </a:cubicBezTo>
                <a:cubicBezTo>
                  <a:pt x="2312" y="2366"/>
                  <a:pt x="2319" y="2336"/>
                  <a:pt x="2324" y="2304"/>
                </a:cubicBezTo>
                <a:cubicBezTo>
                  <a:pt x="2327" y="2276"/>
                  <a:pt x="2347" y="2254"/>
                  <a:pt x="2377" y="2249"/>
                </a:cubicBezTo>
                <a:cubicBezTo>
                  <a:pt x="2440" y="2231"/>
                  <a:pt x="2502" y="2211"/>
                  <a:pt x="2562" y="2183"/>
                </a:cubicBezTo>
                <a:cubicBezTo>
                  <a:pt x="2728" y="2116"/>
                  <a:pt x="2886" y="2035"/>
                  <a:pt x="3039" y="1940"/>
                </a:cubicBezTo>
                <a:cubicBezTo>
                  <a:pt x="3116" y="1895"/>
                  <a:pt x="3192" y="1840"/>
                  <a:pt x="3259" y="1780"/>
                </a:cubicBezTo>
                <a:cubicBezTo>
                  <a:pt x="3274" y="1762"/>
                  <a:pt x="3292" y="1747"/>
                  <a:pt x="3307" y="1730"/>
                </a:cubicBezTo>
                <a:cubicBezTo>
                  <a:pt x="3319" y="1712"/>
                  <a:pt x="3327" y="1690"/>
                  <a:pt x="3327" y="1670"/>
                </a:cubicBezTo>
                <a:cubicBezTo>
                  <a:pt x="3324" y="1639"/>
                  <a:pt x="3309" y="1612"/>
                  <a:pt x="3287" y="1592"/>
                </a:cubicBezTo>
                <a:cubicBezTo>
                  <a:pt x="3239" y="1544"/>
                  <a:pt x="3184" y="1504"/>
                  <a:pt x="3126" y="1469"/>
                </a:cubicBezTo>
                <a:cubicBezTo>
                  <a:pt x="3001" y="1396"/>
                  <a:pt x="2871" y="1334"/>
                  <a:pt x="2738" y="1278"/>
                </a:cubicBezTo>
                <a:cubicBezTo>
                  <a:pt x="2610" y="1226"/>
                  <a:pt x="2477" y="1183"/>
                  <a:pt x="2344" y="1151"/>
                </a:cubicBezTo>
                <a:cubicBezTo>
                  <a:pt x="2309" y="1146"/>
                  <a:pt x="2282" y="1121"/>
                  <a:pt x="2277" y="1085"/>
                </a:cubicBezTo>
                <a:cubicBezTo>
                  <a:pt x="2206" y="810"/>
                  <a:pt x="2094" y="544"/>
                  <a:pt x="1943" y="303"/>
                </a:cubicBezTo>
                <a:cubicBezTo>
                  <a:pt x="1893" y="216"/>
                  <a:pt x="1825" y="136"/>
                  <a:pt x="1750" y="68"/>
                </a:cubicBezTo>
                <a:cubicBezTo>
                  <a:pt x="1718" y="40"/>
                  <a:pt x="1680" y="18"/>
                  <a:pt x="1637" y="5"/>
                </a:cubicBezTo>
                <a:cubicBezTo>
                  <a:pt x="1629" y="2"/>
                  <a:pt x="1620" y="1"/>
                  <a:pt x="16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4"/>
          <p:cNvSpPr/>
          <p:nvPr/>
        </p:nvSpPr>
        <p:spPr>
          <a:xfrm>
            <a:off x="8097000" y="879963"/>
            <a:ext cx="47100" cy="45825"/>
          </a:xfrm>
          <a:custGeom>
            <a:avLst/>
            <a:gdLst/>
            <a:ahLst/>
            <a:cxnLst/>
            <a:rect l="l" t="t" r="r" b="b"/>
            <a:pathLst>
              <a:path w="1884" h="1833" extrusionOk="0">
                <a:moveTo>
                  <a:pt x="945" y="1"/>
                </a:moveTo>
                <a:cubicBezTo>
                  <a:pt x="461" y="1"/>
                  <a:pt x="55" y="378"/>
                  <a:pt x="28" y="869"/>
                </a:cubicBezTo>
                <a:cubicBezTo>
                  <a:pt x="1" y="1373"/>
                  <a:pt x="389" y="1804"/>
                  <a:pt x="893" y="1832"/>
                </a:cubicBezTo>
                <a:cubicBezTo>
                  <a:pt x="909" y="1832"/>
                  <a:pt x="924" y="1833"/>
                  <a:pt x="940" y="1833"/>
                </a:cubicBezTo>
                <a:cubicBezTo>
                  <a:pt x="1426" y="1833"/>
                  <a:pt x="1831" y="1455"/>
                  <a:pt x="1856" y="964"/>
                </a:cubicBezTo>
                <a:cubicBezTo>
                  <a:pt x="1883" y="461"/>
                  <a:pt x="1495" y="29"/>
                  <a:pt x="991" y="2"/>
                </a:cubicBezTo>
                <a:cubicBezTo>
                  <a:pt x="975" y="1"/>
                  <a:pt x="960" y="1"/>
                  <a:pt x="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4"/>
          <p:cNvSpPr/>
          <p:nvPr/>
        </p:nvSpPr>
        <p:spPr>
          <a:xfrm>
            <a:off x="2436363" y="419738"/>
            <a:ext cx="120025" cy="119750"/>
          </a:xfrm>
          <a:custGeom>
            <a:avLst/>
            <a:gdLst/>
            <a:ahLst/>
            <a:cxnLst/>
            <a:rect l="l" t="t" r="r" b="b"/>
            <a:pathLst>
              <a:path w="4801" h="4790" extrusionOk="0">
                <a:moveTo>
                  <a:pt x="3007" y="0"/>
                </a:moveTo>
                <a:cubicBezTo>
                  <a:pt x="2948" y="0"/>
                  <a:pt x="2888" y="28"/>
                  <a:pt x="2836" y="84"/>
                </a:cubicBezTo>
                <a:cubicBezTo>
                  <a:pt x="2733" y="190"/>
                  <a:pt x="2655" y="315"/>
                  <a:pt x="2602" y="450"/>
                </a:cubicBezTo>
                <a:cubicBezTo>
                  <a:pt x="2550" y="601"/>
                  <a:pt x="2507" y="756"/>
                  <a:pt x="2480" y="912"/>
                </a:cubicBezTo>
                <a:cubicBezTo>
                  <a:pt x="2470" y="969"/>
                  <a:pt x="2455" y="1024"/>
                  <a:pt x="2432" y="1079"/>
                </a:cubicBezTo>
                <a:cubicBezTo>
                  <a:pt x="2422" y="1104"/>
                  <a:pt x="2413" y="1116"/>
                  <a:pt x="2403" y="1116"/>
                </a:cubicBezTo>
                <a:cubicBezTo>
                  <a:pt x="2395" y="1116"/>
                  <a:pt x="2386" y="1110"/>
                  <a:pt x="2374" y="1097"/>
                </a:cubicBezTo>
                <a:cubicBezTo>
                  <a:pt x="2327" y="1047"/>
                  <a:pt x="2282" y="997"/>
                  <a:pt x="2234" y="949"/>
                </a:cubicBezTo>
                <a:cubicBezTo>
                  <a:pt x="2064" y="779"/>
                  <a:pt x="1896" y="603"/>
                  <a:pt x="1710" y="445"/>
                </a:cubicBezTo>
                <a:cubicBezTo>
                  <a:pt x="1635" y="378"/>
                  <a:pt x="1547" y="323"/>
                  <a:pt x="1449" y="290"/>
                </a:cubicBezTo>
                <a:cubicBezTo>
                  <a:pt x="1425" y="280"/>
                  <a:pt x="1400" y="276"/>
                  <a:pt x="1376" y="276"/>
                </a:cubicBezTo>
                <a:cubicBezTo>
                  <a:pt x="1291" y="276"/>
                  <a:pt x="1210" y="330"/>
                  <a:pt x="1181" y="415"/>
                </a:cubicBezTo>
                <a:cubicBezTo>
                  <a:pt x="1161" y="470"/>
                  <a:pt x="1154" y="531"/>
                  <a:pt x="1164" y="588"/>
                </a:cubicBezTo>
                <a:cubicBezTo>
                  <a:pt x="1174" y="666"/>
                  <a:pt x="1194" y="741"/>
                  <a:pt x="1221" y="814"/>
                </a:cubicBezTo>
                <a:cubicBezTo>
                  <a:pt x="1276" y="957"/>
                  <a:pt x="1352" y="1095"/>
                  <a:pt x="1447" y="1217"/>
                </a:cubicBezTo>
                <a:cubicBezTo>
                  <a:pt x="1497" y="1278"/>
                  <a:pt x="1540" y="1343"/>
                  <a:pt x="1585" y="1405"/>
                </a:cubicBezTo>
                <a:cubicBezTo>
                  <a:pt x="1594" y="1417"/>
                  <a:pt x="1587" y="1434"/>
                  <a:pt x="1573" y="1434"/>
                </a:cubicBezTo>
                <a:cubicBezTo>
                  <a:pt x="1571" y="1434"/>
                  <a:pt x="1569" y="1433"/>
                  <a:pt x="1567" y="1433"/>
                </a:cubicBezTo>
                <a:cubicBezTo>
                  <a:pt x="1530" y="1430"/>
                  <a:pt x="1490" y="1425"/>
                  <a:pt x="1454" y="1413"/>
                </a:cubicBezTo>
                <a:cubicBezTo>
                  <a:pt x="1314" y="1365"/>
                  <a:pt x="1171" y="1350"/>
                  <a:pt x="1056" y="1333"/>
                </a:cubicBezTo>
                <a:cubicBezTo>
                  <a:pt x="961" y="1320"/>
                  <a:pt x="893" y="1313"/>
                  <a:pt x="825" y="1303"/>
                </a:cubicBezTo>
                <a:cubicBezTo>
                  <a:pt x="772" y="1294"/>
                  <a:pt x="718" y="1291"/>
                  <a:pt x="665" y="1291"/>
                </a:cubicBezTo>
                <a:cubicBezTo>
                  <a:pt x="603" y="1291"/>
                  <a:pt x="541" y="1296"/>
                  <a:pt x="479" y="1305"/>
                </a:cubicBezTo>
                <a:cubicBezTo>
                  <a:pt x="422" y="1315"/>
                  <a:pt x="369" y="1340"/>
                  <a:pt x="324" y="1378"/>
                </a:cubicBezTo>
                <a:cubicBezTo>
                  <a:pt x="229" y="1453"/>
                  <a:pt x="201" y="1551"/>
                  <a:pt x="246" y="1661"/>
                </a:cubicBezTo>
                <a:cubicBezTo>
                  <a:pt x="271" y="1719"/>
                  <a:pt x="304" y="1774"/>
                  <a:pt x="349" y="1819"/>
                </a:cubicBezTo>
                <a:cubicBezTo>
                  <a:pt x="419" y="1892"/>
                  <a:pt x="502" y="1952"/>
                  <a:pt x="590" y="2002"/>
                </a:cubicBezTo>
                <a:cubicBezTo>
                  <a:pt x="785" y="2110"/>
                  <a:pt x="988" y="2202"/>
                  <a:pt x="1199" y="2275"/>
                </a:cubicBezTo>
                <a:cubicBezTo>
                  <a:pt x="1221" y="2283"/>
                  <a:pt x="1246" y="2290"/>
                  <a:pt x="1266" y="2300"/>
                </a:cubicBezTo>
                <a:cubicBezTo>
                  <a:pt x="1276" y="2305"/>
                  <a:pt x="1281" y="2313"/>
                  <a:pt x="1284" y="2320"/>
                </a:cubicBezTo>
                <a:cubicBezTo>
                  <a:pt x="1286" y="2328"/>
                  <a:pt x="1276" y="2338"/>
                  <a:pt x="1269" y="2340"/>
                </a:cubicBezTo>
                <a:cubicBezTo>
                  <a:pt x="1189" y="2375"/>
                  <a:pt x="1109" y="2408"/>
                  <a:pt x="1028" y="2441"/>
                </a:cubicBezTo>
                <a:cubicBezTo>
                  <a:pt x="748" y="2536"/>
                  <a:pt x="487" y="2684"/>
                  <a:pt x="259" y="2872"/>
                </a:cubicBezTo>
                <a:cubicBezTo>
                  <a:pt x="169" y="2947"/>
                  <a:pt x="88" y="3030"/>
                  <a:pt x="43" y="3140"/>
                </a:cubicBezTo>
                <a:cubicBezTo>
                  <a:pt x="1" y="3238"/>
                  <a:pt x="43" y="3353"/>
                  <a:pt x="141" y="3398"/>
                </a:cubicBezTo>
                <a:cubicBezTo>
                  <a:pt x="189" y="3421"/>
                  <a:pt x="239" y="3436"/>
                  <a:pt x="294" y="3443"/>
                </a:cubicBezTo>
                <a:cubicBezTo>
                  <a:pt x="386" y="3457"/>
                  <a:pt x="478" y="3464"/>
                  <a:pt x="571" y="3464"/>
                </a:cubicBezTo>
                <a:cubicBezTo>
                  <a:pt x="715" y="3464"/>
                  <a:pt x="859" y="3448"/>
                  <a:pt x="1001" y="3416"/>
                </a:cubicBezTo>
                <a:cubicBezTo>
                  <a:pt x="1131" y="3388"/>
                  <a:pt x="1261" y="3348"/>
                  <a:pt x="1392" y="3313"/>
                </a:cubicBezTo>
                <a:cubicBezTo>
                  <a:pt x="1394" y="3312"/>
                  <a:pt x="1396" y="3312"/>
                  <a:pt x="1399" y="3312"/>
                </a:cubicBezTo>
                <a:cubicBezTo>
                  <a:pt x="1416" y="3312"/>
                  <a:pt x="1431" y="3328"/>
                  <a:pt x="1427" y="3345"/>
                </a:cubicBezTo>
                <a:cubicBezTo>
                  <a:pt x="1389" y="3471"/>
                  <a:pt x="1354" y="3596"/>
                  <a:pt x="1314" y="3721"/>
                </a:cubicBezTo>
                <a:cubicBezTo>
                  <a:pt x="1269" y="3869"/>
                  <a:pt x="1244" y="4025"/>
                  <a:pt x="1239" y="4180"/>
                </a:cubicBezTo>
                <a:cubicBezTo>
                  <a:pt x="1234" y="4265"/>
                  <a:pt x="1241" y="4353"/>
                  <a:pt x="1264" y="4438"/>
                </a:cubicBezTo>
                <a:cubicBezTo>
                  <a:pt x="1305" y="4568"/>
                  <a:pt x="1385" y="4637"/>
                  <a:pt x="1487" y="4637"/>
                </a:cubicBezTo>
                <a:cubicBezTo>
                  <a:pt x="1533" y="4637"/>
                  <a:pt x="1584" y="4623"/>
                  <a:pt x="1637" y="4594"/>
                </a:cubicBezTo>
                <a:cubicBezTo>
                  <a:pt x="1705" y="4556"/>
                  <a:pt x="1765" y="4506"/>
                  <a:pt x="1815" y="4448"/>
                </a:cubicBezTo>
                <a:cubicBezTo>
                  <a:pt x="1898" y="4358"/>
                  <a:pt x="1968" y="4258"/>
                  <a:pt x="2021" y="4150"/>
                </a:cubicBezTo>
                <a:cubicBezTo>
                  <a:pt x="2066" y="4057"/>
                  <a:pt x="2111" y="3967"/>
                  <a:pt x="2156" y="3877"/>
                </a:cubicBezTo>
                <a:cubicBezTo>
                  <a:pt x="2161" y="3867"/>
                  <a:pt x="2169" y="3859"/>
                  <a:pt x="2174" y="3854"/>
                </a:cubicBezTo>
                <a:cubicBezTo>
                  <a:pt x="2184" y="3862"/>
                  <a:pt x="2196" y="3869"/>
                  <a:pt x="2204" y="3879"/>
                </a:cubicBezTo>
                <a:cubicBezTo>
                  <a:pt x="2297" y="4087"/>
                  <a:pt x="2407" y="4288"/>
                  <a:pt x="2532" y="4478"/>
                </a:cubicBezTo>
                <a:cubicBezTo>
                  <a:pt x="2612" y="4601"/>
                  <a:pt x="2705" y="4709"/>
                  <a:pt x="2843" y="4774"/>
                </a:cubicBezTo>
                <a:cubicBezTo>
                  <a:pt x="2863" y="4785"/>
                  <a:pt x="2885" y="4790"/>
                  <a:pt x="2907" y="4790"/>
                </a:cubicBezTo>
                <a:cubicBezTo>
                  <a:pt x="2937" y="4790"/>
                  <a:pt x="2966" y="4780"/>
                  <a:pt x="2991" y="4762"/>
                </a:cubicBezTo>
                <a:cubicBezTo>
                  <a:pt x="3034" y="4734"/>
                  <a:pt x="3064" y="4696"/>
                  <a:pt x="3084" y="4651"/>
                </a:cubicBezTo>
                <a:cubicBezTo>
                  <a:pt x="3121" y="4561"/>
                  <a:pt x="3139" y="4466"/>
                  <a:pt x="3139" y="4368"/>
                </a:cubicBezTo>
                <a:cubicBezTo>
                  <a:pt x="3134" y="4175"/>
                  <a:pt x="3104" y="3982"/>
                  <a:pt x="3044" y="3797"/>
                </a:cubicBezTo>
                <a:cubicBezTo>
                  <a:pt x="3041" y="3789"/>
                  <a:pt x="3039" y="3777"/>
                  <a:pt x="3044" y="3772"/>
                </a:cubicBezTo>
                <a:cubicBezTo>
                  <a:pt x="3048" y="3765"/>
                  <a:pt x="3053" y="3763"/>
                  <a:pt x="3057" y="3763"/>
                </a:cubicBezTo>
                <a:cubicBezTo>
                  <a:pt x="3065" y="3763"/>
                  <a:pt x="3072" y="3770"/>
                  <a:pt x="3079" y="3777"/>
                </a:cubicBezTo>
                <a:cubicBezTo>
                  <a:pt x="3199" y="3882"/>
                  <a:pt x="3324" y="3982"/>
                  <a:pt x="3455" y="4072"/>
                </a:cubicBezTo>
                <a:cubicBezTo>
                  <a:pt x="3532" y="4122"/>
                  <a:pt x="3615" y="4160"/>
                  <a:pt x="3705" y="4180"/>
                </a:cubicBezTo>
                <a:cubicBezTo>
                  <a:pt x="3728" y="4185"/>
                  <a:pt x="3750" y="4187"/>
                  <a:pt x="3770" y="4187"/>
                </a:cubicBezTo>
                <a:cubicBezTo>
                  <a:pt x="3935" y="4187"/>
                  <a:pt x="4015" y="4044"/>
                  <a:pt x="3989" y="3917"/>
                </a:cubicBezTo>
                <a:cubicBezTo>
                  <a:pt x="3973" y="3839"/>
                  <a:pt x="3951" y="3766"/>
                  <a:pt x="3921" y="3696"/>
                </a:cubicBezTo>
                <a:cubicBezTo>
                  <a:pt x="3856" y="3553"/>
                  <a:pt x="3783" y="3418"/>
                  <a:pt x="3698" y="3288"/>
                </a:cubicBezTo>
                <a:cubicBezTo>
                  <a:pt x="3693" y="3280"/>
                  <a:pt x="3685" y="3268"/>
                  <a:pt x="3688" y="3263"/>
                </a:cubicBezTo>
                <a:cubicBezTo>
                  <a:pt x="3691" y="3255"/>
                  <a:pt x="3695" y="3253"/>
                  <a:pt x="3701" y="3253"/>
                </a:cubicBezTo>
                <a:cubicBezTo>
                  <a:pt x="3708" y="3253"/>
                  <a:pt x="3716" y="3257"/>
                  <a:pt x="3723" y="3260"/>
                </a:cubicBezTo>
                <a:cubicBezTo>
                  <a:pt x="3896" y="3335"/>
                  <a:pt x="4084" y="3358"/>
                  <a:pt x="4272" y="3383"/>
                </a:cubicBezTo>
                <a:cubicBezTo>
                  <a:pt x="4305" y="3387"/>
                  <a:pt x="4338" y="3389"/>
                  <a:pt x="4371" y="3389"/>
                </a:cubicBezTo>
                <a:cubicBezTo>
                  <a:pt x="4420" y="3389"/>
                  <a:pt x="4469" y="3385"/>
                  <a:pt x="4517" y="3375"/>
                </a:cubicBezTo>
                <a:cubicBezTo>
                  <a:pt x="4668" y="3343"/>
                  <a:pt x="4801" y="3198"/>
                  <a:pt x="4668" y="3012"/>
                </a:cubicBezTo>
                <a:cubicBezTo>
                  <a:pt x="4603" y="2922"/>
                  <a:pt x="4522" y="2842"/>
                  <a:pt x="4432" y="2779"/>
                </a:cubicBezTo>
                <a:cubicBezTo>
                  <a:pt x="4224" y="2634"/>
                  <a:pt x="3996" y="2528"/>
                  <a:pt x="3765" y="2428"/>
                </a:cubicBezTo>
                <a:cubicBezTo>
                  <a:pt x="3728" y="2410"/>
                  <a:pt x="3665" y="2410"/>
                  <a:pt x="3665" y="2360"/>
                </a:cubicBezTo>
                <a:cubicBezTo>
                  <a:pt x="3663" y="2323"/>
                  <a:pt x="3723" y="2315"/>
                  <a:pt x="3755" y="2298"/>
                </a:cubicBezTo>
                <a:cubicBezTo>
                  <a:pt x="3966" y="2190"/>
                  <a:pt x="4164" y="2057"/>
                  <a:pt x="4344" y="1904"/>
                </a:cubicBezTo>
                <a:cubicBezTo>
                  <a:pt x="4450" y="1809"/>
                  <a:pt x="4537" y="1699"/>
                  <a:pt x="4603" y="1573"/>
                </a:cubicBezTo>
                <a:cubicBezTo>
                  <a:pt x="4678" y="1438"/>
                  <a:pt x="4610" y="1290"/>
                  <a:pt x="4447" y="1252"/>
                </a:cubicBezTo>
                <a:cubicBezTo>
                  <a:pt x="4395" y="1240"/>
                  <a:pt x="4342" y="1234"/>
                  <a:pt x="4290" y="1234"/>
                </a:cubicBezTo>
                <a:cubicBezTo>
                  <a:pt x="4280" y="1234"/>
                  <a:pt x="4269" y="1234"/>
                  <a:pt x="4259" y="1235"/>
                </a:cubicBezTo>
                <a:cubicBezTo>
                  <a:pt x="4144" y="1242"/>
                  <a:pt x="4029" y="1262"/>
                  <a:pt x="3918" y="1298"/>
                </a:cubicBezTo>
                <a:cubicBezTo>
                  <a:pt x="3743" y="1358"/>
                  <a:pt x="3565" y="1410"/>
                  <a:pt x="3402" y="1496"/>
                </a:cubicBezTo>
                <a:cubicBezTo>
                  <a:pt x="3389" y="1501"/>
                  <a:pt x="3374" y="1508"/>
                  <a:pt x="3362" y="1511"/>
                </a:cubicBezTo>
                <a:cubicBezTo>
                  <a:pt x="3356" y="1512"/>
                  <a:pt x="3351" y="1513"/>
                  <a:pt x="3346" y="1513"/>
                </a:cubicBezTo>
                <a:cubicBezTo>
                  <a:pt x="3332" y="1513"/>
                  <a:pt x="3322" y="1505"/>
                  <a:pt x="3322" y="1488"/>
                </a:cubicBezTo>
                <a:cubicBezTo>
                  <a:pt x="3319" y="1458"/>
                  <a:pt x="3322" y="1428"/>
                  <a:pt x="3327" y="1400"/>
                </a:cubicBezTo>
                <a:cubicBezTo>
                  <a:pt x="3352" y="1207"/>
                  <a:pt x="3359" y="1014"/>
                  <a:pt x="3352" y="821"/>
                </a:cubicBezTo>
                <a:cubicBezTo>
                  <a:pt x="3347" y="643"/>
                  <a:pt x="3334" y="463"/>
                  <a:pt x="3282" y="290"/>
                </a:cubicBezTo>
                <a:cubicBezTo>
                  <a:pt x="3262" y="225"/>
                  <a:pt x="3234" y="162"/>
                  <a:pt x="3194" y="107"/>
                </a:cubicBezTo>
                <a:cubicBezTo>
                  <a:pt x="3141" y="36"/>
                  <a:pt x="3074" y="0"/>
                  <a:pt x="3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4"/>
          <p:cNvSpPr/>
          <p:nvPr/>
        </p:nvSpPr>
        <p:spPr>
          <a:xfrm>
            <a:off x="2085200" y="4449713"/>
            <a:ext cx="120025" cy="119750"/>
          </a:xfrm>
          <a:custGeom>
            <a:avLst/>
            <a:gdLst/>
            <a:ahLst/>
            <a:cxnLst/>
            <a:rect l="l" t="t" r="r" b="b"/>
            <a:pathLst>
              <a:path w="4801" h="4790" extrusionOk="0">
                <a:moveTo>
                  <a:pt x="3007" y="0"/>
                </a:moveTo>
                <a:cubicBezTo>
                  <a:pt x="2948" y="0"/>
                  <a:pt x="2888" y="28"/>
                  <a:pt x="2836" y="84"/>
                </a:cubicBezTo>
                <a:cubicBezTo>
                  <a:pt x="2733" y="190"/>
                  <a:pt x="2655" y="315"/>
                  <a:pt x="2602" y="450"/>
                </a:cubicBezTo>
                <a:cubicBezTo>
                  <a:pt x="2550" y="601"/>
                  <a:pt x="2507" y="756"/>
                  <a:pt x="2480" y="912"/>
                </a:cubicBezTo>
                <a:cubicBezTo>
                  <a:pt x="2470" y="969"/>
                  <a:pt x="2455" y="1024"/>
                  <a:pt x="2432" y="1079"/>
                </a:cubicBezTo>
                <a:cubicBezTo>
                  <a:pt x="2422" y="1104"/>
                  <a:pt x="2413" y="1116"/>
                  <a:pt x="2403" y="1116"/>
                </a:cubicBezTo>
                <a:cubicBezTo>
                  <a:pt x="2395" y="1116"/>
                  <a:pt x="2386" y="1110"/>
                  <a:pt x="2374" y="1097"/>
                </a:cubicBezTo>
                <a:cubicBezTo>
                  <a:pt x="2327" y="1047"/>
                  <a:pt x="2282" y="997"/>
                  <a:pt x="2234" y="949"/>
                </a:cubicBezTo>
                <a:cubicBezTo>
                  <a:pt x="2064" y="779"/>
                  <a:pt x="1896" y="603"/>
                  <a:pt x="1710" y="445"/>
                </a:cubicBezTo>
                <a:cubicBezTo>
                  <a:pt x="1635" y="378"/>
                  <a:pt x="1547" y="323"/>
                  <a:pt x="1449" y="290"/>
                </a:cubicBezTo>
                <a:cubicBezTo>
                  <a:pt x="1425" y="280"/>
                  <a:pt x="1400" y="276"/>
                  <a:pt x="1376" y="276"/>
                </a:cubicBezTo>
                <a:cubicBezTo>
                  <a:pt x="1291" y="276"/>
                  <a:pt x="1210" y="330"/>
                  <a:pt x="1181" y="415"/>
                </a:cubicBezTo>
                <a:cubicBezTo>
                  <a:pt x="1161" y="470"/>
                  <a:pt x="1154" y="531"/>
                  <a:pt x="1164" y="588"/>
                </a:cubicBezTo>
                <a:cubicBezTo>
                  <a:pt x="1174" y="666"/>
                  <a:pt x="1194" y="741"/>
                  <a:pt x="1221" y="814"/>
                </a:cubicBezTo>
                <a:cubicBezTo>
                  <a:pt x="1276" y="957"/>
                  <a:pt x="1352" y="1095"/>
                  <a:pt x="1447" y="1217"/>
                </a:cubicBezTo>
                <a:cubicBezTo>
                  <a:pt x="1497" y="1278"/>
                  <a:pt x="1540" y="1343"/>
                  <a:pt x="1585" y="1405"/>
                </a:cubicBezTo>
                <a:cubicBezTo>
                  <a:pt x="1594" y="1417"/>
                  <a:pt x="1587" y="1434"/>
                  <a:pt x="1573" y="1434"/>
                </a:cubicBezTo>
                <a:cubicBezTo>
                  <a:pt x="1571" y="1434"/>
                  <a:pt x="1569" y="1433"/>
                  <a:pt x="1567" y="1433"/>
                </a:cubicBezTo>
                <a:cubicBezTo>
                  <a:pt x="1530" y="1430"/>
                  <a:pt x="1490" y="1425"/>
                  <a:pt x="1454" y="1413"/>
                </a:cubicBezTo>
                <a:cubicBezTo>
                  <a:pt x="1314" y="1365"/>
                  <a:pt x="1171" y="1350"/>
                  <a:pt x="1056" y="1333"/>
                </a:cubicBezTo>
                <a:cubicBezTo>
                  <a:pt x="961" y="1320"/>
                  <a:pt x="893" y="1313"/>
                  <a:pt x="825" y="1303"/>
                </a:cubicBezTo>
                <a:cubicBezTo>
                  <a:pt x="772" y="1294"/>
                  <a:pt x="718" y="1291"/>
                  <a:pt x="665" y="1291"/>
                </a:cubicBezTo>
                <a:cubicBezTo>
                  <a:pt x="603" y="1291"/>
                  <a:pt x="541" y="1296"/>
                  <a:pt x="479" y="1305"/>
                </a:cubicBezTo>
                <a:cubicBezTo>
                  <a:pt x="422" y="1315"/>
                  <a:pt x="369" y="1340"/>
                  <a:pt x="324" y="1378"/>
                </a:cubicBezTo>
                <a:cubicBezTo>
                  <a:pt x="229" y="1453"/>
                  <a:pt x="201" y="1551"/>
                  <a:pt x="246" y="1661"/>
                </a:cubicBezTo>
                <a:cubicBezTo>
                  <a:pt x="271" y="1719"/>
                  <a:pt x="304" y="1774"/>
                  <a:pt x="349" y="1819"/>
                </a:cubicBezTo>
                <a:cubicBezTo>
                  <a:pt x="419" y="1892"/>
                  <a:pt x="502" y="1952"/>
                  <a:pt x="590" y="2002"/>
                </a:cubicBezTo>
                <a:cubicBezTo>
                  <a:pt x="785" y="2110"/>
                  <a:pt x="988" y="2202"/>
                  <a:pt x="1199" y="2275"/>
                </a:cubicBezTo>
                <a:cubicBezTo>
                  <a:pt x="1221" y="2283"/>
                  <a:pt x="1246" y="2290"/>
                  <a:pt x="1266" y="2300"/>
                </a:cubicBezTo>
                <a:cubicBezTo>
                  <a:pt x="1276" y="2305"/>
                  <a:pt x="1281" y="2313"/>
                  <a:pt x="1284" y="2320"/>
                </a:cubicBezTo>
                <a:cubicBezTo>
                  <a:pt x="1286" y="2328"/>
                  <a:pt x="1276" y="2338"/>
                  <a:pt x="1269" y="2340"/>
                </a:cubicBezTo>
                <a:cubicBezTo>
                  <a:pt x="1189" y="2375"/>
                  <a:pt x="1109" y="2408"/>
                  <a:pt x="1028" y="2441"/>
                </a:cubicBezTo>
                <a:cubicBezTo>
                  <a:pt x="748" y="2536"/>
                  <a:pt x="487" y="2684"/>
                  <a:pt x="259" y="2872"/>
                </a:cubicBezTo>
                <a:cubicBezTo>
                  <a:pt x="169" y="2947"/>
                  <a:pt x="88" y="3030"/>
                  <a:pt x="43" y="3140"/>
                </a:cubicBezTo>
                <a:cubicBezTo>
                  <a:pt x="1" y="3238"/>
                  <a:pt x="43" y="3353"/>
                  <a:pt x="141" y="3398"/>
                </a:cubicBezTo>
                <a:cubicBezTo>
                  <a:pt x="189" y="3421"/>
                  <a:pt x="239" y="3436"/>
                  <a:pt x="294" y="3443"/>
                </a:cubicBezTo>
                <a:cubicBezTo>
                  <a:pt x="386" y="3457"/>
                  <a:pt x="478" y="3464"/>
                  <a:pt x="571" y="3464"/>
                </a:cubicBezTo>
                <a:cubicBezTo>
                  <a:pt x="715" y="3464"/>
                  <a:pt x="859" y="3448"/>
                  <a:pt x="1001" y="3416"/>
                </a:cubicBezTo>
                <a:cubicBezTo>
                  <a:pt x="1131" y="3388"/>
                  <a:pt x="1261" y="3348"/>
                  <a:pt x="1392" y="3313"/>
                </a:cubicBezTo>
                <a:cubicBezTo>
                  <a:pt x="1394" y="3312"/>
                  <a:pt x="1396" y="3312"/>
                  <a:pt x="1399" y="3312"/>
                </a:cubicBezTo>
                <a:cubicBezTo>
                  <a:pt x="1416" y="3312"/>
                  <a:pt x="1431" y="3328"/>
                  <a:pt x="1427" y="3345"/>
                </a:cubicBezTo>
                <a:cubicBezTo>
                  <a:pt x="1389" y="3471"/>
                  <a:pt x="1354" y="3596"/>
                  <a:pt x="1314" y="3721"/>
                </a:cubicBezTo>
                <a:cubicBezTo>
                  <a:pt x="1269" y="3869"/>
                  <a:pt x="1244" y="4025"/>
                  <a:pt x="1239" y="4180"/>
                </a:cubicBezTo>
                <a:cubicBezTo>
                  <a:pt x="1234" y="4265"/>
                  <a:pt x="1241" y="4353"/>
                  <a:pt x="1264" y="4438"/>
                </a:cubicBezTo>
                <a:cubicBezTo>
                  <a:pt x="1305" y="4568"/>
                  <a:pt x="1385" y="4637"/>
                  <a:pt x="1487" y="4637"/>
                </a:cubicBezTo>
                <a:cubicBezTo>
                  <a:pt x="1533" y="4637"/>
                  <a:pt x="1584" y="4623"/>
                  <a:pt x="1637" y="4594"/>
                </a:cubicBezTo>
                <a:cubicBezTo>
                  <a:pt x="1705" y="4556"/>
                  <a:pt x="1765" y="4506"/>
                  <a:pt x="1815" y="4448"/>
                </a:cubicBezTo>
                <a:cubicBezTo>
                  <a:pt x="1898" y="4358"/>
                  <a:pt x="1968" y="4258"/>
                  <a:pt x="2021" y="4150"/>
                </a:cubicBezTo>
                <a:cubicBezTo>
                  <a:pt x="2066" y="4057"/>
                  <a:pt x="2111" y="3967"/>
                  <a:pt x="2156" y="3877"/>
                </a:cubicBezTo>
                <a:cubicBezTo>
                  <a:pt x="2161" y="3867"/>
                  <a:pt x="2169" y="3859"/>
                  <a:pt x="2174" y="3854"/>
                </a:cubicBezTo>
                <a:cubicBezTo>
                  <a:pt x="2184" y="3862"/>
                  <a:pt x="2196" y="3869"/>
                  <a:pt x="2204" y="3879"/>
                </a:cubicBezTo>
                <a:cubicBezTo>
                  <a:pt x="2297" y="4087"/>
                  <a:pt x="2407" y="4288"/>
                  <a:pt x="2532" y="4478"/>
                </a:cubicBezTo>
                <a:cubicBezTo>
                  <a:pt x="2612" y="4601"/>
                  <a:pt x="2705" y="4709"/>
                  <a:pt x="2843" y="4774"/>
                </a:cubicBezTo>
                <a:cubicBezTo>
                  <a:pt x="2863" y="4785"/>
                  <a:pt x="2885" y="4790"/>
                  <a:pt x="2907" y="4790"/>
                </a:cubicBezTo>
                <a:cubicBezTo>
                  <a:pt x="2937" y="4790"/>
                  <a:pt x="2966" y="4780"/>
                  <a:pt x="2991" y="4762"/>
                </a:cubicBezTo>
                <a:cubicBezTo>
                  <a:pt x="3034" y="4734"/>
                  <a:pt x="3064" y="4696"/>
                  <a:pt x="3084" y="4651"/>
                </a:cubicBezTo>
                <a:cubicBezTo>
                  <a:pt x="3121" y="4561"/>
                  <a:pt x="3139" y="4466"/>
                  <a:pt x="3139" y="4368"/>
                </a:cubicBezTo>
                <a:cubicBezTo>
                  <a:pt x="3134" y="4175"/>
                  <a:pt x="3104" y="3982"/>
                  <a:pt x="3044" y="3797"/>
                </a:cubicBezTo>
                <a:cubicBezTo>
                  <a:pt x="3041" y="3789"/>
                  <a:pt x="3039" y="3777"/>
                  <a:pt x="3044" y="3772"/>
                </a:cubicBezTo>
                <a:cubicBezTo>
                  <a:pt x="3048" y="3765"/>
                  <a:pt x="3053" y="3763"/>
                  <a:pt x="3057" y="3763"/>
                </a:cubicBezTo>
                <a:cubicBezTo>
                  <a:pt x="3065" y="3763"/>
                  <a:pt x="3072" y="3770"/>
                  <a:pt x="3079" y="3777"/>
                </a:cubicBezTo>
                <a:cubicBezTo>
                  <a:pt x="3199" y="3882"/>
                  <a:pt x="3324" y="3982"/>
                  <a:pt x="3455" y="4072"/>
                </a:cubicBezTo>
                <a:cubicBezTo>
                  <a:pt x="3532" y="4122"/>
                  <a:pt x="3615" y="4160"/>
                  <a:pt x="3705" y="4180"/>
                </a:cubicBezTo>
                <a:cubicBezTo>
                  <a:pt x="3728" y="4185"/>
                  <a:pt x="3750" y="4187"/>
                  <a:pt x="3770" y="4187"/>
                </a:cubicBezTo>
                <a:cubicBezTo>
                  <a:pt x="3935" y="4187"/>
                  <a:pt x="4015" y="4044"/>
                  <a:pt x="3989" y="3917"/>
                </a:cubicBezTo>
                <a:cubicBezTo>
                  <a:pt x="3973" y="3839"/>
                  <a:pt x="3951" y="3766"/>
                  <a:pt x="3921" y="3696"/>
                </a:cubicBezTo>
                <a:cubicBezTo>
                  <a:pt x="3856" y="3553"/>
                  <a:pt x="3783" y="3418"/>
                  <a:pt x="3698" y="3288"/>
                </a:cubicBezTo>
                <a:cubicBezTo>
                  <a:pt x="3693" y="3280"/>
                  <a:pt x="3685" y="3268"/>
                  <a:pt x="3688" y="3263"/>
                </a:cubicBezTo>
                <a:cubicBezTo>
                  <a:pt x="3691" y="3255"/>
                  <a:pt x="3695" y="3253"/>
                  <a:pt x="3701" y="3253"/>
                </a:cubicBezTo>
                <a:cubicBezTo>
                  <a:pt x="3708" y="3253"/>
                  <a:pt x="3716" y="3257"/>
                  <a:pt x="3723" y="3260"/>
                </a:cubicBezTo>
                <a:cubicBezTo>
                  <a:pt x="3896" y="3335"/>
                  <a:pt x="4084" y="3358"/>
                  <a:pt x="4272" y="3383"/>
                </a:cubicBezTo>
                <a:cubicBezTo>
                  <a:pt x="4305" y="3387"/>
                  <a:pt x="4338" y="3389"/>
                  <a:pt x="4371" y="3389"/>
                </a:cubicBezTo>
                <a:cubicBezTo>
                  <a:pt x="4420" y="3389"/>
                  <a:pt x="4469" y="3385"/>
                  <a:pt x="4517" y="3375"/>
                </a:cubicBezTo>
                <a:cubicBezTo>
                  <a:pt x="4668" y="3343"/>
                  <a:pt x="4801" y="3198"/>
                  <a:pt x="4668" y="3012"/>
                </a:cubicBezTo>
                <a:cubicBezTo>
                  <a:pt x="4603" y="2922"/>
                  <a:pt x="4522" y="2842"/>
                  <a:pt x="4432" y="2779"/>
                </a:cubicBezTo>
                <a:cubicBezTo>
                  <a:pt x="4224" y="2634"/>
                  <a:pt x="3996" y="2528"/>
                  <a:pt x="3765" y="2428"/>
                </a:cubicBezTo>
                <a:cubicBezTo>
                  <a:pt x="3728" y="2410"/>
                  <a:pt x="3665" y="2410"/>
                  <a:pt x="3665" y="2360"/>
                </a:cubicBezTo>
                <a:cubicBezTo>
                  <a:pt x="3663" y="2323"/>
                  <a:pt x="3723" y="2315"/>
                  <a:pt x="3755" y="2298"/>
                </a:cubicBezTo>
                <a:cubicBezTo>
                  <a:pt x="3966" y="2190"/>
                  <a:pt x="4164" y="2057"/>
                  <a:pt x="4344" y="1904"/>
                </a:cubicBezTo>
                <a:cubicBezTo>
                  <a:pt x="4450" y="1809"/>
                  <a:pt x="4537" y="1699"/>
                  <a:pt x="4603" y="1573"/>
                </a:cubicBezTo>
                <a:cubicBezTo>
                  <a:pt x="4678" y="1438"/>
                  <a:pt x="4610" y="1290"/>
                  <a:pt x="4447" y="1252"/>
                </a:cubicBezTo>
                <a:cubicBezTo>
                  <a:pt x="4395" y="1240"/>
                  <a:pt x="4342" y="1234"/>
                  <a:pt x="4290" y="1234"/>
                </a:cubicBezTo>
                <a:cubicBezTo>
                  <a:pt x="4280" y="1234"/>
                  <a:pt x="4269" y="1234"/>
                  <a:pt x="4259" y="1235"/>
                </a:cubicBezTo>
                <a:cubicBezTo>
                  <a:pt x="4144" y="1242"/>
                  <a:pt x="4029" y="1262"/>
                  <a:pt x="3918" y="1298"/>
                </a:cubicBezTo>
                <a:cubicBezTo>
                  <a:pt x="3743" y="1358"/>
                  <a:pt x="3565" y="1410"/>
                  <a:pt x="3402" y="1496"/>
                </a:cubicBezTo>
                <a:cubicBezTo>
                  <a:pt x="3389" y="1501"/>
                  <a:pt x="3374" y="1508"/>
                  <a:pt x="3362" y="1511"/>
                </a:cubicBezTo>
                <a:cubicBezTo>
                  <a:pt x="3356" y="1512"/>
                  <a:pt x="3351" y="1513"/>
                  <a:pt x="3346" y="1513"/>
                </a:cubicBezTo>
                <a:cubicBezTo>
                  <a:pt x="3332" y="1513"/>
                  <a:pt x="3322" y="1505"/>
                  <a:pt x="3322" y="1488"/>
                </a:cubicBezTo>
                <a:cubicBezTo>
                  <a:pt x="3319" y="1458"/>
                  <a:pt x="3322" y="1428"/>
                  <a:pt x="3327" y="1400"/>
                </a:cubicBezTo>
                <a:cubicBezTo>
                  <a:pt x="3352" y="1207"/>
                  <a:pt x="3359" y="1014"/>
                  <a:pt x="3352" y="821"/>
                </a:cubicBezTo>
                <a:cubicBezTo>
                  <a:pt x="3347" y="643"/>
                  <a:pt x="3334" y="463"/>
                  <a:pt x="3282" y="290"/>
                </a:cubicBezTo>
                <a:cubicBezTo>
                  <a:pt x="3262" y="225"/>
                  <a:pt x="3234" y="162"/>
                  <a:pt x="3194" y="107"/>
                </a:cubicBezTo>
                <a:cubicBezTo>
                  <a:pt x="3141" y="36"/>
                  <a:pt x="3074" y="0"/>
                  <a:pt x="3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4"/>
          <p:cNvSpPr/>
          <p:nvPr/>
        </p:nvSpPr>
        <p:spPr>
          <a:xfrm>
            <a:off x="4264313" y="4478613"/>
            <a:ext cx="61875" cy="61950"/>
          </a:xfrm>
          <a:custGeom>
            <a:avLst/>
            <a:gdLst/>
            <a:ahLst/>
            <a:cxnLst/>
            <a:rect l="l" t="t" r="r" b="b"/>
            <a:pathLst>
              <a:path w="2475" h="2478" extrusionOk="0">
                <a:moveTo>
                  <a:pt x="1239" y="1"/>
                </a:moveTo>
                <a:cubicBezTo>
                  <a:pt x="554" y="1"/>
                  <a:pt x="0" y="557"/>
                  <a:pt x="0" y="1239"/>
                </a:cubicBezTo>
                <a:cubicBezTo>
                  <a:pt x="0" y="1923"/>
                  <a:pt x="554" y="2477"/>
                  <a:pt x="1239" y="2477"/>
                </a:cubicBezTo>
                <a:cubicBezTo>
                  <a:pt x="1920" y="2477"/>
                  <a:pt x="2474" y="1923"/>
                  <a:pt x="2474" y="1239"/>
                </a:cubicBezTo>
                <a:cubicBezTo>
                  <a:pt x="2474" y="557"/>
                  <a:pt x="1920" y="1"/>
                  <a:pt x="1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565"/>
        <p:cNvGrpSpPr/>
        <p:nvPr/>
      </p:nvGrpSpPr>
      <p:grpSpPr>
        <a:xfrm>
          <a:off x="0" y="0"/>
          <a:ext cx="0" cy="0"/>
          <a:chOff x="0" y="0"/>
          <a:chExt cx="0" cy="0"/>
        </a:xfrm>
      </p:grpSpPr>
      <p:sp>
        <p:nvSpPr>
          <p:cNvPr id="566" name="Google Shape;566;p28"/>
          <p:cNvSpPr txBox="1">
            <a:spLocks noGrp="1"/>
          </p:cNvSpPr>
          <p:nvPr>
            <p:ph type="title"/>
          </p:nvPr>
        </p:nvSpPr>
        <p:spPr>
          <a:xfrm>
            <a:off x="965475" y="547425"/>
            <a:ext cx="5479500" cy="1383300"/>
          </a:xfrm>
          <a:prstGeom prst="rect">
            <a:avLst/>
          </a:prstGeom>
          <a:ln w="76200" cap="flat" cmpd="sng">
            <a:solidFill>
              <a:schemeClr val="accent1"/>
            </a:solidFill>
            <a:prstDash val="solid"/>
            <a:round/>
            <a:headEnd type="none" w="sm" len="sm"/>
            <a:tailEnd type="none" w="sm" len="sm"/>
          </a:ln>
        </p:spPr>
        <p:txBody>
          <a:bodyPr spcFirstLastPara="1" wrap="square" lIns="91425" tIns="91425" rIns="91425" bIns="91425" anchor="b" anchorCtr="0">
            <a:noAutofit/>
          </a:bodyPr>
          <a:lstStyle>
            <a:lvl1pPr lvl="0" rtl="0">
              <a:spcBef>
                <a:spcPts val="0"/>
              </a:spcBef>
              <a:spcAft>
                <a:spcPts val="0"/>
              </a:spcAft>
              <a:buSzPts val="3500"/>
              <a:buNone/>
              <a:defRPr sz="6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67" name="Google Shape;567;p28"/>
          <p:cNvSpPr txBox="1">
            <a:spLocks noGrp="1"/>
          </p:cNvSpPr>
          <p:nvPr>
            <p:ph type="subTitle" idx="1"/>
          </p:nvPr>
        </p:nvSpPr>
        <p:spPr>
          <a:xfrm>
            <a:off x="965475" y="1930725"/>
            <a:ext cx="3616200" cy="1211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68" name="Google Shape;568;p28"/>
          <p:cNvSpPr/>
          <p:nvPr/>
        </p:nvSpPr>
        <p:spPr>
          <a:xfrm>
            <a:off x="8399838" y="1603213"/>
            <a:ext cx="61875" cy="61950"/>
          </a:xfrm>
          <a:custGeom>
            <a:avLst/>
            <a:gdLst/>
            <a:ahLst/>
            <a:cxnLst/>
            <a:rect l="l" t="t" r="r" b="b"/>
            <a:pathLst>
              <a:path w="2475" h="2478" extrusionOk="0">
                <a:moveTo>
                  <a:pt x="1239" y="1"/>
                </a:moveTo>
                <a:cubicBezTo>
                  <a:pt x="554" y="1"/>
                  <a:pt x="0" y="557"/>
                  <a:pt x="0" y="1239"/>
                </a:cubicBezTo>
                <a:cubicBezTo>
                  <a:pt x="0" y="1923"/>
                  <a:pt x="554" y="2477"/>
                  <a:pt x="1239" y="2477"/>
                </a:cubicBezTo>
                <a:cubicBezTo>
                  <a:pt x="1920" y="2477"/>
                  <a:pt x="2474" y="1923"/>
                  <a:pt x="2474" y="1239"/>
                </a:cubicBezTo>
                <a:cubicBezTo>
                  <a:pt x="2474" y="557"/>
                  <a:pt x="1920" y="1"/>
                  <a:pt x="1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9" name="Google Shape;569;p28"/>
          <p:cNvGrpSpPr/>
          <p:nvPr/>
        </p:nvGrpSpPr>
        <p:grpSpPr>
          <a:xfrm>
            <a:off x="6772863" y="2324838"/>
            <a:ext cx="229725" cy="386475"/>
            <a:chOff x="2130450" y="-1642275"/>
            <a:chExt cx="229725" cy="386475"/>
          </a:xfrm>
        </p:grpSpPr>
        <p:sp>
          <p:nvSpPr>
            <p:cNvPr id="570" name="Google Shape;570;p28"/>
            <p:cNvSpPr/>
            <p:nvPr/>
          </p:nvSpPr>
          <p:spPr>
            <a:xfrm>
              <a:off x="2130450" y="-1642275"/>
              <a:ext cx="229725" cy="386475"/>
            </a:xfrm>
            <a:custGeom>
              <a:avLst/>
              <a:gdLst/>
              <a:ahLst/>
              <a:cxnLst/>
              <a:rect l="l" t="t" r="r" b="b"/>
              <a:pathLst>
                <a:path w="9189" h="15459" extrusionOk="0">
                  <a:moveTo>
                    <a:pt x="1046" y="1"/>
                  </a:moveTo>
                  <a:cubicBezTo>
                    <a:pt x="973" y="1"/>
                    <a:pt x="928" y="37"/>
                    <a:pt x="881" y="122"/>
                  </a:cubicBezTo>
                  <a:cubicBezTo>
                    <a:pt x="822" y="223"/>
                    <a:pt x="775" y="326"/>
                    <a:pt x="738" y="436"/>
                  </a:cubicBezTo>
                  <a:cubicBezTo>
                    <a:pt x="0" y="2630"/>
                    <a:pt x="169" y="5176"/>
                    <a:pt x="728" y="7394"/>
                  </a:cubicBezTo>
                  <a:cubicBezTo>
                    <a:pt x="1322" y="9747"/>
                    <a:pt x="2410" y="12072"/>
                    <a:pt x="4110" y="13815"/>
                  </a:cubicBezTo>
                  <a:cubicBezTo>
                    <a:pt x="4397" y="14109"/>
                    <a:pt x="4721" y="14358"/>
                    <a:pt x="5031" y="14621"/>
                  </a:cubicBezTo>
                  <a:cubicBezTo>
                    <a:pt x="5667" y="15169"/>
                    <a:pt x="6403" y="15459"/>
                    <a:pt x="7069" y="15459"/>
                  </a:cubicBezTo>
                  <a:cubicBezTo>
                    <a:pt x="7904" y="15459"/>
                    <a:pt x="8629" y="15003"/>
                    <a:pt x="8909" y="14029"/>
                  </a:cubicBezTo>
                  <a:cubicBezTo>
                    <a:pt x="9189" y="13054"/>
                    <a:pt x="9059" y="12049"/>
                    <a:pt x="9050" y="11823"/>
                  </a:cubicBezTo>
                  <a:cubicBezTo>
                    <a:pt x="8860" y="7281"/>
                    <a:pt x="4453" y="894"/>
                    <a:pt x="1144" y="16"/>
                  </a:cubicBezTo>
                  <a:cubicBezTo>
                    <a:pt x="1106" y="6"/>
                    <a:pt x="1074" y="1"/>
                    <a:pt x="10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8"/>
            <p:cNvSpPr/>
            <p:nvPr/>
          </p:nvSpPr>
          <p:spPr>
            <a:xfrm>
              <a:off x="2177300" y="-1593025"/>
              <a:ext cx="127200" cy="290500"/>
            </a:xfrm>
            <a:custGeom>
              <a:avLst/>
              <a:gdLst/>
              <a:ahLst/>
              <a:cxnLst/>
              <a:rect l="l" t="t" r="r" b="b"/>
              <a:pathLst>
                <a:path w="5088" h="11620" extrusionOk="0">
                  <a:moveTo>
                    <a:pt x="0" y="0"/>
                  </a:moveTo>
                  <a:lnTo>
                    <a:pt x="0" y="0"/>
                  </a:lnTo>
                  <a:cubicBezTo>
                    <a:pt x="69" y="118"/>
                    <a:pt x="144" y="228"/>
                    <a:pt x="224" y="336"/>
                  </a:cubicBezTo>
                  <a:cubicBezTo>
                    <a:pt x="463" y="653"/>
                    <a:pt x="675" y="994"/>
                    <a:pt x="851" y="1348"/>
                  </a:cubicBezTo>
                  <a:cubicBezTo>
                    <a:pt x="902" y="1440"/>
                    <a:pt x="975" y="1614"/>
                    <a:pt x="1020" y="1708"/>
                  </a:cubicBezTo>
                  <a:cubicBezTo>
                    <a:pt x="1064" y="1820"/>
                    <a:pt x="1125" y="1959"/>
                    <a:pt x="1168" y="2074"/>
                  </a:cubicBezTo>
                  <a:cubicBezTo>
                    <a:pt x="1804" y="3756"/>
                    <a:pt x="1976" y="5588"/>
                    <a:pt x="2504" y="7303"/>
                  </a:cubicBezTo>
                  <a:cubicBezTo>
                    <a:pt x="2866" y="8543"/>
                    <a:pt x="3568" y="9659"/>
                    <a:pt x="4365" y="10661"/>
                  </a:cubicBezTo>
                  <a:cubicBezTo>
                    <a:pt x="4614" y="10976"/>
                    <a:pt x="4886" y="11272"/>
                    <a:pt x="5088" y="11620"/>
                  </a:cubicBezTo>
                  <a:cubicBezTo>
                    <a:pt x="5039" y="11495"/>
                    <a:pt x="4982" y="11373"/>
                    <a:pt x="4917" y="11256"/>
                  </a:cubicBezTo>
                  <a:cubicBezTo>
                    <a:pt x="4808" y="11058"/>
                    <a:pt x="4609" y="10760"/>
                    <a:pt x="4489" y="10572"/>
                  </a:cubicBezTo>
                  <a:cubicBezTo>
                    <a:pt x="3998" y="9788"/>
                    <a:pt x="3512" y="8989"/>
                    <a:pt x="3178" y="8127"/>
                  </a:cubicBezTo>
                  <a:cubicBezTo>
                    <a:pt x="2936" y="7516"/>
                    <a:pt x="2772" y="6875"/>
                    <a:pt x="2619" y="6234"/>
                  </a:cubicBezTo>
                  <a:cubicBezTo>
                    <a:pt x="2253" y="4677"/>
                    <a:pt x="1980" y="3040"/>
                    <a:pt x="1224" y="1609"/>
                  </a:cubicBezTo>
                  <a:cubicBezTo>
                    <a:pt x="1168" y="1510"/>
                    <a:pt x="1081" y="1348"/>
                    <a:pt x="1020" y="1257"/>
                  </a:cubicBezTo>
                  <a:cubicBezTo>
                    <a:pt x="879" y="1024"/>
                    <a:pt x="719" y="806"/>
                    <a:pt x="543" y="599"/>
                  </a:cubicBezTo>
                  <a:cubicBezTo>
                    <a:pt x="369" y="392"/>
                    <a:pt x="172" y="212"/>
                    <a:pt x="3" y="2"/>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2" name="Google Shape;572;p28"/>
          <p:cNvSpPr/>
          <p:nvPr/>
        </p:nvSpPr>
        <p:spPr>
          <a:xfrm>
            <a:off x="297238" y="2475075"/>
            <a:ext cx="83175" cy="86000"/>
          </a:xfrm>
          <a:custGeom>
            <a:avLst/>
            <a:gdLst/>
            <a:ahLst/>
            <a:cxnLst/>
            <a:rect l="l" t="t" r="r" b="b"/>
            <a:pathLst>
              <a:path w="3327" h="3440" extrusionOk="0">
                <a:moveTo>
                  <a:pt x="1611" y="1"/>
                </a:moveTo>
                <a:cubicBezTo>
                  <a:pt x="1597" y="1"/>
                  <a:pt x="1583" y="4"/>
                  <a:pt x="1570" y="10"/>
                </a:cubicBezTo>
                <a:cubicBezTo>
                  <a:pt x="1527" y="30"/>
                  <a:pt x="1490" y="55"/>
                  <a:pt x="1454" y="88"/>
                </a:cubicBezTo>
                <a:cubicBezTo>
                  <a:pt x="1417" y="128"/>
                  <a:pt x="1384" y="173"/>
                  <a:pt x="1354" y="218"/>
                </a:cubicBezTo>
                <a:cubicBezTo>
                  <a:pt x="1277" y="341"/>
                  <a:pt x="1211" y="471"/>
                  <a:pt x="1161" y="607"/>
                </a:cubicBezTo>
                <a:cubicBezTo>
                  <a:pt x="1121" y="710"/>
                  <a:pt x="1086" y="815"/>
                  <a:pt x="1058" y="923"/>
                </a:cubicBezTo>
                <a:cubicBezTo>
                  <a:pt x="1043" y="990"/>
                  <a:pt x="1026" y="1058"/>
                  <a:pt x="1013" y="1126"/>
                </a:cubicBezTo>
                <a:cubicBezTo>
                  <a:pt x="1011" y="1163"/>
                  <a:pt x="981" y="1193"/>
                  <a:pt x="946" y="1198"/>
                </a:cubicBezTo>
                <a:cubicBezTo>
                  <a:pt x="913" y="1206"/>
                  <a:pt x="883" y="1216"/>
                  <a:pt x="855" y="1226"/>
                </a:cubicBezTo>
                <a:cubicBezTo>
                  <a:pt x="725" y="1276"/>
                  <a:pt x="600" y="1331"/>
                  <a:pt x="479" y="1396"/>
                </a:cubicBezTo>
                <a:cubicBezTo>
                  <a:pt x="367" y="1454"/>
                  <a:pt x="259" y="1522"/>
                  <a:pt x="159" y="1594"/>
                </a:cubicBezTo>
                <a:cubicBezTo>
                  <a:pt x="113" y="1627"/>
                  <a:pt x="73" y="1664"/>
                  <a:pt x="36" y="1705"/>
                </a:cubicBezTo>
                <a:cubicBezTo>
                  <a:pt x="1" y="1747"/>
                  <a:pt x="3" y="1810"/>
                  <a:pt x="41" y="1850"/>
                </a:cubicBezTo>
                <a:cubicBezTo>
                  <a:pt x="96" y="1900"/>
                  <a:pt x="159" y="1948"/>
                  <a:pt x="224" y="1985"/>
                </a:cubicBezTo>
                <a:cubicBezTo>
                  <a:pt x="419" y="2098"/>
                  <a:pt x="627" y="2188"/>
                  <a:pt x="843" y="2256"/>
                </a:cubicBezTo>
                <a:cubicBezTo>
                  <a:pt x="893" y="2271"/>
                  <a:pt x="943" y="2284"/>
                  <a:pt x="996" y="2296"/>
                </a:cubicBezTo>
                <a:cubicBezTo>
                  <a:pt x="1026" y="2301"/>
                  <a:pt x="1051" y="2324"/>
                  <a:pt x="1053" y="2354"/>
                </a:cubicBezTo>
                <a:cubicBezTo>
                  <a:pt x="1073" y="2439"/>
                  <a:pt x="1101" y="2522"/>
                  <a:pt x="1131" y="2604"/>
                </a:cubicBezTo>
                <a:cubicBezTo>
                  <a:pt x="1171" y="2717"/>
                  <a:pt x="1219" y="2828"/>
                  <a:pt x="1274" y="2938"/>
                </a:cubicBezTo>
                <a:cubicBezTo>
                  <a:pt x="1332" y="3063"/>
                  <a:pt x="1407" y="3178"/>
                  <a:pt x="1492" y="3286"/>
                </a:cubicBezTo>
                <a:cubicBezTo>
                  <a:pt x="1537" y="3341"/>
                  <a:pt x="1590" y="3389"/>
                  <a:pt x="1652" y="3422"/>
                </a:cubicBezTo>
                <a:cubicBezTo>
                  <a:pt x="1674" y="3433"/>
                  <a:pt x="1697" y="3439"/>
                  <a:pt x="1721" y="3439"/>
                </a:cubicBezTo>
                <a:cubicBezTo>
                  <a:pt x="1752" y="3439"/>
                  <a:pt x="1782" y="3429"/>
                  <a:pt x="1808" y="3409"/>
                </a:cubicBezTo>
                <a:cubicBezTo>
                  <a:pt x="1851" y="3381"/>
                  <a:pt x="1891" y="3346"/>
                  <a:pt x="1921" y="3306"/>
                </a:cubicBezTo>
                <a:cubicBezTo>
                  <a:pt x="1978" y="3234"/>
                  <a:pt x="2028" y="3153"/>
                  <a:pt x="2069" y="3068"/>
                </a:cubicBezTo>
                <a:cubicBezTo>
                  <a:pt x="2174" y="2855"/>
                  <a:pt x="2254" y="2630"/>
                  <a:pt x="2304" y="2399"/>
                </a:cubicBezTo>
                <a:cubicBezTo>
                  <a:pt x="2312" y="2366"/>
                  <a:pt x="2319" y="2336"/>
                  <a:pt x="2324" y="2304"/>
                </a:cubicBezTo>
                <a:cubicBezTo>
                  <a:pt x="2327" y="2276"/>
                  <a:pt x="2347" y="2254"/>
                  <a:pt x="2377" y="2249"/>
                </a:cubicBezTo>
                <a:cubicBezTo>
                  <a:pt x="2440" y="2231"/>
                  <a:pt x="2502" y="2211"/>
                  <a:pt x="2562" y="2183"/>
                </a:cubicBezTo>
                <a:cubicBezTo>
                  <a:pt x="2728" y="2116"/>
                  <a:pt x="2886" y="2035"/>
                  <a:pt x="3039" y="1940"/>
                </a:cubicBezTo>
                <a:cubicBezTo>
                  <a:pt x="3116" y="1895"/>
                  <a:pt x="3192" y="1840"/>
                  <a:pt x="3259" y="1780"/>
                </a:cubicBezTo>
                <a:cubicBezTo>
                  <a:pt x="3274" y="1762"/>
                  <a:pt x="3292" y="1747"/>
                  <a:pt x="3307" y="1730"/>
                </a:cubicBezTo>
                <a:cubicBezTo>
                  <a:pt x="3319" y="1712"/>
                  <a:pt x="3327" y="1690"/>
                  <a:pt x="3327" y="1670"/>
                </a:cubicBezTo>
                <a:cubicBezTo>
                  <a:pt x="3324" y="1639"/>
                  <a:pt x="3309" y="1612"/>
                  <a:pt x="3287" y="1592"/>
                </a:cubicBezTo>
                <a:cubicBezTo>
                  <a:pt x="3239" y="1544"/>
                  <a:pt x="3184" y="1504"/>
                  <a:pt x="3126" y="1469"/>
                </a:cubicBezTo>
                <a:cubicBezTo>
                  <a:pt x="3001" y="1396"/>
                  <a:pt x="2871" y="1334"/>
                  <a:pt x="2738" y="1278"/>
                </a:cubicBezTo>
                <a:cubicBezTo>
                  <a:pt x="2610" y="1226"/>
                  <a:pt x="2477" y="1183"/>
                  <a:pt x="2344" y="1151"/>
                </a:cubicBezTo>
                <a:cubicBezTo>
                  <a:pt x="2309" y="1146"/>
                  <a:pt x="2282" y="1121"/>
                  <a:pt x="2277" y="1085"/>
                </a:cubicBezTo>
                <a:cubicBezTo>
                  <a:pt x="2206" y="810"/>
                  <a:pt x="2094" y="544"/>
                  <a:pt x="1943" y="303"/>
                </a:cubicBezTo>
                <a:cubicBezTo>
                  <a:pt x="1893" y="216"/>
                  <a:pt x="1825" y="136"/>
                  <a:pt x="1750" y="68"/>
                </a:cubicBezTo>
                <a:cubicBezTo>
                  <a:pt x="1718" y="40"/>
                  <a:pt x="1680" y="18"/>
                  <a:pt x="1637" y="5"/>
                </a:cubicBezTo>
                <a:cubicBezTo>
                  <a:pt x="1629" y="2"/>
                  <a:pt x="1620" y="1"/>
                  <a:pt x="16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3" name="Google Shape;573;p28"/>
          <p:cNvGrpSpPr/>
          <p:nvPr/>
        </p:nvGrpSpPr>
        <p:grpSpPr>
          <a:xfrm flipH="1">
            <a:off x="150688" y="3961700"/>
            <a:ext cx="229725" cy="386475"/>
            <a:chOff x="2130450" y="-1642275"/>
            <a:chExt cx="229725" cy="386475"/>
          </a:xfrm>
        </p:grpSpPr>
        <p:sp>
          <p:nvSpPr>
            <p:cNvPr id="574" name="Google Shape;574;p28"/>
            <p:cNvSpPr/>
            <p:nvPr/>
          </p:nvSpPr>
          <p:spPr>
            <a:xfrm>
              <a:off x="2130450" y="-1642275"/>
              <a:ext cx="229725" cy="386475"/>
            </a:xfrm>
            <a:custGeom>
              <a:avLst/>
              <a:gdLst/>
              <a:ahLst/>
              <a:cxnLst/>
              <a:rect l="l" t="t" r="r" b="b"/>
              <a:pathLst>
                <a:path w="9189" h="15459" extrusionOk="0">
                  <a:moveTo>
                    <a:pt x="1046" y="1"/>
                  </a:moveTo>
                  <a:cubicBezTo>
                    <a:pt x="973" y="1"/>
                    <a:pt x="928" y="37"/>
                    <a:pt x="881" y="122"/>
                  </a:cubicBezTo>
                  <a:cubicBezTo>
                    <a:pt x="822" y="223"/>
                    <a:pt x="775" y="326"/>
                    <a:pt x="738" y="436"/>
                  </a:cubicBezTo>
                  <a:cubicBezTo>
                    <a:pt x="0" y="2630"/>
                    <a:pt x="169" y="5176"/>
                    <a:pt x="728" y="7394"/>
                  </a:cubicBezTo>
                  <a:cubicBezTo>
                    <a:pt x="1322" y="9747"/>
                    <a:pt x="2410" y="12072"/>
                    <a:pt x="4110" y="13815"/>
                  </a:cubicBezTo>
                  <a:cubicBezTo>
                    <a:pt x="4397" y="14109"/>
                    <a:pt x="4721" y="14358"/>
                    <a:pt x="5031" y="14621"/>
                  </a:cubicBezTo>
                  <a:cubicBezTo>
                    <a:pt x="5667" y="15169"/>
                    <a:pt x="6403" y="15459"/>
                    <a:pt x="7069" y="15459"/>
                  </a:cubicBezTo>
                  <a:cubicBezTo>
                    <a:pt x="7904" y="15459"/>
                    <a:pt x="8629" y="15003"/>
                    <a:pt x="8909" y="14029"/>
                  </a:cubicBezTo>
                  <a:cubicBezTo>
                    <a:pt x="9189" y="13054"/>
                    <a:pt x="9059" y="12049"/>
                    <a:pt x="9050" y="11823"/>
                  </a:cubicBezTo>
                  <a:cubicBezTo>
                    <a:pt x="8860" y="7281"/>
                    <a:pt x="4453" y="894"/>
                    <a:pt x="1144" y="16"/>
                  </a:cubicBezTo>
                  <a:cubicBezTo>
                    <a:pt x="1106" y="6"/>
                    <a:pt x="1074" y="1"/>
                    <a:pt x="10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8"/>
            <p:cNvSpPr/>
            <p:nvPr/>
          </p:nvSpPr>
          <p:spPr>
            <a:xfrm>
              <a:off x="2177300" y="-1593025"/>
              <a:ext cx="127200" cy="290500"/>
            </a:xfrm>
            <a:custGeom>
              <a:avLst/>
              <a:gdLst/>
              <a:ahLst/>
              <a:cxnLst/>
              <a:rect l="l" t="t" r="r" b="b"/>
              <a:pathLst>
                <a:path w="5088" h="11620" extrusionOk="0">
                  <a:moveTo>
                    <a:pt x="0" y="0"/>
                  </a:moveTo>
                  <a:lnTo>
                    <a:pt x="0" y="0"/>
                  </a:lnTo>
                  <a:cubicBezTo>
                    <a:pt x="69" y="118"/>
                    <a:pt x="144" y="228"/>
                    <a:pt x="224" y="336"/>
                  </a:cubicBezTo>
                  <a:cubicBezTo>
                    <a:pt x="463" y="653"/>
                    <a:pt x="675" y="994"/>
                    <a:pt x="851" y="1348"/>
                  </a:cubicBezTo>
                  <a:cubicBezTo>
                    <a:pt x="902" y="1440"/>
                    <a:pt x="975" y="1614"/>
                    <a:pt x="1020" y="1708"/>
                  </a:cubicBezTo>
                  <a:cubicBezTo>
                    <a:pt x="1064" y="1820"/>
                    <a:pt x="1125" y="1959"/>
                    <a:pt x="1168" y="2074"/>
                  </a:cubicBezTo>
                  <a:cubicBezTo>
                    <a:pt x="1804" y="3756"/>
                    <a:pt x="1976" y="5588"/>
                    <a:pt x="2504" y="7303"/>
                  </a:cubicBezTo>
                  <a:cubicBezTo>
                    <a:pt x="2866" y="8543"/>
                    <a:pt x="3568" y="9659"/>
                    <a:pt x="4365" y="10661"/>
                  </a:cubicBezTo>
                  <a:cubicBezTo>
                    <a:pt x="4614" y="10976"/>
                    <a:pt x="4886" y="11272"/>
                    <a:pt x="5088" y="11620"/>
                  </a:cubicBezTo>
                  <a:cubicBezTo>
                    <a:pt x="5039" y="11495"/>
                    <a:pt x="4982" y="11373"/>
                    <a:pt x="4917" y="11256"/>
                  </a:cubicBezTo>
                  <a:cubicBezTo>
                    <a:pt x="4808" y="11058"/>
                    <a:pt x="4609" y="10760"/>
                    <a:pt x="4489" y="10572"/>
                  </a:cubicBezTo>
                  <a:cubicBezTo>
                    <a:pt x="3998" y="9788"/>
                    <a:pt x="3512" y="8989"/>
                    <a:pt x="3178" y="8127"/>
                  </a:cubicBezTo>
                  <a:cubicBezTo>
                    <a:pt x="2936" y="7516"/>
                    <a:pt x="2772" y="6875"/>
                    <a:pt x="2619" y="6234"/>
                  </a:cubicBezTo>
                  <a:cubicBezTo>
                    <a:pt x="2253" y="4677"/>
                    <a:pt x="1980" y="3040"/>
                    <a:pt x="1224" y="1609"/>
                  </a:cubicBezTo>
                  <a:cubicBezTo>
                    <a:pt x="1168" y="1510"/>
                    <a:pt x="1081" y="1348"/>
                    <a:pt x="1020" y="1257"/>
                  </a:cubicBezTo>
                  <a:cubicBezTo>
                    <a:pt x="879" y="1024"/>
                    <a:pt x="719" y="806"/>
                    <a:pt x="543" y="599"/>
                  </a:cubicBezTo>
                  <a:cubicBezTo>
                    <a:pt x="369" y="392"/>
                    <a:pt x="172" y="212"/>
                    <a:pt x="3" y="2"/>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6" name="Google Shape;576;p28"/>
          <p:cNvSpPr/>
          <p:nvPr/>
        </p:nvSpPr>
        <p:spPr>
          <a:xfrm>
            <a:off x="7227763" y="962750"/>
            <a:ext cx="120025" cy="119750"/>
          </a:xfrm>
          <a:custGeom>
            <a:avLst/>
            <a:gdLst/>
            <a:ahLst/>
            <a:cxnLst/>
            <a:rect l="l" t="t" r="r" b="b"/>
            <a:pathLst>
              <a:path w="4801" h="4790" extrusionOk="0">
                <a:moveTo>
                  <a:pt x="3007" y="0"/>
                </a:moveTo>
                <a:cubicBezTo>
                  <a:pt x="2948" y="0"/>
                  <a:pt x="2888" y="28"/>
                  <a:pt x="2836" y="84"/>
                </a:cubicBezTo>
                <a:cubicBezTo>
                  <a:pt x="2733" y="190"/>
                  <a:pt x="2655" y="315"/>
                  <a:pt x="2602" y="450"/>
                </a:cubicBezTo>
                <a:cubicBezTo>
                  <a:pt x="2550" y="601"/>
                  <a:pt x="2507" y="756"/>
                  <a:pt x="2480" y="912"/>
                </a:cubicBezTo>
                <a:cubicBezTo>
                  <a:pt x="2470" y="969"/>
                  <a:pt x="2455" y="1024"/>
                  <a:pt x="2432" y="1079"/>
                </a:cubicBezTo>
                <a:cubicBezTo>
                  <a:pt x="2422" y="1104"/>
                  <a:pt x="2413" y="1116"/>
                  <a:pt x="2403" y="1116"/>
                </a:cubicBezTo>
                <a:cubicBezTo>
                  <a:pt x="2395" y="1116"/>
                  <a:pt x="2386" y="1110"/>
                  <a:pt x="2374" y="1097"/>
                </a:cubicBezTo>
                <a:cubicBezTo>
                  <a:pt x="2327" y="1047"/>
                  <a:pt x="2282" y="997"/>
                  <a:pt x="2234" y="949"/>
                </a:cubicBezTo>
                <a:cubicBezTo>
                  <a:pt x="2064" y="779"/>
                  <a:pt x="1896" y="603"/>
                  <a:pt x="1710" y="445"/>
                </a:cubicBezTo>
                <a:cubicBezTo>
                  <a:pt x="1635" y="378"/>
                  <a:pt x="1547" y="323"/>
                  <a:pt x="1449" y="290"/>
                </a:cubicBezTo>
                <a:cubicBezTo>
                  <a:pt x="1425" y="280"/>
                  <a:pt x="1400" y="276"/>
                  <a:pt x="1376" y="276"/>
                </a:cubicBezTo>
                <a:cubicBezTo>
                  <a:pt x="1291" y="276"/>
                  <a:pt x="1210" y="330"/>
                  <a:pt x="1181" y="415"/>
                </a:cubicBezTo>
                <a:cubicBezTo>
                  <a:pt x="1161" y="470"/>
                  <a:pt x="1154" y="531"/>
                  <a:pt x="1164" y="588"/>
                </a:cubicBezTo>
                <a:cubicBezTo>
                  <a:pt x="1174" y="666"/>
                  <a:pt x="1194" y="741"/>
                  <a:pt x="1221" y="814"/>
                </a:cubicBezTo>
                <a:cubicBezTo>
                  <a:pt x="1276" y="957"/>
                  <a:pt x="1352" y="1095"/>
                  <a:pt x="1447" y="1217"/>
                </a:cubicBezTo>
                <a:cubicBezTo>
                  <a:pt x="1497" y="1278"/>
                  <a:pt x="1540" y="1343"/>
                  <a:pt x="1585" y="1405"/>
                </a:cubicBezTo>
                <a:cubicBezTo>
                  <a:pt x="1594" y="1417"/>
                  <a:pt x="1587" y="1434"/>
                  <a:pt x="1573" y="1434"/>
                </a:cubicBezTo>
                <a:cubicBezTo>
                  <a:pt x="1571" y="1434"/>
                  <a:pt x="1569" y="1433"/>
                  <a:pt x="1567" y="1433"/>
                </a:cubicBezTo>
                <a:cubicBezTo>
                  <a:pt x="1530" y="1430"/>
                  <a:pt x="1490" y="1425"/>
                  <a:pt x="1454" y="1413"/>
                </a:cubicBezTo>
                <a:cubicBezTo>
                  <a:pt x="1314" y="1365"/>
                  <a:pt x="1171" y="1350"/>
                  <a:pt x="1056" y="1333"/>
                </a:cubicBezTo>
                <a:cubicBezTo>
                  <a:pt x="961" y="1320"/>
                  <a:pt x="893" y="1313"/>
                  <a:pt x="825" y="1303"/>
                </a:cubicBezTo>
                <a:cubicBezTo>
                  <a:pt x="772" y="1294"/>
                  <a:pt x="718" y="1291"/>
                  <a:pt x="665" y="1291"/>
                </a:cubicBezTo>
                <a:cubicBezTo>
                  <a:pt x="603" y="1291"/>
                  <a:pt x="541" y="1296"/>
                  <a:pt x="479" y="1305"/>
                </a:cubicBezTo>
                <a:cubicBezTo>
                  <a:pt x="422" y="1315"/>
                  <a:pt x="369" y="1340"/>
                  <a:pt x="324" y="1378"/>
                </a:cubicBezTo>
                <a:cubicBezTo>
                  <a:pt x="229" y="1453"/>
                  <a:pt x="201" y="1551"/>
                  <a:pt x="246" y="1661"/>
                </a:cubicBezTo>
                <a:cubicBezTo>
                  <a:pt x="271" y="1719"/>
                  <a:pt x="304" y="1774"/>
                  <a:pt x="349" y="1819"/>
                </a:cubicBezTo>
                <a:cubicBezTo>
                  <a:pt x="419" y="1892"/>
                  <a:pt x="502" y="1952"/>
                  <a:pt x="590" y="2002"/>
                </a:cubicBezTo>
                <a:cubicBezTo>
                  <a:pt x="785" y="2110"/>
                  <a:pt x="988" y="2202"/>
                  <a:pt x="1199" y="2275"/>
                </a:cubicBezTo>
                <a:cubicBezTo>
                  <a:pt x="1221" y="2283"/>
                  <a:pt x="1246" y="2290"/>
                  <a:pt x="1266" y="2300"/>
                </a:cubicBezTo>
                <a:cubicBezTo>
                  <a:pt x="1276" y="2305"/>
                  <a:pt x="1281" y="2313"/>
                  <a:pt x="1284" y="2320"/>
                </a:cubicBezTo>
                <a:cubicBezTo>
                  <a:pt x="1286" y="2328"/>
                  <a:pt x="1276" y="2338"/>
                  <a:pt x="1269" y="2340"/>
                </a:cubicBezTo>
                <a:cubicBezTo>
                  <a:pt x="1189" y="2375"/>
                  <a:pt x="1109" y="2408"/>
                  <a:pt x="1028" y="2441"/>
                </a:cubicBezTo>
                <a:cubicBezTo>
                  <a:pt x="748" y="2536"/>
                  <a:pt x="487" y="2684"/>
                  <a:pt x="259" y="2872"/>
                </a:cubicBezTo>
                <a:cubicBezTo>
                  <a:pt x="169" y="2947"/>
                  <a:pt x="88" y="3030"/>
                  <a:pt x="43" y="3140"/>
                </a:cubicBezTo>
                <a:cubicBezTo>
                  <a:pt x="1" y="3238"/>
                  <a:pt x="43" y="3353"/>
                  <a:pt x="141" y="3398"/>
                </a:cubicBezTo>
                <a:cubicBezTo>
                  <a:pt x="189" y="3421"/>
                  <a:pt x="239" y="3436"/>
                  <a:pt x="294" y="3443"/>
                </a:cubicBezTo>
                <a:cubicBezTo>
                  <a:pt x="386" y="3457"/>
                  <a:pt x="478" y="3464"/>
                  <a:pt x="571" y="3464"/>
                </a:cubicBezTo>
                <a:cubicBezTo>
                  <a:pt x="715" y="3464"/>
                  <a:pt x="859" y="3448"/>
                  <a:pt x="1001" y="3416"/>
                </a:cubicBezTo>
                <a:cubicBezTo>
                  <a:pt x="1131" y="3388"/>
                  <a:pt x="1261" y="3348"/>
                  <a:pt x="1392" y="3313"/>
                </a:cubicBezTo>
                <a:cubicBezTo>
                  <a:pt x="1394" y="3312"/>
                  <a:pt x="1396" y="3312"/>
                  <a:pt x="1399" y="3312"/>
                </a:cubicBezTo>
                <a:cubicBezTo>
                  <a:pt x="1416" y="3312"/>
                  <a:pt x="1431" y="3328"/>
                  <a:pt x="1427" y="3345"/>
                </a:cubicBezTo>
                <a:cubicBezTo>
                  <a:pt x="1389" y="3471"/>
                  <a:pt x="1354" y="3596"/>
                  <a:pt x="1314" y="3721"/>
                </a:cubicBezTo>
                <a:cubicBezTo>
                  <a:pt x="1269" y="3869"/>
                  <a:pt x="1244" y="4025"/>
                  <a:pt x="1239" y="4180"/>
                </a:cubicBezTo>
                <a:cubicBezTo>
                  <a:pt x="1234" y="4265"/>
                  <a:pt x="1241" y="4353"/>
                  <a:pt x="1264" y="4438"/>
                </a:cubicBezTo>
                <a:cubicBezTo>
                  <a:pt x="1305" y="4568"/>
                  <a:pt x="1385" y="4637"/>
                  <a:pt x="1487" y="4637"/>
                </a:cubicBezTo>
                <a:cubicBezTo>
                  <a:pt x="1533" y="4637"/>
                  <a:pt x="1584" y="4623"/>
                  <a:pt x="1637" y="4594"/>
                </a:cubicBezTo>
                <a:cubicBezTo>
                  <a:pt x="1705" y="4556"/>
                  <a:pt x="1765" y="4506"/>
                  <a:pt x="1815" y="4448"/>
                </a:cubicBezTo>
                <a:cubicBezTo>
                  <a:pt x="1898" y="4358"/>
                  <a:pt x="1968" y="4258"/>
                  <a:pt x="2021" y="4150"/>
                </a:cubicBezTo>
                <a:cubicBezTo>
                  <a:pt x="2066" y="4057"/>
                  <a:pt x="2111" y="3967"/>
                  <a:pt x="2156" y="3877"/>
                </a:cubicBezTo>
                <a:cubicBezTo>
                  <a:pt x="2161" y="3867"/>
                  <a:pt x="2169" y="3859"/>
                  <a:pt x="2174" y="3854"/>
                </a:cubicBezTo>
                <a:cubicBezTo>
                  <a:pt x="2184" y="3862"/>
                  <a:pt x="2196" y="3869"/>
                  <a:pt x="2204" y="3879"/>
                </a:cubicBezTo>
                <a:cubicBezTo>
                  <a:pt x="2297" y="4087"/>
                  <a:pt x="2407" y="4288"/>
                  <a:pt x="2532" y="4478"/>
                </a:cubicBezTo>
                <a:cubicBezTo>
                  <a:pt x="2612" y="4601"/>
                  <a:pt x="2705" y="4709"/>
                  <a:pt x="2843" y="4774"/>
                </a:cubicBezTo>
                <a:cubicBezTo>
                  <a:pt x="2863" y="4785"/>
                  <a:pt x="2885" y="4790"/>
                  <a:pt x="2907" y="4790"/>
                </a:cubicBezTo>
                <a:cubicBezTo>
                  <a:pt x="2937" y="4790"/>
                  <a:pt x="2966" y="4780"/>
                  <a:pt x="2991" y="4762"/>
                </a:cubicBezTo>
                <a:cubicBezTo>
                  <a:pt x="3034" y="4734"/>
                  <a:pt x="3064" y="4696"/>
                  <a:pt x="3084" y="4651"/>
                </a:cubicBezTo>
                <a:cubicBezTo>
                  <a:pt x="3121" y="4561"/>
                  <a:pt x="3139" y="4466"/>
                  <a:pt x="3139" y="4368"/>
                </a:cubicBezTo>
                <a:cubicBezTo>
                  <a:pt x="3134" y="4175"/>
                  <a:pt x="3104" y="3982"/>
                  <a:pt x="3044" y="3797"/>
                </a:cubicBezTo>
                <a:cubicBezTo>
                  <a:pt x="3041" y="3789"/>
                  <a:pt x="3039" y="3777"/>
                  <a:pt x="3044" y="3772"/>
                </a:cubicBezTo>
                <a:cubicBezTo>
                  <a:pt x="3048" y="3765"/>
                  <a:pt x="3053" y="3763"/>
                  <a:pt x="3057" y="3763"/>
                </a:cubicBezTo>
                <a:cubicBezTo>
                  <a:pt x="3065" y="3763"/>
                  <a:pt x="3072" y="3770"/>
                  <a:pt x="3079" y="3777"/>
                </a:cubicBezTo>
                <a:cubicBezTo>
                  <a:pt x="3199" y="3882"/>
                  <a:pt x="3324" y="3982"/>
                  <a:pt x="3455" y="4072"/>
                </a:cubicBezTo>
                <a:cubicBezTo>
                  <a:pt x="3532" y="4122"/>
                  <a:pt x="3615" y="4160"/>
                  <a:pt x="3705" y="4180"/>
                </a:cubicBezTo>
                <a:cubicBezTo>
                  <a:pt x="3728" y="4185"/>
                  <a:pt x="3750" y="4187"/>
                  <a:pt x="3770" y="4187"/>
                </a:cubicBezTo>
                <a:cubicBezTo>
                  <a:pt x="3935" y="4187"/>
                  <a:pt x="4015" y="4044"/>
                  <a:pt x="3989" y="3917"/>
                </a:cubicBezTo>
                <a:cubicBezTo>
                  <a:pt x="3973" y="3839"/>
                  <a:pt x="3951" y="3766"/>
                  <a:pt x="3921" y="3696"/>
                </a:cubicBezTo>
                <a:cubicBezTo>
                  <a:pt x="3856" y="3553"/>
                  <a:pt x="3783" y="3418"/>
                  <a:pt x="3698" y="3288"/>
                </a:cubicBezTo>
                <a:cubicBezTo>
                  <a:pt x="3693" y="3280"/>
                  <a:pt x="3685" y="3268"/>
                  <a:pt x="3688" y="3263"/>
                </a:cubicBezTo>
                <a:cubicBezTo>
                  <a:pt x="3691" y="3255"/>
                  <a:pt x="3695" y="3253"/>
                  <a:pt x="3701" y="3253"/>
                </a:cubicBezTo>
                <a:cubicBezTo>
                  <a:pt x="3708" y="3253"/>
                  <a:pt x="3716" y="3257"/>
                  <a:pt x="3723" y="3260"/>
                </a:cubicBezTo>
                <a:cubicBezTo>
                  <a:pt x="3896" y="3335"/>
                  <a:pt x="4084" y="3358"/>
                  <a:pt x="4272" y="3383"/>
                </a:cubicBezTo>
                <a:cubicBezTo>
                  <a:pt x="4305" y="3387"/>
                  <a:pt x="4338" y="3389"/>
                  <a:pt x="4371" y="3389"/>
                </a:cubicBezTo>
                <a:cubicBezTo>
                  <a:pt x="4420" y="3389"/>
                  <a:pt x="4469" y="3385"/>
                  <a:pt x="4517" y="3375"/>
                </a:cubicBezTo>
                <a:cubicBezTo>
                  <a:pt x="4668" y="3343"/>
                  <a:pt x="4801" y="3198"/>
                  <a:pt x="4668" y="3012"/>
                </a:cubicBezTo>
                <a:cubicBezTo>
                  <a:pt x="4603" y="2922"/>
                  <a:pt x="4522" y="2842"/>
                  <a:pt x="4432" y="2779"/>
                </a:cubicBezTo>
                <a:cubicBezTo>
                  <a:pt x="4224" y="2634"/>
                  <a:pt x="3996" y="2528"/>
                  <a:pt x="3765" y="2428"/>
                </a:cubicBezTo>
                <a:cubicBezTo>
                  <a:pt x="3728" y="2410"/>
                  <a:pt x="3665" y="2410"/>
                  <a:pt x="3665" y="2360"/>
                </a:cubicBezTo>
                <a:cubicBezTo>
                  <a:pt x="3663" y="2323"/>
                  <a:pt x="3723" y="2315"/>
                  <a:pt x="3755" y="2298"/>
                </a:cubicBezTo>
                <a:cubicBezTo>
                  <a:pt x="3966" y="2190"/>
                  <a:pt x="4164" y="2057"/>
                  <a:pt x="4344" y="1904"/>
                </a:cubicBezTo>
                <a:cubicBezTo>
                  <a:pt x="4450" y="1809"/>
                  <a:pt x="4537" y="1699"/>
                  <a:pt x="4603" y="1573"/>
                </a:cubicBezTo>
                <a:cubicBezTo>
                  <a:pt x="4678" y="1438"/>
                  <a:pt x="4610" y="1290"/>
                  <a:pt x="4447" y="1252"/>
                </a:cubicBezTo>
                <a:cubicBezTo>
                  <a:pt x="4395" y="1240"/>
                  <a:pt x="4342" y="1234"/>
                  <a:pt x="4290" y="1234"/>
                </a:cubicBezTo>
                <a:cubicBezTo>
                  <a:pt x="4280" y="1234"/>
                  <a:pt x="4269" y="1234"/>
                  <a:pt x="4259" y="1235"/>
                </a:cubicBezTo>
                <a:cubicBezTo>
                  <a:pt x="4144" y="1242"/>
                  <a:pt x="4029" y="1262"/>
                  <a:pt x="3918" y="1298"/>
                </a:cubicBezTo>
                <a:cubicBezTo>
                  <a:pt x="3743" y="1358"/>
                  <a:pt x="3565" y="1410"/>
                  <a:pt x="3402" y="1496"/>
                </a:cubicBezTo>
                <a:cubicBezTo>
                  <a:pt x="3389" y="1501"/>
                  <a:pt x="3374" y="1508"/>
                  <a:pt x="3362" y="1511"/>
                </a:cubicBezTo>
                <a:cubicBezTo>
                  <a:pt x="3356" y="1512"/>
                  <a:pt x="3351" y="1513"/>
                  <a:pt x="3346" y="1513"/>
                </a:cubicBezTo>
                <a:cubicBezTo>
                  <a:pt x="3332" y="1513"/>
                  <a:pt x="3322" y="1505"/>
                  <a:pt x="3322" y="1488"/>
                </a:cubicBezTo>
                <a:cubicBezTo>
                  <a:pt x="3319" y="1458"/>
                  <a:pt x="3322" y="1428"/>
                  <a:pt x="3327" y="1400"/>
                </a:cubicBezTo>
                <a:cubicBezTo>
                  <a:pt x="3352" y="1207"/>
                  <a:pt x="3359" y="1014"/>
                  <a:pt x="3352" y="821"/>
                </a:cubicBezTo>
                <a:cubicBezTo>
                  <a:pt x="3347" y="643"/>
                  <a:pt x="3334" y="463"/>
                  <a:pt x="3282" y="290"/>
                </a:cubicBezTo>
                <a:cubicBezTo>
                  <a:pt x="3262" y="225"/>
                  <a:pt x="3234" y="162"/>
                  <a:pt x="3194" y="107"/>
                </a:cubicBezTo>
                <a:cubicBezTo>
                  <a:pt x="3141" y="36"/>
                  <a:pt x="3074" y="0"/>
                  <a:pt x="3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8"/>
          <p:cNvSpPr/>
          <p:nvPr/>
        </p:nvSpPr>
        <p:spPr>
          <a:xfrm>
            <a:off x="297238" y="1238975"/>
            <a:ext cx="120025" cy="119750"/>
          </a:xfrm>
          <a:custGeom>
            <a:avLst/>
            <a:gdLst/>
            <a:ahLst/>
            <a:cxnLst/>
            <a:rect l="l" t="t" r="r" b="b"/>
            <a:pathLst>
              <a:path w="4801" h="4790" extrusionOk="0">
                <a:moveTo>
                  <a:pt x="3007" y="0"/>
                </a:moveTo>
                <a:cubicBezTo>
                  <a:pt x="2948" y="0"/>
                  <a:pt x="2888" y="28"/>
                  <a:pt x="2836" y="84"/>
                </a:cubicBezTo>
                <a:cubicBezTo>
                  <a:pt x="2733" y="190"/>
                  <a:pt x="2655" y="315"/>
                  <a:pt x="2602" y="450"/>
                </a:cubicBezTo>
                <a:cubicBezTo>
                  <a:pt x="2550" y="601"/>
                  <a:pt x="2507" y="756"/>
                  <a:pt x="2480" y="912"/>
                </a:cubicBezTo>
                <a:cubicBezTo>
                  <a:pt x="2470" y="969"/>
                  <a:pt x="2455" y="1024"/>
                  <a:pt x="2432" y="1079"/>
                </a:cubicBezTo>
                <a:cubicBezTo>
                  <a:pt x="2422" y="1104"/>
                  <a:pt x="2413" y="1116"/>
                  <a:pt x="2403" y="1116"/>
                </a:cubicBezTo>
                <a:cubicBezTo>
                  <a:pt x="2395" y="1116"/>
                  <a:pt x="2386" y="1110"/>
                  <a:pt x="2374" y="1097"/>
                </a:cubicBezTo>
                <a:cubicBezTo>
                  <a:pt x="2327" y="1047"/>
                  <a:pt x="2282" y="997"/>
                  <a:pt x="2234" y="949"/>
                </a:cubicBezTo>
                <a:cubicBezTo>
                  <a:pt x="2064" y="779"/>
                  <a:pt x="1896" y="603"/>
                  <a:pt x="1710" y="445"/>
                </a:cubicBezTo>
                <a:cubicBezTo>
                  <a:pt x="1635" y="378"/>
                  <a:pt x="1547" y="323"/>
                  <a:pt x="1449" y="290"/>
                </a:cubicBezTo>
                <a:cubicBezTo>
                  <a:pt x="1425" y="280"/>
                  <a:pt x="1400" y="276"/>
                  <a:pt x="1376" y="276"/>
                </a:cubicBezTo>
                <a:cubicBezTo>
                  <a:pt x="1291" y="276"/>
                  <a:pt x="1210" y="330"/>
                  <a:pt x="1181" y="415"/>
                </a:cubicBezTo>
                <a:cubicBezTo>
                  <a:pt x="1161" y="470"/>
                  <a:pt x="1154" y="531"/>
                  <a:pt x="1164" y="588"/>
                </a:cubicBezTo>
                <a:cubicBezTo>
                  <a:pt x="1174" y="666"/>
                  <a:pt x="1194" y="741"/>
                  <a:pt x="1221" y="814"/>
                </a:cubicBezTo>
                <a:cubicBezTo>
                  <a:pt x="1276" y="957"/>
                  <a:pt x="1352" y="1095"/>
                  <a:pt x="1447" y="1217"/>
                </a:cubicBezTo>
                <a:cubicBezTo>
                  <a:pt x="1497" y="1278"/>
                  <a:pt x="1540" y="1343"/>
                  <a:pt x="1585" y="1405"/>
                </a:cubicBezTo>
                <a:cubicBezTo>
                  <a:pt x="1594" y="1417"/>
                  <a:pt x="1587" y="1434"/>
                  <a:pt x="1573" y="1434"/>
                </a:cubicBezTo>
                <a:cubicBezTo>
                  <a:pt x="1571" y="1434"/>
                  <a:pt x="1569" y="1433"/>
                  <a:pt x="1567" y="1433"/>
                </a:cubicBezTo>
                <a:cubicBezTo>
                  <a:pt x="1530" y="1430"/>
                  <a:pt x="1490" y="1425"/>
                  <a:pt x="1454" y="1413"/>
                </a:cubicBezTo>
                <a:cubicBezTo>
                  <a:pt x="1314" y="1365"/>
                  <a:pt x="1171" y="1350"/>
                  <a:pt x="1056" y="1333"/>
                </a:cubicBezTo>
                <a:cubicBezTo>
                  <a:pt x="961" y="1320"/>
                  <a:pt x="893" y="1313"/>
                  <a:pt x="825" y="1303"/>
                </a:cubicBezTo>
                <a:cubicBezTo>
                  <a:pt x="772" y="1294"/>
                  <a:pt x="718" y="1291"/>
                  <a:pt x="665" y="1291"/>
                </a:cubicBezTo>
                <a:cubicBezTo>
                  <a:pt x="603" y="1291"/>
                  <a:pt x="541" y="1296"/>
                  <a:pt x="479" y="1305"/>
                </a:cubicBezTo>
                <a:cubicBezTo>
                  <a:pt x="422" y="1315"/>
                  <a:pt x="369" y="1340"/>
                  <a:pt x="324" y="1378"/>
                </a:cubicBezTo>
                <a:cubicBezTo>
                  <a:pt x="229" y="1453"/>
                  <a:pt x="201" y="1551"/>
                  <a:pt x="246" y="1661"/>
                </a:cubicBezTo>
                <a:cubicBezTo>
                  <a:pt x="271" y="1719"/>
                  <a:pt x="304" y="1774"/>
                  <a:pt x="349" y="1819"/>
                </a:cubicBezTo>
                <a:cubicBezTo>
                  <a:pt x="419" y="1892"/>
                  <a:pt x="502" y="1952"/>
                  <a:pt x="590" y="2002"/>
                </a:cubicBezTo>
                <a:cubicBezTo>
                  <a:pt x="785" y="2110"/>
                  <a:pt x="988" y="2202"/>
                  <a:pt x="1199" y="2275"/>
                </a:cubicBezTo>
                <a:cubicBezTo>
                  <a:pt x="1221" y="2283"/>
                  <a:pt x="1246" y="2290"/>
                  <a:pt x="1266" y="2300"/>
                </a:cubicBezTo>
                <a:cubicBezTo>
                  <a:pt x="1276" y="2305"/>
                  <a:pt x="1281" y="2313"/>
                  <a:pt x="1284" y="2320"/>
                </a:cubicBezTo>
                <a:cubicBezTo>
                  <a:pt x="1286" y="2328"/>
                  <a:pt x="1276" y="2338"/>
                  <a:pt x="1269" y="2340"/>
                </a:cubicBezTo>
                <a:cubicBezTo>
                  <a:pt x="1189" y="2375"/>
                  <a:pt x="1109" y="2408"/>
                  <a:pt x="1028" y="2441"/>
                </a:cubicBezTo>
                <a:cubicBezTo>
                  <a:pt x="748" y="2536"/>
                  <a:pt x="487" y="2684"/>
                  <a:pt x="259" y="2872"/>
                </a:cubicBezTo>
                <a:cubicBezTo>
                  <a:pt x="169" y="2947"/>
                  <a:pt x="88" y="3030"/>
                  <a:pt x="43" y="3140"/>
                </a:cubicBezTo>
                <a:cubicBezTo>
                  <a:pt x="1" y="3238"/>
                  <a:pt x="43" y="3353"/>
                  <a:pt x="141" y="3398"/>
                </a:cubicBezTo>
                <a:cubicBezTo>
                  <a:pt x="189" y="3421"/>
                  <a:pt x="239" y="3436"/>
                  <a:pt x="294" y="3443"/>
                </a:cubicBezTo>
                <a:cubicBezTo>
                  <a:pt x="386" y="3457"/>
                  <a:pt x="478" y="3464"/>
                  <a:pt x="571" y="3464"/>
                </a:cubicBezTo>
                <a:cubicBezTo>
                  <a:pt x="715" y="3464"/>
                  <a:pt x="859" y="3448"/>
                  <a:pt x="1001" y="3416"/>
                </a:cubicBezTo>
                <a:cubicBezTo>
                  <a:pt x="1131" y="3388"/>
                  <a:pt x="1261" y="3348"/>
                  <a:pt x="1392" y="3313"/>
                </a:cubicBezTo>
                <a:cubicBezTo>
                  <a:pt x="1394" y="3312"/>
                  <a:pt x="1396" y="3312"/>
                  <a:pt x="1399" y="3312"/>
                </a:cubicBezTo>
                <a:cubicBezTo>
                  <a:pt x="1416" y="3312"/>
                  <a:pt x="1431" y="3328"/>
                  <a:pt x="1427" y="3345"/>
                </a:cubicBezTo>
                <a:cubicBezTo>
                  <a:pt x="1389" y="3471"/>
                  <a:pt x="1354" y="3596"/>
                  <a:pt x="1314" y="3721"/>
                </a:cubicBezTo>
                <a:cubicBezTo>
                  <a:pt x="1269" y="3869"/>
                  <a:pt x="1244" y="4025"/>
                  <a:pt x="1239" y="4180"/>
                </a:cubicBezTo>
                <a:cubicBezTo>
                  <a:pt x="1234" y="4265"/>
                  <a:pt x="1241" y="4353"/>
                  <a:pt x="1264" y="4438"/>
                </a:cubicBezTo>
                <a:cubicBezTo>
                  <a:pt x="1305" y="4568"/>
                  <a:pt x="1385" y="4637"/>
                  <a:pt x="1487" y="4637"/>
                </a:cubicBezTo>
                <a:cubicBezTo>
                  <a:pt x="1533" y="4637"/>
                  <a:pt x="1584" y="4623"/>
                  <a:pt x="1637" y="4594"/>
                </a:cubicBezTo>
                <a:cubicBezTo>
                  <a:pt x="1705" y="4556"/>
                  <a:pt x="1765" y="4506"/>
                  <a:pt x="1815" y="4448"/>
                </a:cubicBezTo>
                <a:cubicBezTo>
                  <a:pt x="1898" y="4358"/>
                  <a:pt x="1968" y="4258"/>
                  <a:pt x="2021" y="4150"/>
                </a:cubicBezTo>
                <a:cubicBezTo>
                  <a:pt x="2066" y="4057"/>
                  <a:pt x="2111" y="3967"/>
                  <a:pt x="2156" y="3877"/>
                </a:cubicBezTo>
                <a:cubicBezTo>
                  <a:pt x="2161" y="3867"/>
                  <a:pt x="2169" y="3859"/>
                  <a:pt x="2174" y="3854"/>
                </a:cubicBezTo>
                <a:cubicBezTo>
                  <a:pt x="2184" y="3862"/>
                  <a:pt x="2196" y="3869"/>
                  <a:pt x="2204" y="3879"/>
                </a:cubicBezTo>
                <a:cubicBezTo>
                  <a:pt x="2297" y="4087"/>
                  <a:pt x="2407" y="4288"/>
                  <a:pt x="2532" y="4478"/>
                </a:cubicBezTo>
                <a:cubicBezTo>
                  <a:pt x="2612" y="4601"/>
                  <a:pt x="2705" y="4709"/>
                  <a:pt x="2843" y="4774"/>
                </a:cubicBezTo>
                <a:cubicBezTo>
                  <a:pt x="2863" y="4785"/>
                  <a:pt x="2885" y="4790"/>
                  <a:pt x="2907" y="4790"/>
                </a:cubicBezTo>
                <a:cubicBezTo>
                  <a:pt x="2937" y="4790"/>
                  <a:pt x="2966" y="4780"/>
                  <a:pt x="2991" y="4762"/>
                </a:cubicBezTo>
                <a:cubicBezTo>
                  <a:pt x="3034" y="4734"/>
                  <a:pt x="3064" y="4696"/>
                  <a:pt x="3084" y="4651"/>
                </a:cubicBezTo>
                <a:cubicBezTo>
                  <a:pt x="3121" y="4561"/>
                  <a:pt x="3139" y="4466"/>
                  <a:pt x="3139" y="4368"/>
                </a:cubicBezTo>
                <a:cubicBezTo>
                  <a:pt x="3134" y="4175"/>
                  <a:pt x="3104" y="3982"/>
                  <a:pt x="3044" y="3797"/>
                </a:cubicBezTo>
                <a:cubicBezTo>
                  <a:pt x="3041" y="3789"/>
                  <a:pt x="3039" y="3777"/>
                  <a:pt x="3044" y="3772"/>
                </a:cubicBezTo>
                <a:cubicBezTo>
                  <a:pt x="3048" y="3765"/>
                  <a:pt x="3053" y="3763"/>
                  <a:pt x="3057" y="3763"/>
                </a:cubicBezTo>
                <a:cubicBezTo>
                  <a:pt x="3065" y="3763"/>
                  <a:pt x="3072" y="3770"/>
                  <a:pt x="3079" y="3777"/>
                </a:cubicBezTo>
                <a:cubicBezTo>
                  <a:pt x="3199" y="3882"/>
                  <a:pt x="3324" y="3982"/>
                  <a:pt x="3455" y="4072"/>
                </a:cubicBezTo>
                <a:cubicBezTo>
                  <a:pt x="3532" y="4122"/>
                  <a:pt x="3615" y="4160"/>
                  <a:pt x="3705" y="4180"/>
                </a:cubicBezTo>
                <a:cubicBezTo>
                  <a:pt x="3728" y="4185"/>
                  <a:pt x="3750" y="4187"/>
                  <a:pt x="3770" y="4187"/>
                </a:cubicBezTo>
                <a:cubicBezTo>
                  <a:pt x="3935" y="4187"/>
                  <a:pt x="4015" y="4044"/>
                  <a:pt x="3989" y="3917"/>
                </a:cubicBezTo>
                <a:cubicBezTo>
                  <a:pt x="3973" y="3839"/>
                  <a:pt x="3951" y="3766"/>
                  <a:pt x="3921" y="3696"/>
                </a:cubicBezTo>
                <a:cubicBezTo>
                  <a:pt x="3856" y="3553"/>
                  <a:pt x="3783" y="3418"/>
                  <a:pt x="3698" y="3288"/>
                </a:cubicBezTo>
                <a:cubicBezTo>
                  <a:pt x="3693" y="3280"/>
                  <a:pt x="3685" y="3268"/>
                  <a:pt x="3688" y="3263"/>
                </a:cubicBezTo>
                <a:cubicBezTo>
                  <a:pt x="3691" y="3255"/>
                  <a:pt x="3695" y="3253"/>
                  <a:pt x="3701" y="3253"/>
                </a:cubicBezTo>
                <a:cubicBezTo>
                  <a:pt x="3708" y="3253"/>
                  <a:pt x="3716" y="3257"/>
                  <a:pt x="3723" y="3260"/>
                </a:cubicBezTo>
                <a:cubicBezTo>
                  <a:pt x="3896" y="3335"/>
                  <a:pt x="4084" y="3358"/>
                  <a:pt x="4272" y="3383"/>
                </a:cubicBezTo>
                <a:cubicBezTo>
                  <a:pt x="4305" y="3387"/>
                  <a:pt x="4338" y="3389"/>
                  <a:pt x="4371" y="3389"/>
                </a:cubicBezTo>
                <a:cubicBezTo>
                  <a:pt x="4420" y="3389"/>
                  <a:pt x="4469" y="3385"/>
                  <a:pt x="4517" y="3375"/>
                </a:cubicBezTo>
                <a:cubicBezTo>
                  <a:pt x="4668" y="3343"/>
                  <a:pt x="4801" y="3198"/>
                  <a:pt x="4668" y="3012"/>
                </a:cubicBezTo>
                <a:cubicBezTo>
                  <a:pt x="4603" y="2922"/>
                  <a:pt x="4522" y="2842"/>
                  <a:pt x="4432" y="2779"/>
                </a:cubicBezTo>
                <a:cubicBezTo>
                  <a:pt x="4224" y="2634"/>
                  <a:pt x="3996" y="2528"/>
                  <a:pt x="3765" y="2428"/>
                </a:cubicBezTo>
                <a:cubicBezTo>
                  <a:pt x="3728" y="2410"/>
                  <a:pt x="3665" y="2410"/>
                  <a:pt x="3665" y="2360"/>
                </a:cubicBezTo>
                <a:cubicBezTo>
                  <a:pt x="3663" y="2323"/>
                  <a:pt x="3723" y="2315"/>
                  <a:pt x="3755" y="2298"/>
                </a:cubicBezTo>
                <a:cubicBezTo>
                  <a:pt x="3966" y="2190"/>
                  <a:pt x="4164" y="2057"/>
                  <a:pt x="4344" y="1904"/>
                </a:cubicBezTo>
                <a:cubicBezTo>
                  <a:pt x="4450" y="1809"/>
                  <a:pt x="4537" y="1699"/>
                  <a:pt x="4603" y="1573"/>
                </a:cubicBezTo>
                <a:cubicBezTo>
                  <a:pt x="4678" y="1438"/>
                  <a:pt x="4610" y="1290"/>
                  <a:pt x="4447" y="1252"/>
                </a:cubicBezTo>
                <a:cubicBezTo>
                  <a:pt x="4395" y="1240"/>
                  <a:pt x="4342" y="1234"/>
                  <a:pt x="4290" y="1234"/>
                </a:cubicBezTo>
                <a:cubicBezTo>
                  <a:pt x="4280" y="1234"/>
                  <a:pt x="4269" y="1234"/>
                  <a:pt x="4259" y="1235"/>
                </a:cubicBezTo>
                <a:cubicBezTo>
                  <a:pt x="4144" y="1242"/>
                  <a:pt x="4029" y="1262"/>
                  <a:pt x="3918" y="1298"/>
                </a:cubicBezTo>
                <a:cubicBezTo>
                  <a:pt x="3743" y="1358"/>
                  <a:pt x="3565" y="1410"/>
                  <a:pt x="3402" y="1496"/>
                </a:cubicBezTo>
                <a:cubicBezTo>
                  <a:pt x="3389" y="1501"/>
                  <a:pt x="3374" y="1508"/>
                  <a:pt x="3362" y="1511"/>
                </a:cubicBezTo>
                <a:cubicBezTo>
                  <a:pt x="3356" y="1512"/>
                  <a:pt x="3351" y="1513"/>
                  <a:pt x="3346" y="1513"/>
                </a:cubicBezTo>
                <a:cubicBezTo>
                  <a:pt x="3332" y="1513"/>
                  <a:pt x="3322" y="1505"/>
                  <a:pt x="3322" y="1488"/>
                </a:cubicBezTo>
                <a:cubicBezTo>
                  <a:pt x="3319" y="1458"/>
                  <a:pt x="3322" y="1428"/>
                  <a:pt x="3327" y="1400"/>
                </a:cubicBezTo>
                <a:cubicBezTo>
                  <a:pt x="3352" y="1207"/>
                  <a:pt x="3359" y="1014"/>
                  <a:pt x="3352" y="821"/>
                </a:cubicBezTo>
                <a:cubicBezTo>
                  <a:pt x="3347" y="643"/>
                  <a:pt x="3334" y="463"/>
                  <a:pt x="3282" y="290"/>
                </a:cubicBezTo>
                <a:cubicBezTo>
                  <a:pt x="3262" y="225"/>
                  <a:pt x="3234" y="162"/>
                  <a:pt x="3194" y="107"/>
                </a:cubicBezTo>
                <a:cubicBezTo>
                  <a:pt x="3141" y="36"/>
                  <a:pt x="3074" y="0"/>
                  <a:pt x="3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8"/>
          <p:cNvSpPr/>
          <p:nvPr/>
        </p:nvSpPr>
        <p:spPr>
          <a:xfrm>
            <a:off x="5897938" y="3278963"/>
            <a:ext cx="83175" cy="86000"/>
          </a:xfrm>
          <a:custGeom>
            <a:avLst/>
            <a:gdLst/>
            <a:ahLst/>
            <a:cxnLst/>
            <a:rect l="l" t="t" r="r" b="b"/>
            <a:pathLst>
              <a:path w="3327" h="3440" extrusionOk="0">
                <a:moveTo>
                  <a:pt x="1611" y="1"/>
                </a:moveTo>
                <a:cubicBezTo>
                  <a:pt x="1597" y="1"/>
                  <a:pt x="1583" y="4"/>
                  <a:pt x="1570" y="10"/>
                </a:cubicBezTo>
                <a:cubicBezTo>
                  <a:pt x="1527" y="30"/>
                  <a:pt x="1490" y="55"/>
                  <a:pt x="1454" y="88"/>
                </a:cubicBezTo>
                <a:cubicBezTo>
                  <a:pt x="1417" y="128"/>
                  <a:pt x="1384" y="173"/>
                  <a:pt x="1354" y="218"/>
                </a:cubicBezTo>
                <a:cubicBezTo>
                  <a:pt x="1277" y="341"/>
                  <a:pt x="1211" y="471"/>
                  <a:pt x="1161" y="607"/>
                </a:cubicBezTo>
                <a:cubicBezTo>
                  <a:pt x="1121" y="710"/>
                  <a:pt x="1086" y="815"/>
                  <a:pt x="1058" y="923"/>
                </a:cubicBezTo>
                <a:cubicBezTo>
                  <a:pt x="1043" y="990"/>
                  <a:pt x="1026" y="1058"/>
                  <a:pt x="1013" y="1126"/>
                </a:cubicBezTo>
                <a:cubicBezTo>
                  <a:pt x="1011" y="1163"/>
                  <a:pt x="981" y="1193"/>
                  <a:pt x="946" y="1198"/>
                </a:cubicBezTo>
                <a:cubicBezTo>
                  <a:pt x="913" y="1206"/>
                  <a:pt x="883" y="1216"/>
                  <a:pt x="855" y="1226"/>
                </a:cubicBezTo>
                <a:cubicBezTo>
                  <a:pt x="725" y="1276"/>
                  <a:pt x="600" y="1331"/>
                  <a:pt x="479" y="1396"/>
                </a:cubicBezTo>
                <a:cubicBezTo>
                  <a:pt x="367" y="1454"/>
                  <a:pt x="259" y="1522"/>
                  <a:pt x="159" y="1594"/>
                </a:cubicBezTo>
                <a:cubicBezTo>
                  <a:pt x="113" y="1627"/>
                  <a:pt x="73" y="1664"/>
                  <a:pt x="36" y="1705"/>
                </a:cubicBezTo>
                <a:cubicBezTo>
                  <a:pt x="1" y="1747"/>
                  <a:pt x="3" y="1810"/>
                  <a:pt x="41" y="1850"/>
                </a:cubicBezTo>
                <a:cubicBezTo>
                  <a:pt x="96" y="1900"/>
                  <a:pt x="159" y="1948"/>
                  <a:pt x="224" y="1985"/>
                </a:cubicBezTo>
                <a:cubicBezTo>
                  <a:pt x="419" y="2098"/>
                  <a:pt x="627" y="2188"/>
                  <a:pt x="843" y="2256"/>
                </a:cubicBezTo>
                <a:cubicBezTo>
                  <a:pt x="893" y="2271"/>
                  <a:pt x="943" y="2284"/>
                  <a:pt x="996" y="2296"/>
                </a:cubicBezTo>
                <a:cubicBezTo>
                  <a:pt x="1026" y="2301"/>
                  <a:pt x="1051" y="2324"/>
                  <a:pt x="1053" y="2354"/>
                </a:cubicBezTo>
                <a:cubicBezTo>
                  <a:pt x="1073" y="2439"/>
                  <a:pt x="1101" y="2522"/>
                  <a:pt x="1131" y="2604"/>
                </a:cubicBezTo>
                <a:cubicBezTo>
                  <a:pt x="1171" y="2717"/>
                  <a:pt x="1219" y="2828"/>
                  <a:pt x="1274" y="2938"/>
                </a:cubicBezTo>
                <a:cubicBezTo>
                  <a:pt x="1332" y="3063"/>
                  <a:pt x="1407" y="3178"/>
                  <a:pt x="1492" y="3286"/>
                </a:cubicBezTo>
                <a:cubicBezTo>
                  <a:pt x="1537" y="3341"/>
                  <a:pt x="1590" y="3389"/>
                  <a:pt x="1652" y="3422"/>
                </a:cubicBezTo>
                <a:cubicBezTo>
                  <a:pt x="1674" y="3433"/>
                  <a:pt x="1697" y="3439"/>
                  <a:pt x="1721" y="3439"/>
                </a:cubicBezTo>
                <a:cubicBezTo>
                  <a:pt x="1752" y="3439"/>
                  <a:pt x="1782" y="3429"/>
                  <a:pt x="1808" y="3409"/>
                </a:cubicBezTo>
                <a:cubicBezTo>
                  <a:pt x="1851" y="3381"/>
                  <a:pt x="1891" y="3346"/>
                  <a:pt x="1921" y="3306"/>
                </a:cubicBezTo>
                <a:cubicBezTo>
                  <a:pt x="1978" y="3234"/>
                  <a:pt x="2028" y="3153"/>
                  <a:pt x="2069" y="3068"/>
                </a:cubicBezTo>
                <a:cubicBezTo>
                  <a:pt x="2174" y="2855"/>
                  <a:pt x="2254" y="2630"/>
                  <a:pt x="2304" y="2399"/>
                </a:cubicBezTo>
                <a:cubicBezTo>
                  <a:pt x="2312" y="2366"/>
                  <a:pt x="2319" y="2336"/>
                  <a:pt x="2324" y="2304"/>
                </a:cubicBezTo>
                <a:cubicBezTo>
                  <a:pt x="2327" y="2276"/>
                  <a:pt x="2347" y="2254"/>
                  <a:pt x="2377" y="2249"/>
                </a:cubicBezTo>
                <a:cubicBezTo>
                  <a:pt x="2440" y="2231"/>
                  <a:pt x="2502" y="2211"/>
                  <a:pt x="2562" y="2183"/>
                </a:cubicBezTo>
                <a:cubicBezTo>
                  <a:pt x="2728" y="2116"/>
                  <a:pt x="2886" y="2035"/>
                  <a:pt x="3039" y="1940"/>
                </a:cubicBezTo>
                <a:cubicBezTo>
                  <a:pt x="3116" y="1895"/>
                  <a:pt x="3192" y="1840"/>
                  <a:pt x="3259" y="1780"/>
                </a:cubicBezTo>
                <a:cubicBezTo>
                  <a:pt x="3274" y="1762"/>
                  <a:pt x="3292" y="1747"/>
                  <a:pt x="3307" y="1730"/>
                </a:cubicBezTo>
                <a:cubicBezTo>
                  <a:pt x="3319" y="1712"/>
                  <a:pt x="3327" y="1690"/>
                  <a:pt x="3327" y="1670"/>
                </a:cubicBezTo>
                <a:cubicBezTo>
                  <a:pt x="3324" y="1639"/>
                  <a:pt x="3309" y="1612"/>
                  <a:pt x="3287" y="1592"/>
                </a:cubicBezTo>
                <a:cubicBezTo>
                  <a:pt x="3239" y="1544"/>
                  <a:pt x="3184" y="1504"/>
                  <a:pt x="3126" y="1469"/>
                </a:cubicBezTo>
                <a:cubicBezTo>
                  <a:pt x="3001" y="1396"/>
                  <a:pt x="2871" y="1334"/>
                  <a:pt x="2738" y="1278"/>
                </a:cubicBezTo>
                <a:cubicBezTo>
                  <a:pt x="2610" y="1226"/>
                  <a:pt x="2477" y="1183"/>
                  <a:pt x="2344" y="1151"/>
                </a:cubicBezTo>
                <a:cubicBezTo>
                  <a:pt x="2309" y="1146"/>
                  <a:pt x="2282" y="1121"/>
                  <a:pt x="2277" y="1085"/>
                </a:cubicBezTo>
                <a:cubicBezTo>
                  <a:pt x="2206" y="810"/>
                  <a:pt x="2094" y="544"/>
                  <a:pt x="1943" y="303"/>
                </a:cubicBezTo>
                <a:cubicBezTo>
                  <a:pt x="1893" y="216"/>
                  <a:pt x="1825" y="136"/>
                  <a:pt x="1750" y="68"/>
                </a:cubicBezTo>
                <a:cubicBezTo>
                  <a:pt x="1718" y="40"/>
                  <a:pt x="1680" y="18"/>
                  <a:pt x="1637" y="5"/>
                </a:cubicBezTo>
                <a:cubicBezTo>
                  <a:pt x="1629" y="2"/>
                  <a:pt x="1620" y="1"/>
                  <a:pt x="16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8"/>
          <p:cNvSpPr/>
          <p:nvPr/>
        </p:nvSpPr>
        <p:spPr>
          <a:xfrm>
            <a:off x="5055288" y="2540763"/>
            <a:ext cx="61875" cy="61950"/>
          </a:xfrm>
          <a:custGeom>
            <a:avLst/>
            <a:gdLst/>
            <a:ahLst/>
            <a:cxnLst/>
            <a:rect l="l" t="t" r="r" b="b"/>
            <a:pathLst>
              <a:path w="2475" h="2478" extrusionOk="0">
                <a:moveTo>
                  <a:pt x="1239" y="1"/>
                </a:moveTo>
                <a:cubicBezTo>
                  <a:pt x="554" y="1"/>
                  <a:pt x="0" y="557"/>
                  <a:pt x="0" y="1239"/>
                </a:cubicBezTo>
                <a:cubicBezTo>
                  <a:pt x="0" y="1923"/>
                  <a:pt x="554" y="2477"/>
                  <a:pt x="1239" y="2477"/>
                </a:cubicBezTo>
                <a:cubicBezTo>
                  <a:pt x="1920" y="2477"/>
                  <a:pt x="2474" y="1923"/>
                  <a:pt x="2474" y="1239"/>
                </a:cubicBezTo>
                <a:cubicBezTo>
                  <a:pt x="2474" y="557"/>
                  <a:pt x="1920" y="1"/>
                  <a:pt x="1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8"/>
          <p:cNvSpPr txBox="1"/>
          <p:nvPr/>
        </p:nvSpPr>
        <p:spPr>
          <a:xfrm>
            <a:off x="965475" y="4021325"/>
            <a:ext cx="4005000" cy="6156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300"/>
              </a:spcBef>
              <a:spcAft>
                <a:spcPts val="0"/>
              </a:spcAft>
              <a:buNone/>
            </a:pPr>
            <a:r>
              <a:rPr lang="pt-PT" sz="1000">
                <a:solidFill>
                  <a:srgbClr val="191919"/>
                </a:solidFill>
                <a:latin typeface="Alata"/>
                <a:ea typeface="Alata"/>
                <a:cs typeface="Alata"/>
                <a:sym typeface="Alata"/>
              </a:rPr>
              <a:t>CRÉDITOS: Este modelo foi criado pelo  </a:t>
            </a:r>
            <a:r>
              <a:rPr lang="pt-PT" sz="1000" b="1">
                <a:solidFill>
                  <a:srgbClr val="191919"/>
                </a:solidFill>
                <a:uFill>
                  <a:noFill/>
                </a:uFill>
                <a:latin typeface="Alata"/>
                <a:ea typeface="Alata"/>
                <a:cs typeface="Alata"/>
                <a:sym typeface="Alata"/>
                <a:hlinkClick r:id="rId2">
                  <a:extLst>
                    <a:ext uri="{A12FA001-AC4F-418D-AE19-62706E023703}">
                      <ahyp:hlinkClr xmlns:ahyp="http://schemas.microsoft.com/office/drawing/2018/hyperlinkcolor" val="tx"/>
                    </a:ext>
                  </a:extLst>
                </a:hlinkClick>
              </a:rPr>
              <a:t>Slidesgo</a:t>
            </a:r>
            <a:r>
              <a:rPr lang="pt-PT" sz="1000">
                <a:solidFill>
                  <a:srgbClr val="191919"/>
                </a:solidFill>
                <a:latin typeface="Alata"/>
                <a:ea typeface="Alata"/>
                <a:cs typeface="Alata"/>
                <a:sym typeface="Alata"/>
              </a:rPr>
              <a:t>, e inclui ícones da </a:t>
            </a:r>
            <a:r>
              <a:rPr lang="pt-PT" sz="1000" b="1">
                <a:solidFill>
                  <a:srgbClr val="191919"/>
                </a:solidFill>
                <a:uFill>
                  <a:noFill/>
                </a:uFill>
                <a:latin typeface="Alata"/>
                <a:ea typeface="Alata"/>
                <a:cs typeface="Alata"/>
                <a:sym typeface="Alata"/>
                <a:hlinkClick r:id="rId3">
                  <a:extLst>
                    <a:ext uri="{A12FA001-AC4F-418D-AE19-62706E023703}">
                      <ahyp:hlinkClr xmlns:ahyp="http://schemas.microsoft.com/office/drawing/2018/hyperlinkcolor" val="tx"/>
                    </a:ext>
                  </a:extLst>
                </a:hlinkClick>
              </a:rPr>
              <a:t>Flaticon</a:t>
            </a:r>
            <a:r>
              <a:rPr lang="pt-PT" sz="1000" b="1">
                <a:solidFill>
                  <a:srgbClr val="191919"/>
                </a:solidFill>
                <a:latin typeface="Alata"/>
                <a:ea typeface="Alata"/>
                <a:cs typeface="Alata"/>
                <a:sym typeface="Alata"/>
              </a:rPr>
              <a:t> </a:t>
            </a:r>
            <a:r>
              <a:rPr lang="pt-PT" sz="1000">
                <a:solidFill>
                  <a:srgbClr val="191919"/>
                </a:solidFill>
                <a:latin typeface="Alata"/>
                <a:ea typeface="Alata"/>
                <a:cs typeface="Alata"/>
                <a:sym typeface="Alata"/>
              </a:rPr>
              <a:t>e infográficos e imagens da </a:t>
            </a:r>
            <a:r>
              <a:rPr lang="pt-PT" sz="1000" b="1">
                <a:solidFill>
                  <a:srgbClr val="191919"/>
                </a:solidFill>
                <a:uFill>
                  <a:noFill/>
                </a:uFill>
                <a:latin typeface="Alata"/>
                <a:ea typeface="Alata"/>
                <a:cs typeface="Alata"/>
                <a:sym typeface="Alata"/>
                <a:hlinkClick r:id="rId4">
                  <a:extLst>
                    <a:ext uri="{A12FA001-AC4F-418D-AE19-62706E023703}">
                      <ahyp:hlinkClr xmlns:ahyp="http://schemas.microsoft.com/office/drawing/2018/hyperlinkcolor" val="tx"/>
                    </a:ext>
                  </a:extLst>
                </a:hlinkClick>
              </a:rPr>
              <a:t>Freepik</a:t>
            </a:r>
            <a:endParaRPr sz="1000" b="1">
              <a:solidFill>
                <a:srgbClr val="191919"/>
              </a:solidFill>
              <a:latin typeface="Alata"/>
              <a:ea typeface="Alata"/>
              <a:cs typeface="Alata"/>
              <a:sym typeface="Alat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81"/>
        <p:cNvGrpSpPr/>
        <p:nvPr/>
      </p:nvGrpSpPr>
      <p:grpSpPr>
        <a:xfrm>
          <a:off x="0" y="0"/>
          <a:ext cx="0" cy="0"/>
          <a:chOff x="0" y="0"/>
          <a:chExt cx="0" cy="0"/>
        </a:xfrm>
      </p:grpSpPr>
      <p:grpSp>
        <p:nvGrpSpPr>
          <p:cNvPr id="582" name="Google Shape;582;p29"/>
          <p:cNvGrpSpPr/>
          <p:nvPr/>
        </p:nvGrpSpPr>
        <p:grpSpPr>
          <a:xfrm rot="-1292060">
            <a:off x="8078724" y="4321001"/>
            <a:ext cx="704115" cy="459373"/>
            <a:chOff x="6128525" y="4608575"/>
            <a:chExt cx="775200" cy="505750"/>
          </a:xfrm>
        </p:grpSpPr>
        <p:sp>
          <p:nvSpPr>
            <p:cNvPr id="583" name="Google Shape;583;p29"/>
            <p:cNvSpPr/>
            <p:nvPr/>
          </p:nvSpPr>
          <p:spPr>
            <a:xfrm>
              <a:off x="6128525" y="4608575"/>
              <a:ext cx="775200" cy="505750"/>
            </a:xfrm>
            <a:custGeom>
              <a:avLst/>
              <a:gdLst/>
              <a:ahLst/>
              <a:cxnLst/>
              <a:rect l="l" t="t" r="r" b="b"/>
              <a:pathLst>
                <a:path w="31008" h="20230" extrusionOk="0">
                  <a:moveTo>
                    <a:pt x="1129" y="1"/>
                  </a:moveTo>
                  <a:cubicBezTo>
                    <a:pt x="507" y="1"/>
                    <a:pt x="1" y="507"/>
                    <a:pt x="1" y="1129"/>
                  </a:cubicBezTo>
                  <a:lnTo>
                    <a:pt x="1" y="19040"/>
                  </a:lnTo>
                  <a:cubicBezTo>
                    <a:pt x="1" y="19697"/>
                    <a:pt x="533" y="20229"/>
                    <a:pt x="1190" y="20229"/>
                  </a:cubicBezTo>
                  <a:lnTo>
                    <a:pt x="29818" y="20229"/>
                  </a:lnTo>
                  <a:cubicBezTo>
                    <a:pt x="30473" y="20229"/>
                    <a:pt x="31007" y="19697"/>
                    <a:pt x="31007" y="19040"/>
                  </a:cubicBezTo>
                  <a:lnTo>
                    <a:pt x="31007" y="1129"/>
                  </a:lnTo>
                  <a:cubicBezTo>
                    <a:pt x="31007" y="507"/>
                    <a:pt x="30502" y="1"/>
                    <a:pt x="298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9"/>
            <p:cNvSpPr/>
            <p:nvPr/>
          </p:nvSpPr>
          <p:spPr>
            <a:xfrm>
              <a:off x="6464450" y="4608575"/>
              <a:ext cx="439275" cy="362200"/>
            </a:xfrm>
            <a:custGeom>
              <a:avLst/>
              <a:gdLst/>
              <a:ahLst/>
              <a:cxnLst/>
              <a:rect l="l" t="t" r="r" b="b"/>
              <a:pathLst>
                <a:path w="17571" h="14488" extrusionOk="0">
                  <a:moveTo>
                    <a:pt x="1" y="1"/>
                  </a:moveTo>
                  <a:lnTo>
                    <a:pt x="1" y="4765"/>
                  </a:lnTo>
                  <a:cubicBezTo>
                    <a:pt x="1" y="5377"/>
                    <a:pt x="496" y="5872"/>
                    <a:pt x="1107" y="5872"/>
                  </a:cubicBezTo>
                  <a:lnTo>
                    <a:pt x="11187" y="5872"/>
                  </a:lnTo>
                  <a:cubicBezTo>
                    <a:pt x="11799" y="5872"/>
                    <a:pt x="12294" y="6369"/>
                    <a:pt x="12294" y="6981"/>
                  </a:cubicBezTo>
                  <a:lnTo>
                    <a:pt x="12294" y="13379"/>
                  </a:lnTo>
                  <a:cubicBezTo>
                    <a:pt x="12294" y="13991"/>
                    <a:pt x="12791" y="14488"/>
                    <a:pt x="13403" y="14488"/>
                  </a:cubicBezTo>
                  <a:lnTo>
                    <a:pt x="17570" y="14488"/>
                  </a:lnTo>
                  <a:lnTo>
                    <a:pt x="17570" y="1129"/>
                  </a:lnTo>
                  <a:cubicBezTo>
                    <a:pt x="17570" y="507"/>
                    <a:pt x="17067" y="3"/>
                    <a:pt x="16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9"/>
            <p:cNvSpPr/>
            <p:nvPr/>
          </p:nvSpPr>
          <p:spPr>
            <a:xfrm>
              <a:off x="6175650" y="4666725"/>
              <a:ext cx="66300" cy="63200"/>
            </a:xfrm>
            <a:custGeom>
              <a:avLst/>
              <a:gdLst/>
              <a:ahLst/>
              <a:cxnLst/>
              <a:rect l="l" t="t" r="r" b="b"/>
              <a:pathLst>
                <a:path w="2652" h="2528" extrusionOk="0">
                  <a:moveTo>
                    <a:pt x="1266" y="1"/>
                  </a:moveTo>
                  <a:cubicBezTo>
                    <a:pt x="1102" y="1"/>
                    <a:pt x="938" y="33"/>
                    <a:pt x="781" y="98"/>
                  </a:cubicBezTo>
                  <a:cubicBezTo>
                    <a:pt x="310" y="292"/>
                    <a:pt x="1" y="753"/>
                    <a:pt x="1" y="1263"/>
                  </a:cubicBezTo>
                  <a:cubicBezTo>
                    <a:pt x="1" y="1775"/>
                    <a:pt x="310" y="2236"/>
                    <a:pt x="781" y="2430"/>
                  </a:cubicBezTo>
                  <a:cubicBezTo>
                    <a:pt x="938" y="2496"/>
                    <a:pt x="1102" y="2527"/>
                    <a:pt x="1266" y="2527"/>
                  </a:cubicBezTo>
                  <a:cubicBezTo>
                    <a:pt x="1594" y="2527"/>
                    <a:pt x="1917" y="2399"/>
                    <a:pt x="2158" y="2158"/>
                  </a:cubicBezTo>
                  <a:cubicBezTo>
                    <a:pt x="2651" y="1663"/>
                    <a:pt x="2651" y="865"/>
                    <a:pt x="2158" y="370"/>
                  </a:cubicBezTo>
                  <a:cubicBezTo>
                    <a:pt x="1917" y="129"/>
                    <a:pt x="1594" y="1"/>
                    <a:pt x="1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9"/>
            <p:cNvSpPr/>
            <p:nvPr/>
          </p:nvSpPr>
          <p:spPr>
            <a:xfrm>
              <a:off x="6184900" y="4675975"/>
              <a:ext cx="57050" cy="53950"/>
            </a:xfrm>
            <a:custGeom>
              <a:avLst/>
              <a:gdLst/>
              <a:ahLst/>
              <a:cxnLst/>
              <a:rect l="l" t="t" r="r" b="b"/>
              <a:pathLst>
                <a:path w="2282" h="2158" extrusionOk="0">
                  <a:moveTo>
                    <a:pt x="1788" y="0"/>
                  </a:moveTo>
                  <a:lnTo>
                    <a:pt x="1" y="1788"/>
                  </a:lnTo>
                  <a:cubicBezTo>
                    <a:pt x="248" y="2034"/>
                    <a:pt x="571" y="2158"/>
                    <a:pt x="894" y="2158"/>
                  </a:cubicBezTo>
                  <a:cubicBezTo>
                    <a:pt x="1218" y="2158"/>
                    <a:pt x="1541" y="2034"/>
                    <a:pt x="1788" y="1788"/>
                  </a:cubicBezTo>
                  <a:cubicBezTo>
                    <a:pt x="2281" y="1293"/>
                    <a:pt x="2281" y="495"/>
                    <a:pt x="1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9"/>
            <p:cNvSpPr/>
            <p:nvPr/>
          </p:nvSpPr>
          <p:spPr>
            <a:xfrm>
              <a:off x="6278600" y="4666725"/>
              <a:ext cx="63150" cy="63200"/>
            </a:xfrm>
            <a:custGeom>
              <a:avLst/>
              <a:gdLst/>
              <a:ahLst/>
              <a:cxnLst/>
              <a:rect l="l" t="t" r="r" b="b"/>
              <a:pathLst>
                <a:path w="2526" h="2528" extrusionOk="0">
                  <a:moveTo>
                    <a:pt x="1263" y="1"/>
                  </a:moveTo>
                  <a:cubicBezTo>
                    <a:pt x="565" y="1"/>
                    <a:pt x="1" y="567"/>
                    <a:pt x="1" y="1263"/>
                  </a:cubicBezTo>
                  <a:cubicBezTo>
                    <a:pt x="1" y="1961"/>
                    <a:pt x="565" y="2528"/>
                    <a:pt x="1263" y="2528"/>
                  </a:cubicBezTo>
                  <a:cubicBezTo>
                    <a:pt x="1961" y="2528"/>
                    <a:pt x="2526" y="1961"/>
                    <a:pt x="2526" y="1263"/>
                  </a:cubicBezTo>
                  <a:cubicBezTo>
                    <a:pt x="2526" y="567"/>
                    <a:pt x="1961" y="1"/>
                    <a:pt x="1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9"/>
            <p:cNvSpPr/>
            <p:nvPr/>
          </p:nvSpPr>
          <p:spPr>
            <a:xfrm>
              <a:off x="6287850" y="4675975"/>
              <a:ext cx="56975" cy="53950"/>
            </a:xfrm>
            <a:custGeom>
              <a:avLst/>
              <a:gdLst/>
              <a:ahLst/>
              <a:cxnLst/>
              <a:rect l="l" t="t" r="r" b="b"/>
              <a:pathLst>
                <a:path w="2279" h="2158" extrusionOk="0">
                  <a:moveTo>
                    <a:pt x="1786" y="0"/>
                  </a:moveTo>
                  <a:lnTo>
                    <a:pt x="0" y="1788"/>
                  </a:lnTo>
                  <a:cubicBezTo>
                    <a:pt x="247" y="2034"/>
                    <a:pt x="570" y="2158"/>
                    <a:pt x="893" y="2158"/>
                  </a:cubicBezTo>
                  <a:cubicBezTo>
                    <a:pt x="1216" y="2158"/>
                    <a:pt x="1540" y="2034"/>
                    <a:pt x="1786" y="1788"/>
                  </a:cubicBezTo>
                  <a:cubicBezTo>
                    <a:pt x="2279" y="1293"/>
                    <a:pt x="2279" y="495"/>
                    <a:pt x="1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9"/>
            <p:cNvSpPr/>
            <p:nvPr/>
          </p:nvSpPr>
          <p:spPr>
            <a:xfrm>
              <a:off x="6381500" y="4666725"/>
              <a:ext cx="66275" cy="63200"/>
            </a:xfrm>
            <a:custGeom>
              <a:avLst/>
              <a:gdLst/>
              <a:ahLst/>
              <a:cxnLst/>
              <a:rect l="l" t="t" r="r" b="b"/>
              <a:pathLst>
                <a:path w="2651" h="2528" extrusionOk="0">
                  <a:moveTo>
                    <a:pt x="1265" y="1"/>
                  </a:moveTo>
                  <a:cubicBezTo>
                    <a:pt x="1102" y="1"/>
                    <a:pt x="937" y="33"/>
                    <a:pt x="781" y="98"/>
                  </a:cubicBezTo>
                  <a:cubicBezTo>
                    <a:pt x="308" y="292"/>
                    <a:pt x="1" y="753"/>
                    <a:pt x="1" y="1263"/>
                  </a:cubicBezTo>
                  <a:cubicBezTo>
                    <a:pt x="1" y="1775"/>
                    <a:pt x="308" y="2236"/>
                    <a:pt x="781" y="2430"/>
                  </a:cubicBezTo>
                  <a:cubicBezTo>
                    <a:pt x="937" y="2496"/>
                    <a:pt x="1102" y="2527"/>
                    <a:pt x="1265" y="2527"/>
                  </a:cubicBezTo>
                  <a:cubicBezTo>
                    <a:pt x="1593" y="2527"/>
                    <a:pt x="1915" y="2399"/>
                    <a:pt x="2158" y="2158"/>
                  </a:cubicBezTo>
                  <a:cubicBezTo>
                    <a:pt x="2651" y="1663"/>
                    <a:pt x="2651" y="865"/>
                    <a:pt x="2158" y="370"/>
                  </a:cubicBezTo>
                  <a:cubicBezTo>
                    <a:pt x="1915" y="129"/>
                    <a:pt x="1593"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9"/>
            <p:cNvSpPr/>
            <p:nvPr/>
          </p:nvSpPr>
          <p:spPr>
            <a:xfrm>
              <a:off x="6390750" y="4675975"/>
              <a:ext cx="57025" cy="53950"/>
            </a:xfrm>
            <a:custGeom>
              <a:avLst/>
              <a:gdLst/>
              <a:ahLst/>
              <a:cxnLst/>
              <a:rect l="l" t="t" r="r" b="b"/>
              <a:pathLst>
                <a:path w="2281" h="2158" extrusionOk="0">
                  <a:moveTo>
                    <a:pt x="1788" y="0"/>
                  </a:moveTo>
                  <a:lnTo>
                    <a:pt x="0" y="1788"/>
                  </a:lnTo>
                  <a:cubicBezTo>
                    <a:pt x="247" y="2034"/>
                    <a:pt x="570" y="2158"/>
                    <a:pt x="893" y="2158"/>
                  </a:cubicBezTo>
                  <a:cubicBezTo>
                    <a:pt x="1217" y="2158"/>
                    <a:pt x="1540" y="2034"/>
                    <a:pt x="1788" y="1788"/>
                  </a:cubicBezTo>
                  <a:cubicBezTo>
                    <a:pt x="2281" y="1293"/>
                    <a:pt x="2281" y="495"/>
                    <a:pt x="1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9"/>
            <p:cNvSpPr/>
            <p:nvPr/>
          </p:nvSpPr>
          <p:spPr>
            <a:xfrm>
              <a:off x="6484400" y="4666725"/>
              <a:ext cx="63200" cy="63200"/>
            </a:xfrm>
            <a:custGeom>
              <a:avLst/>
              <a:gdLst/>
              <a:ahLst/>
              <a:cxnLst/>
              <a:rect l="l" t="t" r="r" b="b"/>
              <a:pathLst>
                <a:path w="2528" h="2528" extrusionOk="0">
                  <a:moveTo>
                    <a:pt x="1265" y="1"/>
                  </a:moveTo>
                  <a:cubicBezTo>
                    <a:pt x="567" y="1"/>
                    <a:pt x="0" y="567"/>
                    <a:pt x="0" y="1263"/>
                  </a:cubicBezTo>
                  <a:cubicBezTo>
                    <a:pt x="0" y="1961"/>
                    <a:pt x="567" y="2528"/>
                    <a:pt x="1265" y="2528"/>
                  </a:cubicBezTo>
                  <a:cubicBezTo>
                    <a:pt x="1961" y="2528"/>
                    <a:pt x="2527" y="1961"/>
                    <a:pt x="2527" y="1263"/>
                  </a:cubicBezTo>
                  <a:cubicBezTo>
                    <a:pt x="2527" y="567"/>
                    <a:pt x="1961"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9"/>
            <p:cNvSpPr/>
            <p:nvPr/>
          </p:nvSpPr>
          <p:spPr>
            <a:xfrm>
              <a:off x="6493700" y="4675975"/>
              <a:ext cx="56975" cy="53950"/>
            </a:xfrm>
            <a:custGeom>
              <a:avLst/>
              <a:gdLst/>
              <a:ahLst/>
              <a:cxnLst/>
              <a:rect l="l" t="t" r="r" b="b"/>
              <a:pathLst>
                <a:path w="2279" h="2158" extrusionOk="0">
                  <a:moveTo>
                    <a:pt x="1786" y="0"/>
                  </a:moveTo>
                  <a:lnTo>
                    <a:pt x="0" y="1788"/>
                  </a:lnTo>
                  <a:cubicBezTo>
                    <a:pt x="247" y="2034"/>
                    <a:pt x="570" y="2158"/>
                    <a:pt x="893" y="2158"/>
                  </a:cubicBezTo>
                  <a:cubicBezTo>
                    <a:pt x="1216" y="2158"/>
                    <a:pt x="1539" y="2034"/>
                    <a:pt x="1786" y="1788"/>
                  </a:cubicBezTo>
                  <a:cubicBezTo>
                    <a:pt x="2278" y="1293"/>
                    <a:pt x="2278" y="495"/>
                    <a:pt x="1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9"/>
            <p:cNvSpPr/>
            <p:nvPr/>
          </p:nvSpPr>
          <p:spPr>
            <a:xfrm>
              <a:off x="6587350" y="4666725"/>
              <a:ext cx="66225" cy="63200"/>
            </a:xfrm>
            <a:custGeom>
              <a:avLst/>
              <a:gdLst/>
              <a:ahLst/>
              <a:cxnLst/>
              <a:rect l="l" t="t" r="r" b="b"/>
              <a:pathLst>
                <a:path w="2649" h="2528" extrusionOk="0">
                  <a:moveTo>
                    <a:pt x="1264" y="1"/>
                  </a:moveTo>
                  <a:cubicBezTo>
                    <a:pt x="1101" y="1"/>
                    <a:pt x="937" y="33"/>
                    <a:pt x="781" y="98"/>
                  </a:cubicBezTo>
                  <a:cubicBezTo>
                    <a:pt x="307" y="292"/>
                    <a:pt x="0" y="753"/>
                    <a:pt x="0" y="1263"/>
                  </a:cubicBezTo>
                  <a:cubicBezTo>
                    <a:pt x="0" y="1775"/>
                    <a:pt x="307" y="2236"/>
                    <a:pt x="781" y="2430"/>
                  </a:cubicBezTo>
                  <a:cubicBezTo>
                    <a:pt x="937" y="2496"/>
                    <a:pt x="1101" y="2527"/>
                    <a:pt x="1264" y="2527"/>
                  </a:cubicBezTo>
                  <a:cubicBezTo>
                    <a:pt x="1592" y="2527"/>
                    <a:pt x="1915" y="2399"/>
                    <a:pt x="2158" y="2158"/>
                  </a:cubicBezTo>
                  <a:cubicBezTo>
                    <a:pt x="2648" y="1663"/>
                    <a:pt x="2648" y="865"/>
                    <a:pt x="2158" y="370"/>
                  </a:cubicBezTo>
                  <a:cubicBezTo>
                    <a:pt x="1915" y="129"/>
                    <a:pt x="1592" y="1"/>
                    <a:pt x="1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9"/>
            <p:cNvSpPr/>
            <p:nvPr/>
          </p:nvSpPr>
          <p:spPr>
            <a:xfrm>
              <a:off x="6596575" y="4675975"/>
              <a:ext cx="57050" cy="53950"/>
            </a:xfrm>
            <a:custGeom>
              <a:avLst/>
              <a:gdLst/>
              <a:ahLst/>
              <a:cxnLst/>
              <a:rect l="l" t="t" r="r" b="b"/>
              <a:pathLst>
                <a:path w="2282" h="2158" extrusionOk="0">
                  <a:moveTo>
                    <a:pt x="1789" y="0"/>
                  </a:moveTo>
                  <a:lnTo>
                    <a:pt x="1" y="1788"/>
                  </a:lnTo>
                  <a:cubicBezTo>
                    <a:pt x="247" y="2034"/>
                    <a:pt x="570" y="2158"/>
                    <a:pt x="894" y="2158"/>
                  </a:cubicBezTo>
                  <a:cubicBezTo>
                    <a:pt x="1217" y="2158"/>
                    <a:pt x="1541" y="2034"/>
                    <a:pt x="1789" y="1788"/>
                  </a:cubicBezTo>
                  <a:cubicBezTo>
                    <a:pt x="2281" y="1293"/>
                    <a:pt x="2281" y="495"/>
                    <a:pt x="17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9"/>
            <p:cNvSpPr/>
            <p:nvPr/>
          </p:nvSpPr>
          <p:spPr>
            <a:xfrm>
              <a:off x="6690225" y="4666725"/>
              <a:ext cx="63200" cy="63200"/>
            </a:xfrm>
            <a:custGeom>
              <a:avLst/>
              <a:gdLst/>
              <a:ahLst/>
              <a:cxnLst/>
              <a:rect l="l" t="t" r="r" b="b"/>
              <a:pathLst>
                <a:path w="2528" h="2528" extrusionOk="0">
                  <a:moveTo>
                    <a:pt x="1266" y="1"/>
                  </a:moveTo>
                  <a:cubicBezTo>
                    <a:pt x="567" y="1"/>
                    <a:pt x="1" y="567"/>
                    <a:pt x="1" y="1263"/>
                  </a:cubicBezTo>
                  <a:cubicBezTo>
                    <a:pt x="1" y="1961"/>
                    <a:pt x="567" y="2528"/>
                    <a:pt x="1266" y="2528"/>
                  </a:cubicBezTo>
                  <a:cubicBezTo>
                    <a:pt x="1962" y="2528"/>
                    <a:pt x="2528" y="1961"/>
                    <a:pt x="2528" y="1263"/>
                  </a:cubicBezTo>
                  <a:cubicBezTo>
                    <a:pt x="2528" y="567"/>
                    <a:pt x="1962" y="1"/>
                    <a:pt x="1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9"/>
            <p:cNvSpPr/>
            <p:nvPr/>
          </p:nvSpPr>
          <p:spPr>
            <a:xfrm>
              <a:off x="6699525" y="4675975"/>
              <a:ext cx="57000" cy="53950"/>
            </a:xfrm>
            <a:custGeom>
              <a:avLst/>
              <a:gdLst/>
              <a:ahLst/>
              <a:cxnLst/>
              <a:rect l="l" t="t" r="r" b="b"/>
              <a:pathLst>
                <a:path w="2280" h="2158" extrusionOk="0">
                  <a:moveTo>
                    <a:pt x="1786" y="0"/>
                  </a:moveTo>
                  <a:lnTo>
                    <a:pt x="1" y="1788"/>
                  </a:lnTo>
                  <a:cubicBezTo>
                    <a:pt x="247" y="2034"/>
                    <a:pt x="570" y="2158"/>
                    <a:pt x="894" y="2158"/>
                  </a:cubicBezTo>
                  <a:cubicBezTo>
                    <a:pt x="1217" y="2158"/>
                    <a:pt x="1540" y="2034"/>
                    <a:pt x="1786" y="1788"/>
                  </a:cubicBezTo>
                  <a:cubicBezTo>
                    <a:pt x="2279" y="1293"/>
                    <a:pt x="2279" y="495"/>
                    <a:pt x="1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9"/>
            <p:cNvSpPr/>
            <p:nvPr/>
          </p:nvSpPr>
          <p:spPr>
            <a:xfrm>
              <a:off x="6793175" y="4666725"/>
              <a:ext cx="66225" cy="63200"/>
            </a:xfrm>
            <a:custGeom>
              <a:avLst/>
              <a:gdLst/>
              <a:ahLst/>
              <a:cxnLst/>
              <a:rect l="l" t="t" r="r" b="b"/>
              <a:pathLst>
                <a:path w="2649" h="2528" extrusionOk="0">
                  <a:moveTo>
                    <a:pt x="1265" y="1"/>
                  </a:moveTo>
                  <a:cubicBezTo>
                    <a:pt x="1102" y="1"/>
                    <a:pt x="938" y="33"/>
                    <a:pt x="781" y="98"/>
                  </a:cubicBezTo>
                  <a:cubicBezTo>
                    <a:pt x="308" y="292"/>
                    <a:pt x="1" y="753"/>
                    <a:pt x="1" y="1263"/>
                  </a:cubicBezTo>
                  <a:cubicBezTo>
                    <a:pt x="1" y="1775"/>
                    <a:pt x="308" y="2236"/>
                    <a:pt x="781" y="2430"/>
                  </a:cubicBezTo>
                  <a:cubicBezTo>
                    <a:pt x="938" y="2496"/>
                    <a:pt x="1102" y="2527"/>
                    <a:pt x="1265" y="2527"/>
                  </a:cubicBezTo>
                  <a:cubicBezTo>
                    <a:pt x="1593" y="2527"/>
                    <a:pt x="1915" y="2399"/>
                    <a:pt x="2156" y="2158"/>
                  </a:cubicBezTo>
                  <a:cubicBezTo>
                    <a:pt x="2649" y="1663"/>
                    <a:pt x="2649" y="865"/>
                    <a:pt x="2156" y="370"/>
                  </a:cubicBezTo>
                  <a:cubicBezTo>
                    <a:pt x="1915" y="129"/>
                    <a:pt x="1593"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9"/>
            <p:cNvSpPr/>
            <p:nvPr/>
          </p:nvSpPr>
          <p:spPr>
            <a:xfrm>
              <a:off x="6802425" y="4675975"/>
              <a:ext cx="56975" cy="53950"/>
            </a:xfrm>
            <a:custGeom>
              <a:avLst/>
              <a:gdLst/>
              <a:ahLst/>
              <a:cxnLst/>
              <a:rect l="l" t="t" r="r" b="b"/>
              <a:pathLst>
                <a:path w="2279" h="2158" extrusionOk="0">
                  <a:moveTo>
                    <a:pt x="1786" y="0"/>
                  </a:moveTo>
                  <a:lnTo>
                    <a:pt x="1" y="1788"/>
                  </a:lnTo>
                  <a:cubicBezTo>
                    <a:pt x="247" y="2034"/>
                    <a:pt x="570" y="2158"/>
                    <a:pt x="893" y="2158"/>
                  </a:cubicBezTo>
                  <a:cubicBezTo>
                    <a:pt x="1216" y="2158"/>
                    <a:pt x="1540" y="2034"/>
                    <a:pt x="1786" y="1788"/>
                  </a:cubicBezTo>
                  <a:cubicBezTo>
                    <a:pt x="2279" y="1293"/>
                    <a:pt x="2279" y="495"/>
                    <a:pt x="1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9"/>
            <p:cNvSpPr/>
            <p:nvPr/>
          </p:nvSpPr>
          <p:spPr>
            <a:xfrm>
              <a:off x="6175650" y="4775475"/>
              <a:ext cx="66300" cy="63200"/>
            </a:xfrm>
            <a:custGeom>
              <a:avLst/>
              <a:gdLst/>
              <a:ahLst/>
              <a:cxnLst/>
              <a:rect l="l" t="t" r="r" b="b"/>
              <a:pathLst>
                <a:path w="2652" h="2528" extrusionOk="0">
                  <a:moveTo>
                    <a:pt x="1265" y="0"/>
                  </a:moveTo>
                  <a:cubicBezTo>
                    <a:pt x="1102" y="0"/>
                    <a:pt x="938" y="32"/>
                    <a:pt x="781" y="97"/>
                  </a:cubicBezTo>
                  <a:cubicBezTo>
                    <a:pt x="310" y="292"/>
                    <a:pt x="1" y="752"/>
                    <a:pt x="1" y="1264"/>
                  </a:cubicBezTo>
                  <a:cubicBezTo>
                    <a:pt x="1" y="1775"/>
                    <a:pt x="310" y="2235"/>
                    <a:pt x="781" y="2432"/>
                  </a:cubicBezTo>
                  <a:cubicBezTo>
                    <a:pt x="937" y="2496"/>
                    <a:pt x="1101" y="2527"/>
                    <a:pt x="1263" y="2527"/>
                  </a:cubicBezTo>
                  <a:cubicBezTo>
                    <a:pt x="1592" y="2527"/>
                    <a:pt x="1917" y="2399"/>
                    <a:pt x="2158" y="2157"/>
                  </a:cubicBezTo>
                  <a:cubicBezTo>
                    <a:pt x="2651" y="1664"/>
                    <a:pt x="2651" y="864"/>
                    <a:pt x="2158" y="372"/>
                  </a:cubicBezTo>
                  <a:cubicBezTo>
                    <a:pt x="1917" y="129"/>
                    <a:pt x="1594" y="0"/>
                    <a:pt x="1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9"/>
            <p:cNvSpPr/>
            <p:nvPr/>
          </p:nvSpPr>
          <p:spPr>
            <a:xfrm>
              <a:off x="6184900" y="4784750"/>
              <a:ext cx="57050" cy="53900"/>
            </a:xfrm>
            <a:custGeom>
              <a:avLst/>
              <a:gdLst/>
              <a:ahLst/>
              <a:cxnLst/>
              <a:rect l="l" t="t" r="r" b="b"/>
              <a:pathLst>
                <a:path w="2282" h="2156" extrusionOk="0">
                  <a:moveTo>
                    <a:pt x="1788" y="1"/>
                  </a:moveTo>
                  <a:lnTo>
                    <a:pt x="1" y="1786"/>
                  </a:lnTo>
                  <a:cubicBezTo>
                    <a:pt x="248" y="2033"/>
                    <a:pt x="571" y="2156"/>
                    <a:pt x="894" y="2156"/>
                  </a:cubicBezTo>
                  <a:cubicBezTo>
                    <a:pt x="1218" y="2156"/>
                    <a:pt x="1541" y="2033"/>
                    <a:pt x="1788" y="1786"/>
                  </a:cubicBezTo>
                  <a:cubicBezTo>
                    <a:pt x="2281" y="1293"/>
                    <a:pt x="2281" y="493"/>
                    <a:pt x="1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9"/>
            <p:cNvSpPr/>
            <p:nvPr/>
          </p:nvSpPr>
          <p:spPr>
            <a:xfrm>
              <a:off x="6278600" y="4775450"/>
              <a:ext cx="63150" cy="63200"/>
            </a:xfrm>
            <a:custGeom>
              <a:avLst/>
              <a:gdLst/>
              <a:ahLst/>
              <a:cxnLst/>
              <a:rect l="l" t="t" r="r" b="b"/>
              <a:pathLst>
                <a:path w="2526" h="2528" extrusionOk="0">
                  <a:moveTo>
                    <a:pt x="1263" y="1"/>
                  </a:moveTo>
                  <a:cubicBezTo>
                    <a:pt x="565" y="1"/>
                    <a:pt x="1" y="567"/>
                    <a:pt x="1" y="1265"/>
                  </a:cubicBezTo>
                  <a:cubicBezTo>
                    <a:pt x="1" y="1961"/>
                    <a:pt x="565" y="2528"/>
                    <a:pt x="1263" y="2528"/>
                  </a:cubicBezTo>
                  <a:cubicBezTo>
                    <a:pt x="1961" y="2528"/>
                    <a:pt x="2526" y="1961"/>
                    <a:pt x="2526" y="1265"/>
                  </a:cubicBezTo>
                  <a:cubicBezTo>
                    <a:pt x="2526" y="567"/>
                    <a:pt x="1961" y="1"/>
                    <a:pt x="1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9"/>
            <p:cNvSpPr/>
            <p:nvPr/>
          </p:nvSpPr>
          <p:spPr>
            <a:xfrm>
              <a:off x="6287850" y="4784750"/>
              <a:ext cx="56975" cy="53900"/>
            </a:xfrm>
            <a:custGeom>
              <a:avLst/>
              <a:gdLst/>
              <a:ahLst/>
              <a:cxnLst/>
              <a:rect l="l" t="t" r="r" b="b"/>
              <a:pathLst>
                <a:path w="2279" h="2156" extrusionOk="0">
                  <a:moveTo>
                    <a:pt x="1786" y="1"/>
                  </a:moveTo>
                  <a:lnTo>
                    <a:pt x="0" y="1786"/>
                  </a:lnTo>
                  <a:cubicBezTo>
                    <a:pt x="247" y="2033"/>
                    <a:pt x="570" y="2156"/>
                    <a:pt x="893" y="2156"/>
                  </a:cubicBezTo>
                  <a:cubicBezTo>
                    <a:pt x="1216" y="2156"/>
                    <a:pt x="1540" y="2033"/>
                    <a:pt x="1786" y="1786"/>
                  </a:cubicBezTo>
                  <a:cubicBezTo>
                    <a:pt x="2279" y="1293"/>
                    <a:pt x="2279" y="493"/>
                    <a:pt x="17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9"/>
            <p:cNvSpPr/>
            <p:nvPr/>
          </p:nvSpPr>
          <p:spPr>
            <a:xfrm>
              <a:off x="6381500" y="4775475"/>
              <a:ext cx="66275" cy="63200"/>
            </a:xfrm>
            <a:custGeom>
              <a:avLst/>
              <a:gdLst/>
              <a:ahLst/>
              <a:cxnLst/>
              <a:rect l="l" t="t" r="r" b="b"/>
              <a:pathLst>
                <a:path w="2651" h="2528" extrusionOk="0">
                  <a:moveTo>
                    <a:pt x="1264" y="0"/>
                  </a:moveTo>
                  <a:cubicBezTo>
                    <a:pt x="1101" y="0"/>
                    <a:pt x="937" y="32"/>
                    <a:pt x="781" y="97"/>
                  </a:cubicBezTo>
                  <a:cubicBezTo>
                    <a:pt x="308" y="292"/>
                    <a:pt x="1" y="752"/>
                    <a:pt x="1" y="1264"/>
                  </a:cubicBezTo>
                  <a:cubicBezTo>
                    <a:pt x="1" y="1775"/>
                    <a:pt x="308" y="2235"/>
                    <a:pt x="781" y="2432"/>
                  </a:cubicBezTo>
                  <a:cubicBezTo>
                    <a:pt x="937" y="2496"/>
                    <a:pt x="1100" y="2527"/>
                    <a:pt x="1262" y="2527"/>
                  </a:cubicBezTo>
                  <a:cubicBezTo>
                    <a:pt x="1591" y="2527"/>
                    <a:pt x="1915" y="2399"/>
                    <a:pt x="2158" y="2157"/>
                  </a:cubicBezTo>
                  <a:cubicBezTo>
                    <a:pt x="2651" y="1664"/>
                    <a:pt x="2651" y="864"/>
                    <a:pt x="2158" y="372"/>
                  </a:cubicBezTo>
                  <a:cubicBezTo>
                    <a:pt x="1915" y="129"/>
                    <a:pt x="1592" y="0"/>
                    <a:pt x="1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9"/>
            <p:cNvSpPr/>
            <p:nvPr/>
          </p:nvSpPr>
          <p:spPr>
            <a:xfrm>
              <a:off x="6390750" y="4784750"/>
              <a:ext cx="57025" cy="53900"/>
            </a:xfrm>
            <a:custGeom>
              <a:avLst/>
              <a:gdLst/>
              <a:ahLst/>
              <a:cxnLst/>
              <a:rect l="l" t="t" r="r" b="b"/>
              <a:pathLst>
                <a:path w="2281" h="2156" extrusionOk="0">
                  <a:moveTo>
                    <a:pt x="1788" y="1"/>
                  </a:moveTo>
                  <a:lnTo>
                    <a:pt x="0" y="1786"/>
                  </a:lnTo>
                  <a:cubicBezTo>
                    <a:pt x="247" y="2033"/>
                    <a:pt x="570" y="2156"/>
                    <a:pt x="893" y="2156"/>
                  </a:cubicBezTo>
                  <a:cubicBezTo>
                    <a:pt x="1217" y="2156"/>
                    <a:pt x="1540" y="2033"/>
                    <a:pt x="1788" y="1786"/>
                  </a:cubicBezTo>
                  <a:cubicBezTo>
                    <a:pt x="2281" y="1293"/>
                    <a:pt x="2281" y="493"/>
                    <a:pt x="1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9"/>
            <p:cNvSpPr/>
            <p:nvPr/>
          </p:nvSpPr>
          <p:spPr>
            <a:xfrm>
              <a:off x="6484400" y="4775450"/>
              <a:ext cx="63200" cy="63200"/>
            </a:xfrm>
            <a:custGeom>
              <a:avLst/>
              <a:gdLst/>
              <a:ahLst/>
              <a:cxnLst/>
              <a:rect l="l" t="t" r="r" b="b"/>
              <a:pathLst>
                <a:path w="2528" h="2528" extrusionOk="0">
                  <a:moveTo>
                    <a:pt x="1265" y="1"/>
                  </a:moveTo>
                  <a:cubicBezTo>
                    <a:pt x="567" y="1"/>
                    <a:pt x="0" y="567"/>
                    <a:pt x="0" y="1265"/>
                  </a:cubicBezTo>
                  <a:cubicBezTo>
                    <a:pt x="0" y="1961"/>
                    <a:pt x="567" y="2528"/>
                    <a:pt x="1265" y="2528"/>
                  </a:cubicBezTo>
                  <a:cubicBezTo>
                    <a:pt x="1961" y="2528"/>
                    <a:pt x="2527" y="1961"/>
                    <a:pt x="2527" y="1265"/>
                  </a:cubicBezTo>
                  <a:cubicBezTo>
                    <a:pt x="2527" y="567"/>
                    <a:pt x="1961"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9"/>
            <p:cNvSpPr/>
            <p:nvPr/>
          </p:nvSpPr>
          <p:spPr>
            <a:xfrm>
              <a:off x="6493700" y="4784750"/>
              <a:ext cx="56975" cy="53900"/>
            </a:xfrm>
            <a:custGeom>
              <a:avLst/>
              <a:gdLst/>
              <a:ahLst/>
              <a:cxnLst/>
              <a:rect l="l" t="t" r="r" b="b"/>
              <a:pathLst>
                <a:path w="2279" h="2156" extrusionOk="0">
                  <a:moveTo>
                    <a:pt x="1786" y="1"/>
                  </a:moveTo>
                  <a:lnTo>
                    <a:pt x="0" y="1786"/>
                  </a:lnTo>
                  <a:cubicBezTo>
                    <a:pt x="247" y="2033"/>
                    <a:pt x="570" y="2156"/>
                    <a:pt x="893" y="2156"/>
                  </a:cubicBezTo>
                  <a:cubicBezTo>
                    <a:pt x="1216" y="2156"/>
                    <a:pt x="1539" y="2033"/>
                    <a:pt x="1786" y="1786"/>
                  </a:cubicBezTo>
                  <a:cubicBezTo>
                    <a:pt x="2278" y="1293"/>
                    <a:pt x="2278" y="493"/>
                    <a:pt x="17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9"/>
            <p:cNvSpPr/>
            <p:nvPr/>
          </p:nvSpPr>
          <p:spPr>
            <a:xfrm>
              <a:off x="6587350" y="4775475"/>
              <a:ext cx="66225" cy="63200"/>
            </a:xfrm>
            <a:custGeom>
              <a:avLst/>
              <a:gdLst/>
              <a:ahLst/>
              <a:cxnLst/>
              <a:rect l="l" t="t" r="r" b="b"/>
              <a:pathLst>
                <a:path w="2649" h="2528" extrusionOk="0">
                  <a:moveTo>
                    <a:pt x="1264" y="0"/>
                  </a:moveTo>
                  <a:cubicBezTo>
                    <a:pt x="1101" y="0"/>
                    <a:pt x="937" y="32"/>
                    <a:pt x="781" y="97"/>
                  </a:cubicBezTo>
                  <a:cubicBezTo>
                    <a:pt x="307" y="292"/>
                    <a:pt x="0" y="752"/>
                    <a:pt x="0" y="1264"/>
                  </a:cubicBezTo>
                  <a:cubicBezTo>
                    <a:pt x="0" y="1775"/>
                    <a:pt x="307" y="2235"/>
                    <a:pt x="781" y="2432"/>
                  </a:cubicBezTo>
                  <a:cubicBezTo>
                    <a:pt x="936" y="2496"/>
                    <a:pt x="1100" y="2527"/>
                    <a:pt x="1262" y="2527"/>
                  </a:cubicBezTo>
                  <a:cubicBezTo>
                    <a:pt x="1591" y="2527"/>
                    <a:pt x="1914" y="2399"/>
                    <a:pt x="2158" y="2157"/>
                  </a:cubicBezTo>
                  <a:cubicBezTo>
                    <a:pt x="2648" y="1664"/>
                    <a:pt x="2648" y="864"/>
                    <a:pt x="2158" y="372"/>
                  </a:cubicBezTo>
                  <a:cubicBezTo>
                    <a:pt x="1915" y="129"/>
                    <a:pt x="1592" y="0"/>
                    <a:pt x="1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9"/>
            <p:cNvSpPr/>
            <p:nvPr/>
          </p:nvSpPr>
          <p:spPr>
            <a:xfrm>
              <a:off x="6596575" y="4784750"/>
              <a:ext cx="57050" cy="53900"/>
            </a:xfrm>
            <a:custGeom>
              <a:avLst/>
              <a:gdLst/>
              <a:ahLst/>
              <a:cxnLst/>
              <a:rect l="l" t="t" r="r" b="b"/>
              <a:pathLst>
                <a:path w="2282" h="2156" extrusionOk="0">
                  <a:moveTo>
                    <a:pt x="1789" y="1"/>
                  </a:moveTo>
                  <a:lnTo>
                    <a:pt x="1" y="1786"/>
                  </a:lnTo>
                  <a:cubicBezTo>
                    <a:pt x="247" y="2033"/>
                    <a:pt x="570" y="2156"/>
                    <a:pt x="894" y="2156"/>
                  </a:cubicBezTo>
                  <a:cubicBezTo>
                    <a:pt x="1217" y="2156"/>
                    <a:pt x="1541" y="2033"/>
                    <a:pt x="1789" y="1786"/>
                  </a:cubicBezTo>
                  <a:cubicBezTo>
                    <a:pt x="2281" y="1293"/>
                    <a:pt x="2281" y="493"/>
                    <a:pt x="1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9"/>
            <p:cNvSpPr/>
            <p:nvPr/>
          </p:nvSpPr>
          <p:spPr>
            <a:xfrm>
              <a:off x="6690225" y="4775450"/>
              <a:ext cx="63200" cy="63200"/>
            </a:xfrm>
            <a:custGeom>
              <a:avLst/>
              <a:gdLst/>
              <a:ahLst/>
              <a:cxnLst/>
              <a:rect l="l" t="t" r="r" b="b"/>
              <a:pathLst>
                <a:path w="2528" h="2528" extrusionOk="0">
                  <a:moveTo>
                    <a:pt x="1266" y="1"/>
                  </a:moveTo>
                  <a:cubicBezTo>
                    <a:pt x="567" y="1"/>
                    <a:pt x="1" y="567"/>
                    <a:pt x="1" y="1265"/>
                  </a:cubicBezTo>
                  <a:cubicBezTo>
                    <a:pt x="1" y="1961"/>
                    <a:pt x="567" y="2528"/>
                    <a:pt x="1266" y="2528"/>
                  </a:cubicBezTo>
                  <a:cubicBezTo>
                    <a:pt x="1962" y="2528"/>
                    <a:pt x="2528" y="1961"/>
                    <a:pt x="2528" y="1265"/>
                  </a:cubicBezTo>
                  <a:cubicBezTo>
                    <a:pt x="2528" y="567"/>
                    <a:pt x="1962" y="1"/>
                    <a:pt x="1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9"/>
            <p:cNvSpPr/>
            <p:nvPr/>
          </p:nvSpPr>
          <p:spPr>
            <a:xfrm>
              <a:off x="6699525" y="4784750"/>
              <a:ext cx="57000" cy="53900"/>
            </a:xfrm>
            <a:custGeom>
              <a:avLst/>
              <a:gdLst/>
              <a:ahLst/>
              <a:cxnLst/>
              <a:rect l="l" t="t" r="r" b="b"/>
              <a:pathLst>
                <a:path w="2280" h="2156" extrusionOk="0">
                  <a:moveTo>
                    <a:pt x="1786" y="1"/>
                  </a:moveTo>
                  <a:lnTo>
                    <a:pt x="1" y="1786"/>
                  </a:lnTo>
                  <a:cubicBezTo>
                    <a:pt x="247" y="2033"/>
                    <a:pt x="570" y="2156"/>
                    <a:pt x="894" y="2156"/>
                  </a:cubicBezTo>
                  <a:cubicBezTo>
                    <a:pt x="1217" y="2156"/>
                    <a:pt x="1540" y="2033"/>
                    <a:pt x="1786" y="1786"/>
                  </a:cubicBezTo>
                  <a:cubicBezTo>
                    <a:pt x="2279" y="1293"/>
                    <a:pt x="2279" y="493"/>
                    <a:pt x="17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9"/>
            <p:cNvSpPr/>
            <p:nvPr/>
          </p:nvSpPr>
          <p:spPr>
            <a:xfrm>
              <a:off x="6793175" y="4775475"/>
              <a:ext cx="66225" cy="63200"/>
            </a:xfrm>
            <a:custGeom>
              <a:avLst/>
              <a:gdLst/>
              <a:ahLst/>
              <a:cxnLst/>
              <a:rect l="l" t="t" r="r" b="b"/>
              <a:pathLst>
                <a:path w="2649" h="2528" extrusionOk="0">
                  <a:moveTo>
                    <a:pt x="1264" y="0"/>
                  </a:moveTo>
                  <a:cubicBezTo>
                    <a:pt x="1102" y="0"/>
                    <a:pt x="938" y="32"/>
                    <a:pt x="781" y="97"/>
                  </a:cubicBezTo>
                  <a:cubicBezTo>
                    <a:pt x="308" y="292"/>
                    <a:pt x="1" y="752"/>
                    <a:pt x="1" y="1264"/>
                  </a:cubicBezTo>
                  <a:cubicBezTo>
                    <a:pt x="1" y="1775"/>
                    <a:pt x="308" y="2235"/>
                    <a:pt x="781" y="2432"/>
                  </a:cubicBezTo>
                  <a:cubicBezTo>
                    <a:pt x="937" y="2496"/>
                    <a:pt x="1100" y="2527"/>
                    <a:pt x="1263" y="2527"/>
                  </a:cubicBezTo>
                  <a:cubicBezTo>
                    <a:pt x="1591" y="2527"/>
                    <a:pt x="1914" y="2399"/>
                    <a:pt x="2156" y="2157"/>
                  </a:cubicBezTo>
                  <a:cubicBezTo>
                    <a:pt x="2649" y="1664"/>
                    <a:pt x="2649" y="864"/>
                    <a:pt x="2156" y="372"/>
                  </a:cubicBezTo>
                  <a:cubicBezTo>
                    <a:pt x="1915" y="129"/>
                    <a:pt x="1592" y="0"/>
                    <a:pt x="1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9"/>
            <p:cNvSpPr/>
            <p:nvPr/>
          </p:nvSpPr>
          <p:spPr>
            <a:xfrm>
              <a:off x="6802425" y="4784750"/>
              <a:ext cx="56975" cy="53900"/>
            </a:xfrm>
            <a:custGeom>
              <a:avLst/>
              <a:gdLst/>
              <a:ahLst/>
              <a:cxnLst/>
              <a:rect l="l" t="t" r="r" b="b"/>
              <a:pathLst>
                <a:path w="2279" h="2156" extrusionOk="0">
                  <a:moveTo>
                    <a:pt x="1786" y="1"/>
                  </a:moveTo>
                  <a:lnTo>
                    <a:pt x="1" y="1786"/>
                  </a:lnTo>
                  <a:cubicBezTo>
                    <a:pt x="247" y="2033"/>
                    <a:pt x="570" y="2156"/>
                    <a:pt x="893" y="2156"/>
                  </a:cubicBezTo>
                  <a:cubicBezTo>
                    <a:pt x="1216" y="2156"/>
                    <a:pt x="1540" y="2033"/>
                    <a:pt x="1786" y="1786"/>
                  </a:cubicBezTo>
                  <a:cubicBezTo>
                    <a:pt x="2279" y="1293"/>
                    <a:pt x="2279" y="493"/>
                    <a:pt x="17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9"/>
            <p:cNvSpPr/>
            <p:nvPr/>
          </p:nvSpPr>
          <p:spPr>
            <a:xfrm>
              <a:off x="6175650" y="4884225"/>
              <a:ext cx="66300" cy="63175"/>
            </a:xfrm>
            <a:custGeom>
              <a:avLst/>
              <a:gdLst/>
              <a:ahLst/>
              <a:cxnLst/>
              <a:rect l="l" t="t" r="r" b="b"/>
              <a:pathLst>
                <a:path w="2652" h="2527" extrusionOk="0">
                  <a:moveTo>
                    <a:pt x="1263" y="1"/>
                  </a:moveTo>
                  <a:cubicBezTo>
                    <a:pt x="1101" y="1"/>
                    <a:pt x="937" y="32"/>
                    <a:pt x="781" y="96"/>
                  </a:cubicBezTo>
                  <a:cubicBezTo>
                    <a:pt x="310" y="293"/>
                    <a:pt x="1" y="753"/>
                    <a:pt x="1" y="1264"/>
                  </a:cubicBezTo>
                  <a:cubicBezTo>
                    <a:pt x="1" y="1774"/>
                    <a:pt x="310" y="2234"/>
                    <a:pt x="781" y="2431"/>
                  </a:cubicBezTo>
                  <a:cubicBezTo>
                    <a:pt x="937" y="2495"/>
                    <a:pt x="1101" y="2526"/>
                    <a:pt x="1263" y="2526"/>
                  </a:cubicBezTo>
                  <a:cubicBezTo>
                    <a:pt x="1592" y="2526"/>
                    <a:pt x="1917" y="2398"/>
                    <a:pt x="2158" y="2156"/>
                  </a:cubicBezTo>
                  <a:cubicBezTo>
                    <a:pt x="2651" y="1663"/>
                    <a:pt x="2651" y="864"/>
                    <a:pt x="2158" y="371"/>
                  </a:cubicBezTo>
                  <a:cubicBezTo>
                    <a:pt x="1917" y="129"/>
                    <a:pt x="1592" y="1"/>
                    <a:pt x="1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9"/>
            <p:cNvSpPr/>
            <p:nvPr/>
          </p:nvSpPr>
          <p:spPr>
            <a:xfrm>
              <a:off x="6184900" y="4893475"/>
              <a:ext cx="57050" cy="53900"/>
            </a:xfrm>
            <a:custGeom>
              <a:avLst/>
              <a:gdLst/>
              <a:ahLst/>
              <a:cxnLst/>
              <a:rect l="l" t="t" r="r" b="b"/>
              <a:pathLst>
                <a:path w="2282" h="2156" extrusionOk="0">
                  <a:moveTo>
                    <a:pt x="1788" y="1"/>
                  </a:moveTo>
                  <a:lnTo>
                    <a:pt x="1" y="1786"/>
                  </a:lnTo>
                  <a:cubicBezTo>
                    <a:pt x="248" y="2033"/>
                    <a:pt x="571" y="2156"/>
                    <a:pt x="894" y="2156"/>
                  </a:cubicBezTo>
                  <a:cubicBezTo>
                    <a:pt x="1218" y="2156"/>
                    <a:pt x="1541" y="2033"/>
                    <a:pt x="1788" y="1786"/>
                  </a:cubicBezTo>
                  <a:cubicBezTo>
                    <a:pt x="2281" y="1293"/>
                    <a:pt x="2281" y="494"/>
                    <a:pt x="1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9"/>
            <p:cNvSpPr/>
            <p:nvPr/>
          </p:nvSpPr>
          <p:spPr>
            <a:xfrm>
              <a:off x="6278600" y="4884250"/>
              <a:ext cx="63150" cy="63125"/>
            </a:xfrm>
            <a:custGeom>
              <a:avLst/>
              <a:gdLst/>
              <a:ahLst/>
              <a:cxnLst/>
              <a:rect l="l" t="t" r="r" b="b"/>
              <a:pathLst>
                <a:path w="2526" h="2525" extrusionOk="0">
                  <a:moveTo>
                    <a:pt x="1263" y="0"/>
                  </a:moveTo>
                  <a:cubicBezTo>
                    <a:pt x="565" y="0"/>
                    <a:pt x="1" y="564"/>
                    <a:pt x="1" y="1263"/>
                  </a:cubicBezTo>
                  <a:cubicBezTo>
                    <a:pt x="1" y="1961"/>
                    <a:pt x="565" y="2525"/>
                    <a:pt x="1263" y="2525"/>
                  </a:cubicBezTo>
                  <a:cubicBezTo>
                    <a:pt x="1961" y="2525"/>
                    <a:pt x="2526" y="1961"/>
                    <a:pt x="2526" y="1263"/>
                  </a:cubicBezTo>
                  <a:cubicBezTo>
                    <a:pt x="2526" y="564"/>
                    <a:pt x="1961" y="0"/>
                    <a:pt x="12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9"/>
            <p:cNvSpPr/>
            <p:nvPr/>
          </p:nvSpPr>
          <p:spPr>
            <a:xfrm>
              <a:off x="6287850" y="4893475"/>
              <a:ext cx="56975" cy="53900"/>
            </a:xfrm>
            <a:custGeom>
              <a:avLst/>
              <a:gdLst/>
              <a:ahLst/>
              <a:cxnLst/>
              <a:rect l="l" t="t" r="r" b="b"/>
              <a:pathLst>
                <a:path w="2279" h="2156" extrusionOk="0">
                  <a:moveTo>
                    <a:pt x="1786" y="1"/>
                  </a:moveTo>
                  <a:lnTo>
                    <a:pt x="0" y="1786"/>
                  </a:lnTo>
                  <a:cubicBezTo>
                    <a:pt x="247" y="2033"/>
                    <a:pt x="570" y="2156"/>
                    <a:pt x="893" y="2156"/>
                  </a:cubicBezTo>
                  <a:cubicBezTo>
                    <a:pt x="1216" y="2156"/>
                    <a:pt x="1540" y="2033"/>
                    <a:pt x="1786" y="1786"/>
                  </a:cubicBezTo>
                  <a:cubicBezTo>
                    <a:pt x="2279" y="1293"/>
                    <a:pt x="2279" y="494"/>
                    <a:pt x="17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9"/>
            <p:cNvSpPr/>
            <p:nvPr/>
          </p:nvSpPr>
          <p:spPr>
            <a:xfrm>
              <a:off x="6381500" y="4884225"/>
              <a:ext cx="66275" cy="63175"/>
            </a:xfrm>
            <a:custGeom>
              <a:avLst/>
              <a:gdLst/>
              <a:ahLst/>
              <a:cxnLst/>
              <a:rect l="l" t="t" r="r" b="b"/>
              <a:pathLst>
                <a:path w="2651" h="2527" extrusionOk="0">
                  <a:moveTo>
                    <a:pt x="1262" y="1"/>
                  </a:moveTo>
                  <a:cubicBezTo>
                    <a:pt x="1100" y="1"/>
                    <a:pt x="937" y="32"/>
                    <a:pt x="781" y="96"/>
                  </a:cubicBezTo>
                  <a:cubicBezTo>
                    <a:pt x="308" y="293"/>
                    <a:pt x="1" y="753"/>
                    <a:pt x="1" y="1264"/>
                  </a:cubicBezTo>
                  <a:cubicBezTo>
                    <a:pt x="1" y="1774"/>
                    <a:pt x="308" y="2234"/>
                    <a:pt x="781" y="2431"/>
                  </a:cubicBezTo>
                  <a:cubicBezTo>
                    <a:pt x="937" y="2495"/>
                    <a:pt x="1100" y="2526"/>
                    <a:pt x="1262" y="2526"/>
                  </a:cubicBezTo>
                  <a:cubicBezTo>
                    <a:pt x="1591" y="2526"/>
                    <a:pt x="1915" y="2398"/>
                    <a:pt x="2158" y="2156"/>
                  </a:cubicBezTo>
                  <a:cubicBezTo>
                    <a:pt x="2651" y="1663"/>
                    <a:pt x="2651" y="864"/>
                    <a:pt x="2158" y="371"/>
                  </a:cubicBezTo>
                  <a:cubicBezTo>
                    <a:pt x="1915" y="129"/>
                    <a:pt x="1591" y="1"/>
                    <a:pt x="1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9"/>
            <p:cNvSpPr/>
            <p:nvPr/>
          </p:nvSpPr>
          <p:spPr>
            <a:xfrm>
              <a:off x="6390750" y="4893475"/>
              <a:ext cx="57025" cy="53900"/>
            </a:xfrm>
            <a:custGeom>
              <a:avLst/>
              <a:gdLst/>
              <a:ahLst/>
              <a:cxnLst/>
              <a:rect l="l" t="t" r="r" b="b"/>
              <a:pathLst>
                <a:path w="2281" h="2156" extrusionOk="0">
                  <a:moveTo>
                    <a:pt x="1788" y="1"/>
                  </a:moveTo>
                  <a:lnTo>
                    <a:pt x="0" y="1786"/>
                  </a:lnTo>
                  <a:cubicBezTo>
                    <a:pt x="247" y="2033"/>
                    <a:pt x="570" y="2156"/>
                    <a:pt x="893" y="2156"/>
                  </a:cubicBezTo>
                  <a:cubicBezTo>
                    <a:pt x="1217" y="2156"/>
                    <a:pt x="1540" y="2033"/>
                    <a:pt x="1788" y="1786"/>
                  </a:cubicBezTo>
                  <a:cubicBezTo>
                    <a:pt x="2281" y="1293"/>
                    <a:pt x="2281" y="494"/>
                    <a:pt x="1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9"/>
            <p:cNvSpPr/>
            <p:nvPr/>
          </p:nvSpPr>
          <p:spPr>
            <a:xfrm>
              <a:off x="6484400" y="4884250"/>
              <a:ext cx="63200" cy="63125"/>
            </a:xfrm>
            <a:custGeom>
              <a:avLst/>
              <a:gdLst/>
              <a:ahLst/>
              <a:cxnLst/>
              <a:rect l="l" t="t" r="r" b="b"/>
              <a:pathLst>
                <a:path w="2528" h="2525" extrusionOk="0">
                  <a:moveTo>
                    <a:pt x="1265" y="0"/>
                  </a:moveTo>
                  <a:cubicBezTo>
                    <a:pt x="567" y="0"/>
                    <a:pt x="0" y="564"/>
                    <a:pt x="0" y="1263"/>
                  </a:cubicBezTo>
                  <a:cubicBezTo>
                    <a:pt x="0" y="1961"/>
                    <a:pt x="567" y="2525"/>
                    <a:pt x="1265" y="2525"/>
                  </a:cubicBezTo>
                  <a:cubicBezTo>
                    <a:pt x="1961" y="2525"/>
                    <a:pt x="2527" y="1961"/>
                    <a:pt x="2527" y="1263"/>
                  </a:cubicBezTo>
                  <a:cubicBezTo>
                    <a:pt x="2527" y="564"/>
                    <a:pt x="1961" y="0"/>
                    <a:pt x="1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9"/>
            <p:cNvSpPr/>
            <p:nvPr/>
          </p:nvSpPr>
          <p:spPr>
            <a:xfrm>
              <a:off x="6493700" y="4893475"/>
              <a:ext cx="56975" cy="53900"/>
            </a:xfrm>
            <a:custGeom>
              <a:avLst/>
              <a:gdLst/>
              <a:ahLst/>
              <a:cxnLst/>
              <a:rect l="l" t="t" r="r" b="b"/>
              <a:pathLst>
                <a:path w="2279" h="2156" extrusionOk="0">
                  <a:moveTo>
                    <a:pt x="1786" y="1"/>
                  </a:moveTo>
                  <a:lnTo>
                    <a:pt x="0" y="1786"/>
                  </a:lnTo>
                  <a:cubicBezTo>
                    <a:pt x="247" y="2033"/>
                    <a:pt x="570" y="2156"/>
                    <a:pt x="893" y="2156"/>
                  </a:cubicBezTo>
                  <a:cubicBezTo>
                    <a:pt x="1216" y="2156"/>
                    <a:pt x="1539" y="2033"/>
                    <a:pt x="1786" y="1786"/>
                  </a:cubicBezTo>
                  <a:cubicBezTo>
                    <a:pt x="2278" y="1293"/>
                    <a:pt x="2278" y="494"/>
                    <a:pt x="17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9"/>
            <p:cNvSpPr/>
            <p:nvPr/>
          </p:nvSpPr>
          <p:spPr>
            <a:xfrm>
              <a:off x="6587350" y="4884225"/>
              <a:ext cx="66225" cy="63175"/>
            </a:xfrm>
            <a:custGeom>
              <a:avLst/>
              <a:gdLst/>
              <a:ahLst/>
              <a:cxnLst/>
              <a:rect l="l" t="t" r="r" b="b"/>
              <a:pathLst>
                <a:path w="2649" h="2527" extrusionOk="0">
                  <a:moveTo>
                    <a:pt x="1262" y="1"/>
                  </a:moveTo>
                  <a:cubicBezTo>
                    <a:pt x="1100" y="1"/>
                    <a:pt x="936" y="32"/>
                    <a:pt x="781" y="96"/>
                  </a:cubicBezTo>
                  <a:cubicBezTo>
                    <a:pt x="307" y="293"/>
                    <a:pt x="0" y="753"/>
                    <a:pt x="0" y="1264"/>
                  </a:cubicBezTo>
                  <a:cubicBezTo>
                    <a:pt x="0" y="1774"/>
                    <a:pt x="307" y="2234"/>
                    <a:pt x="781" y="2431"/>
                  </a:cubicBezTo>
                  <a:cubicBezTo>
                    <a:pt x="936" y="2495"/>
                    <a:pt x="1100" y="2526"/>
                    <a:pt x="1262" y="2526"/>
                  </a:cubicBezTo>
                  <a:cubicBezTo>
                    <a:pt x="1591" y="2526"/>
                    <a:pt x="1914" y="2398"/>
                    <a:pt x="2158" y="2156"/>
                  </a:cubicBezTo>
                  <a:cubicBezTo>
                    <a:pt x="2648" y="1663"/>
                    <a:pt x="2648" y="864"/>
                    <a:pt x="2158" y="371"/>
                  </a:cubicBezTo>
                  <a:cubicBezTo>
                    <a:pt x="1914" y="129"/>
                    <a:pt x="1591" y="1"/>
                    <a:pt x="1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9"/>
            <p:cNvSpPr/>
            <p:nvPr/>
          </p:nvSpPr>
          <p:spPr>
            <a:xfrm>
              <a:off x="6596575" y="4893475"/>
              <a:ext cx="57050" cy="53900"/>
            </a:xfrm>
            <a:custGeom>
              <a:avLst/>
              <a:gdLst/>
              <a:ahLst/>
              <a:cxnLst/>
              <a:rect l="l" t="t" r="r" b="b"/>
              <a:pathLst>
                <a:path w="2282" h="2156" extrusionOk="0">
                  <a:moveTo>
                    <a:pt x="1789" y="1"/>
                  </a:moveTo>
                  <a:lnTo>
                    <a:pt x="1" y="1786"/>
                  </a:lnTo>
                  <a:cubicBezTo>
                    <a:pt x="247" y="2033"/>
                    <a:pt x="570" y="2156"/>
                    <a:pt x="894" y="2156"/>
                  </a:cubicBezTo>
                  <a:cubicBezTo>
                    <a:pt x="1217" y="2156"/>
                    <a:pt x="1541" y="2033"/>
                    <a:pt x="1789" y="1786"/>
                  </a:cubicBezTo>
                  <a:cubicBezTo>
                    <a:pt x="2281" y="1293"/>
                    <a:pt x="2281" y="494"/>
                    <a:pt x="1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9"/>
            <p:cNvSpPr/>
            <p:nvPr/>
          </p:nvSpPr>
          <p:spPr>
            <a:xfrm>
              <a:off x="6690225" y="4884250"/>
              <a:ext cx="63200" cy="63125"/>
            </a:xfrm>
            <a:custGeom>
              <a:avLst/>
              <a:gdLst/>
              <a:ahLst/>
              <a:cxnLst/>
              <a:rect l="l" t="t" r="r" b="b"/>
              <a:pathLst>
                <a:path w="2528" h="2525" extrusionOk="0">
                  <a:moveTo>
                    <a:pt x="1266" y="0"/>
                  </a:moveTo>
                  <a:cubicBezTo>
                    <a:pt x="567" y="0"/>
                    <a:pt x="1" y="564"/>
                    <a:pt x="1" y="1263"/>
                  </a:cubicBezTo>
                  <a:cubicBezTo>
                    <a:pt x="1" y="1961"/>
                    <a:pt x="567" y="2525"/>
                    <a:pt x="1266" y="2525"/>
                  </a:cubicBezTo>
                  <a:cubicBezTo>
                    <a:pt x="1962" y="2525"/>
                    <a:pt x="2528" y="1961"/>
                    <a:pt x="2528" y="1263"/>
                  </a:cubicBezTo>
                  <a:cubicBezTo>
                    <a:pt x="2528" y="564"/>
                    <a:pt x="1962" y="0"/>
                    <a:pt x="12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9"/>
            <p:cNvSpPr/>
            <p:nvPr/>
          </p:nvSpPr>
          <p:spPr>
            <a:xfrm>
              <a:off x="6699525" y="4893475"/>
              <a:ext cx="57000" cy="53900"/>
            </a:xfrm>
            <a:custGeom>
              <a:avLst/>
              <a:gdLst/>
              <a:ahLst/>
              <a:cxnLst/>
              <a:rect l="l" t="t" r="r" b="b"/>
              <a:pathLst>
                <a:path w="2280" h="2156" extrusionOk="0">
                  <a:moveTo>
                    <a:pt x="1786" y="1"/>
                  </a:moveTo>
                  <a:lnTo>
                    <a:pt x="1" y="1786"/>
                  </a:lnTo>
                  <a:cubicBezTo>
                    <a:pt x="247" y="2033"/>
                    <a:pt x="570" y="2156"/>
                    <a:pt x="894" y="2156"/>
                  </a:cubicBezTo>
                  <a:cubicBezTo>
                    <a:pt x="1217" y="2156"/>
                    <a:pt x="1540" y="2033"/>
                    <a:pt x="1786" y="1786"/>
                  </a:cubicBezTo>
                  <a:cubicBezTo>
                    <a:pt x="2279" y="1293"/>
                    <a:pt x="2279" y="494"/>
                    <a:pt x="17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9"/>
            <p:cNvSpPr/>
            <p:nvPr/>
          </p:nvSpPr>
          <p:spPr>
            <a:xfrm>
              <a:off x="6793175" y="4884225"/>
              <a:ext cx="66225" cy="63175"/>
            </a:xfrm>
            <a:custGeom>
              <a:avLst/>
              <a:gdLst/>
              <a:ahLst/>
              <a:cxnLst/>
              <a:rect l="l" t="t" r="r" b="b"/>
              <a:pathLst>
                <a:path w="2649" h="2527" extrusionOk="0">
                  <a:moveTo>
                    <a:pt x="1263" y="1"/>
                  </a:moveTo>
                  <a:cubicBezTo>
                    <a:pt x="1100" y="1"/>
                    <a:pt x="937" y="32"/>
                    <a:pt x="781" y="96"/>
                  </a:cubicBezTo>
                  <a:cubicBezTo>
                    <a:pt x="308" y="293"/>
                    <a:pt x="1" y="753"/>
                    <a:pt x="1" y="1264"/>
                  </a:cubicBezTo>
                  <a:cubicBezTo>
                    <a:pt x="1" y="1774"/>
                    <a:pt x="308" y="2234"/>
                    <a:pt x="781" y="2431"/>
                  </a:cubicBezTo>
                  <a:cubicBezTo>
                    <a:pt x="937" y="2495"/>
                    <a:pt x="1100" y="2526"/>
                    <a:pt x="1263" y="2526"/>
                  </a:cubicBezTo>
                  <a:cubicBezTo>
                    <a:pt x="1591" y="2526"/>
                    <a:pt x="1914" y="2398"/>
                    <a:pt x="2156" y="2156"/>
                  </a:cubicBezTo>
                  <a:cubicBezTo>
                    <a:pt x="2649" y="1663"/>
                    <a:pt x="2649" y="864"/>
                    <a:pt x="2156" y="371"/>
                  </a:cubicBezTo>
                  <a:cubicBezTo>
                    <a:pt x="1914" y="129"/>
                    <a:pt x="1591" y="1"/>
                    <a:pt x="1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9"/>
            <p:cNvSpPr/>
            <p:nvPr/>
          </p:nvSpPr>
          <p:spPr>
            <a:xfrm>
              <a:off x="6802425" y="4893475"/>
              <a:ext cx="56975" cy="53900"/>
            </a:xfrm>
            <a:custGeom>
              <a:avLst/>
              <a:gdLst/>
              <a:ahLst/>
              <a:cxnLst/>
              <a:rect l="l" t="t" r="r" b="b"/>
              <a:pathLst>
                <a:path w="2279" h="2156" extrusionOk="0">
                  <a:moveTo>
                    <a:pt x="1786" y="1"/>
                  </a:moveTo>
                  <a:lnTo>
                    <a:pt x="1" y="1786"/>
                  </a:lnTo>
                  <a:cubicBezTo>
                    <a:pt x="247" y="2033"/>
                    <a:pt x="570" y="2156"/>
                    <a:pt x="893" y="2156"/>
                  </a:cubicBezTo>
                  <a:cubicBezTo>
                    <a:pt x="1216" y="2156"/>
                    <a:pt x="1540" y="2033"/>
                    <a:pt x="1786" y="1786"/>
                  </a:cubicBezTo>
                  <a:cubicBezTo>
                    <a:pt x="2279" y="1293"/>
                    <a:pt x="2279" y="494"/>
                    <a:pt x="17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9"/>
            <p:cNvSpPr/>
            <p:nvPr/>
          </p:nvSpPr>
          <p:spPr>
            <a:xfrm>
              <a:off x="6175650" y="4992950"/>
              <a:ext cx="66300" cy="63200"/>
            </a:xfrm>
            <a:custGeom>
              <a:avLst/>
              <a:gdLst/>
              <a:ahLst/>
              <a:cxnLst/>
              <a:rect l="l" t="t" r="r" b="b"/>
              <a:pathLst>
                <a:path w="2652" h="2528" extrusionOk="0">
                  <a:moveTo>
                    <a:pt x="1263" y="1"/>
                  </a:moveTo>
                  <a:cubicBezTo>
                    <a:pt x="1101" y="1"/>
                    <a:pt x="937" y="32"/>
                    <a:pt x="781" y="96"/>
                  </a:cubicBezTo>
                  <a:cubicBezTo>
                    <a:pt x="310" y="293"/>
                    <a:pt x="1" y="754"/>
                    <a:pt x="1" y="1264"/>
                  </a:cubicBezTo>
                  <a:cubicBezTo>
                    <a:pt x="1" y="1776"/>
                    <a:pt x="310" y="2236"/>
                    <a:pt x="781" y="2431"/>
                  </a:cubicBezTo>
                  <a:cubicBezTo>
                    <a:pt x="938" y="2496"/>
                    <a:pt x="1102" y="2528"/>
                    <a:pt x="1265" y="2528"/>
                  </a:cubicBezTo>
                  <a:cubicBezTo>
                    <a:pt x="1594" y="2528"/>
                    <a:pt x="1917" y="2399"/>
                    <a:pt x="2158" y="2156"/>
                  </a:cubicBezTo>
                  <a:cubicBezTo>
                    <a:pt x="2651" y="1664"/>
                    <a:pt x="2651" y="864"/>
                    <a:pt x="2158" y="371"/>
                  </a:cubicBezTo>
                  <a:cubicBezTo>
                    <a:pt x="1917" y="129"/>
                    <a:pt x="1592" y="1"/>
                    <a:pt x="1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9"/>
            <p:cNvSpPr/>
            <p:nvPr/>
          </p:nvSpPr>
          <p:spPr>
            <a:xfrm>
              <a:off x="6184900" y="5002200"/>
              <a:ext cx="57050" cy="53925"/>
            </a:xfrm>
            <a:custGeom>
              <a:avLst/>
              <a:gdLst/>
              <a:ahLst/>
              <a:cxnLst/>
              <a:rect l="l" t="t" r="r" b="b"/>
              <a:pathLst>
                <a:path w="2282" h="2157" extrusionOk="0">
                  <a:moveTo>
                    <a:pt x="1788" y="1"/>
                  </a:moveTo>
                  <a:lnTo>
                    <a:pt x="1" y="1786"/>
                  </a:lnTo>
                  <a:cubicBezTo>
                    <a:pt x="248" y="2033"/>
                    <a:pt x="571" y="2156"/>
                    <a:pt x="894" y="2156"/>
                  </a:cubicBezTo>
                  <a:cubicBezTo>
                    <a:pt x="1218" y="2156"/>
                    <a:pt x="1541" y="2033"/>
                    <a:pt x="1788" y="1786"/>
                  </a:cubicBezTo>
                  <a:cubicBezTo>
                    <a:pt x="2281" y="1294"/>
                    <a:pt x="2281" y="494"/>
                    <a:pt x="1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9"/>
            <p:cNvSpPr/>
            <p:nvPr/>
          </p:nvSpPr>
          <p:spPr>
            <a:xfrm>
              <a:off x="6278600" y="4992950"/>
              <a:ext cx="66225" cy="63200"/>
            </a:xfrm>
            <a:custGeom>
              <a:avLst/>
              <a:gdLst/>
              <a:ahLst/>
              <a:cxnLst/>
              <a:rect l="l" t="t" r="r" b="b"/>
              <a:pathLst>
                <a:path w="2649" h="2528" extrusionOk="0">
                  <a:moveTo>
                    <a:pt x="1262" y="1"/>
                  </a:moveTo>
                  <a:cubicBezTo>
                    <a:pt x="1099" y="1"/>
                    <a:pt x="935" y="32"/>
                    <a:pt x="779" y="96"/>
                  </a:cubicBezTo>
                  <a:cubicBezTo>
                    <a:pt x="308" y="293"/>
                    <a:pt x="1" y="754"/>
                    <a:pt x="1" y="1264"/>
                  </a:cubicBezTo>
                  <a:cubicBezTo>
                    <a:pt x="1" y="1776"/>
                    <a:pt x="308" y="2236"/>
                    <a:pt x="779" y="2431"/>
                  </a:cubicBezTo>
                  <a:cubicBezTo>
                    <a:pt x="936" y="2496"/>
                    <a:pt x="1101" y="2528"/>
                    <a:pt x="1264" y="2528"/>
                  </a:cubicBezTo>
                  <a:cubicBezTo>
                    <a:pt x="1592" y="2528"/>
                    <a:pt x="1915" y="2399"/>
                    <a:pt x="2156" y="2156"/>
                  </a:cubicBezTo>
                  <a:cubicBezTo>
                    <a:pt x="2649" y="1664"/>
                    <a:pt x="2649" y="864"/>
                    <a:pt x="2156" y="371"/>
                  </a:cubicBezTo>
                  <a:cubicBezTo>
                    <a:pt x="1914" y="129"/>
                    <a:pt x="1591" y="1"/>
                    <a:pt x="1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9"/>
            <p:cNvSpPr/>
            <p:nvPr/>
          </p:nvSpPr>
          <p:spPr>
            <a:xfrm>
              <a:off x="6287850" y="5002200"/>
              <a:ext cx="56975" cy="53925"/>
            </a:xfrm>
            <a:custGeom>
              <a:avLst/>
              <a:gdLst/>
              <a:ahLst/>
              <a:cxnLst/>
              <a:rect l="l" t="t" r="r" b="b"/>
              <a:pathLst>
                <a:path w="2279" h="2157" extrusionOk="0">
                  <a:moveTo>
                    <a:pt x="1786" y="1"/>
                  </a:moveTo>
                  <a:lnTo>
                    <a:pt x="0" y="1786"/>
                  </a:lnTo>
                  <a:cubicBezTo>
                    <a:pt x="247" y="2033"/>
                    <a:pt x="570" y="2156"/>
                    <a:pt x="893" y="2156"/>
                  </a:cubicBezTo>
                  <a:cubicBezTo>
                    <a:pt x="1216" y="2156"/>
                    <a:pt x="1540" y="2033"/>
                    <a:pt x="1786" y="1786"/>
                  </a:cubicBezTo>
                  <a:cubicBezTo>
                    <a:pt x="2279" y="1294"/>
                    <a:pt x="2279" y="494"/>
                    <a:pt x="1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9"/>
            <p:cNvSpPr/>
            <p:nvPr/>
          </p:nvSpPr>
          <p:spPr>
            <a:xfrm>
              <a:off x="6381500" y="4992950"/>
              <a:ext cx="66275" cy="63200"/>
            </a:xfrm>
            <a:custGeom>
              <a:avLst/>
              <a:gdLst/>
              <a:ahLst/>
              <a:cxnLst/>
              <a:rect l="l" t="t" r="r" b="b"/>
              <a:pathLst>
                <a:path w="2651" h="2528" extrusionOk="0">
                  <a:moveTo>
                    <a:pt x="1263" y="1"/>
                  </a:moveTo>
                  <a:cubicBezTo>
                    <a:pt x="1100" y="1"/>
                    <a:pt x="937" y="32"/>
                    <a:pt x="781" y="96"/>
                  </a:cubicBezTo>
                  <a:cubicBezTo>
                    <a:pt x="308" y="293"/>
                    <a:pt x="1" y="754"/>
                    <a:pt x="1" y="1264"/>
                  </a:cubicBezTo>
                  <a:cubicBezTo>
                    <a:pt x="1" y="1776"/>
                    <a:pt x="308" y="2236"/>
                    <a:pt x="781" y="2431"/>
                  </a:cubicBezTo>
                  <a:cubicBezTo>
                    <a:pt x="937" y="2496"/>
                    <a:pt x="1102" y="2528"/>
                    <a:pt x="1265" y="2528"/>
                  </a:cubicBezTo>
                  <a:cubicBezTo>
                    <a:pt x="1593" y="2528"/>
                    <a:pt x="1917" y="2399"/>
                    <a:pt x="2158" y="2156"/>
                  </a:cubicBezTo>
                  <a:cubicBezTo>
                    <a:pt x="2651" y="1664"/>
                    <a:pt x="2651" y="864"/>
                    <a:pt x="2158" y="371"/>
                  </a:cubicBezTo>
                  <a:cubicBezTo>
                    <a:pt x="1916" y="129"/>
                    <a:pt x="1592" y="1"/>
                    <a:pt x="1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9"/>
            <p:cNvSpPr/>
            <p:nvPr/>
          </p:nvSpPr>
          <p:spPr>
            <a:xfrm>
              <a:off x="6390750" y="5002200"/>
              <a:ext cx="57025" cy="53925"/>
            </a:xfrm>
            <a:custGeom>
              <a:avLst/>
              <a:gdLst/>
              <a:ahLst/>
              <a:cxnLst/>
              <a:rect l="l" t="t" r="r" b="b"/>
              <a:pathLst>
                <a:path w="2281" h="2157" extrusionOk="0">
                  <a:moveTo>
                    <a:pt x="1788" y="1"/>
                  </a:moveTo>
                  <a:lnTo>
                    <a:pt x="0" y="1786"/>
                  </a:lnTo>
                  <a:cubicBezTo>
                    <a:pt x="247" y="2033"/>
                    <a:pt x="570" y="2156"/>
                    <a:pt x="893" y="2156"/>
                  </a:cubicBezTo>
                  <a:cubicBezTo>
                    <a:pt x="1217" y="2156"/>
                    <a:pt x="1540" y="2033"/>
                    <a:pt x="1788" y="1786"/>
                  </a:cubicBezTo>
                  <a:cubicBezTo>
                    <a:pt x="2281" y="1294"/>
                    <a:pt x="2281" y="494"/>
                    <a:pt x="1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9"/>
            <p:cNvSpPr/>
            <p:nvPr/>
          </p:nvSpPr>
          <p:spPr>
            <a:xfrm>
              <a:off x="6484400" y="4992950"/>
              <a:ext cx="66275" cy="63200"/>
            </a:xfrm>
            <a:custGeom>
              <a:avLst/>
              <a:gdLst/>
              <a:ahLst/>
              <a:cxnLst/>
              <a:rect l="l" t="t" r="r" b="b"/>
              <a:pathLst>
                <a:path w="2651" h="2528" extrusionOk="0">
                  <a:moveTo>
                    <a:pt x="1263" y="1"/>
                  </a:moveTo>
                  <a:cubicBezTo>
                    <a:pt x="1101" y="1"/>
                    <a:pt x="937" y="32"/>
                    <a:pt x="781" y="96"/>
                  </a:cubicBezTo>
                  <a:cubicBezTo>
                    <a:pt x="309" y="293"/>
                    <a:pt x="0" y="754"/>
                    <a:pt x="0" y="1264"/>
                  </a:cubicBezTo>
                  <a:cubicBezTo>
                    <a:pt x="0" y="1776"/>
                    <a:pt x="309" y="2236"/>
                    <a:pt x="781" y="2431"/>
                  </a:cubicBezTo>
                  <a:cubicBezTo>
                    <a:pt x="938" y="2496"/>
                    <a:pt x="1102" y="2528"/>
                    <a:pt x="1265" y="2528"/>
                  </a:cubicBezTo>
                  <a:cubicBezTo>
                    <a:pt x="1594" y="2528"/>
                    <a:pt x="1916" y="2399"/>
                    <a:pt x="2158" y="2156"/>
                  </a:cubicBezTo>
                  <a:cubicBezTo>
                    <a:pt x="2650" y="1664"/>
                    <a:pt x="2650" y="864"/>
                    <a:pt x="2158" y="371"/>
                  </a:cubicBezTo>
                  <a:cubicBezTo>
                    <a:pt x="1916" y="129"/>
                    <a:pt x="1593" y="1"/>
                    <a:pt x="1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9"/>
            <p:cNvSpPr/>
            <p:nvPr/>
          </p:nvSpPr>
          <p:spPr>
            <a:xfrm>
              <a:off x="6493700" y="5002200"/>
              <a:ext cx="56975" cy="53925"/>
            </a:xfrm>
            <a:custGeom>
              <a:avLst/>
              <a:gdLst/>
              <a:ahLst/>
              <a:cxnLst/>
              <a:rect l="l" t="t" r="r" b="b"/>
              <a:pathLst>
                <a:path w="2279" h="2157" extrusionOk="0">
                  <a:moveTo>
                    <a:pt x="1786" y="1"/>
                  </a:moveTo>
                  <a:lnTo>
                    <a:pt x="0" y="1786"/>
                  </a:lnTo>
                  <a:cubicBezTo>
                    <a:pt x="247" y="2033"/>
                    <a:pt x="570" y="2156"/>
                    <a:pt x="893" y="2156"/>
                  </a:cubicBezTo>
                  <a:cubicBezTo>
                    <a:pt x="1216" y="2156"/>
                    <a:pt x="1539" y="2033"/>
                    <a:pt x="1786" y="1786"/>
                  </a:cubicBezTo>
                  <a:cubicBezTo>
                    <a:pt x="2278" y="1294"/>
                    <a:pt x="2278" y="494"/>
                    <a:pt x="1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9"/>
            <p:cNvSpPr/>
            <p:nvPr/>
          </p:nvSpPr>
          <p:spPr>
            <a:xfrm>
              <a:off x="6587350" y="4992950"/>
              <a:ext cx="66275" cy="63200"/>
            </a:xfrm>
            <a:custGeom>
              <a:avLst/>
              <a:gdLst/>
              <a:ahLst/>
              <a:cxnLst/>
              <a:rect l="l" t="t" r="r" b="b"/>
              <a:pathLst>
                <a:path w="2651" h="2528" extrusionOk="0">
                  <a:moveTo>
                    <a:pt x="1262" y="1"/>
                  </a:moveTo>
                  <a:cubicBezTo>
                    <a:pt x="1100" y="1"/>
                    <a:pt x="936" y="32"/>
                    <a:pt x="781" y="96"/>
                  </a:cubicBezTo>
                  <a:cubicBezTo>
                    <a:pt x="307" y="293"/>
                    <a:pt x="0" y="754"/>
                    <a:pt x="0" y="1264"/>
                  </a:cubicBezTo>
                  <a:cubicBezTo>
                    <a:pt x="0" y="1776"/>
                    <a:pt x="307" y="2236"/>
                    <a:pt x="781" y="2431"/>
                  </a:cubicBezTo>
                  <a:cubicBezTo>
                    <a:pt x="937" y="2496"/>
                    <a:pt x="1101" y="2528"/>
                    <a:pt x="1264" y="2528"/>
                  </a:cubicBezTo>
                  <a:cubicBezTo>
                    <a:pt x="1592" y="2528"/>
                    <a:pt x="1915" y="2399"/>
                    <a:pt x="2158" y="2156"/>
                  </a:cubicBezTo>
                  <a:cubicBezTo>
                    <a:pt x="2650" y="1664"/>
                    <a:pt x="2650" y="864"/>
                    <a:pt x="2158" y="371"/>
                  </a:cubicBezTo>
                  <a:cubicBezTo>
                    <a:pt x="1914" y="129"/>
                    <a:pt x="1591" y="1"/>
                    <a:pt x="1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9"/>
            <p:cNvSpPr/>
            <p:nvPr/>
          </p:nvSpPr>
          <p:spPr>
            <a:xfrm>
              <a:off x="6596575" y="5002200"/>
              <a:ext cx="57050" cy="53925"/>
            </a:xfrm>
            <a:custGeom>
              <a:avLst/>
              <a:gdLst/>
              <a:ahLst/>
              <a:cxnLst/>
              <a:rect l="l" t="t" r="r" b="b"/>
              <a:pathLst>
                <a:path w="2282" h="2157" extrusionOk="0">
                  <a:moveTo>
                    <a:pt x="1789" y="1"/>
                  </a:moveTo>
                  <a:lnTo>
                    <a:pt x="1" y="1786"/>
                  </a:lnTo>
                  <a:cubicBezTo>
                    <a:pt x="247" y="2033"/>
                    <a:pt x="570" y="2156"/>
                    <a:pt x="894" y="2156"/>
                  </a:cubicBezTo>
                  <a:cubicBezTo>
                    <a:pt x="1217" y="2156"/>
                    <a:pt x="1541" y="2033"/>
                    <a:pt x="1789" y="1786"/>
                  </a:cubicBezTo>
                  <a:cubicBezTo>
                    <a:pt x="2281" y="1294"/>
                    <a:pt x="2281" y="494"/>
                    <a:pt x="17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9"/>
            <p:cNvSpPr/>
            <p:nvPr/>
          </p:nvSpPr>
          <p:spPr>
            <a:xfrm>
              <a:off x="6690225" y="4992950"/>
              <a:ext cx="66300" cy="63200"/>
            </a:xfrm>
            <a:custGeom>
              <a:avLst/>
              <a:gdLst/>
              <a:ahLst/>
              <a:cxnLst/>
              <a:rect l="l" t="t" r="r" b="b"/>
              <a:pathLst>
                <a:path w="2652" h="2528" extrusionOk="0">
                  <a:moveTo>
                    <a:pt x="1264" y="1"/>
                  </a:moveTo>
                  <a:cubicBezTo>
                    <a:pt x="1102" y="1"/>
                    <a:pt x="938" y="32"/>
                    <a:pt x="781" y="96"/>
                  </a:cubicBezTo>
                  <a:cubicBezTo>
                    <a:pt x="310" y="293"/>
                    <a:pt x="1" y="754"/>
                    <a:pt x="1" y="1264"/>
                  </a:cubicBezTo>
                  <a:cubicBezTo>
                    <a:pt x="1" y="1776"/>
                    <a:pt x="310" y="2236"/>
                    <a:pt x="781" y="2431"/>
                  </a:cubicBezTo>
                  <a:cubicBezTo>
                    <a:pt x="938" y="2496"/>
                    <a:pt x="1103" y="2528"/>
                    <a:pt x="1266" y="2528"/>
                  </a:cubicBezTo>
                  <a:cubicBezTo>
                    <a:pt x="1595" y="2528"/>
                    <a:pt x="1917" y="2399"/>
                    <a:pt x="2158" y="2156"/>
                  </a:cubicBezTo>
                  <a:cubicBezTo>
                    <a:pt x="2651" y="1664"/>
                    <a:pt x="2651" y="864"/>
                    <a:pt x="2158" y="371"/>
                  </a:cubicBezTo>
                  <a:cubicBezTo>
                    <a:pt x="1917" y="129"/>
                    <a:pt x="1593" y="1"/>
                    <a:pt x="1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9"/>
            <p:cNvSpPr/>
            <p:nvPr/>
          </p:nvSpPr>
          <p:spPr>
            <a:xfrm>
              <a:off x="6699525" y="5002200"/>
              <a:ext cx="57000" cy="53925"/>
            </a:xfrm>
            <a:custGeom>
              <a:avLst/>
              <a:gdLst/>
              <a:ahLst/>
              <a:cxnLst/>
              <a:rect l="l" t="t" r="r" b="b"/>
              <a:pathLst>
                <a:path w="2280" h="2157" extrusionOk="0">
                  <a:moveTo>
                    <a:pt x="1786" y="1"/>
                  </a:moveTo>
                  <a:lnTo>
                    <a:pt x="1" y="1786"/>
                  </a:lnTo>
                  <a:cubicBezTo>
                    <a:pt x="247" y="2033"/>
                    <a:pt x="570" y="2156"/>
                    <a:pt x="894" y="2156"/>
                  </a:cubicBezTo>
                  <a:cubicBezTo>
                    <a:pt x="1217" y="2156"/>
                    <a:pt x="1540" y="2033"/>
                    <a:pt x="1786" y="1786"/>
                  </a:cubicBezTo>
                  <a:cubicBezTo>
                    <a:pt x="2279" y="1294"/>
                    <a:pt x="2279" y="494"/>
                    <a:pt x="1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9"/>
            <p:cNvSpPr/>
            <p:nvPr/>
          </p:nvSpPr>
          <p:spPr>
            <a:xfrm>
              <a:off x="6793175" y="4992950"/>
              <a:ext cx="66225" cy="63200"/>
            </a:xfrm>
            <a:custGeom>
              <a:avLst/>
              <a:gdLst/>
              <a:ahLst/>
              <a:cxnLst/>
              <a:rect l="l" t="t" r="r" b="b"/>
              <a:pathLst>
                <a:path w="2649" h="2528" extrusionOk="0">
                  <a:moveTo>
                    <a:pt x="1263" y="1"/>
                  </a:moveTo>
                  <a:cubicBezTo>
                    <a:pt x="1100" y="1"/>
                    <a:pt x="937" y="32"/>
                    <a:pt x="781" y="96"/>
                  </a:cubicBezTo>
                  <a:cubicBezTo>
                    <a:pt x="308" y="293"/>
                    <a:pt x="1" y="754"/>
                    <a:pt x="1" y="1264"/>
                  </a:cubicBezTo>
                  <a:cubicBezTo>
                    <a:pt x="1" y="1776"/>
                    <a:pt x="308" y="2236"/>
                    <a:pt x="781" y="2431"/>
                  </a:cubicBezTo>
                  <a:cubicBezTo>
                    <a:pt x="938" y="2496"/>
                    <a:pt x="1102" y="2528"/>
                    <a:pt x="1264" y="2528"/>
                  </a:cubicBezTo>
                  <a:cubicBezTo>
                    <a:pt x="1592" y="2528"/>
                    <a:pt x="1915" y="2399"/>
                    <a:pt x="2156" y="2156"/>
                  </a:cubicBezTo>
                  <a:cubicBezTo>
                    <a:pt x="2649" y="1664"/>
                    <a:pt x="2649" y="864"/>
                    <a:pt x="2156" y="371"/>
                  </a:cubicBezTo>
                  <a:cubicBezTo>
                    <a:pt x="1914" y="129"/>
                    <a:pt x="1591" y="1"/>
                    <a:pt x="1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9"/>
            <p:cNvSpPr/>
            <p:nvPr/>
          </p:nvSpPr>
          <p:spPr>
            <a:xfrm>
              <a:off x="6802425" y="5002200"/>
              <a:ext cx="56975" cy="53925"/>
            </a:xfrm>
            <a:custGeom>
              <a:avLst/>
              <a:gdLst/>
              <a:ahLst/>
              <a:cxnLst/>
              <a:rect l="l" t="t" r="r" b="b"/>
              <a:pathLst>
                <a:path w="2279" h="2157" extrusionOk="0">
                  <a:moveTo>
                    <a:pt x="1786" y="1"/>
                  </a:moveTo>
                  <a:lnTo>
                    <a:pt x="1" y="1786"/>
                  </a:lnTo>
                  <a:cubicBezTo>
                    <a:pt x="247" y="2033"/>
                    <a:pt x="570" y="2156"/>
                    <a:pt x="893" y="2156"/>
                  </a:cubicBezTo>
                  <a:cubicBezTo>
                    <a:pt x="1216" y="2156"/>
                    <a:pt x="1540" y="2033"/>
                    <a:pt x="1786" y="1786"/>
                  </a:cubicBezTo>
                  <a:cubicBezTo>
                    <a:pt x="2279" y="1294"/>
                    <a:pt x="2279" y="494"/>
                    <a:pt x="1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1" name="Google Shape;641;p29"/>
          <p:cNvSpPr/>
          <p:nvPr/>
        </p:nvSpPr>
        <p:spPr>
          <a:xfrm>
            <a:off x="4683950" y="4850500"/>
            <a:ext cx="83175" cy="86000"/>
          </a:xfrm>
          <a:custGeom>
            <a:avLst/>
            <a:gdLst/>
            <a:ahLst/>
            <a:cxnLst/>
            <a:rect l="l" t="t" r="r" b="b"/>
            <a:pathLst>
              <a:path w="3327" h="3440" extrusionOk="0">
                <a:moveTo>
                  <a:pt x="1611" y="1"/>
                </a:moveTo>
                <a:cubicBezTo>
                  <a:pt x="1597" y="1"/>
                  <a:pt x="1583" y="4"/>
                  <a:pt x="1570" y="10"/>
                </a:cubicBezTo>
                <a:cubicBezTo>
                  <a:pt x="1527" y="30"/>
                  <a:pt x="1490" y="55"/>
                  <a:pt x="1454" y="88"/>
                </a:cubicBezTo>
                <a:cubicBezTo>
                  <a:pt x="1417" y="128"/>
                  <a:pt x="1384" y="173"/>
                  <a:pt x="1354" y="218"/>
                </a:cubicBezTo>
                <a:cubicBezTo>
                  <a:pt x="1277" y="341"/>
                  <a:pt x="1211" y="471"/>
                  <a:pt x="1161" y="607"/>
                </a:cubicBezTo>
                <a:cubicBezTo>
                  <a:pt x="1121" y="710"/>
                  <a:pt x="1086" y="815"/>
                  <a:pt x="1058" y="923"/>
                </a:cubicBezTo>
                <a:cubicBezTo>
                  <a:pt x="1043" y="990"/>
                  <a:pt x="1026" y="1058"/>
                  <a:pt x="1013" y="1126"/>
                </a:cubicBezTo>
                <a:cubicBezTo>
                  <a:pt x="1011" y="1163"/>
                  <a:pt x="981" y="1193"/>
                  <a:pt x="946" y="1198"/>
                </a:cubicBezTo>
                <a:cubicBezTo>
                  <a:pt x="913" y="1206"/>
                  <a:pt x="883" y="1216"/>
                  <a:pt x="855" y="1226"/>
                </a:cubicBezTo>
                <a:cubicBezTo>
                  <a:pt x="725" y="1276"/>
                  <a:pt x="600" y="1331"/>
                  <a:pt x="479" y="1396"/>
                </a:cubicBezTo>
                <a:cubicBezTo>
                  <a:pt x="367" y="1454"/>
                  <a:pt x="259" y="1522"/>
                  <a:pt x="159" y="1594"/>
                </a:cubicBezTo>
                <a:cubicBezTo>
                  <a:pt x="113" y="1627"/>
                  <a:pt x="73" y="1664"/>
                  <a:pt x="36" y="1705"/>
                </a:cubicBezTo>
                <a:cubicBezTo>
                  <a:pt x="1" y="1747"/>
                  <a:pt x="3" y="1810"/>
                  <a:pt x="41" y="1850"/>
                </a:cubicBezTo>
                <a:cubicBezTo>
                  <a:pt x="96" y="1900"/>
                  <a:pt x="159" y="1948"/>
                  <a:pt x="224" y="1985"/>
                </a:cubicBezTo>
                <a:cubicBezTo>
                  <a:pt x="419" y="2098"/>
                  <a:pt x="627" y="2188"/>
                  <a:pt x="843" y="2256"/>
                </a:cubicBezTo>
                <a:cubicBezTo>
                  <a:pt x="893" y="2271"/>
                  <a:pt x="943" y="2284"/>
                  <a:pt x="996" y="2296"/>
                </a:cubicBezTo>
                <a:cubicBezTo>
                  <a:pt x="1026" y="2301"/>
                  <a:pt x="1051" y="2324"/>
                  <a:pt x="1053" y="2354"/>
                </a:cubicBezTo>
                <a:cubicBezTo>
                  <a:pt x="1073" y="2439"/>
                  <a:pt x="1101" y="2522"/>
                  <a:pt x="1131" y="2604"/>
                </a:cubicBezTo>
                <a:cubicBezTo>
                  <a:pt x="1171" y="2717"/>
                  <a:pt x="1219" y="2828"/>
                  <a:pt x="1274" y="2938"/>
                </a:cubicBezTo>
                <a:cubicBezTo>
                  <a:pt x="1332" y="3063"/>
                  <a:pt x="1407" y="3178"/>
                  <a:pt x="1492" y="3286"/>
                </a:cubicBezTo>
                <a:cubicBezTo>
                  <a:pt x="1537" y="3341"/>
                  <a:pt x="1590" y="3389"/>
                  <a:pt x="1652" y="3422"/>
                </a:cubicBezTo>
                <a:cubicBezTo>
                  <a:pt x="1674" y="3433"/>
                  <a:pt x="1697" y="3439"/>
                  <a:pt x="1721" y="3439"/>
                </a:cubicBezTo>
                <a:cubicBezTo>
                  <a:pt x="1752" y="3439"/>
                  <a:pt x="1782" y="3429"/>
                  <a:pt x="1808" y="3409"/>
                </a:cubicBezTo>
                <a:cubicBezTo>
                  <a:pt x="1851" y="3381"/>
                  <a:pt x="1891" y="3346"/>
                  <a:pt x="1921" y="3306"/>
                </a:cubicBezTo>
                <a:cubicBezTo>
                  <a:pt x="1978" y="3234"/>
                  <a:pt x="2028" y="3153"/>
                  <a:pt x="2069" y="3068"/>
                </a:cubicBezTo>
                <a:cubicBezTo>
                  <a:pt x="2174" y="2855"/>
                  <a:pt x="2254" y="2630"/>
                  <a:pt x="2304" y="2399"/>
                </a:cubicBezTo>
                <a:cubicBezTo>
                  <a:pt x="2312" y="2366"/>
                  <a:pt x="2319" y="2336"/>
                  <a:pt x="2324" y="2304"/>
                </a:cubicBezTo>
                <a:cubicBezTo>
                  <a:pt x="2327" y="2276"/>
                  <a:pt x="2347" y="2254"/>
                  <a:pt x="2377" y="2249"/>
                </a:cubicBezTo>
                <a:cubicBezTo>
                  <a:pt x="2440" y="2231"/>
                  <a:pt x="2502" y="2211"/>
                  <a:pt x="2562" y="2183"/>
                </a:cubicBezTo>
                <a:cubicBezTo>
                  <a:pt x="2728" y="2116"/>
                  <a:pt x="2886" y="2035"/>
                  <a:pt x="3039" y="1940"/>
                </a:cubicBezTo>
                <a:cubicBezTo>
                  <a:pt x="3116" y="1895"/>
                  <a:pt x="3192" y="1840"/>
                  <a:pt x="3259" y="1780"/>
                </a:cubicBezTo>
                <a:cubicBezTo>
                  <a:pt x="3274" y="1762"/>
                  <a:pt x="3292" y="1747"/>
                  <a:pt x="3307" y="1730"/>
                </a:cubicBezTo>
                <a:cubicBezTo>
                  <a:pt x="3319" y="1712"/>
                  <a:pt x="3327" y="1690"/>
                  <a:pt x="3327" y="1670"/>
                </a:cubicBezTo>
                <a:cubicBezTo>
                  <a:pt x="3324" y="1639"/>
                  <a:pt x="3309" y="1612"/>
                  <a:pt x="3287" y="1592"/>
                </a:cubicBezTo>
                <a:cubicBezTo>
                  <a:pt x="3239" y="1544"/>
                  <a:pt x="3184" y="1504"/>
                  <a:pt x="3126" y="1469"/>
                </a:cubicBezTo>
                <a:cubicBezTo>
                  <a:pt x="3001" y="1396"/>
                  <a:pt x="2871" y="1334"/>
                  <a:pt x="2738" y="1278"/>
                </a:cubicBezTo>
                <a:cubicBezTo>
                  <a:pt x="2610" y="1226"/>
                  <a:pt x="2477" y="1183"/>
                  <a:pt x="2344" y="1151"/>
                </a:cubicBezTo>
                <a:cubicBezTo>
                  <a:pt x="2309" y="1146"/>
                  <a:pt x="2282" y="1121"/>
                  <a:pt x="2277" y="1085"/>
                </a:cubicBezTo>
                <a:cubicBezTo>
                  <a:pt x="2206" y="810"/>
                  <a:pt x="2094" y="544"/>
                  <a:pt x="1943" y="303"/>
                </a:cubicBezTo>
                <a:cubicBezTo>
                  <a:pt x="1893" y="216"/>
                  <a:pt x="1825" y="136"/>
                  <a:pt x="1750" y="68"/>
                </a:cubicBezTo>
                <a:cubicBezTo>
                  <a:pt x="1718" y="40"/>
                  <a:pt x="1680" y="18"/>
                  <a:pt x="1637" y="5"/>
                </a:cubicBezTo>
                <a:cubicBezTo>
                  <a:pt x="1629" y="2"/>
                  <a:pt x="1620" y="1"/>
                  <a:pt x="16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9"/>
          <p:cNvSpPr/>
          <p:nvPr/>
        </p:nvSpPr>
        <p:spPr>
          <a:xfrm>
            <a:off x="1669150" y="263750"/>
            <a:ext cx="61875" cy="61950"/>
          </a:xfrm>
          <a:custGeom>
            <a:avLst/>
            <a:gdLst/>
            <a:ahLst/>
            <a:cxnLst/>
            <a:rect l="l" t="t" r="r" b="b"/>
            <a:pathLst>
              <a:path w="2475" h="2478" extrusionOk="0">
                <a:moveTo>
                  <a:pt x="1239" y="1"/>
                </a:moveTo>
                <a:cubicBezTo>
                  <a:pt x="554" y="1"/>
                  <a:pt x="0" y="557"/>
                  <a:pt x="0" y="1239"/>
                </a:cubicBezTo>
                <a:cubicBezTo>
                  <a:pt x="0" y="1923"/>
                  <a:pt x="554" y="2477"/>
                  <a:pt x="1239" y="2477"/>
                </a:cubicBezTo>
                <a:cubicBezTo>
                  <a:pt x="1920" y="2477"/>
                  <a:pt x="2474" y="1923"/>
                  <a:pt x="2474" y="1239"/>
                </a:cubicBezTo>
                <a:cubicBezTo>
                  <a:pt x="2474" y="557"/>
                  <a:pt x="1920" y="1"/>
                  <a:pt x="1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3" name="Google Shape;643;p29"/>
          <p:cNvGrpSpPr/>
          <p:nvPr/>
        </p:nvGrpSpPr>
        <p:grpSpPr>
          <a:xfrm>
            <a:off x="207825" y="2675300"/>
            <a:ext cx="229725" cy="386475"/>
            <a:chOff x="2130450" y="-1642275"/>
            <a:chExt cx="229725" cy="386475"/>
          </a:xfrm>
        </p:grpSpPr>
        <p:sp>
          <p:nvSpPr>
            <p:cNvPr id="644" name="Google Shape;644;p29"/>
            <p:cNvSpPr/>
            <p:nvPr/>
          </p:nvSpPr>
          <p:spPr>
            <a:xfrm>
              <a:off x="2130450" y="-1642275"/>
              <a:ext cx="229725" cy="386475"/>
            </a:xfrm>
            <a:custGeom>
              <a:avLst/>
              <a:gdLst/>
              <a:ahLst/>
              <a:cxnLst/>
              <a:rect l="l" t="t" r="r" b="b"/>
              <a:pathLst>
                <a:path w="9189" h="15459" extrusionOk="0">
                  <a:moveTo>
                    <a:pt x="1046" y="1"/>
                  </a:moveTo>
                  <a:cubicBezTo>
                    <a:pt x="973" y="1"/>
                    <a:pt x="928" y="37"/>
                    <a:pt x="881" y="122"/>
                  </a:cubicBezTo>
                  <a:cubicBezTo>
                    <a:pt x="822" y="223"/>
                    <a:pt x="775" y="326"/>
                    <a:pt x="738" y="436"/>
                  </a:cubicBezTo>
                  <a:cubicBezTo>
                    <a:pt x="0" y="2630"/>
                    <a:pt x="169" y="5176"/>
                    <a:pt x="728" y="7394"/>
                  </a:cubicBezTo>
                  <a:cubicBezTo>
                    <a:pt x="1322" y="9747"/>
                    <a:pt x="2410" y="12072"/>
                    <a:pt x="4110" y="13815"/>
                  </a:cubicBezTo>
                  <a:cubicBezTo>
                    <a:pt x="4397" y="14109"/>
                    <a:pt x="4721" y="14358"/>
                    <a:pt x="5031" y="14621"/>
                  </a:cubicBezTo>
                  <a:cubicBezTo>
                    <a:pt x="5667" y="15169"/>
                    <a:pt x="6403" y="15459"/>
                    <a:pt x="7069" y="15459"/>
                  </a:cubicBezTo>
                  <a:cubicBezTo>
                    <a:pt x="7904" y="15459"/>
                    <a:pt x="8629" y="15003"/>
                    <a:pt x="8909" y="14029"/>
                  </a:cubicBezTo>
                  <a:cubicBezTo>
                    <a:pt x="9189" y="13054"/>
                    <a:pt x="9059" y="12049"/>
                    <a:pt x="9050" y="11823"/>
                  </a:cubicBezTo>
                  <a:cubicBezTo>
                    <a:pt x="8860" y="7281"/>
                    <a:pt x="4453" y="894"/>
                    <a:pt x="1144" y="16"/>
                  </a:cubicBezTo>
                  <a:cubicBezTo>
                    <a:pt x="1106" y="6"/>
                    <a:pt x="1074" y="1"/>
                    <a:pt x="10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9"/>
            <p:cNvSpPr/>
            <p:nvPr/>
          </p:nvSpPr>
          <p:spPr>
            <a:xfrm>
              <a:off x="2177300" y="-1593025"/>
              <a:ext cx="127200" cy="290500"/>
            </a:xfrm>
            <a:custGeom>
              <a:avLst/>
              <a:gdLst/>
              <a:ahLst/>
              <a:cxnLst/>
              <a:rect l="l" t="t" r="r" b="b"/>
              <a:pathLst>
                <a:path w="5088" h="11620" extrusionOk="0">
                  <a:moveTo>
                    <a:pt x="0" y="0"/>
                  </a:moveTo>
                  <a:lnTo>
                    <a:pt x="0" y="0"/>
                  </a:lnTo>
                  <a:cubicBezTo>
                    <a:pt x="69" y="118"/>
                    <a:pt x="144" y="228"/>
                    <a:pt x="224" y="336"/>
                  </a:cubicBezTo>
                  <a:cubicBezTo>
                    <a:pt x="463" y="653"/>
                    <a:pt x="675" y="994"/>
                    <a:pt x="851" y="1348"/>
                  </a:cubicBezTo>
                  <a:cubicBezTo>
                    <a:pt x="902" y="1440"/>
                    <a:pt x="975" y="1614"/>
                    <a:pt x="1020" y="1708"/>
                  </a:cubicBezTo>
                  <a:cubicBezTo>
                    <a:pt x="1064" y="1820"/>
                    <a:pt x="1125" y="1959"/>
                    <a:pt x="1168" y="2074"/>
                  </a:cubicBezTo>
                  <a:cubicBezTo>
                    <a:pt x="1804" y="3756"/>
                    <a:pt x="1976" y="5588"/>
                    <a:pt x="2504" y="7303"/>
                  </a:cubicBezTo>
                  <a:cubicBezTo>
                    <a:pt x="2866" y="8543"/>
                    <a:pt x="3568" y="9659"/>
                    <a:pt x="4365" y="10661"/>
                  </a:cubicBezTo>
                  <a:cubicBezTo>
                    <a:pt x="4614" y="10976"/>
                    <a:pt x="4886" y="11272"/>
                    <a:pt x="5088" y="11620"/>
                  </a:cubicBezTo>
                  <a:cubicBezTo>
                    <a:pt x="5039" y="11495"/>
                    <a:pt x="4982" y="11373"/>
                    <a:pt x="4917" y="11256"/>
                  </a:cubicBezTo>
                  <a:cubicBezTo>
                    <a:pt x="4808" y="11058"/>
                    <a:pt x="4609" y="10760"/>
                    <a:pt x="4489" y="10572"/>
                  </a:cubicBezTo>
                  <a:cubicBezTo>
                    <a:pt x="3998" y="9788"/>
                    <a:pt x="3512" y="8989"/>
                    <a:pt x="3178" y="8127"/>
                  </a:cubicBezTo>
                  <a:cubicBezTo>
                    <a:pt x="2936" y="7516"/>
                    <a:pt x="2772" y="6875"/>
                    <a:pt x="2619" y="6234"/>
                  </a:cubicBezTo>
                  <a:cubicBezTo>
                    <a:pt x="2253" y="4677"/>
                    <a:pt x="1980" y="3040"/>
                    <a:pt x="1224" y="1609"/>
                  </a:cubicBezTo>
                  <a:cubicBezTo>
                    <a:pt x="1168" y="1510"/>
                    <a:pt x="1081" y="1348"/>
                    <a:pt x="1020" y="1257"/>
                  </a:cubicBezTo>
                  <a:cubicBezTo>
                    <a:pt x="879" y="1024"/>
                    <a:pt x="719" y="806"/>
                    <a:pt x="543" y="599"/>
                  </a:cubicBezTo>
                  <a:cubicBezTo>
                    <a:pt x="369" y="392"/>
                    <a:pt x="172" y="212"/>
                    <a:pt x="3" y="2"/>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 name="Google Shape;646;p29"/>
          <p:cNvGrpSpPr/>
          <p:nvPr/>
        </p:nvGrpSpPr>
        <p:grpSpPr>
          <a:xfrm flipH="1">
            <a:off x="8666025" y="922700"/>
            <a:ext cx="229725" cy="386475"/>
            <a:chOff x="2130450" y="-1642275"/>
            <a:chExt cx="229725" cy="386475"/>
          </a:xfrm>
        </p:grpSpPr>
        <p:sp>
          <p:nvSpPr>
            <p:cNvPr id="647" name="Google Shape;647;p29"/>
            <p:cNvSpPr/>
            <p:nvPr/>
          </p:nvSpPr>
          <p:spPr>
            <a:xfrm>
              <a:off x="2130450" y="-1642275"/>
              <a:ext cx="229725" cy="386475"/>
            </a:xfrm>
            <a:custGeom>
              <a:avLst/>
              <a:gdLst/>
              <a:ahLst/>
              <a:cxnLst/>
              <a:rect l="l" t="t" r="r" b="b"/>
              <a:pathLst>
                <a:path w="9189" h="15459" extrusionOk="0">
                  <a:moveTo>
                    <a:pt x="1046" y="1"/>
                  </a:moveTo>
                  <a:cubicBezTo>
                    <a:pt x="973" y="1"/>
                    <a:pt x="928" y="37"/>
                    <a:pt x="881" y="122"/>
                  </a:cubicBezTo>
                  <a:cubicBezTo>
                    <a:pt x="822" y="223"/>
                    <a:pt x="775" y="326"/>
                    <a:pt x="738" y="436"/>
                  </a:cubicBezTo>
                  <a:cubicBezTo>
                    <a:pt x="0" y="2630"/>
                    <a:pt x="169" y="5176"/>
                    <a:pt x="728" y="7394"/>
                  </a:cubicBezTo>
                  <a:cubicBezTo>
                    <a:pt x="1322" y="9747"/>
                    <a:pt x="2410" y="12072"/>
                    <a:pt x="4110" y="13815"/>
                  </a:cubicBezTo>
                  <a:cubicBezTo>
                    <a:pt x="4397" y="14109"/>
                    <a:pt x="4721" y="14358"/>
                    <a:pt x="5031" y="14621"/>
                  </a:cubicBezTo>
                  <a:cubicBezTo>
                    <a:pt x="5667" y="15169"/>
                    <a:pt x="6403" y="15459"/>
                    <a:pt x="7069" y="15459"/>
                  </a:cubicBezTo>
                  <a:cubicBezTo>
                    <a:pt x="7904" y="15459"/>
                    <a:pt x="8629" y="15003"/>
                    <a:pt x="8909" y="14029"/>
                  </a:cubicBezTo>
                  <a:cubicBezTo>
                    <a:pt x="9189" y="13054"/>
                    <a:pt x="9059" y="12049"/>
                    <a:pt x="9050" y="11823"/>
                  </a:cubicBezTo>
                  <a:cubicBezTo>
                    <a:pt x="8860" y="7281"/>
                    <a:pt x="4453" y="894"/>
                    <a:pt x="1144" y="16"/>
                  </a:cubicBezTo>
                  <a:cubicBezTo>
                    <a:pt x="1106" y="6"/>
                    <a:pt x="1074" y="1"/>
                    <a:pt x="10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9"/>
            <p:cNvSpPr/>
            <p:nvPr/>
          </p:nvSpPr>
          <p:spPr>
            <a:xfrm>
              <a:off x="2177300" y="-1593025"/>
              <a:ext cx="127200" cy="290500"/>
            </a:xfrm>
            <a:custGeom>
              <a:avLst/>
              <a:gdLst/>
              <a:ahLst/>
              <a:cxnLst/>
              <a:rect l="l" t="t" r="r" b="b"/>
              <a:pathLst>
                <a:path w="5088" h="11620" extrusionOk="0">
                  <a:moveTo>
                    <a:pt x="0" y="0"/>
                  </a:moveTo>
                  <a:lnTo>
                    <a:pt x="0" y="0"/>
                  </a:lnTo>
                  <a:cubicBezTo>
                    <a:pt x="69" y="118"/>
                    <a:pt x="144" y="228"/>
                    <a:pt x="224" y="336"/>
                  </a:cubicBezTo>
                  <a:cubicBezTo>
                    <a:pt x="463" y="653"/>
                    <a:pt x="675" y="994"/>
                    <a:pt x="851" y="1348"/>
                  </a:cubicBezTo>
                  <a:cubicBezTo>
                    <a:pt x="902" y="1440"/>
                    <a:pt x="975" y="1614"/>
                    <a:pt x="1020" y="1708"/>
                  </a:cubicBezTo>
                  <a:cubicBezTo>
                    <a:pt x="1064" y="1820"/>
                    <a:pt x="1125" y="1959"/>
                    <a:pt x="1168" y="2074"/>
                  </a:cubicBezTo>
                  <a:cubicBezTo>
                    <a:pt x="1804" y="3756"/>
                    <a:pt x="1976" y="5588"/>
                    <a:pt x="2504" y="7303"/>
                  </a:cubicBezTo>
                  <a:cubicBezTo>
                    <a:pt x="2866" y="8543"/>
                    <a:pt x="3568" y="9659"/>
                    <a:pt x="4365" y="10661"/>
                  </a:cubicBezTo>
                  <a:cubicBezTo>
                    <a:pt x="4614" y="10976"/>
                    <a:pt x="4886" y="11272"/>
                    <a:pt x="5088" y="11620"/>
                  </a:cubicBezTo>
                  <a:cubicBezTo>
                    <a:pt x="5039" y="11495"/>
                    <a:pt x="4982" y="11373"/>
                    <a:pt x="4917" y="11256"/>
                  </a:cubicBezTo>
                  <a:cubicBezTo>
                    <a:pt x="4808" y="11058"/>
                    <a:pt x="4609" y="10760"/>
                    <a:pt x="4489" y="10572"/>
                  </a:cubicBezTo>
                  <a:cubicBezTo>
                    <a:pt x="3998" y="9788"/>
                    <a:pt x="3512" y="8989"/>
                    <a:pt x="3178" y="8127"/>
                  </a:cubicBezTo>
                  <a:cubicBezTo>
                    <a:pt x="2936" y="7516"/>
                    <a:pt x="2772" y="6875"/>
                    <a:pt x="2619" y="6234"/>
                  </a:cubicBezTo>
                  <a:cubicBezTo>
                    <a:pt x="2253" y="4677"/>
                    <a:pt x="1980" y="3040"/>
                    <a:pt x="1224" y="1609"/>
                  </a:cubicBezTo>
                  <a:cubicBezTo>
                    <a:pt x="1168" y="1510"/>
                    <a:pt x="1081" y="1348"/>
                    <a:pt x="1020" y="1257"/>
                  </a:cubicBezTo>
                  <a:cubicBezTo>
                    <a:pt x="879" y="1024"/>
                    <a:pt x="719" y="806"/>
                    <a:pt x="543" y="599"/>
                  </a:cubicBezTo>
                  <a:cubicBezTo>
                    <a:pt x="369" y="392"/>
                    <a:pt x="172" y="212"/>
                    <a:pt x="3" y="2"/>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649"/>
        <p:cNvGrpSpPr/>
        <p:nvPr/>
      </p:nvGrpSpPr>
      <p:grpSpPr>
        <a:xfrm>
          <a:off x="0" y="0"/>
          <a:ext cx="0" cy="0"/>
          <a:chOff x="0" y="0"/>
          <a:chExt cx="0" cy="0"/>
        </a:xfrm>
      </p:grpSpPr>
      <p:sp>
        <p:nvSpPr>
          <p:cNvPr id="650" name="Google Shape;650;p30"/>
          <p:cNvSpPr/>
          <p:nvPr/>
        </p:nvSpPr>
        <p:spPr>
          <a:xfrm>
            <a:off x="5009175" y="384763"/>
            <a:ext cx="83175" cy="86000"/>
          </a:xfrm>
          <a:custGeom>
            <a:avLst/>
            <a:gdLst/>
            <a:ahLst/>
            <a:cxnLst/>
            <a:rect l="l" t="t" r="r" b="b"/>
            <a:pathLst>
              <a:path w="3327" h="3440" extrusionOk="0">
                <a:moveTo>
                  <a:pt x="1611" y="1"/>
                </a:moveTo>
                <a:cubicBezTo>
                  <a:pt x="1597" y="1"/>
                  <a:pt x="1583" y="4"/>
                  <a:pt x="1570" y="10"/>
                </a:cubicBezTo>
                <a:cubicBezTo>
                  <a:pt x="1527" y="30"/>
                  <a:pt x="1490" y="55"/>
                  <a:pt x="1454" y="88"/>
                </a:cubicBezTo>
                <a:cubicBezTo>
                  <a:pt x="1417" y="128"/>
                  <a:pt x="1384" y="173"/>
                  <a:pt x="1354" y="218"/>
                </a:cubicBezTo>
                <a:cubicBezTo>
                  <a:pt x="1277" y="341"/>
                  <a:pt x="1211" y="471"/>
                  <a:pt x="1161" y="607"/>
                </a:cubicBezTo>
                <a:cubicBezTo>
                  <a:pt x="1121" y="710"/>
                  <a:pt x="1086" y="815"/>
                  <a:pt x="1058" y="923"/>
                </a:cubicBezTo>
                <a:cubicBezTo>
                  <a:pt x="1043" y="990"/>
                  <a:pt x="1026" y="1058"/>
                  <a:pt x="1013" y="1126"/>
                </a:cubicBezTo>
                <a:cubicBezTo>
                  <a:pt x="1011" y="1163"/>
                  <a:pt x="981" y="1193"/>
                  <a:pt x="946" y="1198"/>
                </a:cubicBezTo>
                <a:cubicBezTo>
                  <a:pt x="913" y="1206"/>
                  <a:pt x="883" y="1216"/>
                  <a:pt x="855" y="1226"/>
                </a:cubicBezTo>
                <a:cubicBezTo>
                  <a:pt x="725" y="1276"/>
                  <a:pt x="600" y="1331"/>
                  <a:pt x="479" y="1396"/>
                </a:cubicBezTo>
                <a:cubicBezTo>
                  <a:pt x="367" y="1454"/>
                  <a:pt x="259" y="1522"/>
                  <a:pt x="159" y="1594"/>
                </a:cubicBezTo>
                <a:cubicBezTo>
                  <a:pt x="113" y="1627"/>
                  <a:pt x="73" y="1664"/>
                  <a:pt x="36" y="1705"/>
                </a:cubicBezTo>
                <a:cubicBezTo>
                  <a:pt x="1" y="1747"/>
                  <a:pt x="3" y="1810"/>
                  <a:pt x="41" y="1850"/>
                </a:cubicBezTo>
                <a:cubicBezTo>
                  <a:pt x="96" y="1900"/>
                  <a:pt x="159" y="1948"/>
                  <a:pt x="224" y="1985"/>
                </a:cubicBezTo>
                <a:cubicBezTo>
                  <a:pt x="419" y="2098"/>
                  <a:pt x="627" y="2188"/>
                  <a:pt x="843" y="2256"/>
                </a:cubicBezTo>
                <a:cubicBezTo>
                  <a:pt x="893" y="2271"/>
                  <a:pt x="943" y="2284"/>
                  <a:pt x="996" y="2296"/>
                </a:cubicBezTo>
                <a:cubicBezTo>
                  <a:pt x="1026" y="2301"/>
                  <a:pt x="1051" y="2324"/>
                  <a:pt x="1053" y="2354"/>
                </a:cubicBezTo>
                <a:cubicBezTo>
                  <a:pt x="1073" y="2439"/>
                  <a:pt x="1101" y="2522"/>
                  <a:pt x="1131" y="2604"/>
                </a:cubicBezTo>
                <a:cubicBezTo>
                  <a:pt x="1171" y="2717"/>
                  <a:pt x="1219" y="2828"/>
                  <a:pt x="1274" y="2938"/>
                </a:cubicBezTo>
                <a:cubicBezTo>
                  <a:pt x="1332" y="3063"/>
                  <a:pt x="1407" y="3178"/>
                  <a:pt x="1492" y="3286"/>
                </a:cubicBezTo>
                <a:cubicBezTo>
                  <a:pt x="1537" y="3341"/>
                  <a:pt x="1590" y="3389"/>
                  <a:pt x="1652" y="3422"/>
                </a:cubicBezTo>
                <a:cubicBezTo>
                  <a:pt x="1674" y="3433"/>
                  <a:pt x="1697" y="3439"/>
                  <a:pt x="1721" y="3439"/>
                </a:cubicBezTo>
                <a:cubicBezTo>
                  <a:pt x="1752" y="3439"/>
                  <a:pt x="1782" y="3429"/>
                  <a:pt x="1808" y="3409"/>
                </a:cubicBezTo>
                <a:cubicBezTo>
                  <a:pt x="1851" y="3381"/>
                  <a:pt x="1891" y="3346"/>
                  <a:pt x="1921" y="3306"/>
                </a:cubicBezTo>
                <a:cubicBezTo>
                  <a:pt x="1978" y="3234"/>
                  <a:pt x="2028" y="3153"/>
                  <a:pt x="2069" y="3068"/>
                </a:cubicBezTo>
                <a:cubicBezTo>
                  <a:pt x="2174" y="2855"/>
                  <a:pt x="2254" y="2630"/>
                  <a:pt x="2304" y="2399"/>
                </a:cubicBezTo>
                <a:cubicBezTo>
                  <a:pt x="2312" y="2366"/>
                  <a:pt x="2319" y="2336"/>
                  <a:pt x="2324" y="2304"/>
                </a:cubicBezTo>
                <a:cubicBezTo>
                  <a:pt x="2327" y="2276"/>
                  <a:pt x="2347" y="2254"/>
                  <a:pt x="2377" y="2249"/>
                </a:cubicBezTo>
                <a:cubicBezTo>
                  <a:pt x="2440" y="2231"/>
                  <a:pt x="2502" y="2211"/>
                  <a:pt x="2562" y="2183"/>
                </a:cubicBezTo>
                <a:cubicBezTo>
                  <a:pt x="2728" y="2116"/>
                  <a:pt x="2886" y="2035"/>
                  <a:pt x="3039" y="1940"/>
                </a:cubicBezTo>
                <a:cubicBezTo>
                  <a:pt x="3116" y="1895"/>
                  <a:pt x="3192" y="1840"/>
                  <a:pt x="3259" y="1780"/>
                </a:cubicBezTo>
                <a:cubicBezTo>
                  <a:pt x="3274" y="1762"/>
                  <a:pt x="3292" y="1747"/>
                  <a:pt x="3307" y="1730"/>
                </a:cubicBezTo>
                <a:cubicBezTo>
                  <a:pt x="3319" y="1712"/>
                  <a:pt x="3327" y="1690"/>
                  <a:pt x="3327" y="1670"/>
                </a:cubicBezTo>
                <a:cubicBezTo>
                  <a:pt x="3324" y="1639"/>
                  <a:pt x="3309" y="1612"/>
                  <a:pt x="3287" y="1592"/>
                </a:cubicBezTo>
                <a:cubicBezTo>
                  <a:pt x="3239" y="1544"/>
                  <a:pt x="3184" y="1504"/>
                  <a:pt x="3126" y="1469"/>
                </a:cubicBezTo>
                <a:cubicBezTo>
                  <a:pt x="3001" y="1396"/>
                  <a:pt x="2871" y="1334"/>
                  <a:pt x="2738" y="1278"/>
                </a:cubicBezTo>
                <a:cubicBezTo>
                  <a:pt x="2610" y="1226"/>
                  <a:pt x="2477" y="1183"/>
                  <a:pt x="2344" y="1151"/>
                </a:cubicBezTo>
                <a:cubicBezTo>
                  <a:pt x="2309" y="1146"/>
                  <a:pt x="2282" y="1121"/>
                  <a:pt x="2277" y="1085"/>
                </a:cubicBezTo>
                <a:cubicBezTo>
                  <a:pt x="2206" y="810"/>
                  <a:pt x="2094" y="544"/>
                  <a:pt x="1943" y="303"/>
                </a:cubicBezTo>
                <a:cubicBezTo>
                  <a:pt x="1893" y="216"/>
                  <a:pt x="1825" y="136"/>
                  <a:pt x="1750" y="68"/>
                </a:cubicBezTo>
                <a:cubicBezTo>
                  <a:pt x="1718" y="40"/>
                  <a:pt x="1680" y="18"/>
                  <a:pt x="1637" y="5"/>
                </a:cubicBezTo>
                <a:cubicBezTo>
                  <a:pt x="1629" y="2"/>
                  <a:pt x="1620" y="1"/>
                  <a:pt x="16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0"/>
          <p:cNvSpPr/>
          <p:nvPr/>
        </p:nvSpPr>
        <p:spPr>
          <a:xfrm>
            <a:off x="8691988" y="1174363"/>
            <a:ext cx="120025" cy="119750"/>
          </a:xfrm>
          <a:custGeom>
            <a:avLst/>
            <a:gdLst/>
            <a:ahLst/>
            <a:cxnLst/>
            <a:rect l="l" t="t" r="r" b="b"/>
            <a:pathLst>
              <a:path w="4801" h="4790" extrusionOk="0">
                <a:moveTo>
                  <a:pt x="3007" y="0"/>
                </a:moveTo>
                <a:cubicBezTo>
                  <a:pt x="2948" y="0"/>
                  <a:pt x="2888" y="28"/>
                  <a:pt x="2836" y="84"/>
                </a:cubicBezTo>
                <a:cubicBezTo>
                  <a:pt x="2733" y="190"/>
                  <a:pt x="2655" y="315"/>
                  <a:pt x="2602" y="450"/>
                </a:cubicBezTo>
                <a:cubicBezTo>
                  <a:pt x="2550" y="601"/>
                  <a:pt x="2507" y="756"/>
                  <a:pt x="2480" y="912"/>
                </a:cubicBezTo>
                <a:cubicBezTo>
                  <a:pt x="2470" y="969"/>
                  <a:pt x="2455" y="1024"/>
                  <a:pt x="2432" y="1079"/>
                </a:cubicBezTo>
                <a:cubicBezTo>
                  <a:pt x="2422" y="1104"/>
                  <a:pt x="2413" y="1116"/>
                  <a:pt x="2403" y="1116"/>
                </a:cubicBezTo>
                <a:cubicBezTo>
                  <a:pt x="2395" y="1116"/>
                  <a:pt x="2386" y="1110"/>
                  <a:pt x="2374" y="1097"/>
                </a:cubicBezTo>
                <a:cubicBezTo>
                  <a:pt x="2327" y="1047"/>
                  <a:pt x="2282" y="997"/>
                  <a:pt x="2234" y="949"/>
                </a:cubicBezTo>
                <a:cubicBezTo>
                  <a:pt x="2064" y="779"/>
                  <a:pt x="1896" y="603"/>
                  <a:pt x="1710" y="445"/>
                </a:cubicBezTo>
                <a:cubicBezTo>
                  <a:pt x="1635" y="378"/>
                  <a:pt x="1547" y="323"/>
                  <a:pt x="1449" y="290"/>
                </a:cubicBezTo>
                <a:cubicBezTo>
                  <a:pt x="1425" y="280"/>
                  <a:pt x="1400" y="276"/>
                  <a:pt x="1376" y="276"/>
                </a:cubicBezTo>
                <a:cubicBezTo>
                  <a:pt x="1291" y="276"/>
                  <a:pt x="1210" y="330"/>
                  <a:pt x="1181" y="415"/>
                </a:cubicBezTo>
                <a:cubicBezTo>
                  <a:pt x="1161" y="470"/>
                  <a:pt x="1154" y="531"/>
                  <a:pt x="1164" y="588"/>
                </a:cubicBezTo>
                <a:cubicBezTo>
                  <a:pt x="1174" y="666"/>
                  <a:pt x="1194" y="741"/>
                  <a:pt x="1221" y="814"/>
                </a:cubicBezTo>
                <a:cubicBezTo>
                  <a:pt x="1276" y="957"/>
                  <a:pt x="1352" y="1095"/>
                  <a:pt x="1447" y="1217"/>
                </a:cubicBezTo>
                <a:cubicBezTo>
                  <a:pt x="1497" y="1278"/>
                  <a:pt x="1540" y="1343"/>
                  <a:pt x="1585" y="1405"/>
                </a:cubicBezTo>
                <a:cubicBezTo>
                  <a:pt x="1594" y="1417"/>
                  <a:pt x="1587" y="1434"/>
                  <a:pt x="1573" y="1434"/>
                </a:cubicBezTo>
                <a:cubicBezTo>
                  <a:pt x="1571" y="1434"/>
                  <a:pt x="1569" y="1433"/>
                  <a:pt x="1567" y="1433"/>
                </a:cubicBezTo>
                <a:cubicBezTo>
                  <a:pt x="1530" y="1430"/>
                  <a:pt x="1490" y="1425"/>
                  <a:pt x="1454" y="1413"/>
                </a:cubicBezTo>
                <a:cubicBezTo>
                  <a:pt x="1314" y="1365"/>
                  <a:pt x="1171" y="1350"/>
                  <a:pt x="1056" y="1333"/>
                </a:cubicBezTo>
                <a:cubicBezTo>
                  <a:pt x="961" y="1320"/>
                  <a:pt x="893" y="1313"/>
                  <a:pt x="825" y="1303"/>
                </a:cubicBezTo>
                <a:cubicBezTo>
                  <a:pt x="772" y="1294"/>
                  <a:pt x="718" y="1291"/>
                  <a:pt x="665" y="1291"/>
                </a:cubicBezTo>
                <a:cubicBezTo>
                  <a:pt x="603" y="1291"/>
                  <a:pt x="541" y="1296"/>
                  <a:pt x="479" y="1305"/>
                </a:cubicBezTo>
                <a:cubicBezTo>
                  <a:pt x="422" y="1315"/>
                  <a:pt x="369" y="1340"/>
                  <a:pt x="324" y="1378"/>
                </a:cubicBezTo>
                <a:cubicBezTo>
                  <a:pt x="229" y="1453"/>
                  <a:pt x="201" y="1551"/>
                  <a:pt x="246" y="1661"/>
                </a:cubicBezTo>
                <a:cubicBezTo>
                  <a:pt x="271" y="1719"/>
                  <a:pt x="304" y="1774"/>
                  <a:pt x="349" y="1819"/>
                </a:cubicBezTo>
                <a:cubicBezTo>
                  <a:pt x="419" y="1892"/>
                  <a:pt x="502" y="1952"/>
                  <a:pt x="590" y="2002"/>
                </a:cubicBezTo>
                <a:cubicBezTo>
                  <a:pt x="785" y="2110"/>
                  <a:pt x="988" y="2202"/>
                  <a:pt x="1199" y="2275"/>
                </a:cubicBezTo>
                <a:cubicBezTo>
                  <a:pt x="1221" y="2283"/>
                  <a:pt x="1246" y="2290"/>
                  <a:pt x="1266" y="2300"/>
                </a:cubicBezTo>
                <a:cubicBezTo>
                  <a:pt x="1276" y="2305"/>
                  <a:pt x="1281" y="2313"/>
                  <a:pt x="1284" y="2320"/>
                </a:cubicBezTo>
                <a:cubicBezTo>
                  <a:pt x="1286" y="2328"/>
                  <a:pt x="1276" y="2338"/>
                  <a:pt x="1269" y="2340"/>
                </a:cubicBezTo>
                <a:cubicBezTo>
                  <a:pt x="1189" y="2375"/>
                  <a:pt x="1109" y="2408"/>
                  <a:pt x="1028" y="2441"/>
                </a:cubicBezTo>
                <a:cubicBezTo>
                  <a:pt x="748" y="2536"/>
                  <a:pt x="487" y="2684"/>
                  <a:pt x="259" y="2872"/>
                </a:cubicBezTo>
                <a:cubicBezTo>
                  <a:pt x="169" y="2947"/>
                  <a:pt x="88" y="3030"/>
                  <a:pt x="43" y="3140"/>
                </a:cubicBezTo>
                <a:cubicBezTo>
                  <a:pt x="1" y="3238"/>
                  <a:pt x="43" y="3353"/>
                  <a:pt x="141" y="3398"/>
                </a:cubicBezTo>
                <a:cubicBezTo>
                  <a:pt x="189" y="3421"/>
                  <a:pt x="239" y="3436"/>
                  <a:pt x="294" y="3443"/>
                </a:cubicBezTo>
                <a:cubicBezTo>
                  <a:pt x="386" y="3457"/>
                  <a:pt x="478" y="3464"/>
                  <a:pt x="571" y="3464"/>
                </a:cubicBezTo>
                <a:cubicBezTo>
                  <a:pt x="715" y="3464"/>
                  <a:pt x="859" y="3448"/>
                  <a:pt x="1001" y="3416"/>
                </a:cubicBezTo>
                <a:cubicBezTo>
                  <a:pt x="1131" y="3388"/>
                  <a:pt x="1261" y="3348"/>
                  <a:pt x="1392" y="3313"/>
                </a:cubicBezTo>
                <a:cubicBezTo>
                  <a:pt x="1394" y="3312"/>
                  <a:pt x="1396" y="3312"/>
                  <a:pt x="1399" y="3312"/>
                </a:cubicBezTo>
                <a:cubicBezTo>
                  <a:pt x="1416" y="3312"/>
                  <a:pt x="1431" y="3328"/>
                  <a:pt x="1427" y="3345"/>
                </a:cubicBezTo>
                <a:cubicBezTo>
                  <a:pt x="1389" y="3471"/>
                  <a:pt x="1354" y="3596"/>
                  <a:pt x="1314" y="3721"/>
                </a:cubicBezTo>
                <a:cubicBezTo>
                  <a:pt x="1269" y="3869"/>
                  <a:pt x="1244" y="4025"/>
                  <a:pt x="1239" y="4180"/>
                </a:cubicBezTo>
                <a:cubicBezTo>
                  <a:pt x="1234" y="4265"/>
                  <a:pt x="1241" y="4353"/>
                  <a:pt x="1264" y="4438"/>
                </a:cubicBezTo>
                <a:cubicBezTo>
                  <a:pt x="1305" y="4568"/>
                  <a:pt x="1385" y="4637"/>
                  <a:pt x="1487" y="4637"/>
                </a:cubicBezTo>
                <a:cubicBezTo>
                  <a:pt x="1533" y="4637"/>
                  <a:pt x="1584" y="4623"/>
                  <a:pt x="1637" y="4594"/>
                </a:cubicBezTo>
                <a:cubicBezTo>
                  <a:pt x="1705" y="4556"/>
                  <a:pt x="1765" y="4506"/>
                  <a:pt x="1815" y="4448"/>
                </a:cubicBezTo>
                <a:cubicBezTo>
                  <a:pt x="1898" y="4358"/>
                  <a:pt x="1968" y="4258"/>
                  <a:pt x="2021" y="4150"/>
                </a:cubicBezTo>
                <a:cubicBezTo>
                  <a:pt x="2066" y="4057"/>
                  <a:pt x="2111" y="3967"/>
                  <a:pt x="2156" y="3877"/>
                </a:cubicBezTo>
                <a:cubicBezTo>
                  <a:pt x="2161" y="3867"/>
                  <a:pt x="2169" y="3859"/>
                  <a:pt x="2174" y="3854"/>
                </a:cubicBezTo>
                <a:cubicBezTo>
                  <a:pt x="2184" y="3862"/>
                  <a:pt x="2196" y="3869"/>
                  <a:pt x="2204" y="3879"/>
                </a:cubicBezTo>
                <a:cubicBezTo>
                  <a:pt x="2297" y="4087"/>
                  <a:pt x="2407" y="4288"/>
                  <a:pt x="2532" y="4478"/>
                </a:cubicBezTo>
                <a:cubicBezTo>
                  <a:pt x="2612" y="4601"/>
                  <a:pt x="2705" y="4709"/>
                  <a:pt x="2843" y="4774"/>
                </a:cubicBezTo>
                <a:cubicBezTo>
                  <a:pt x="2863" y="4785"/>
                  <a:pt x="2885" y="4790"/>
                  <a:pt x="2907" y="4790"/>
                </a:cubicBezTo>
                <a:cubicBezTo>
                  <a:pt x="2937" y="4790"/>
                  <a:pt x="2966" y="4780"/>
                  <a:pt x="2991" y="4762"/>
                </a:cubicBezTo>
                <a:cubicBezTo>
                  <a:pt x="3034" y="4734"/>
                  <a:pt x="3064" y="4696"/>
                  <a:pt x="3084" y="4651"/>
                </a:cubicBezTo>
                <a:cubicBezTo>
                  <a:pt x="3121" y="4561"/>
                  <a:pt x="3139" y="4466"/>
                  <a:pt x="3139" y="4368"/>
                </a:cubicBezTo>
                <a:cubicBezTo>
                  <a:pt x="3134" y="4175"/>
                  <a:pt x="3104" y="3982"/>
                  <a:pt x="3044" y="3797"/>
                </a:cubicBezTo>
                <a:cubicBezTo>
                  <a:pt x="3041" y="3789"/>
                  <a:pt x="3039" y="3777"/>
                  <a:pt x="3044" y="3772"/>
                </a:cubicBezTo>
                <a:cubicBezTo>
                  <a:pt x="3048" y="3765"/>
                  <a:pt x="3053" y="3763"/>
                  <a:pt x="3057" y="3763"/>
                </a:cubicBezTo>
                <a:cubicBezTo>
                  <a:pt x="3065" y="3763"/>
                  <a:pt x="3072" y="3770"/>
                  <a:pt x="3079" y="3777"/>
                </a:cubicBezTo>
                <a:cubicBezTo>
                  <a:pt x="3199" y="3882"/>
                  <a:pt x="3324" y="3982"/>
                  <a:pt x="3455" y="4072"/>
                </a:cubicBezTo>
                <a:cubicBezTo>
                  <a:pt x="3532" y="4122"/>
                  <a:pt x="3615" y="4160"/>
                  <a:pt x="3705" y="4180"/>
                </a:cubicBezTo>
                <a:cubicBezTo>
                  <a:pt x="3728" y="4185"/>
                  <a:pt x="3750" y="4187"/>
                  <a:pt x="3770" y="4187"/>
                </a:cubicBezTo>
                <a:cubicBezTo>
                  <a:pt x="3935" y="4187"/>
                  <a:pt x="4015" y="4044"/>
                  <a:pt x="3989" y="3917"/>
                </a:cubicBezTo>
                <a:cubicBezTo>
                  <a:pt x="3973" y="3839"/>
                  <a:pt x="3951" y="3766"/>
                  <a:pt x="3921" y="3696"/>
                </a:cubicBezTo>
                <a:cubicBezTo>
                  <a:pt x="3856" y="3553"/>
                  <a:pt x="3783" y="3418"/>
                  <a:pt x="3698" y="3288"/>
                </a:cubicBezTo>
                <a:cubicBezTo>
                  <a:pt x="3693" y="3280"/>
                  <a:pt x="3685" y="3268"/>
                  <a:pt x="3688" y="3263"/>
                </a:cubicBezTo>
                <a:cubicBezTo>
                  <a:pt x="3691" y="3255"/>
                  <a:pt x="3695" y="3253"/>
                  <a:pt x="3701" y="3253"/>
                </a:cubicBezTo>
                <a:cubicBezTo>
                  <a:pt x="3708" y="3253"/>
                  <a:pt x="3716" y="3257"/>
                  <a:pt x="3723" y="3260"/>
                </a:cubicBezTo>
                <a:cubicBezTo>
                  <a:pt x="3896" y="3335"/>
                  <a:pt x="4084" y="3358"/>
                  <a:pt x="4272" y="3383"/>
                </a:cubicBezTo>
                <a:cubicBezTo>
                  <a:pt x="4305" y="3387"/>
                  <a:pt x="4338" y="3389"/>
                  <a:pt x="4371" y="3389"/>
                </a:cubicBezTo>
                <a:cubicBezTo>
                  <a:pt x="4420" y="3389"/>
                  <a:pt x="4469" y="3385"/>
                  <a:pt x="4517" y="3375"/>
                </a:cubicBezTo>
                <a:cubicBezTo>
                  <a:pt x="4668" y="3343"/>
                  <a:pt x="4801" y="3198"/>
                  <a:pt x="4668" y="3012"/>
                </a:cubicBezTo>
                <a:cubicBezTo>
                  <a:pt x="4603" y="2922"/>
                  <a:pt x="4522" y="2842"/>
                  <a:pt x="4432" y="2779"/>
                </a:cubicBezTo>
                <a:cubicBezTo>
                  <a:pt x="4224" y="2634"/>
                  <a:pt x="3996" y="2528"/>
                  <a:pt x="3765" y="2428"/>
                </a:cubicBezTo>
                <a:cubicBezTo>
                  <a:pt x="3728" y="2410"/>
                  <a:pt x="3665" y="2410"/>
                  <a:pt x="3665" y="2360"/>
                </a:cubicBezTo>
                <a:cubicBezTo>
                  <a:pt x="3663" y="2323"/>
                  <a:pt x="3723" y="2315"/>
                  <a:pt x="3755" y="2298"/>
                </a:cubicBezTo>
                <a:cubicBezTo>
                  <a:pt x="3966" y="2190"/>
                  <a:pt x="4164" y="2057"/>
                  <a:pt x="4344" y="1904"/>
                </a:cubicBezTo>
                <a:cubicBezTo>
                  <a:pt x="4450" y="1809"/>
                  <a:pt x="4537" y="1699"/>
                  <a:pt x="4603" y="1573"/>
                </a:cubicBezTo>
                <a:cubicBezTo>
                  <a:pt x="4678" y="1438"/>
                  <a:pt x="4610" y="1290"/>
                  <a:pt x="4447" y="1252"/>
                </a:cubicBezTo>
                <a:cubicBezTo>
                  <a:pt x="4395" y="1240"/>
                  <a:pt x="4342" y="1234"/>
                  <a:pt x="4290" y="1234"/>
                </a:cubicBezTo>
                <a:cubicBezTo>
                  <a:pt x="4280" y="1234"/>
                  <a:pt x="4269" y="1234"/>
                  <a:pt x="4259" y="1235"/>
                </a:cubicBezTo>
                <a:cubicBezTo>
                  <a:pt x="4144" y="1242"/>
                  <a:pt x="4029" y="1262"/>
                  <a:pt x="3918" y="1298"/>
                </a:cubicBezTo>
                <a:cubicBezTo>
                  <a:pt x="3743" y="1358"/>
                  <a:pt x="3565" y="1410"/>
                  <a:pt x="3402" y="1496"/>
                </a:cubicBezTo>
                <a:cubicBezTo>
                  <a:pt x="3389" y="1501"/>
                  <a:pt x="3374" y="1508"/>
                  <a:pt x="3362" y="1511"/>
                </a:cubicBezTo>
                <a:cubicBezTo>
                  <a:pt x="3356" y="1512"/>
                  <a:pt x="3351" y="1513"/>
                  <a:pt x="3346" y="1513"/>
                </a:cubicBezTo>
                <a:cubicBezTo>
                  <a:pt x="3332" y="1513"/>
                  <a:pt x="3322" y="1505"/>
                  <a:pt x="3322" y="1488"/>
                </a:cubicBezTo>
                <a:cubicBezTo>
                  <a:pt x="3319" y="1458"/>
                  <a:pt x="3322" y="1428"/>
                  <a:pt x="3327" y="1400"/>
                </a:cubicBezTo>
                <a:cubicBezTo>
                  <a:pt x="3352" y="1207"/>
                  <a:pt x="3359" y="1014"/>
                  <a:pt x="3352" y="821"/>
                </a:cubicBezTo>
                <a:cubicBezTo>
                  <a:pt x="3347" y="643"/>
                  <a:pt x="3334" y="463"/>
                  <a:pt x="3282" y="290"/>
                </a:cubicBezTo>
                <a:cubicBezTo>
                  <a:pt x="3262" y="225"/>
                  <a:pt x="3234" y="162"/>
                  <a:pt x="3194" y="107"/>
                </a:cubicBezTo>
                <a:cubicBezTo>
                  <a:pt x="3141" y="36"/>
                  <a:pt x="3074" y="0"/>
                  <a:pt x="3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2" name="Google Shape;652;p30"/>
          <p:cNvGrpSpPr/>
          <p:nvPr/>
        </p:nvGrpSpPr>
        <p:grpSpPr>
          <a:xfrm rot="-6165504">
            <a:off x="331460" y="1521272"/>
            <a:ext cx="763522" cy="952727"/>
            <a:chOff x="-97450" y="-1214225"/>
            <a:chExt cx="696475" cy="869125"/>
          </a:xfrm>
        </p:grpSpPr>
        <p:sp>
          <p:nvSpPr>
            <p:cNvPr id="653" name="Google Shape;653;p30"/>
            <p:cNvSpPr/>
            <p:nvPr/>
          </p:nvSpPr>
          <p:spPr>
            <a:xfrm>
              <a:off x="-97450" y="-1214225"/>
              <a:ext cx="696475" cy="869125"/>
            </a:xfrm>
            <a:custGeom>
              <a:avLst/>
              <a:gdLst/>
              <a:ahLst/>
              <a:cxnLst/>
              <a:rect l="l" t="t" r="r" b="b"/>
              <a:pathLst>
                <a:path w="27859" h="34765" extrusionOk="0">
                  <a:moveTo>
                    <a:pt x="11024" y="1"/>
                  </a:moveTo>
                  <a:cubicBezTo>
                    <a:pt x="10818" y="1"/>
                    <a:pt x="10609" y="53"/>
                    <a:pt x="10418" y="164"/>
                  </a:cubicBezTo>
                  <a:lnTo>
                    <a:pt x="780" y="5721"/>
                  </a:lnTo>
                  <a:cubicBezTo>
                    <a:pt x="199" y="6057"/>
                    <a:pt x="1" y="6801"/>
                    <a:pt x="337" y="7383"/>
                  </a:cubicBezTo>
                  <a:lnTo>
                    <a:pt x="15782" y="34157"/>
                  </a:lnTo>
                  <a:cubicBezTo>
                    <a:pt x="16007" y="34546"/>
                    <a:pt x="16415" y="34764"/>
                    <a:pt x="16835" y="34764"/>
                  </a:cubicBezTo>
                  <a:cubicBezTo>
                    <a:pt x="17041" y="34764"/>
                    <a:pt x="17250" y="34712"/>
                    <a:pt x="17441" y="34601"/>
                  </a:cubicBezTo>
                  <a:lnTo>
                    <a:pt x="27079" y="29042"/>
                  </a:lnTo>
                  <a:cubicBezTo>
                    <a:pt x="27660" y="28706"/>
                    <a:pt x="27858" y="27964"/>
                    <a:pt x="27522" y="27382"/>
                  </a:cubicBezTo>
                  <a:lnTo>
                    <a:pt x="12077" y="608"/>
                  </a:lnTo>
                  <a:cubicBezTo>
                    <a:pt x="11852" y="219"/>
                    <a:pt x="11444" y="1"/>
                    <a:pt x="110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0"/>
            <p:cNvSpPr/>
            <p:nvPr/>
          </p:nvSpPr>
          <p:spPr>
            <a:xfrm>
              <a:off x="76325" y="-1067975"/>
              <a:ext cx="348925" cy="576650"/>
            </a:xfrm>
            <a:custGeom>
              <a:avLst/>
              <a:gdLst/>
              <a:ahLst/>
              <a:cxnLst/>
              <a:rect l="l" t="t" r="r" b="b"/>
              <a:pathLst>
                <a:path w="13957" h="23066" extrusionOk="0">
                  <a:moveTo>
                    <a:pt x="655" y="0"/>
                  </a:moveTo>
                  <a:cubicBezTo>
                    <a:pt x="558" y="0"/>
                    <a:pt x="459" y="25"/>
                    <a:pt x="369" y="76"/>
                  </a:cubicBezTo>
                  <a:cubicBezTo>
                    <a:pt x="93" y="234"/>
                    <a:pt x="0" y="588"/>
                    <a:pt x="158" y="861"/>
                  </a:cubicBezTo>
                  <a:lnTo>
                    <a:pt x="12804" y="22778"/>
                  </a:lnTo>
                  <a:cubicBezTo>
                    <a:pt x="12910" y="22963"/>
                    <a:pt x="13102" y="23065"/>
                    <a:pt x="13301" y="23065"/>
                  </a:cubicBezTo>
                  <a:cubicBezTo>
                    <a:pt x="13398" y="23065"/>
                    <a:pt x="13497" y="23041"/>
                    <a:pt x="13588" y="22989"/>
                  </a:cubicBezTo>
                  <a:cubicBezTo>
                    <a:pt x="13864" y="22831"/>
                    <a:pt x="13957" y="22480"/>
                    <a:pt x="13799" y="22204"/>
                  </a:cubicBezTo>
                  <a:lnTo>
                    <a:pt x="1153" y="287"/>
                  </a:lnTo>
                  <a:cubicBezTo>
                    <a:pt x="1047" y="103"/>
                    <a:pt x="854" y="0"/>
                    <a:pt x="6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0"/>
            <p:cNvSpPr/>
            <p:nvPr/>
          </p:nvSpPr>
          <p:spPr>
            <a:xfrm>
              <a:off x="126575" y="-1132125"/>
              <a:ext cx="102425" cy="97225"/>
            </a:xfrm>
            <a:custGeom>
              <a:avLst/>
              <a:gdLst/>
              <a:ahLst/>
              <a:cxnLst/>
              <a:rect l="l" t="t" r="r" b="b"/>
              <a:pathLst>
                <a:path w="4097" h="3889" extrusionOk="0">
                  <a:moveTo>
                    <a:pt x="2092" y="0"/>
                  </a:moveTo>
                  <a:cubicBezTo>
                    <a:pt x="1547" y="0"/>
                    <a:pt x="1016" y="229"/>
                    <a:pt x="640" y="650"/>
                  </a:cubicBezTo>
                  <a:cubicBezTo>
                    <a:pt x="118" y="1239"/>
                    <a:pt x="1" y="2083"/>
                    <a:pt x="341" y="2790"/>
                  </a:cubicBezTo>
                  <a:cubicBezTo>
                    <a:pt x="669" y="3463"/>
                    <a:pt x="1350" y="3889"/>
                    <a:pt x="2092" y="3889"/>
                  </a:cubicBezTo>
                  <a:cubicBezTo>
                    <a:pt x="2129" y="3889"/>
                    <a:pt x="2166" y="3888"/>
                    <a:pt x="2204" y="3886"/>
                  </a:cubicBezTo>
                  <a:cubicBezTo>
                    <a:pt x="3277" y="3825"/>
                    <a:pt x="4096" y="2906"/>
                    <a:pt x="4034" y="1833"/>
                  </a:cubicBezTo>
                  <a:cubicBezTo>
                    <a:pt x="3989" y="1048"/>
                    <a:pt x="3475" y="366"/>
                    <a:pt x="2733" y="108"/>
                  </a:cubicBezTo>
                  <a:cubicBezTo>
                    <a:pt x="2523" y="35"/>
                    <a:pt x="2306" y="0"/>
                    <a:pt x="20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0"/>
            <p:cNvSpPr/>
            <p:nvPr/>
          </p:nvSpPr>
          <p:spPr>
            <a:xfrm>
              <a:off x="130325" y="-1086325"/>
              <a:ext cx="98675" cy="51450"/>
            </a:xfrm>
            <a:custGeom>
              <a:avLst/>
              <a:gdLst/>
              <a:ahLst/>
              <a:cxnLst/>
              <a:rect l="l" t="t" r="r" b="b"/>
              <a:pathLst>
                <a:path w="3947" h="2058" extrusionOk="0">
                  <a:moveTo>
                    <a:pt x="3884" y="1"/>
                  </a:moveTo>
                  <a:lnTo>
                    <a:pt x="1" y="224"/>
                  </a:lnTo>
                  <a:cubicBezTo>
                    <a:pt x="59" y="1258"/>
                    <a:pt x="916" y="2057"/>
                    <a:pt x="1939" y="2057"/>
                  </a:cubicBezTo>
                  <a:cubicBezTo>
                    <a:pt x="1977" y="2057"/>
                    <a:pt x="2015" y="2056"/>
                    <a:pt x="2054" y="2054"/>
                  </a:cubicBezTo>
                  <a:cubicBezTo>
                    <a:pt x="3127" y="1991"/>
                    <a:pt x="3946" y="1074"/>
                    <a:pt x="38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0"/>
            <p:cNvSpPr/>
            <p:nvPr/>
          </p:nvSpPr>
          <p:spPr>
            <a:xfrm>
              <a:off x="201275" y="-1002600"/>
              <a:ext cx="102475" cy="97225"/>
            </a:xfrm>
            <a:custGeom>
              <a:avLst/>
              <a:gdLst/>
              <a:ahLst/>
              <a:cxnLst/>
              <a:rect l="l" t="t" r="r" b="b"/>
              <a:pathLst>
                <a:path w="4099" h="3889" extrusionOk="0">
                  <a:moveTo>
                    <a:pt x="2096" y="1"/>
                  </a:moveTo>
                  <a:cubicBezTo>
                    <a:pt x="1551" y="1"/>
                    <a:pt x="1019" y="231"/>
                    <a:pt x="642" y="652"/>
                  </a:cubicBezTo>
                  <a:cubicBezTo>
                    <a:pt x="118" y="1239"/>
                    <a:pt x="0" y="2083"/>
                    <a:pt x="344" y="2790"/>
                  </a:cubicBezTo>
                  <a:cubicBezTo>
                    <a:pt x="668" y="3466"/>
                    <a:pt x="1352" y="3889"/>
                    <a:pt x="2094" y="3889"/>
                  </a:cubicBezTo>
                  <a:cubicBezTo>
                    <a:pt x="2131" y="3889"/>
                    <a:pt x="2169" y="3888"/>
                    <a:pt x="2206" y="3886"/>
                  </a:cubicBezTo>
                  <a:cubicBezTo>
                    <a:pt x="3279" y="3825"/>
                    <a:pt x="4099" y="2906"/>
                    <a:pt x="4036" y="1833"/>
                  </a:cubicBezTo>
                  <a:cubicBezTo>
                    <a:pt x="3991" y="1048"/>
                    <a:pt x="3477" y="369"/>
                    <a:pt x="2733" y="108"/>
                  </a:cubicBezTo>
                  <a:cubicBezTo>
                    <a:pt x="2524" y="36"/>
                    <a:pt x="2309" y="1"/>
                    <a:pt x="20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0"/>
            <p:cNvSpPr/>
            <p:nvPr/>
          </p:nvSpPr>
          <p:spPr>
            <a:xfrm>
              <a:off x="205100" y="-956800"/>
              <a:ext cx="98650" cy="51450"/>
            </a:xfrm>
            <a:custGeom>
              <a:avLst/>
              <a:gdLst/>
              <a:ahLst/>
              <a:cxnLst/>
              <a:rect l="l" t="t" r="r" b="b"/>
              <a:pathLst>
                <a:path w="3946" h="2058" extrusionOk="0">
                  <a:moveTo>
                    <a:pt x="3883" y="1"/>
                  </a:moveTo>
                  <a:lnTo>
                    <a:pt x="0" y="224"/>
                  </a:lnTo>
                  <a:cubicBezTo>
                    <a:pt x="58" y="1258"/>
                    <a:pt x="915" y="2057"/>
                    <a:pt x="1938" y="2057"/>
                  </a:cubicBezTo>
                  <a:cubicBezTo>
                    <a:pt x="1976" y="2057"/>
                    <a:pt x="2015" y="2056"/>
                    <a:pt x="2053" y="2054"/>
                  </a:cubicBezTo>
                  <a:cubicBezTo>
                    <a:pt x="3126" y="1993"/>
                    <a:pt x="3946" y="1074"/>
                    <a:pt x="38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0"/>
            <p:cNvSpPr/>
            <p:nvPr/>
          </p:nvSpPr>
          <p:spPr>
            <a:xfrm>
              <a:off x="276025" y="-873025"/>
              <a:ext cx="102475" cy="97250"/>
            </a:xfrm>
            <a:custGeom>
              <a:avLst/>
              <a:gdLst/>
              <a:ahLst/>
              <a:cxnLst/>
              <a:rect l="l" t="t" r="r" b="b"/>
              <a:pathLst>
                <a:path w="4099" h="3890" extrusionOk="0">
                  <a:moveTo>
                    <a:pt x="2094" y="1"/>
                  </a:moveTo>
                  <a:cubicBezTo>
                    <a:pt x="1549" y="1"/>
                    <a:pt x="1018" y="229"/>
                    <a:pt x="642" y="650"/>
                  </a:cubicBezTo>
                  <a:cubicBezTo>
                    <a:pt x="118" y="1239"/>
                    <a:pt x="1" y="2084"/>
                    <a:pt x="344" y="2791"/>
                  </a:cubicBezTo>
                  <a:cubicBezTo>
                    <a:pt x="669" y="3464"/>
                    <a:pt x="1353" y="3889"/>
                    <a:pt x="2095" y="3889"/>
                  </a:cubicBezTo>
                  <a:cubicBezTo>
                    <a:pt x="2132" y="3889"/>
                    <a:pt x="2169" y="3888"/>
                    <a:pt x="2206" y="3886"/>
                  </a:cubicBezTo>
                  <a:cubicBezTo>
                    <a:pt x="3279" y="3826"/>
                    <a:pt x="4099" y="2906"/>
                    <a:pt x="4036" y="1833"/>
                  </a:cubicBezTo>
                  <a:cubicBezTo>
                    <a:pt x="3991" y="1049"/>
                    <a:pt x="3477" y="367"/>
                    <a:pt x="2733" y="109"/>
                  </a:cubicBezTo>
                  <a:cubicBezTo>
                    <a:pt x="2523" y="36"/>
                    <a:pt x="2307" y="1"/>
                    <a:pt x="20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0"/>
            <p:cNvSpPr/>
            <p:nvPr/>
          </p:nvSpPr>
          <p:spPr>
            <a:xfrm>
              <a:off x="279850" y="-827200"/>
              <a:ext cx="98650" cy="51425"/>
            </a:xfrm>
            <a:custGeom>
              <a:avLst/>
              <a:gdLst/>
              <a:ahLst/>
              <a:cxnLst/>
              <a:rect l="l" t="t" r="r" b="b"/>
              <a:pathLst>
                <a:path w="3946" h="2057" extrusionOk="0">
                  <a:moveTo>
                    <a:pt x="3883" y="0"/>
                  </a:moveTo>
                  <a:lnTo>
                    <a:pt x="1" y="223"/>
                  </a:lnTo>
                  <a:cubicBezTo>
                    <a:pt x="59" y="1258"/>
                    <a:pt x="916" y="2057"/>
                    <a:pt x="1938" y="2057"/>
                  </a:cubicBezTo>
                  <a:cubicBezTo>
                    <a:pt x="1976" y="2057"/>
                    <a:pt x="2015" y="2055"/>
                    <a:pt x="2053" y="2053"/>
                  </a:cubicBezTo>
                  <a:cubicBezTo>
                    <a:pt x="3126" y="1993"/>
                    <a:pt x="3946" y="1073"/>
                    <a:pt x="38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0"/>
            <p:cNvSpPr/>
            <p:nvPr/>
          </p:nvSpPr>
          <p:spPr>
            <a:xfrm>
              <a:off x="350775" y="-743475"/>
              <a:ext cx="102500" cy="97225"/>
            </a:xfrm>
            <a:custGeom>
              <a:avLst/>
              <a:gdLst/>
              <a:ahLst/>
              <a:cxnLst/>
              <a:rect l="l" t="t" r="r" b="b"/>
              <a:pathLst>
                <a:path w="4100" h="3889" extrusionOk="0">
                  <a:moveTo>
                    <a:pt x="2096" y="0"/>
                  </a:moveTo>
                  <a:cubicBezTo>
                    <a:pt x="1551" y="0"/>
                    <a:pt x="1019" y="230"/>
                    <a:pt x="643" y="652"/>
                  </a:cubicBezTo>
                  <a:cubicBezTo>
                    <a:pt x="119" y="1238"/>
                    <a:pt x="1" y="2083"/>
                    <a:pt x="344" y="2790"/>
                  </a:cubicBezTo>
                  <a:cubicBezTo>
                    <a:pt x="669" y="3465"/>
                    <a:pt x="1350" y="3888"/>
                    <a:pt x="2094" y="3888"/>
                  </a:cubicBezTo>
                  <a:cubicBezTo>
                    <a:pt x="2132" y="3888"/>
                    <a:pt x="2169" y="3887"/>
                    <a:pt x="2207" y="3885"/>
                  </a:cubicBezTo>
                  <a:cubicBezTo>
                    <a:pt x="3280" y="3825"/>
                    <a:pt x="4099" y="2905"/>
                    <a:pt x="4037" y="1832"/>
                  </a:cubicBezTo>
                  <a:cubicBezTo>
                    <a:pt x="3989" y="1048"/>
                    <a:pt x="3475" y="368"/>
                    <a:pt x="2733" y="108"/>
                  </a:cubicBezTo>
                  <a:cubicBezTo>
                    <a:pt x="2525" y="35"/>
                    <a:pt x="2310" y="0"/>
                    <a:pt x="2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0"/>
            <p:cNvSpPr/>
            <p:nvPr/>
          </p:nvSpPr>
          <p:spPr>
            <a:xfrm>
              <a:off x="354600" y="-697675"/>
              <a:ext cx="98600" cy="51425"/>
            </a:xfrm>
            <a:custGeom>
              <a:avLst/>
              <a:gdLst/>
              <a:ahLst/>
              <a:cxnLst/>
              <a:rect l="l" t="t" r="r" b="b"/>
              <a:pathLst>
                <a:path w="3944" h="2057" extrusionOk="0">
                  <a:moveTo>
                    <a:pt x="3884" y="0"/>
                  </a:moveTo>
                  <a:lnTo>
                    <a:pt x="1" y="223"/>
                  </a:lnTo>
                  <a:cubicBezTo>
                    <a:pt x="59" y="1258"/>
                    <a:pt x="916" y="2057"/>
                    <a:pt x="1939" y="2057"/>
                  </a:cubicBezTo>
                  <a:cubicBezTo>
                    <a:pt x="1977" y="2057"/>
                    <a:pt x="2015" y="2055"/>
                    <a:pt x="2054" y="2053"/>
                  </a:cubicBezTo>
                  <a:cubicBezTo>
                    <a:pt x="3124" y="1993"/>
                    <a:pt x="3944" y="1073"/>
                    <a:pt x="38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0"/>
            <p:cNvSpPr/>
            <p:nvPr/>
          </p:nvSpPr>
          <p:spPr>
            <a:xfrm>
              <a:off x="425550" y="-613900"/>
              <a:ext cx="102400" cy="97225"/>
            </a:xfrm>
            <a:custGeom>
              <a:avLst/>
              <a:gdLst/>
              <a:ahLst/>
              <a:cxnLst/>
              <a:rect l="l" t="t" r="r" b="b"/>
              <a:pathLst>
                <a:path w="4096" h="3889" extrusionOk="0">
                  <a:moveTo>
                    <a:pt x="2093" y="0"/>
                  </a:moveTo>
                  <a:cubicBezTo>
                    <a:pt x="1548" y="0"/>
                    <a:pt x="1016" y="229"/>
                    <a:pt x="642" y="650"/>
                  </a:cubicBezTo>
                  <a:cubicBezTo>
                    <a:pt x="118" y="1239"/>
                    <a:pt x="0" y="2083"/>
                    <a:pt x="341" y="2790"/>
                  </a:cubicBezTo>
                  <a:cubicBezTo>
                    <a:pt x="668" y="3463"/>
                    <a:pt x="1350" y="3889"/>
                    <a:pt x="2092" y="3889"/>
                  </a:cubicBezTo>
                  <a:cubicBezTo>
                    <a:pt x="2129" y="3889"/>
                    <a:pt x="2166" y="3888"/>
                    <a:pt x="2204" y="3886"/>
                  </a:cubicBezTo>
                  <a:cubicBezTo>
                    <a:pt x="3276" y="3823"/>
                    <a:pt x="4096" y="2906"/>
                    <a:pt x="4033" y="1833"/>
                  </a:cubicBezTo>
                  <a:cubicBezTo>
                    <a:pt x="3988" y="1048"/>
                    <a:pt x="3474" y="366"/>
                    <a:pt x="2732" y="108"/>
                  </a:cubicBezTo>
                  <a:cubicBezTo>
                    <a:pt x="2523" y="35"/>
                    <a:pt x="2307" y="0"/>
                    <a:pt x="20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0"/>
            <p:cNvSpPr/>
            <p:nvPr/>
          </p:nvSpPr>
          <p:spPr>
            <a:xfrm>
              <a:off x="429300" y="-568100"/>
              <a:ext cx="98650" cy="51450"/>
            </a:xfrm>
            <a:custGeom>
              <a:avLst/>
              <a:gdLst/>
              <a:ahLst/>
              <a:cxnLst/>
              <a:rect l="l" t="t" r="r" b="b"/>
              <a:pathLst>
                <a:path w="3946" h="2058" extrusionOk="0">
                  <a:moveTo>
                    <a:pt x="3883" y="1"/>
                  </a:moveTo>
                  <a:lnTo>
                    <a:pt x="1" y="224"/>
                  </a:lnTo>
                  <a:cubicBezTo>
                    <a:pt x="61" y="1258"/>
                    <a:pt x="918" y="2057"/>
                    <a:pt x="1939" y="2057"/>
                  </a:cubicBezTo>
                  <a:cubicBezTo>
                    <a:pt x="1977" y="2057"/>
                    <a:pt x="2015" y="2056"/>
                    <a:pt x="2054" y="2054"/>
                  </a:cubicBezTo>
                  <a:cubicBezTo>
                    <a:pt x="3126" y="1991"/>
                    <a:pt x="3946" y="1074"/>
                    <a:pt x="38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0"/>
            <p:cNvSpPr/>
            <p:nvPr/>
          </p:nvSpPr>
          <p:spPr>
            <a:xfrm>
              <a:off x="-28575" y="-1042650"/>
              <a:ext cx="102425" cy="97300"/>
            </a:xfrm>
            <a:custGeom>
              <a:avLst/>
              <a:gdLst/>
              <a:ahLst/>
              <a:cxnLst/>
              <a:rect l="l" t="t" r="r" b="b"/>
              <a:pathLst>
                <a:path w="4097" h="3892" extrusionOk="0">
                  <a:moveTo>
                    <a:pt x="2095" y="1"/>
                  </a:moveTo>
                  <a:cubicBezTo>
                    <a:pt x="1550" y="1"/>
                    <a:pt x="1017" y="231"/>
                    <a:pt x="642" y="653"/>
                  </a:cubicBezTo>
                  <a:cubicBezTo>
                    <a:pt x="118" y="1239"/>
                    <a:pt x="0" y="2084"/>
                    <a:pt x="341" y="2793"/>
                  </a:cubicBezTo>
                  <a:cubicBezTo>
                    <a:pt x="668" y="3466"/>
                    <a:pt x="1350" y="3892"/>
                    <a:pt x="2094" y="3892"/>
                  </a:cubicBezTo>
                  <a:cubicBezTo>
                    <a:pt x="2131" y="3892"/>
                    <a:pt x="2169" y="3891"/>
                    <a:pt x="2206" y="3888"/>
                  </a:cubicBezTo>
                  <a:cubicBezTo>
                    <a:pt x="3276" y="3826"/>
                    <a:pt x="4096" y="2906"/>
                    <a:pt x="4033" y="1833"/>
                  </a:cubicBezTo>
                  <a:cubicBezTo>
                    <a:pt x="3988" y="1049"/>
                    <a:pt x="3474" y="369"/>
                    <a:pt x="2733" y="109"/>
                  </a:cubicBezTo>
                  <a:cubicBezTo>
                    <a:pt x="2524" y="36"/>
                    <a:pt x="2309" y="1"/>
                    <a:pt x="20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0"/>
            <p:cNvSpPr/>
            <p:nvPr/>
          </p:nvSpPr>
          <p:spPr>
            <a:xfrm>
              <a:off x="-24825" y="-996825"/>
              <a:ext cx="98675" cy="51475"/>
            </a:xfrm>
            <a:custGeom>
              <a:avLst/>
              <a:gdLst/>
              <a:ahLst/>
              <a:cxnLst/>
              <a:rect l="l" t="t" r="r" b="b"/>
              <a:pathLst>
                <a:path w="3947" h="2059" extrusionOk="0">
                  <a:moveTo>
                    <a:pt x="3883" y="0"/>
                  </a:moveTo>
                  <a:lnTo>
                    <a:pt x="1" y="226"/>
                  </a:lnTo>
                  <a:cubicBezTo>
                    <a:pt x="61" y="1259"/>
                    <a:pt x="921" y="2059"/>
                    <a:pt x="1945" y="2059"/>
                  </a:cubicBezTo>
                  <a:cubicBezTo>
                    <a:pt x="1982" y="2059"/>
                    <a:pt x="2019" y="2058"/>
                    <a:pt x="2056" y="2055"/>
                  </a:cubicBezTo>
                  <a:cubicBezTo>
                    <a:pt x="3126" y="1993"/>
                    <a:pt x="3946" y="1073"/>
                    <a:pt x="38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0"/>
            <p:cNvSpPr/>
            <p:nvPr/>
          </p:nvSpPr>
          <p:spPr>
            <a:xfrm>
              <a:off x="46125" y="-913075"/>
              <a:ext cx="102475" cy="97250"/>
            </a:xfrm>
            <a:custGeom>
              <a:avLst/>
              <a:gdLst/>
              <a:ahLst/>
              <a:cxnLst/>
              <a:rect l="l" t="t" r="r" b="b"/>
              <a:pathLst>
                <a:path w="4099" h="3890" extrusionOk="0">
                  <a:moveTo>
                    <a:pt x="2093" y="1"/>
                  </a:moveTo>
                  <a:cubicBezTo>
                    <a:pt x="1549" y="1"/>
                    <a:pt x="1018" y="230"/>
                    <a:pt x="642" y="651"/>
                  </a:cubicBezTo>
                  <a:cubicBezTo>
                    <a:pt x="118" y="1240"/>
                    <a:pt x="0" y="2084"/>
                    <a:pt x="344" y="2791"/>
                  </a:cubicBezTo>
                  <a:cubicBezTo>
                    <a:pt x="668" y="3467"/>
                    <a:pt x="1352" y="3890"/>
                    <a:pt x="2094" y="3890"/>
                  </a:cubicBezTo>
                  <a:cubicBezTo>
                    <a:pt x="2131" y="3890"/>
                    <a:pt x="2168" y="3889"/>
                    <a:pt x="2206" y="3886"/>
                  </a:cubicBezTo>
                  <a:cubicBezTo>
                    <a:pt x="3279" y="3826"/>
                    <a:pt x="4098" y="2906"/>
                    <a:pt x="4036" y="1834"/>
                  </a:cubicBezTo>
                  <a:cubicBezTo>
                    <a:pt x="3991" y="1049"/>
                    <a:pt x="3477" y="367"/>
                    <a:pt x="2732" y="109"/>
                  </a:cubicBezTo>
                  <a:cubicBezTo>
                    <a:pt x="2523" y="36"/>
                    <a:pt x="2307" y="1"/>
                    <a:pt x="2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0"/>
            <p:cNvSpPr/>
            <p:nvPr/>
          </p:nvSpPr>
          <p:spPr>
            <a:xfrm>
              <a:off x="49950" y="-867250"/>
              <a:ext cx="98575" cy="51425"/>
            </a:xfrm>
            <a:custGeom>
              <a:avLst/>
              <a:gdLst/>
              <a:ahLst/>
              <a:cxnLst/>
              <a:rect l="l" t="t" r="r" b="b"/>
              <a:pathLst>
                <a:path w="3943" h="2057" extrusionOk="0">
                  <a:moveTo>
                    <a:pt x="3883" y="1"/>
                  </a:moveTo>
                  <a:lnTo>
                    <a:pt x="0" y="224"/>
                  </a:lnTo>
                  <a:cubicBezTo>
                    <a:pt x="58" y="1258"/>
                    <a:pt x="915" y="2057"/>
                    <a:pt x="1938" y="2057"/>
                  </a:cubicBezTo>
                  <a:cubicBezTo>
                    <a:pt x="1976" y="2057"/>
                    <a:pt x="2014" y="2056"/>
                    <a:pt x="2053" y="2053"/>
                  </a:cubicBezTo>
                  <a:cubicBezTo>
                    <a:pt x="3126" y="1991"/>
                    <a:pt x="3943" y="1073"/>
                    <a:pt x="38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0"/>
            <p:cNvSpPr/>
            <p:nvPr/>
          </p:nvSpPr>
          <p:spPr>
            <a:xfrm>
              <a:off x="120875" y="-783525"/>
              <a:ext cx="102425" cy="97250"/>
            </a:xfrm>
            <a:custGeom>
              <a:avLst/>
              <a:gdLst/>
              <a:ahLst/>
              <a:cxnLst/>
              <a:rect l="l" t="t" r="r" b="b"/>
              <a:pathLst>
                <a:path w="4097" h="3890" extrusionOk="0">
                  <a:moveTo>
                    <a:pt x="2096" y="0"/>
                  </a:moveTo>
                  <a:cubicBezTo>
                    <a:pt x="1550" y="0"/>
                    <a:pt x="1017" y="230"/>
                    <a:pt x="642" y="652"/>
                  </a:cubicBezTo>
                  <a:cubicBezTo>
                    <a:pt x="118" y="1239"/>
                    <a:pt x="1" y="2083"/>
                    <a:pt x="341" y="2793"/>
                  </a:cubicBezTo>
                  <a:cubicBezTo>
                    <a:pt x="668" y="3464"/>
                    <a:pt x="1347" y="3889"/>
                    <a:pt x="2089" y="3889"/>
                  </a:cubicBezTo>
                  <a:cubicBezTo>
                    <a:pt x="2128" y="3889"/>
                    <a:pt x="2167" y="3888"/>
                    <a:pt x="2206" y="3885"/>
                  </a:cubicBezTo>
                  <a:cubicBezTo>
                    <a:pt x="3277" y="3825"/>
                    <a:pt x="4096" y="2905"/>
                    <a:pt x="4034" y="1833"/>
                  </a:cubicBezTo>
                  <a:cubicBezTo>
                    <a:pt x="3988" y="1048"/>
                    <a:pt x="3475" y="369"/>
                    <a:pt x="2733" y="108"/>
                  </a:cubicBezTo>
                  <a:cubicBezTo>
                    <a:pt x="2524" y="36"/>
                    <a:pt x="2309" y="0"/>
                    <a:pt x="2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0"/>
            <p:cNvSpPr/>
            <p:nvPr/>
          </p:nvSpPr>
          <p:spPr>
            <a:xfrm>
              <a:off x="124625" y="-737725"/>
              <a:ext cx="98675" cy="51450"/>
            </a:xfrm>
            <a:custGeom>
              <a:avLst/>
              <a:gdLst/>
              <a:ahLst/>
              <a:cxnLst/>
              <a:rect l="l" t="t" r="r" b="b"/>
              <a:pathLst>
                <a:path w="3947" h="2058" extrusionOk="0">
                  <a:moveTo>
                    <a:pt x="3884" y="1"/>
                  </a:moveTo>
                  <a:lnTo>
                    <a:pt x="1" y="226"/>
                  </a:lnTo>
                  <a:cubicBezTo>
                    <a:pt x="61" y="1259"/>
                    <a:pt x="916" y="2057"/>
                    <a:pt x="1937" y="2057"/>
                  </a:cubicBezTo>
                  <a:cubicBezTo>
                    <a:pt x="1976" y="2057"/>
                    <a:pt x="2016" y="2056"/>
                    <a:pt x="2056" y="2053"/>
                  </a:cubicBezTo>
                  <a:cubicBezTo>
                    <a:pt x="3127" y="1993"/>
                    <a:pt x="3946" y="1073"/>
                    <a:pt x="38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0"/>
            <p:cNvSpPr/>
            <p:nvPr/>
          </p:nvSpPr>
          <p:spPr>
            <a:xfrm>
              <a:off x="195625" y="-653950"/>
              <a:ext cx="102425" cy="97250"/>
            </a:xfrm>
            <a:custGeom>
              <a:avLst/>
              <a:gdLst/>
              <a:ahLst/>
              <a:cxnLst/>
              <a:rect l="l" t="t" r="r" b="b"/>
              <a:pathLst>
                <a:path w="4097" h="3890" extrusionOk="0">
                  <a:moveTo>
                    <a:pt x="2093" y="0"/>
                  </a:moveTo>
                  <a:cubicBezTo>
                    <a:pt x="1549" y="0"/>
                    <a:pt x="1017" y="229"/>
                    <a:pt x="642" y="650"/>
                  </a:cubicBezTo>
                  <a:cubicBezTo>
                    <a:pt x="119" y="1239"/>
                    <a:pt x="1" y="2084"/>
                    <a:pt x="342" y="2791"/>
                  </a:cubicBezTo>
                  <a:cubicBezTo>
                    <a:pt x="669" y="3466"/>
                    <a:pt x="1350" y="3889"/>
                    <a:pt x="2092" y="3889"/>
                  </a:cubicBezTo>
                  <a:cubicBezTo>
                    <a:pt x="2129" y="3889"/>
                    <a:pt x="2167" y="3888"/>
                    <a:pt x="2204" y="3886"/>
                  </a:cubicBezTo>
                  <a:cubicBezTo>
                    <a:pt x="3277" y="3826"/>
                    <a:pt x="4096" y="2906"/>
                    <a:pt x="4034" y="1833"/>
                  </a:cubicBezTo>
                  <a:cubicBezTo>
                    <a:pt x="3989" y="1049"/>
                    <a:pt x="3475" y="367"/>
                    <a:pt x="2733" y="109"/>
                  </a:cubicBezTo>
                  <a:cubicBezTo>
                    <a:pt x="2524" y="36"/>
                    <a:pt x="2307" y="0"/>
                    <a:pt x="20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0"/>
            <p:cNvSpPr/>
            <p:nvPr/>
          </p:nvSpPr>
          <p:spPr>
            <a:xfrm>
              <a:off x="199400" y="-608125"/>
              <a:ext cx="98650" cy="51425"/>
            </a:xfrm>
            <a:custGeom>
              <a:avLst/>
              <a:gdLst/>
              <a:ahLst/>
              <a:cxnLst/>
              <a:rect l="l" t="t" r="r" b="b"/>
              <a:pathLst>
                <a:path w="3946" h="2057" extrusionOk="0">
                  <a:moveTo>
                    <a:pt x="3883" y="0"/>
                  </a:moveTo>
                  <a:lnTo>
                    <a:pt x="0" y="223"/>
                  </a:lnTo>
                  <a:cubicBezTo>
                    <a:pt x="58" y="1257"/>
                    <a:pt x="915" y="2056"/>
                    <a:pt x="1938" y="2056"/>
                  </a:cubicBezTo>
                  <a:cubicBezTo>
                    <a:pt x="1976" y="2056"/>
                    <a:pt x="2014" y="2055"/>
                    <a:pt x="2053" y="2053"/>
                  </a:cubicBezTo>
                  <a:cubicBezTo>
                    <a:pt x="3126" y="1990"/>
                    <a:pt x="3945" y="1073"/>
                    <a:pt x="38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0"/>
            <p:cNvSpPr/>
            <p:nvPr/>
          </p:nvSpPr>
          <p:spPr>
            <a:xfrm>
              <a:off x="270400" y="-524400"/>
              <a:ext cx="102400" cy="97275"/>
            </a:xfrm>
            <a:custGeom>
              <a:avLst/>
              <a:gdLst/>
              <a:ahLst/>
              <a:cxnLst/>
              <a:rect l="l" t="t" r="r" b="b"/>
              <a:pathLst>
                <a:path w="4096" h="3891" extrusionOk="0">
                  <a:moveTo>
                    <a:pt x="2092" y="1"/>
                  </a:moveTo>
                  <a:cubicBezTo>
                    <a:pt x="1547" y="1"/>
                    <a:pt x="1016" y="231"/>
                    <a:pt x="642" y="652"/>
                  </a:cubicBezTo>
                  <a:cubicBezTo>
                    <a:pt x="118" y="1238"/>
                    <a:pt x="0" y="2083"/>
                    <a:pt x="341" y="2792"/>
                  </a:cubicBezTo>
                  <a:cubicBezTo>
                    <a:pt x="668" y="3465"/>
                    <a:pt x="1350" y="3891"/>
                    <a:pt x="2092" y="3891"/>
                  </a:cubicBezTo>
                  <a:cubicBezTo>
                    <a:pt x="2129" y="3891"/>
                    <a:pt x="2166" y="3890"/>
                    <a:pt x="2203" y="3887"/>
                  </a:cubicBezTo>
                  <a:cubicBezTo>
                    <a:pt x="3276" y="3825"/>
                    <a:pt x="4096" y="2905"/>
                    <a:pt x="4033" y="1835"/>
                  </a:cubicBezTo>
                  <a:cubicBezTo>
                    <a:pt x="3988" y="1048"/>
                    <a:pt x="3474" y="368"/>
                    <a:pt x="2732" y="110"/>
                  </a:cubicBezTo>
                  <a:cubicBezTo>
                    <a:pt x="2523" y="36"/>
                    <a:pt x="2306" y="1"/>
                    <a:pt x="2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0"/>
            <p:cNvSpPr/>
            <p:nvPr/>
          </p:nvSpPr>
          <p:spPr>
            <a:xfrm>
              <a:off x="274554" y="-478507"/>
              <a:ext cx="98650" cy="51475"/>
            </a:xfrm>
            <a:custGeom>
              <a:avLst/>
              <a:gdLst/>
              <a:ahLst/>
              <a:cxnLst/>
              <a:rect l="l" t="t" r="r" b="b"/>
              <a:pathLst>
                <a:path w="3946" h="2059" extrusionOk="0">
                  <a:moveTo>
                    <a:pt x="3883" y="0"/>
                  </a:moveTo>
                  <a:lnTo>
                    <a:pt x="0" y="226"/>
                  </a:lnTo>
                  <a:cubicBezTo>
                    <a:pt x="58" y="1260"/>
                    <a:pt x="915" y="2059"/>
                    <a:pt x="1938" y="2059"/>
                  </a:cubicBezTo>
                  <a:cubicBezTo>
                    <a:pt x="1976" y="2059"/>
                    <a:pt x="2015" y="2058"/>
                    <a:pt x="2053" y="2055"/>
                  </a:cubicBezTo>
                  <a:cubicBezTo>
                    <a:pt x="3126" y="1993"/>
                    <a:pt x="3946" y="1073"/>
                    <a:pt x="38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5" name="Google Shape;675;p30"/>
          <p:cNvSpPr/>
          <p:nvPr/>
        </p:nvSpPr>
        <p:spPr>
          <a:xfrm>
            <a:off x="4440925" y="4807175"/>
            <a:ext cx="61875" cy="61950"/>
          </a:xfrm>
          <a:custGeom>
            <a:avLst/>
            <a:gdLst/>
            <a:ahLst/>
            <a:cxnLst/>
            <a:rect l="l" t="t" r="r" b="b"/>
            <a:pathLst>
              <a:path w="2475" h="2478" extrusionOk="0">
                <a:moveTo>
                  <a:pt x="1239" y="1"/>
                </a:moveTo>
                <a:cubicBezTo>
                  <a:pt x="554" y="1"/>
                  <a:pt x="0" y="557"/>
                  <a:pt x="0" y="1239"/>
                </a:cubicBezTo>
                <a:cubicBezTo>
                  <a:pt x="0" y="1923"/>
                  <a:pt x="554" y="2477"/>
                  <a:pt x="1239" y="2477"/>
                </a:cubicBezTo>
                <a:cubicBezTo>
                  <a:pt x="1920" y="2477"/>
                  <a:pt x="2474" y="1923"/>
                  <a:pt x="2474" y="1239"/>
                </a:cubicBezTo>
                <a:cubicBezTo>
                  <a:pt x="2474" y="557"/>
                  <a:pt x="1920" y="1"/>
                  <a:pt x="1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6" name="Google Shape;676;p30"/>
          <p:cNvGrpSpPr/>
          <p:nvPr/>
        </p:nvGrpSpPr>
        <p:grpSpPr>
          <a:xfrm>
            <a:off x="264975" y="4085000"/>
            <a:ext cx="229725" cy="386475"/>
            <a:chOff x="2130450" y="-1642275"/>
            <a:chExt cx="229725" cy="386475"/>
          </a:xfrm>
        </p:grpSpPr>
        <p:sp>
          <p:nvSpPr>
            <p:cNvPr id="677" name="Google Shape;677;p30"/>
            <p:cNvSpPr/>
            <p:nvPr/>
          </p:nvSpPr>
          <p:spPr>
            <a:xfrm>
              <a:off x="2130450" y="-1642275"/>
              <a:ext cx="229725" cy="386475"/>
            </a:xfrm>
            <a:custGeom>
              <a:avLst/>
              <a:gdLst/>
              <a:ahLst/>
              <a:cxnLst/>
              <a:rect l="l" t="t" r="r" b="b"/>
              <a:pathLst>
                <a:path w="9189" h="15459" extrusionOk="0">
                  <a:moveTo>
                    <a:pt x="1046" y="1"/>
                  </a:moveTo>
                  <a:cubicBezTo>
                    <a:pt x="973" y="1"/>
                    <a:pt x="928" y="37"/>
                    <a:pt x="881" y="122"/>
                  </a:cubicBezTo>
                  <a:cubicBezTo>
                    <a:pt x="822" y="223"/>
                    <a:pt x="775" y="326"/>
                    <a:pt x="738" y="436"/>
                  </a:cubicBezTo>
                  <a:cubicBezTo>
                    <a:pt x="0" y="2630"/>
                    <a:pt x="169" y="5176"/>
                    <a:pt x="728" y="7394"/>
                  </a:cubicBezTo>
                  <a:cubicBezTo>
                    <a:pt x="1322" y="9747"/>
                    <a:pt x="2410" y="12072"/>
                    <a:pt x="4110" y="13815"/>
                  </a:cubicBezTo>
                  <a:cubicBezTo>
                    <a:pt x="4397" y="14109"/>
                    <a:pt x="4721" y="14358"/>
                    <a:pt x="5031" y="14621"/>
                  </a:cubicBezTo>
                  <a:cubicBezTo>
                    <a:pt x="5667" y="15169"/>
                    <a:pt x="6403" y="15459"/>
                    <a:pt x="7069" y="15459"/>
                  </a:cubicBezTo>
                  <a:cubicBezTo>
                    <a:pt x="7904" y="15459"/>
                    <a:pt x="8629" y="15003"/>
                    <a:pt x="8909" y="14029"/>
                  </a:cubicBezTo>
                  <a:cubicBezTo>
                    <a:pt x="9189" y="13054"/>
                    <a:pt x="9059" y="12049"/>
                    <a:pt x="9050" y="11823"/>
                  </a:cubicBezTo>
                  <a:cubicBezTo>
                    <a:pt x="8860" y="7281"/>
                    <a:pt x="4453" y="894"/>
                    <a:pt x="1144" y="16"/>
                  </a:cubicBezTo>
                  <a:cubicBezTo>
                    <a:pt x="1106" y="6"/>
                    <a:pt x="1074" y="1"/>
                    <a:pt x="10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0"/>
            <p:cNvSpPr/>
            <p:nvPr/>
          </p:nvSpPr>
          <p:spPr>
            <a:xfrm>
              <a:off x="2177300" y="-1593025"/>
              <a:ext cx="127200" cy="290500"/>
            </a:xfrm>
            <a:custGeom>
              <a:avLst/>
              <a:gdLst/>
              <a:ahLst/>
              <a:cxnLst/>
              <a:rect l="l" t="t" r="r" b="b"/>
              <a:pathLst>
                <a:path w="5088" h="11620" extrusionOk="0">
                  <a:moveTo>
                    <a:pt x="0" y="0"/>
                  </a:moveTo>
                  <a:lnTo>
                    <a:pt x="0" y="0"/>
                  </a:lnTo>
                  <a:cubicBezTo>
                    <a:pt x="69" y="118"/>
                    <a:pt x="144" y="228"/>
                    <a:pt x="224" y="336"/>
                  </a:cubicBezTo>
                  <a:cubicBezTo>
                    <a:pt x="463" y="653"/>
                    <a:pt x="675" y="994"/>
                    <a:pt x="851" y="1348"/>
                  </a:cubicBezTo>
                  <a:cubicBezTo>
                    <a:pt x="902" y="1440"/>
                    <a:pt x="975" y="1614"/>
                    <a:pt x="1020" y="1708"/>
                  </a:cubicBezTo>
                  <a:cubicBezTo>
                    <a:pt x="1064" y="1820"/>
                    <a:pt x="1125" y="1959"/>
                    <a:pt x="1168" y="2074"/>
                  </a:cubicBezTo>
                  <a:cubicBezTo>
                    <a:pt x="1804" y="3756"/>
                    <a:pt x="1976" y="5588"/>
                    <a:pt x="2504" y="7303"/>
                  </a:cubicBezTo>
                  <a:cubicBezTo>
                    <a:pt x="2866" y="8543"/>
                    <a:pt x="3568" y="9659"/>
                    <a:pt x="4365" y="10661"/>
                  </a:cubicBezTo>
                  <a:cubicBezTo>
                    <a:pt x="4614" y="10976"/>
                    <a:pt x="4886" y="11272"/>
                    <a:pt x="5088" y="11620"/>
                  </a:cubicBezTo>
                  <a:cubicBezTo>
                    <a:pt x="5039" y="11495"/>
                    <a:pt x="4982" y="11373"/>
                    <a:pt x="4917" y="11256"/>
                  </a:cubicBezTo>
                  <a:cubicBezTo>
                    <a:pt x="4808" y="11058"/>
                    <a:pt x="4609" y="10760"/>
                    <a:pt x="4489" y="10572"/>
                  </a:cubicBezTo>
                  <a:cubicBezTo>
                    <a:pt x="3998" y="9788"/>
                    <a:pt x="3512" y="8989"/>
                    <a:pt x="3178" y="8127"/>
                  </a:cubicBezTo>
                  <a:cubicBezTo>
                    <a:pt x="2936" y="7516"/>
                    <a:pt x="2772" y="6875"/>
                    <a:pt x="2619" y="6234"/>
                  </a:cubicBezTo>
                  <a:cubicBezTo>
                    <a:pt x="2253" y="4677"/>
                    <a:pt x="1980" y="3040"/>
                    <a:pt x="1224" y="1609"/>
                  </a:cubicBezTo>
                  <a:cubicBezTo>
                    <a:pt x="1168" y="1510"/>
                    <a:pt x="1081" y="1348"/>
                    <a:pt x="1020" y="1257"/>
                  </a:cubicBezTo>
                  <a:cubicBezTo>
                    <a:pt x="879" y="1024"/>
                    <a:pt x="719" y="806"/>
                    <a:pt x="543" y="599"/>
                  </a:cubicBezTo>
                  <a:cubicBezTo>
                    <a:pt x="369" y="392"/>
                    <a:pt x="172" y="212"/>
                    <a:pt x="3" y="2"/>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 name="Google Shape;679;p30"/>
          <p:cNvGrpSpPr/>
          <p:nvPr/>
        </p:nvGrpSpPr>
        <p:grpSpPr>
          <a:xfrm flipH="1">
            <a:off x="8637150" y="3932600"/>
            <a:ext cx="229725" cy="386475"/>
            <a:chOff x="2130450" y="-1642275"/>
            <a:chExt cx="229725" cy="386475"/>
          </a:xfrm>
        </p:grpSpPr>
        <p:sp>
          <p:nvSpPr>
            <p:cNvPr id="680" name="Google Shape;680;p30"/>
            <p:cNvSpPr/>
            <p:nvPr/>
          </p:nvSpPr>
          <p:spPr>
            <a:xfrm>
              <a:off x="2130450" y="-1642275"/>
              <a:ext cx="229725" cy="386475"/>
            </a:xfrm>
            <a:custGeom>
              <a:avLst/>
              <a:gdLst/>
              <a:ahLst/>
              <a:cxnLst/>
              <a:rect l="l" t="t" r="r" b="b"/>
              <a:pathLst>
                <a:path w="9189" h="15459" extrusionOk="0">
                  <a:moveTo>
                    <a:pt x="1046" y="1"/>
                  </a:moveTo>
                  <a:cubicBezTo>
                    <a:pt x="973" y="1"/>
                    <a:pt x="928" y="37"/>
                    <a:pt x="881" y="122"/>
                  </a:cubicBezTo>
                  <a:cubicBezTo>
                    <a:pt x="822" y="223"/>
                    <a:pt x="775" y="326"/>
                    <a:pt x="738" y="436"/>
                  </a:cubicBezTo>
                  <a:cubicBezTo>
                    <a:pt x="0" y="2630"/>
                    <a:pt x="169" y="5176"/>
                    <a:pt x="728" y="7394"/>
                  </a:cubicBezTo>
                  <a:cubicBezTo>
                    <a:pt x="1322" y="9747"/>
                    <a:pt x="2410" y="12072"/>
                    <a:pt x="4110" y="13815"/>
                  </a:cubicBezTo>
                  <a:cubicBezTo>
                    <a:pt x="4397" y="14109"/>
                    <a:pt x="4721" y="14358"/>
                    <a:pt x="5031" y="14621"/>
                  </a:cubicBezTo>
                  <a:cubicBezTo>
                    <a:pt x="5667" y="15169"/>
                    <a:pt x="6403" y="15459"/>
                    <a:pt x="7069" y="15459"/>
                  </a:cubicBezTo>
                  <a:cubicBezTo>
                    <a:pt x="7904" y="15459"/>
                    <a:pt x="8629" y="15003"/>
                    <a:pt x="8909" y="14029"/>
                  </a:cubicBezTo>
                  <a:cubicBezTo>
                    <a:pt x="9189" y="13054"/>
                    <a:pt x="9059" y="12049"/>
                    <a:pt x="9050" y="11823"/>
                  </a:cubicBezTo>
                  <a:cubicBezTo>
                    <a:pt x="8860" y="7281"/>
                    <a:pt x="4453" y="894"/>
                    <a:pt x="1144" y="16"/>
                  </a:cubicBezTo>
                  <a:cubicBezTo>
                    <a:pt x="1106" y="6"/>
                    <a:pt x="1074" y="1"/>
                    <a:pt x="10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0"/>
            <p:cNvSpPr/>
            <p:nvPr/>
          </p:nvSpPr>
          <p:spPr>
            <a:xfrm>
              <a:off x="2177300" y="-1593025"/>
              <a:ext cx="127200" cy="290500"/>
            </a:xfrm>
            <a:custGeom>
              <a:avLst/>
              <a:gdLst/>
              <a:ahLst/>
              <a:cxnLst/>
              <a:rect l="l" t="t" r="r" b="b"/>
              <a:pathLst>
                <a:path w="5088" h="11620" extrusionOk="0">
                  <a:moveTo>
                    <a:pt x="0" y="0"/>
                  </a:moveTo>
                  <a:lnTo>
                    <a:pt x="0" y="0"/>
                  </a:lnTo>
                  <a:cubicBezTo>
                    <a:pt x="69" y="118"/>
                    <a:pt x="144" y="228"/>
                    <a:pt x="224" y="336"/>
                  </a:cubicBezTo>
                  <a:cubicBezTo>
                    <a:pt x="463" y="653"/>
                    <a:pt x="675" y="994"/>
                    <a:pt x="851" y="1348"/>
                  </a:cubicBezTo>
                  <a:cubicBezTo>
                    <a:pt x="902" y="1440"/>
                    <a:pt x="975" y="1614"/>
                    <a:pt x="1020" y="1708"/>
                  </a:cubicBezTo>
                  <a:cubicBezTo>
                    <a:pt x="1064" y="1820"/>
                    <a:pt x="1125" y="1959"/>
                    <a:pt x="1168" y="2074"/>
                  </a:cubicBezTo>
                  <a:cubicBezTo>
                    <a:pt x="1804" y="3756"/>
                    <a:pt x="1976" y="5588"/>
                    <a:pt x="2504" y="7303"/>
                  </a:cubicBezTo>
                  <a:cubicBezTo>
                    <a:pt x="2866" y="8543"/>
                    <a:pt x="3568" y="9659"/>
                    <a:pt x="4365" y="10661"/>
                  </a:cubicBezTo>
                  <a:cubicBezTo>
                    <a:pt x="4614" y="10976"/>
                    <a:pt x="4886" y="11272"/>
                    <a:pt x="5088" y="11620"/>
                  </a:cubicBezTo>
                  <a:cubicBezTo>
                    <a:pt x="5039" y="11495"/>
                    <a:pt x="4982" y="11373"/>
                    <a:pt x="4917" y="11256"/>
                  </a:cubicBezTo>
                  <a:cubicBezTo>
                    <a:pt x="4808" y="11058"/>
                    <a:pt x="4609" y="10760"/>
                    <a:pt x="4489" y="10572"/>
                  </a:cubicBezTo>
                  <a:cubicBezTo>
                    <a:pt x="3998" y="9788"/>
                    <a:pt x="3512" y="8989"/>
                    <a:pt x="3178" y="8127"/>
                  </a:cubicBezTo>
                  <a:cubicBezTo>
                    <a:pt x="2936" y="7516"/>
                    <a:pt x="2772" y="6875"/>
                    <a:pt x="2619" y="6234"/>
                  </a:cubicBezTo>
                  <a:cubicBezTo>
                    <a:pt x="2253" y="4677"/>
                    <a:pt x="1980" y="3040"/>
                    <a:pt x="1224" y="1609"/>
                  </a:cubicBezTo>
                  <a:cubicBezTo>
                    <a:pt x="1168" y="1510"/>
                    <a:pt x="1081" y="1348"/>
                    <a:pt x="1020" y="1257"/>
                  </a:cubicBezTo>
                  <a:cubicBezTo>
                    <a:pt x="879" y="1024"/>
                    <a:pt x="719" y="806"/>
                    <a:pt x="543" y="599"/>
                  </a:cubicBezTo>
                  <a:cubicBezTo>
                    <a:pt x="369" y="392"/>
                    <a:pt x="172" y="212"/>
                    <a:pt x="3" y="2"/>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658500"/>
          </a:xfrm>
          <a:prstGeom prst="rect">
            <a:avLst/>
          </a:prstGeom>
          <a:solidFill>
            <a:schemeClr val="accent1"/>
          </a:solid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500"/>
              <a:buFont typeface="Alata"/>
              <a:buNone/>
              <a:defRPr sz="3500" b="1">
                <a:solidFill>
                  <a:schemeClr val="dk1"/>
                </a:solidFill>
                <a:latin typeface="Alata"/>
                <a:ea typeface="Alata"/>
                <a:cs typeface="Alata"/>
                <a:sym typeface="Alata"/>
              </a:defRPr>
            </a:lvl1pPr>
            <a:lvl2pPr lvl="1" rtl="0">
              <a:lnSpc>
                <a:spcPct val="115000"/>
              </a:lnSpc>
              <a:spcBef>
                <a:spcPts val="0"/>
              </a:spcBef>
              <a:spcAft>
                <a:spcPts val="0"/>
              </a:spcAft>
              <a:buClr>
                <a:schemeClr val="dk1"/>
              </a:buClr>
              <a:buSzPts val="3500"/>
              <a:buFont typeface="Alata"/>
              <a:buNone/>
              <a:defRPr sz="3500" b="1">
                <a:solidFill>
                  <a:schemeClr val="dk1"/>
                </a:solidFill>
                <a:latin typeface="Alata"/>
                <a:ea typeface="Alata"/>
                <a:cs typeface="Alata"/>
                <a:sym typeface="Alata"/>
              </a:defRPr>
            </a:lvl2pPr>
            <a:lvl3pPr lvl="2" rtl="0">
              <a:lnSpc>
                <a:spcPct val="115000"/>
              </a:lnSpc>
              <a:spcBef>
                <a:spcPts val="0"/>
              </a:spcBef>
              <a:spcAft>
                <a:spcPts val="0"/>
              </a:spcAft>
              <a:buClr>
                <a:schemeClr val="dk1"/>
              </a:buClr>
              <a:buSzPts val="3500"/>
              <a:buFont typeface="Alata"/>
              <a:buNone/>
              <a:defRPr sz="3500" b="1">
                <a:solidFill>
                  <a:schemeClr val="dk1"/>
                </a:solidFill>
                <a:latin typeface="Alata"/>
                <a:ea typeface="Alata"/>
                <a:cs typeface="Alata"/>
                <a:sym typeface="Alata"/>
              </a:defRPr>
            </a:lvl3pPr>
            <a:lvl4pPr lvl="3" rtl="0">
              <a:lnSpc>
                <a:spcPct val="115000"/>
              </a:lnSpc>
              <a:spcBef>
                <a:spcPts val="0"/>
              </a:spcBef>
              <a:spcAft>
                <a:spcPts val="0"/>
              </a:spcAft>
              <a:buClr>
                <a:schemeClr val="dk1"/>
              </a:buClr>
              <a:buSzPts val="3500"/>
              <a:buFont typeface="Alata"/>
              <a:buNone/>
              <a:defRPr sz="3500" b="1">
                <a:solidFill>
                  <a:schemeClr val="dk1"/>
                </a:solidFill>
                <a:latin typeface="Alata"/>
                <a:ea typeface="Alata"/>
                <a:cs typeface="Alata"/>
                <a:sym typeface="Alata"/>
              </a:defRPr>
            </a:lvl4pPr>
            <a:lvl5pPr lvl="4" rtl="0">
              <a:lnSpc>
                <a:spcPct val="115000"/>
              </a:lnSpc>
              <a:spcBef>
                <a:spcPts val="0"/>
              </a:spcBef>
              <a:spcAft>
                <a:spcPts val="0"/>
              </a:spcAft>
              <a:buClr>
                <a:schemeClr val="dk1"/>
              </a:buClr>
              <a:buSzPts val="3500"/>
              <a:buFont typeface="Alata"/>
              <a:buNone/>
              <a:defRPr sz="3500" b="1">
                <a:solidFill>
                  <a:schemeClr val="dk1"/>
                </a:solidFill>
                <a:latin typeface="Alata"/>
                <a:ea typeface="Alata"/>
                <a:cs typeface="Alata"/>
                <a:sym typeface="Alata"/>
              </a:defRPr>
            </a:lvl5pPr>
            <a:lvl6pPr lvl="5" rtl="0">
              <a:lnSpc>
                <a:spcPct val="115000"/>
              </a:lnSpc>
              <a:spcBef>
                <a:spcPts val="0"/>
              </a:spcBef>
              <a:spcAft>
                <a:spcPts val="0"/>
              </a:spcAft>
              <a:buClr>
                <a:schemeClr val="dk1"/>
              </a:buClr>
              <a:buSzPts val="3500"/>
              <a:buFont typeface="Alata"/>
              <a:buNone/>
              <a:defRPr sz="3500" b="1">
                <a:solidFill>
                  <a:schemeClr val="dk1"/>
                </a:solidFill>
                <a:latin typeface="Alata"/>
                <a:ea typeface="Alata"/>
                <a:cs typeface="Alata"/>
                <a:sym typeface="Alata"/>
              </a:defRPr>
            </a:lvl6pPr>
            <a:lvl7pPr lvl="6" rtl="0">
              <a:lnSpc>
                <a:spcPct val="115000"/>
              </a:lnSpc>
              <a:spcBef>
                <a:spcPts val="0"/>
              </a:spcBef>
              <a:spcAft>
                <a:spcPts val="0"/>
              </a:spcAft>
              <a:buClr>
                <a:schemeClr val="dk1"/>
              </a:buClr>
              <a:buSzPts val="3500"/>
              <a:buFont typeface="Alata"/>
              <a:buNone/>
              <a:defRPr sz="3500" b="1">
                <a:solidFill>
                  <a:schemeClr val="dk1"/>
                </a:solidFill>
                <a:latin typeface="Alata"/>
                <a:ea typeface="Alata"/>
                <a:cs typeface="Alata"/>
                <a:sym typeface="Alata"/>
              </a:defRPr>
            </a:lvl7pPr>
            <a:lvl8pPr lvl="7" rtl="0">
              <a:lnSpc>
                <a:spcPct val="115000"/>
              </a:lnSpc>
              <a:spcBef>
                <a:spcPts val="0"/>
              </a:spcBef>
              <a:spcAft>
                <a:spcPts val="0"/>
              </a:spcAft>
              <a:buClr>
                <a:schemeClr val="dk1"/>
              </a:buClr>
              <a:buSzPts val="3500"/>
              <a:buFont typeface="Alata"/>
              <a:buNone/>
              <a:defRPr sz="3500" b="1">
                <a:solidFill>
                  <a:schemeClr val="dk1"/>
                </a:solidFill>
                <a:latin typeface="Alata"/>
                <a:ea typeface="Alata"/>
                <a:cs typeface="Alata"/>
                <a:sym typeface="Alata"/>
              </a:defRPr>
            </a:lvl8pPr>
            <a:lvl9pPr lvl="8" rtl="0">
              <a:lnSpc>
                <a:spcPct val="115000"/>
              </a:lnSpc>
              <a:spcBef>
                <a:spcPts val="0"/>
              </a:spcBef>
              <a:spcAft>
                <a:spcPts val="0"/>
              </a:spcAft>
              <a:buClr>
                <a:schemeClr val="dk1"/>
              </a:buClr>
              <a:buSzPts val="3500"/>
              <a:buFont typeface="Alata"/>
              <a:buNone/>
              <a:defRPr sz="3500" b="1">
                <a:solidFill>
                  <a:schemeClr val="dk1"/>
                </a:solidFill>
                <a:latin typeface="Alata"/>
                <a:ea typeface="Alata"/>
                <a:cs typeface="Alata"/>
                <a:sym typeface="Alata"/>
              </a:defRPr>
            </a:lvl9pPr>
          </a:lstStyle>
          <a:p>
            <a:endParaRPr/>
          </a:p>
        </p:txBody>
      </p:sp>
      <p:sp>
        <p:nvSpPr>
          <p:cNvPr id="7" name="Google Shape;7;p1"/>
          <p:cNvSpPr txBox="1">
            <a:spLocks noGrp="1"/>
          </p:cNvSpPr>
          <p:nvPr>
            <p:ph type="body" idx="1"/>
          </p:nvPr>
        </p:nvSpPr>
        <p:spPr>
          <a:xfrm>
            <a:off x="713225" y="1152475"/>
            <a:ext cx="7681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lata"/>
              <a:buChar char="●"/>
              <a:defRPr>
                <a:solidFill>
                  <a:schemeClr val="dk1"/>
                </a:solidFill>
                <a:latin typeface="Alata"/>
                <a:ea typeface="Alata"/>
                <a:cs typeface="Alata"/>
                <a:sym typeface="Alata"/>
              </a:defRPr>
            </a:lvl1pPr>
            <a:lvl2pPr marL="914400" lvl="1" indent="-317500">
              <a:lnSpc>
                <a:spcPct val="115000"/>
              </a:lnSpc>
              <a:spcBef>
                <a:spcPts val="1600"/>
              </a:spcBef>
              <a:spcAft>
                <a:spcPts val="0"/>
              </a:spcAft>
              <a:buClr>
                <a:schemeClr val="dk1"/>
              </a:buClr>
              <a:buSzPts val="1400"/>
              <a:buFont typeface="Alata"/>
              <a:buChar char="○"/>
              <a:defRPr>
                <a:solidFill>
                  <a:schemeClr val="dk1"/>
                </a:solidFill>
                <a:latin typeface="Alata"/>
                <a:ea typeface="Alata"/>
                <a:cs typeface="Alata"/>
                <a:sym typeface="Alata"/>
              </a:defRPr>
            </a:lvl2pPr>
            <a:lvl3pPr marL="1371600" lvl="2" indent="-317500">
              <a:lnSpc>
                <a:spcPct val="115000"/>
              </a:lnSpc>
              <a:spcBef>
                <a:spcPts val="1600"/>
              </a:spcBef>
              <a:spcAft>
                <a:spcPts val="0"/>
              </a:spcAft>
              <a:buClr>
                <a:schemeClr val="dk1"/>
              </a:buClr>
              <a:buSzPts val="1400"/>
              <a:buFont typeface="Alata"/>
              <a:buChar char="■"/>
              <a:defRPr>
                <a:solidFill>
                  <a:schemeClr val="dk1"/>
                </a:solidFill>
                <a:latin typeface="Alata"/>
                <a:ea typeface="Alata"/>
                <a:cs typeface="Alata"/>
                <a:sym typeface="Alata"/>
              </a:defRPr>
            </a:lvl3pPr>
            <a:lvl4pPr marL="1828800" lvl="3" indent="-317500">
              <a:lnSpc>
                <a:spcPct val="115000"/>
              </a:lnSpc>
              <a:spcBef>
                <a:spcPts val="1600"/>
              </a:spcBef>
              <a:spcAft>
                <a:spcPts val="0"/>
              </a:spcAft>
              <a:buClr>
                <a:schemeClr val="dk1"/>
              </a:buClr>
              <a:buSzPts val="1400"/>
              <a:buFont typeface="Alata"/>
              <a:buChar char="●"/>
              <a:defRPr>
                <a:solidFill>
                  <a:schemeClr val="dk1"/>
                </a:solidFill>
                <a:latin typeface="Alata"/>
                <a:ea typeface="Alata"/>
                <a:cs typeface="Alata"/>
                <a:sym typeface="Alata"/>
              </a:defRPr>
            </a:lvl4pPr>
            <a:lvl5pPr marL="2286000" lvl="4" indent="-317500">
              <a:lnSpc>
                <a:spcPct val="115000"/>
              </a:lnSpc>
              <a:spcBef>
                <a:spcPts val="1600"/>
              </a:spcBef>
              <a:spcAft>
                <a:spcPts val="0"/>
              </a:spcAft>
              <a:buClr>
                <a:schemeClr val="dk1"/>
              </a:buClr>
              <a:buSzPts val="1400"/>
              <a:buFont typeface="Alata"/>
              <a:buChar char="○"/>
              <a:defRPr>
                <a:solidFill>
                  <a:schemeClr val="dk1"/>
                </a:solidFill>
                <a:latin typeface="Alata"/>
                <a:ea typeface="Alata"/>
                <a:cs typeface="Alata"/>
                <a:sym typeface="Alata"/>
              </a:defRPr>
            </a:lvl5pPr>
            <a:lvl6pPr marL="2743200" lvl="5" indent="-317500">
              <a:lnSpc>
                <a:spcPct val="115000"/>
              </a:lnSpc>
              <a:spcBef>
                <a:spcPts val="1600"/>
              </a:spcBef>
              <a:spcAft>
                <a:spcPts val="0"/>
              </a:spcAft>
              <a:buClr>
                <a:schemeClr val="dk1"/>
              </a:buClr>
              <a:buSzPts val="1400"/>
              <a:buFont typeface="Alata"/>
              <a:buChar char="■"/>
              <a:defRPr>
                <a:solidFill>
                  <a:schemeClr val="dk1"/>
                </a:solidFill>
                <a:latin typeface="Alata"/>
                <a:ea typeface="Alata"/>
                <a:cs typeface="Alata"/>
                <a:sym typeface="Alata"/>
              </a:defRPr>
            </a:lvl6pPr>
            <a:lvl7pPr marL="3200400" lvl="6" indent="-317500">
              <a:lnSpc>
                <a:spcPct val="115000"/>
              </a:lnSpc>
              <a:spcBef>
                <a:spcPts val="1600"/>
              </a:spcBef>
              <a:spcAft>
                <a:spcPts val="0"/>
              </a:spcAft>
              <a:buClr>
                <a:schemeClr val="dk1"/>
              </a:buClr>
              <a:buSzPts val="1400"/>
              <a:buFont typeface="Alata"/>
              <a:buChar char="●"/>
              <a:defRPr>
                <a:solidFill>
                  <a:schemeClr val="dk1"/>
                </a:solidFill>
                <a:latin typeface="Alata"/>
                <a:ea typeface="Alata"/>
                <a:cs typeface="Alata"/>
                <a:sym typeface="Alata"/>
              </a:defRPr>
            </a:lvl7pPr>
            <a:lvl8pPr marL="3657600" lvl="7" indent="-317500">
              <a:lnSpc>
                <a:spcPct val="115000"/>
              </a:lnSpc>
              <a:spcBef>
                <a:spcPts val="1600"/>
              </a:spcBef>
              <a:spcAft>
                <a:spcPts val="0"/>
              </a:spcAft>
              <a:buClr>
                <a:schemeClr val="dk1"/>
              </a:buClr>
              <a:buSzPts val="1400"/>
              <a:buFont typeface="Alata"/>
              <a:buChar char="○"/>
              <a:defRPr>
                <a:solidFill>
                  <a:schemeClr val="dk1"/>
                </a:solidFill>
                <a:latin typeface="Alata"/>
                <a:ea typeface="Alata"/>
                <a:cs typeface="Alata"/>
                <a:sym typeface="Alata"/>
              </a:defRPr>
            </a:lvl8pPr>
            <a:lvl9pPr marL="4114800" lvl="8" indent="-317500">
              <a:lnSpc>
                <a:spcPct val="115000"/>
              </a:lnSpc>
              <a:spcBef>
                <a:spcPts val="1600"/>
              </a:spcBef>
              <a:spcAft>
                <a:spcPts val="1600"/>
              </a:spcAft>
              <a:buClr>
                <a:schemeClr val="dk1"/>
              </a:buClr>
              <a:buSzPts val="1400"/>
              <a:buFont typeface="Alata"/>
              <a:buChar char="■"/>
              <a:defRPr>
                <a:solidFill>
                  <a:schemeClr val="dk1"/>
                </a:solidFill>
                <a:latin typeface="Alata"/>
                <a:ea typeface="Alata"/>
                <a:cs typeface="Alata"/>
                <a:sym typeface="Alat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8" r:id="rId4"/>
    <p:sldLayoutId id="2147483659" r:id="rId5"/>
    <p:sldLayoutId id="2147483660" r:id="rId6"/>
    <p:sldLayoutId id="2147483674" r:id="rId7"/>
    <p:sldLayoutId id="2147483675" r:id="rId8"/>
    <p:sldLayoutId id="214748367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1"/>
        <p:cNvGrpSpPr/>
        <p:nvPr/>
      </p:nvGrpSpPr>
      <p:grpSpPr>
        <a:xfrm>
          <a:off x="0" y="0"/>
          <a:ext cx="0" cy="0"/>
          <a:chOff x="0" y="0"/>
          <a:chExt cx="0" cy="0"/>
        </a:xfrm>
      </p:grpSpPr>
      <p:sp>
        <p:nvSpPr>
          <p:cNvPr id="692" name="Google Shape;692;p34"/>
          <p:cNvSpPr txBox="1">
            <a:spLocks noGrp="1"/>
          </p:cNvSpPr>
          <p:nvPr>
            <p:ph type="ctrTitle"/>
          </p:nvPr>
        </p:nvSpPr>
        <p:spPr>
          <a:xfrm>
            <a:off x="713225" y="862925"/>
            <a:ext cx="5586900" cy="2880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t-PT" dirty="0"/>
              <a:t>Kriteria Kelayakan</a:t>
            </a:r>
            <a:br>
              <a:rPr lang="pt-PT" dirty="0"/>
            </a:br>
            <a:r>
              <a:rPr lang="pt-PT" dirty="0">
                <a:solidFill>
                  <a:schemeClr val="dk2"/>
                </a:solidFill>
              </a:rPr>
              <a:t>Metode Kontrasepsi</a:t>
            </a:r>
            <a:endParaRPr dirty="0">
              <a:solidFill>
                <a:schemeClr val="dk2"/>
              </a:solidFill>
            </a:endParaRPr>
          </a:p>
        </p:txBody>
      </p:sp>
      <p:sp>
        <p:nvSpPr>
          <p:cNvPr id="693" name="Google Shape;693;p34"/>
          <p:cNvSpPr txBox="1">
            <a:spLocks noGrp="1"/>
          </p:cNvSpPr>
          <p:nvPr>
            <p:ph type="subTitle" idx="1"/>
          </p:nvPr>
        </p:nvSpPr>
        <p:spPr>
          <a:xfrm>
            <a:off x="713225" y="3804775"/>
            <a:ext cx="5586900" cy="47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PT" dirty="0"/>
              <a:t>Wenny Rahmawati, S.Keb., Bd., M.Keb</a:t>
            </a:r>
            <a:endParaRPr dirty="0">
              <a:latin typeface="Alata"/>
              <a:ea typeface="Alata"/>
              <a:cs typeface="Alata"/>
              <a:sym typeface="Alata"/>
            </a:endParaRPr>
          </a:p>
        </p:txBody>
      </p:sp>
      <p:grpSp>
        <p:nvGrpSpPr>
          <p:cNvPr id="694" name="Google Shape;694;p34"/>
          <p:cNvGrpSpPr/>
          <p:nvPr/>
        </p:nvGrpSpPr>
        <p:grpSpPr>
          <a:xfrm>
            <a:off x="194535" y="3713805"/>
            <a:ext cx="1037402" cy="1093945"/>
            <a:chOff x="3473138" y="-1593025"/>
            <a:chExt cx="1242100" cy="1309800"/>
          </a:xfrm>
        </p:grpSpPr>
        <p:sp>
          <p:nvSpPr>
            <p:cNvPr id="695" name="Google Shape;695;p34"/>
            <p:cNvSpPr/>
            <p:nvPr/>
          </p:nvSpPr>
          <p:spPr>
            <a:xfrm>
              <a:off x="3785063" y="-1496200"/>
              <a:ext cx="464875" cy="188350"/>
            </a:xfrm>
            <a:custGeom>
              <a:avLst/>
              <a:gdLst/>
              <a:ahLst/>
              <a:cxnLst/>
              <a:rect l="l" t="t" r="r" b="b"/>
              <a:pathLst>
                <a:path w="18595" h="7534" extrusionOk="0">
                  <a:moveTo>
                    <a:pt x="13714" y="0"/>
                  </a:moveTo>
                  <a:cubicBezTo>
                    <a:pt x="12881" y="0"/>
                    <a:pt x="12044" y="150"/>
                    <a:pt x="11287" y="417"/>
                  </a:cubicBezTo>
                  <a:cubicBezTo>
                    <a:pt x="10143" y="811"/>
                    <a:pt x="9213" y="1615"/>
                    <a:pt x="8245" y="2289"/>
                  </a:cubicBezTo>
                  <a:cubicBezTo>
                    <a:pt x="7766" y="2622"/>
                    <a:pt x="7268" y="2925"/>
                    <a:pt x="6751" y="3195"/>
                  </a:cubicBezTo>
                  <a:cubicBezTo>
                    <a:pt x="6230" y="3458"/>
                    <a:pt x="5694" y="3696"/>
                    <a:pt x="5149" y="3905"/>
                  </a:cubicBezTo>
                  <a:cubicBezTo>
                    <a:pt x="4062" y="4327"/>
                    <a:pt x="2916" y="4645"/>
                    <a:pt x="1743" y="4654"/>
                  </a:cubicBezTo>
                  <a:lnTo>
                    <a:pt x="1523" y="4654"/>
                  </a:lnTo>
                  <a:cubicBezTo>
                    <a:pt x="1401" y="4645"/>
                    <a:pt x="1206" y="4642"/>
                    <a:pt x="1086" y="4628"/>
                  </a:cubicBezTo>
                  <a:cubicBezTo>
                    <a:pt x="964" y="4612"/>
                    <a:pt x="766" y="4595"/>
                    <a:pt x="649" y="4572"/>
                  </a:cubicBezTo>
                  <a:lnTo>
                    <a:pt x="430" y="4534"/>
                  </a:lnTo>
                  <a:cubicBezTo>
                    <a:pt x="412" y="4532"/>
                    <a:pt x="395" y="4529"/>
                    <a:pt x="376" y="4525"/>
                  </a:cubicBezTo>
                  <a:cubicBezTo>
                    <a:pt x="271" y="4499"/>
                    <a:pt x="111" y="4464"/>
                    <a:pt x="1" y="4436"/>
                  </a:cubicBezTo>
                  <a:lnTo>
                    <a:pt x="1" y="4436"/>
                  </a:lnTo>
                  <a:cubicBezTo>
                    <a:pt x="671" y="4669"/>
                    <a:pt x="1349" y="4768"/>
                    <a:pt x="2027" y="4768"/>
                  </a:cubicBezTo>
                  <a:cubicBezTo>
                    <a:pt x="3111" y="4768"/>
                    <a:pt x="4194" y="4514"/>
                    <a:pt x="5239" y="4147"/>
                  </a:cubicBezTo>
                  <a:cubicBezTo>
                    <a:pt x="6082" y="3851"/>
                    <a:pt x="6906" y="3496"/>
                    <a:pt x="7679" y="3047"/>
                  </a:cubicBezTo>
                  <a:cubicBezTo>
                    <a:pt x="8708" y="2470"/>
                    <a:pt x="9598" y="1673"/>
                    <a:pt x="10631" y="1121"/>
                  </a:cubicBezTo>
                  <a:cubicBezTo>
                    <a:pt x="11539" y="644"/>
                    <a:pt x="12630" y="389"/>
                    <a:pt x="13703" y="389"/>
                  </a:cubicBezTo>
                  <a:cubicBezTo>
                    <a:pt x="14369" y="389"/>
                    <a:pt x="15028" y="487"/>
                    <a:pt x="15632" y="691"/>
                  </a:cubicBezTo>
                  <a:cubicBezTo>
                    <a:pt x="16426" y="966"/>
                    <a:pt x="17159" y="1474"/>
                    <a:pt x="17586" y="2206"/>
                  </a:cubicBezTo>
                  <a:cubicBezTo>
                    <a:pt x="18216" y="3249"/>
                    <a:pt x="17953" y="4407"/>
                    <a:pt x="17215" y="5316"/>
                  </a:cubicBezTo>
                  <a:cubicBezTo>
                    <a:pt x="16487" y="6216"/>
                    <a:pt x="15440" y="6838"/>
                    <a:pt x="14338" y="7186"/>
                  </a:cubicBezTo>
                  <a:cubicBezTo>
                    <a:pt x="13918" y="7315"/>
                    <a:pt x="13483" y="7404"/>
                    <a:pt x="13046" y="7447"/>
                  </a:cubicBezTo>
                  <a:cubicBezTo>
                    <a:pt x="12971" y="7454"/>
                    <a:pt x="12900" y="7454"/>
                    <a:pt x="12825" y="7465"/>
                  </a:cubicBezTo>
                  <a:cubicBezTo>
                    <a:pt x="12750" y="7480"/>
                    <a:pt x="12684" y="7512"/>
                    <a:pt x="12614" y="7534"/>
                  </a:cubicBezTo>
                  <a:cubicBezTo>
                    <a:pt x="12684" y="7517"/>
                    <a:pt x="12755" y="7487"/>
                    <a:pt x="12828" y="7482"/>
                  </a:cubicBezTo>
                  <a:cubicBezTo>
                    <a:pt x="12898" y="7477"/>
                    <a:pt x="12973" y="7480"/>
                    <a:pt x="13048" y="7477"/>
                  </a:cubicBezTo>
                  <a:cubicBezTo>
                    <a:pt x="13492" y="7463"/>
                    <a:pt x="13934" y="7400"/>
                    <a:pt x="14366" y="7289"/>
                  </a:cubicBezTo>
                  <a:cubicBezTo>
                    <a:pt x="16292" y="6820"/>
                    <a:pt x="18594" y="5135"/>
                    <a:pt x="18214" y="2909"/>
                  </a:cubicBezTo>
                  <a:cubicBezTo>
                    <a:pt x="18030" y="1988"/>
                    <a:pt x="17382" y="1206"/>
                    <a:pt x="16590" y="727"/>
                  </a:cubicBezTo>
                  <a:cubicBezTo>
                    <a:pt x="15734" y="222"/>
                    <a:pt x="14726" y="0"/>
                    <a:pt x="13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4"/>
            <p:cNvSpPr/>
            <p:nvPr/>
          </p:nvSpPr>
          <p:spPr>
            <a:xfrm>
              <a:off x="3855363" y="-1425875"/>
              <a:ext cx="70900" cy="70475"/>
            </a:xfrm>
            <a:custGeom>
              <a:avLst/>
              <a:gdLst/>
              <a:ahLst/>
              <a:cxnLst/>
              <a:rect l="l" t="t" r="r" b="b"/>
              <a:pathLst>
                <a:path w="2836" h="2819" extrusionOk="0">
                  <a:moveTo>
                    <a:pt x="1455" y="1"/>
                  </a:moveTo>
                  <a:cubicBezTo>
                    <a:pt x="958" y="1"/>
                    <a:pt x="455" y="270"/>
                    <a:pt x="205" y="871"/>
                  </a:cubicBezTo>
                  <a:cubicBezTo>
                    <a:pt x="0" y="1364"/>
                    <a:pt x="59" y="1848"/>
                    <a:pt x="395" y="2299"/>
                  </a:cubicBezTo>
                  <a:cubicBezTo>
                    <a:pt x="409" y="2320"/>
                    <a:pt x="423" y="2339"/>
                    <a:pt x="439" y="2358"/>
                  </a:cubicBezTo>
                  <a:cubicBezTo>
                    <a:pt x="700" y="2675"/>
                    <a:pt x="1051" y="2819"/>
                    <a:pt x="1404" y="2819"/>
                  </a:cubicBezTo>
                  <a:cubicBezTo>
                    <a:pt x="1902" y="2819"/>
                    <a:pt x="2405" y="2533"/>
                    <a:pt x="2668" y="2048"/>
                  </a:cubicBezTo>
                  <a:cubicBezTo>
                    <a:pt x="2809" y="1789"/>
                    <a:pt x="2835" y="1519"/>
                    <a:pt x="2812" y="1244"/>
                  </a:cubicBezTo>
                  <a:cubicBezTo>
                    <a:pt x="2791" y="918"/>
                    <a:pt x="2647" y="608"/>
                    <a:pt x="2410" y="380"/>
                  </a:cubicBezTo>
                  <a:cubicBezTo>
                    <a:pt x="2154" y="134"/>
                    <a:pt x="1806" y="1"/>
                    <a:pt x="14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4"/>
            <p:cNvSpPr/>
            <p:nvPr/>
          </p:nvSpPr>
          <p:spPr>
            <a:xfrm>
              <a:off x="3872613" y="-1415225"/>
              <a:ext cx="24350" cy="36625"/>
            </a:xfrm>
            <a:custGeom>
              <a:avLst/>
              <a:gdLst/>
              <a:ahLst/>
              <a:cxnLst/>
              <a:rect l="l" t="t" r="r" b="b"/>
              <a:pathLst>
                <a:path w="974" h="1465" extrusionOk="0">
                  <a:moveTo>
                    <a:pt x="973" y="1"/>
                  </a:moveTo>
                  <a:lnTo>
                    <a:pt x="973" y="1"/>
                  </a:lnTo>
                  <a:cubicBezTo>
                    <a:pt x="527" y="104"/>
                    <a:pt x="116" y="529"/>
                    <a:pt x="29" y="983"/>
                  </a:cubicBezTo>
                  <a:cubicBezTo>
                    <a:pt x="1" y="1145"/>
                    <a:pt x="20" y="1349"/>
                    <a:pt x="151" y="1464"/>
                  </a:cubicBezTo>
                  <a:cubicBezTo>
                    <a:pt x="196" y="1248"/>
                    <a:pt x="313" y="1100"/>
                    <a:pt x="431" y="924"/>
                  </a:cubicBezTo>
                  <a:cubicBezTo>
                    <a:pt x="635" y="628"/>
                    <a:pt x="844" y="353"/>
                    <a:pt x="9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4"/>
            <p:cNvSpPr/>
            <p:nvPr/>
          </p:nvSpPr>
          <p:spPr>
            <a:xfrm>
              <a:off x="3503138" y="-1593025"/>
              <a:ext cx="405325" cy="386450"/>
            </a:xfrm>
            <a:custGeom>
              <a:avLst/>
              <a:gdLst/>
              <a:ahLst/>
              <a:cxnLst/>
              <a:rect l="l" t="t" r="r" b="b"/>
              <a:pathLst>
                <a:path w="16213" h="15458" extrusionOk="0">
                  <a:moveTo>
                    <a:pt x="1452" y="1"/>
                  </a:moveTo>
                  <a:lnTo>
                    <a:pt x="1452" y="3"/>
                  </a:lnTo>
                  <a:cubicBezTo>
                    <a:pt x="2319" y="1988"/>
                    <a:pt x="1469" y="3810"/>
                    <a:pt x="703" y="5652"/>
                  </a:cubicBezTo>
                  <a:cubicBezTo>
                    <a:pt x="644" y="5795"/>
                    <a:pt x="597" y="5946"/>
                    <a:pt x="555" y="6096"/>
                  </a:cubicBezTo>
                  <a:cubicBezTo>
                    <a:pt x="132" y="7578"/>
                    <a:pt x="1" y="9171"/>
                    <a:pt x="360" y="10683"/>
                  </a:cubicBezTo>
                  <a:cubicBezTo>
                    <a:pt x="395" y="10815"/>
                    <a:pt x="442" y="11005"/>
                    <a:pt x="485" y="11134"/>
                  </a:cubicBezTo>
                  <a:cubicBezTo>
                    <a:pt x="511" y="11209"/>
                    <a:pt x="572" y="11393"/>
                    <a:pt x="597" y="11465"/>
                  </a:cubicBezTo>
                  <a:cubicBezTo>
                    <a:pt x="670" y="11649"/>
                    <a:pt x="738" y="11829"/>
                    <a:pt x="828" y="12006"/>
                  </a:cubicBezTo>
                  <a:lnTo>
                    <a:pt x="929" y="12217"/>
                  </a:lnTo>
                  <a:lnTo>
                    <a:pt x="1044" y="12424"/>
                  </a:lnTo>
                  <a:cubicBezTo>
                    <a:pt x="1159" y="12628"/>
                    <a:pt x="1286" y="12825"/>
                    <a:pt x="1427" y="13016"/>
                  </a:cubicBezTo>
                  <a:lnTo>
                    <a:pt x="1568" y="13203"/>
                  </a:lnTo>
                  <a:lnTo>
                    <a:pt x="1720" y="13382"/>
                  </a:lnTo>
                  <a:cubicBezTo>
                    <a:pt x="1805" y="13490"/>
                    <a:pt x="1943" y="13629"/>
                    <a:pt x="2040" y="13727"/>
                  </a:cubicBezTo>
                  <a:cubicBezTo>
                    <a:pt x="2087" y="13779"/>
                    <a:pt x="2159" y="13845"/>
                    <a:pt x="2211" y="13889"/>
                  </a:cubicBezTo>
                  <a:cubicBezTo>
                    <a:pt x="2270" y="13943"/>
                    <a:pt x="2329" y="14000"/>
                    <a:pt x="2387" y="14047"/>
                  </a:cubicBezTo>
                  <a:cubicBezTo>
                    <a:pt x="2448" y="14094"/>
                    <a:pt x="2606" y="14218"/>
                    <a:pt x="2664" y="14265"/>
                  </a:cubicBezTo>
                  <a:cubicBezTo>
                    <a:pt x="2733" y="14312"/>
                    <a:pt x="2885" y="14418"/>
                    <a:pt x="2956" y="14465"/>
                  </a:cubicBezTo>
                  <a:cubicBezTo>
                    <a:pt x="3014" y="14505"/>
                    <a:pt x="3099" y="14554"/>
                    <a:pt x="3158" y="14587"/>
                  </a:cubicBezTo>
                  <a:cubicBezTo>
                    <a:pt x="3216" y="14620"/>
                    <a:pt x="3306" y="14676"/>
                    <a:pt x="3364" y="14704"/>
                  </a:cubicBezTo>
                  <a:cubicBezTo>
                    <a:pt x="4196" y="15146"/>
                    <a:pt x="5117" y="15400"/>
                    <a:pt x="6056" y="15447"/>
                  </a:cubicBezTo>
                  <a:cubicBezTo>
                    <a:pt x="6197" y="15454"/>
                    <a:pt x="6334" y="15457"/>
                    <a:pt x="6468" y="15457"/>
                  </a:cubicBezTo>
                  <a:cubicBezTo>
                    <a:pt x="7791" y="15457"/>
                    <a:pt x="8849" y="15119"/>
                    <a:pt x="10103" y="14594"/>
                  </a:cubicBezTo>
                  <a:cubicBezTo>
                    <a:pt x="11202" y="14131"/>
                    <a:pt x="12365" y="13669"/>
                    <a:pt x="13523" y="13382"/>
                  </a:cubicBezTo>
                  <a:cubicBezTo>
                    <a:pt x="14208" y="13215"/>
                    <a:pt x="14908" y="13050"/>
                    <a:pt x="15614" y="13050"/>
                  </a:cubicBezTo>
                  <a:cubicBezTo>
                    <a:pt x="15813" y="13050"/>
                    <a:pt x="16013" y="13063"/>
                    <a:pt x="16213" y="13093"/>
                  </a:cubicBezTo>
                  <a:cubicBezTo>
                    <a:pt x="15918" y="13027"/>
                    <a:pt x="15621" y="13001"/>
                    <a:pt x="15324" y="13001"/>
                  </a:cubicBezTo>
                  <a:cubicBezTo>
                    <a:pt x="14708" y="13001"/>
                    <a:pt x="14090" y="13115"/>
                    <a:pt x="13488" y="13234"/>
                  </a:cubicBezTo>
                  <a:cubicBezTo>
                    <a:pt x="12591" y="13417"/>
                    <a:pt x="11712" y="13690"/>
                    <a:pt x="10853" y="14007"/>
                  </a:cubicBezTo>
                  <a:cubicBezTo>
                    <a:pt x="9723" y="14427"/>
                    <a:pt x="8616" y="14913"/>
                    <a:pt x="7411" y="15050"/>
                  </a:cubicBezTo>
                  <a:cubicBezTo>
                    <a:pt x="7136" y="15080"/>
                    <a:pt x="6857" y="15097"/>
                    <a:pt x="6579" y="15097"/>
                  </a:cubicBezTo>
                  <a:cubicBezTo>
                    <a:pt x="6561" y="15097"/>
                    <a:pt x="6542" y="15097"/>
                    <a:pt x="6524" y="15097"/>
                  </a:cubicBezTo>
                  <a:cubicBezTo>
                    <a:pt x="5384" y="15092"/>
                    <a:pt x="4231" y="14805"/>
                    <a:pt x="3263" y="14197"/>
                  </a:cubicBezTo>
                  <a:cubicBezTo>
                    <a:pt x="3198" y="14164"/>
                    <a:pt x="3052" y="14054"/>
                    <a:pt x="2989" y="14014"/>
                  </a:cubicBezTo>
                  <a:cubicBezTo>
                    <a:pt x="2937" y="13981"/>
                    <a:pt x="2862" y="13922"/>
                    <a:pt x="2812" y="13882"/>
                  </a:cubicBezTo>
                  <a:lnTo>
                    <a:pt x="2641" y="13746"/>
                  </a:lnTo>
                  <a:cubicBezTo>
                    <a:pt x="2559" y="13678"/>
                    <a:pt x="2477" y="13596"/>
                    <a:pt x="2394" y="13525"/>
                  </a:cubicBezTo>
                  <a:cubicBezTo>
                    <a:pt x="2338" y="13476"/>
                    <a:pt x="2216" y="13344"/>
                    <a:pt x="2162" y="13290"/>
                  </a:cubicBezTo>
                  <a:cubicBezTo>
                    <a:pt x="2070" y="13201"/>
                    <a:pt x="1957" y="13058"/>
                    <a:pt x="1871" y="12959"/>
                  </a:cubicBezTo>
                  <a:cubicBezTo>
                    <a:pt x="445" y="11158"/>
                    <a:pt x="255" y="8792"/>
                    <a:pt x="722" y="6606"/>
                  </a:cubicBezTo>
                  <a:cubicBezTo>
                    <a:pt x="760" y="6467"/>
                    <a:pt x="842" y="6082"/>
                    <a:pt x="886" y="5955"/>
                  </a:cubicBezTo>
                  <a:cubicBezTo>
                    <a:pt x="903" y="5901"/>
                    <a:pt x="938" y="5798"/>
                    <a:pt x="957" y="5744"/>
                  </a:cubicBezTo>
                  <a:cubicBezTo>
                    <a:pt x="1213" y="5030"/>
                    <a:pt x="1516" y="4330"/>
                    <a:pt x="1706" y="3585"/>
                  </a:cubicBezTo>
                  <a:cubicBezTo>
                    <a:pt x="2026" y="2406"/>
                    <a:pt x="2044" y="1098"/>
                    <a:pt x="14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4"/>
            <p:cNvSpPr/>
            <p:nvPr/>
          </p:nvSpPr>
          <p:spPr>
            <a:xfrm>
              <a:off x="3473138" y="-1460850"/>
              <a:ext cx="85400" cy="68325"/>
            </a:xfrm>
            <a:custGeom>
              <a:avLst/>
              <a:gdLst/>
              <a:ahLst/>
              <a:cxnLst/>
              <a:rect l="l" t="t" r="r" b="b"/>
              <a:pathLst>
                <a:path w="3416" h="2733" extrusionOk="0">
                  <a:moveTo>
                    <a:pt x="1733" y="1"/>
                  </a:moveTo>
                  <a:cubicBezTo>
                    <a:pt x="1309" y="1"/>
                    <a:pt x="938" y="182"/>
                    <a:pt x="637" y="548"/>
                  </a:cubicBezTo>
                  <a:cubicBezTo>
                    <a:pt x="621" y="569"/>
                    <a:pt x="607" y="588"/>
                    <a:pt x="593" y="607"/>
                  </a:cubicBezTo>
                  <a:cubicBezTo>
                    <a:pt x="1" y="1403"/>
                    <a:pt x="517" y="2458"/>
                    <a:pt x="1431" y="2695"/>
                  </a:cubicBezTo>
                  <a:cubicBezTo>
                    <a:pt x="1534" y="2721"/>
                    <a:pt x="1634" y="2733"/>
                    <a:pt x="1734" y="2733"/>
                  </a:cubicBezTo>
                  <a:cubicBezTo>
                    <a:pt x="1909" y="2733"/>
                    <a:pt x="2080" y="2697"/>
                    <a:pt x="2246" y="2641"/>
                  </a:cubicBezTo>
                  <a:cubicBezTo>
                    <a:pt x="2559" y="2540"/>
                    <a:pt x="2824" y="2324"/>
                    <a:pt x="2988" y="2040"/>
                  </a:cubicBezTo>
                  <a:cubicBezTo>
                    <a:pt x="3416" y="1295"/>
                    <a:pt x="3073" y="186"/>
                    <a:pt x="1976" y="20"/>
                  </a:cubicBezTo>
                  <a:cubicBezTo>
                    <a:pt x="1893" y="7"/>
                    <a:pt x="1812" y="1"/>
                    <a:pt x="17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4"/>
            <p:cNvSpPr/>
            <p:nvPr/>
          </p:nvSpPr>
          <p:spPr>
            <a:xfrm>
              <a:off x="3501688" y="-1444675"/>
              <a:ext cx="40525" cy="17025"/>
            </a:xfrm>
            <a:custGeom>
              <a:avLst/>
              <a:gdLst/>
              <a:ahLst/>
              <a:cxnLst/>
              <a:rect l="l" t="t" r="r" b="b"/>
              <a:pathLst>
                <a:path w="1621" h="681" extrusionOk="0">
                  <a:moveTo>
                    <a:pt x="496" y="1"/>
                  </a:moveTo>
                  <a:cubicBezTo>
                    <a:pt x="477" y="1"/>
                    <a:pt x="458" y="1"/>
                    <a:pt x="439" y="2"/>
                  </a:cubicBezTo>
                  <a:cubicBezTo>
                    <a:pt x="275" y="14"/>
                    <a:pt x="80" y="82"/>
                    <a:pt x="0" y="237"/>
                  </a:cubicBezTo>
                  <a:cubicBezTo>
                    <a:pt x="12" y="237"/>
                    <a:pt x="25" y="236"/>
                    <a:pt x="37" y="236"/>
                  </a:cubicBezTo>
                  <a:cubicBezTo>
                    <a:pt x="240" y="236"/>
                    <a:pt x="406" y="309"/>
                    <a:pt x="592" y="378"/>
                  </a:cubicBezTo>
                  <a:cubicBezTo>
                    <a:pt x="928" y="505"/>
                    <a:pt x="1245" y="641"/>
                    <a:pt x="1619" y="681"/>
                  </a:cubicBezTo>
                  <a:lnTo>
                    <a:pt x="1621" y="681"/>
                  </a:lnTo>
                  <a:cubicBezTo>
                    <a:pt x="1418" y="287"/>
                    <a:pt x="941" y="1"/>
                    <a:pt x="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4"/>
            <p:cNvSpPr/>
            <p:nvPr/>
          </p:nvSpPr>
          <p:spPr>
            <a:xfrm>
              <a:off x="3784013" y="-1383825"/>
              <a:ext cx="931225" cy="1089500"/>
            </a:xfrm>
            <a:custGeom>
              <a:avLst/>
              <a:gdLst/>
              <a:ahLst/>
              <a:cxnLst/>
              <a:rect l="l" t="t" r="r" b="b"/>
              <a:pathLst>
                <a:path w="37249" h="43580" extrusionOk="0">
                  <a:moveTo>
                    <a:pt x="12106" y="1"/>
                  </a:moveTo>
                  <a:cubicBezTo>
                    <a:pt x="11894" y="1"/>
                    <a:pt x="11675" y="62"/>
                    <a:pt x="11456" y="199"/>
                  </a:cubicBezTo>
                  <a:cubicBezTo>
                    <a:pt x="10683" y="678"/>
                    <a:pt x="10495" y="1498"/>
                    <a:pt x="10298" y="1686"/>
                  </a:cubicBezTo>
                  <a:cubicBezTo>
                    <a:pt x="10244" y="1736"/>
                    <a:pt x="10197" y="1758"/>
                    <a:pt x="10153" y="1758"/>
                  </a:cubicBezTo>
                  <a:cubicBezTo>
                    <a:pt x="10020" y="1758"/>
                    <a:pt x="9907" y="1558"/>
                    <a:pt x="9680" y="1331"/>
                  </a:cubicBezTo>
                  <a:cubicBezTo>
                    <a:pt x="9263" y="916"/>
                    <a:pt x="8696" y="560"/>
                    <a:pt x="8119" y="560"/>
                  </a:cubicBezTo>
                  <a:cubicBezTo>
                    <a:pt x="7984" y="560"/>
                    <a:pt x="7848" y="579"/>
                    <a:pt x="7714" y="622"/>
                  </a:cubicBezTo>
                  <a:cubicBezTo>
                    <a:pt x="7040" y="835"/>
                    <a:pt x="6504" y="1573"/>
                    <a:pt x="6267" y="2186"/>
                  </a:cubicBezTo>
                  <a:cubicBezTo>
                    <a:pt x="6141" y="2510"/>
                    <a:pt x="5943" y="2612"/>
                    <a:pt x="5689" y="2612"/>
                  </a:cubicBezTo>
                  <a:cubicBezTo>
                    <a:pt x="5259" y="2612"/>
                    <a:pt x="4672" y="2320"/>
                    <a:pt x="4012" y="2320"/>
                  </a:cubicBezTo>
                  <a:cubicBezTo>
                    <a:pt x="3738" y="2320"/>
                    <a:pt x="3452" y="2370"/>
                    <a:pt x="3160" y="2512"/>
                  </a:cubicBezTo>
                  <a:cubicBezTo>
                    <a:pt x="2760" y="2707"/>
                    <a:pt x="2568" y="3064"/>
                    <a:pt x="2455" y="3468"/>
                  </a:cubicBezTo>
                  <a:cubicBezTo>
                    <a:pt x="2220" y="4309"/>
                    <a:pt x="2605" y="5348"/>
                    <a:pt x="3101" y="6066"/>
                  </a:cubicBezTo>
                  <a:cubicBezTo>
                    <a:pt x="3185" y="6191"/>
                    <a:pt x="3131" y="6275"/>
                    <a:pt x="3028" y="6397"/>
                  </a:cubicBezTo>
                  <a:cubicBezTo>
                    <a:pt x="1081" y="8718"/>
                    <a:pt x="496" y="13451"/>
                    <a:pt x="367" y="16474"/>
                  </a:cubicBezTo>
                  <a:cubicBezTo>
                    <a:pt x="0" y="24965"/>
                    <a:pt x="2328" y="33639"/>
                    <a:pt x="2408" y="34123"/>
                  </a:cubicBezTo>
                  <a:cubicBezTo>
                    <a:pt x="2739" y="36113"/>
                    <a:pt x="3122" y="39290"/>
                    <a:pt x="2983" y="41653"/>
                  </a:cubicBezTo>
                  <a:cubicBezTo>
                    <a:pt x="2962" y="42076"/>
                    <a:pt x="2915" y="42499"/>
                    <a:pt x="2842" y="42915"/>
                  </a:cubicBezTo>
                  <a:cubicBezTo>
                    <a:pt x="2763" y="43345"/>
                    <a:pt x="3129" y="43265"/>
                    <a:pt x="4346" y="43396"/>
                  </a:cubicBezTo>
                  <a:cubicBezTo>
                    <a:pt x="5516" y="43521"/>
                    <a:pt x="6765" y="43580"/>
                    <a:pt x="8059" y="43580"/>
                  </a:cubicBezTo>
                  <a:cubicBezTo>
                    <a:pt x="13292" y="43580"/>
                    <a:pt x="19266" y="42613"/>
                    <a:pt x="23738" y="41083"/>
                  </a:cubicBezTo>
                  <a:cubicBezTo>
                    <a:pt x="26087" y="40282"/>
                    <a:pt x="28041" y="39502"/>
                    <a:pt x="30218" y="38327"/>
                  </a:cubicBezTo>
                  <a:cubicBezTo>
                    <a:pt x="32541" y="37071"/>
                    <a:pt x="35592" y="34936"/>
                    <a:pt x="37056" y="32775"/>
                  </a:cubicBezTo>
                  <a:cubicBezTo>
                    <a:pt x="37248" y="32491"/>
                    <a:pt x="37239" y="32413"/>
                    <a:pt x="37009" y="32178"/>
                  </a:cubicBezTo>
                  <a:cubicBezTo>
                    <a:pt x="33521" y="28582"/>
                    <a:pt x="31775" y="23899"/>
                    <a:pt x="29368" y="19598"/>
                  </a:cubicBezTo>
                  <a:cubicBezTo>
                    <a:pt x="27794" y="16789"/>
                    <a:pt x="26094" y="13987"/>
                    <a:pt x="24158" y="11372"/>
                  </a:cubicBezTo>
                  <a:cubicBezTo>
                    <a:pt x="23068" y="9900"/>
                    <a:pt x="21903" y="8486"/>
                    <a:pt x="20649" y="7168"/>
                  </a:cubicBezTo>
                  <a:cubicBezTo>
                    <a:pt x="19869" y="6348"/>
                    <a:pt x="18843" y="5585"/>
                    <a:pt x="18086" y="5115"/>
                  </a:cubicBezTo>
                  <a:cubicBezTo>
                    <a:pt x="15305" y="3384"/>
                    <a:pt x="14394" y="3640"/>
                    <a:pt x="14314" y="3278"/>
                  </a:cubicBezTo>
                  <a:cubicBezTo>
                    <a:pt x="14265" y="3046"/>
                    <a:pt x="14110" y="2841"/>
                    <a:pt x="14129" y="2590"/>
                  </a:cubicBezTo>
                  <a:cubicBezTo>
                    <a:pt x="14140" y="2447"/>
                    <a:pt x="13783" y="1566"/>
                    <a:pt x="13779" y="1554"/>
                  </a:cubicBezTo>
                  <a:cubicBezTo>
                    <a:pt x="13473" y="721"/>
                    <a:pt x="12832" y="1"/>
                    <a:pt x="12106" y="1"/>
                  </a:cubicBezTo>
                  <a:close/>
                </a:path>
              </a:pathLst>
            </a:custGeom>
            <a:solidFill>
              <a:srgbClr val="FD7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4"/>
            <p:cNvSpPr/>
            <p:nvPr/>
          </p:nvSpPr>
          <p:spPr>
            <a:xfrm>
              <a:off x="3784013" y="-1394075"/>
              <a:ext cx="931225" cy="1110850"/>
            </a:xfrm>
            <a:custGeom>
              <a:avLst/>
              <a:gdLst/>
              <a:ahLst/>
              <a:cxnLst/>
              <a:rect l="l" t="t" r="r" b="b"/>
              <a:pathLst>
                <a:path w="37249" h="44434" extrusionOk="0">
                  <a:moveTo>
                    <a:pt x="11456" y="609"/>
                  </a:moveTo>
                  <a:cubicBezTo>
                    <a:pt x="12430" y="1"/>
                    <a:pt x="13384" y="888"/>
                    <a:pt x="13779" y="1964"/>
                  </a:cubicBezTo>
                  <a:cubicBezTo>
                    <a:pt x="13783" y="1976"/>
                    <a:pt x="14140" y="2857"/>
                    <a:pt x="14129" y="3000"/>
                  </a:cubicBezTo>
                  <a:cubicBezTo>
                    <a:pt x="14110" y="3251"/>
                    <a:pt x="14265" y="3456"/>
                    <a:pt x="14314" y="3688"/>
                  </a:cubicBezTo>
                  <a:cubicBezTo>
                    <a:pt x="14394" y="4050"/>
                    <a:pt x="15305" y="3794"/>
                    <a:pt x="18086" y="5525"/>
                  </a:cubicBezTo>
                  <a:cubicBezTo>
                    <a:pt x="18843" y="5995"/>
                    <a:pt x="19869" y="6758"/>
                    <a:pt x="20649" y="7578"/>
                  </a:cubicBezTo>
                  <a:cubicBezTo>
                    <a:pt x="21903" y="8896"/>
                    <a:pt x="23068" y="10310"/>
                    <a:pt x="24158" y="11782"/>
                  </a:cubicBezTo>
                  <a:cubicBezTo>
                    <a:pt x="26094" y="14397"/>
                    <a:pt x="27794" y="17199"/>
                    <a:pt x="29368" y="20008"/>
                  </a:cubicBezTo>
                  <a:cubicBezTo>
                    <a:pt x="31775" y="24309"/>
                    <a:pt x="33521" y="28992"/>
                    <a:pt x="37009" y="32588"/>
                  </a:cubicBezTo>
                  <a:cubicBezTo>
                    <a:pt x="37239" y="32823"/>
                    <a:pt x="37248" y="32901"/>
                    <a:pt x="37056" y="33185"/>
                  </a:cubicBezTo>
                  <a:cubicBezTo>
                    <a:pt x="35592" y="35346"/>
                    <a:pt x="32541" y="37481"/>
                    <a:pt x="30218" y="38737"/>
                  </a:cubicBezTo>
                  <a:cubicBezTo>
                    <a:pt x="28041" y="39912"/>
                    <a:pt x="26087" y="40692"/>
                    <a:pt x="23738" y="41493"/>
                  </a:cubicBezTo>
                  <a:cubicBezTo>
                    <a:pt x="18159" y="43402"/>
                    <a:pt x="10244" y="44433"/>
                    <a:pt x="4346" y="43806"/>
                  </a:cubicBezTo>
                  <a:cubicBezTo>
                    <a:pt x="3129" y="43675"/>
                    <a:pt x="2763" y="43755"/>
                    <a:pt x="2842" y="43325"/>
                  </a:cubicBezTo>
                  <a:cubicBezTo>
                    <a:pt x="2915" y="42909"/>
                    <a:pt x="2962" y="42486"/>
                    <a:pt x="2983" y="42063"/>
                  </a:cubicBezTo>
                  <a:cubicBezTo>
                    <a:pt x="3122" y="39700"/>
                    <a:pt x="2739" y="36523"/>
                    <a:pt x="2408" y="34533"/>
                  </a:cubicBezTo>
                  <a:cubicBezTo>
                    <a:pt x="2328" y="34049"/>
                    <a:pt x="0" y="25375"/>
                    <a:pt x="367" y="16884"/>
                  </a:cubicBezTo>
                  <a:cubicBezTo>
                    <a:pt x="496" y="13861"/>
                    <a:pt x="1081" y="9128"/>
                    <a:pt x="3028" y="6807"/>
                  </a:cubicBezTo>
                  <a:cubicBezTo>
                    <a:pt x="3131" y="6685"/>
                    <a:pt x="3185" y="6601"/>
                    <a:pt x="3101" y="6476"/>
                  </a:cubicBezTo>
                  <a:cubicBezTo>
                    <a:pt x="2605" y="5758"/>
                    <a:pt x="2220" y="4719"/>
                    <a:pt x="2455" y="3878"/>
                  </a:cubicBezTo>
                  <a:cubicBezTo>
                    <a:pt x="2568" y="3474"/>
                    <a:pt x="2760" y="3117"/>
                    <a:pt x="3160" y="2922"/>
                  </a:cubicBezTo>
                  <a:cubicBezTo>
                    <a:pt x="4574" y="2234"/>
                    <a:pt x="5840" y="3698"/>
                    <a:pt x="6267" y="2596"/>
                  </a:cubicBezTo>
                  <a:cubicBezTo>
                    <a:pt x="6504" y="1983"/>
                    <a:pt x="7040" y="1245"/>
                    <a:pt x="7714" y="1032"/>
                  </a:cubicBezTo>
                  <a:cubicBezTo>
                    <a:pt x="8423" y="806"/>
                    <a:pt x="9166" y="1229"/>
                    <a:pt x="9680" y="1741"/>
                  </a:cubicBezTo>
                  <a:cubicBezTo>
                    <a:pt x="9983" y="2044"/>
                    <a:pt x="10082" y="2298"/>
                    <a:pt x="10298" y="2096"/>
                  </a:cubicBezTo>
                  <a:cubicBezTo>
                    <a:pt x="10495" y="1908"/>
                    <a:pt x="10683" y="1088"/>
                    <a:pt x="11456" y="6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4"/>
            <p:cNvSpPr/>
            <p:nvPr/>
          </p:nvSpPr>
          <p:spPr>
            <a:xfrm>
              <a:off x="3888238" y="-1141400"/>
              <a:ext cx="286875" cy="601200"/>
            </a:xfrm>
            <a:custGeom>
              <a:avLst/>
              <a:gdLst/>
              <a:ahLst/>
              <a:cxnLst/>
              <a:rect l="l" t="t" r="r" b="b"/>
              <a:pathLst>
                <a:path w="11475" h="24048" extrusionOk="0">
                  <a:moveTo>
                    <a:pt x="2885" y="1"/>
                  </a:moveTo>
                  <a:lnTo>
                    <a:pt x="2885" y="1"/>
                  </a:lnTo>
                  <a:cubicBezTo>
                    <a:pt x="1" y="7284"/>
                    <a:pt x="1837" y="15912"/>
                    <a:pt x="7611" y="21257"/>
                  </a:cubicBezTo>
                  <a:cubicBezTo>
                    <a:pt x="7792" y="21434"/>
                    <a:pt x="8069" y="21664"/>
                    <a:pt x="8261" y="21835"/>
                  </a:cubicBezTo>
                  <a:cubicBezTo>
                    <a:pt x="8595" y="22115"/>
                    <a:pt x="8938" y="22385"/>
                    <a:pt x="9290" y="22639"/>
                  </a:cubicBezTo>
                  <a:lnTo>
                    <a:pt x="9729" y="22956"/>
                  </a:lnTo>
                  <a:cubicBezTo>
                    <a:pt x="9798" y="23000"/>
                    <a:pt x="9929" y="23085"/>
                    <a:pt x="10004" y="23132"/>
                  </a:cubicBezTo>
                  <a:cubicBezTo>
                    <a:pt x="10246" y="23289"/>
                    <a:pt x="10488" y="23449"/>
                    <a:pt x="10737" y="23595"/>
                  </a:cubicBezTo>
                  <a:cubicBezTo>
                    <a:pt x="10988" y="23738"/>
                    <a:pt x="11240" y="23879"/>
                    <a:pt x="11475" y="24048"/>
                  </a:cubicBezTo>
                  <a:cubicBezTo>
                    <a:pt x="11254" y="23862"/>
                    <a:pt x="11010" y="23705"/>
                    <a:pt x="10770" y="23543"/>
                  </a:cubicBezTo>
                  <a:cubicBezTo>
                    <a:pt x="10528" y="23388"/>
                    <a:pt x="10298" y="23212"/>
                    <a:pt x="10065" y="23045"/>
                  </a:cubicBezTo>
                  <a:cubicBezTo>
                    <a:pt x="9974" y="22977"/>
                    <a:pt x="9906" y="22930"/>
                    <a:pt x="9805" y="22852"/>
                  </a:cubicBezTo>
                  <a:lnTo>
                    <a:pt x="9720" y="22787"/>
                  </a:lnTo>
                  <a:lnTo>
                    <a:pt x="9382" y="22519"/>
                  </a:lnTo>
                  <a:cubicBezTo>
                    <a:pt x="9152" y="22345"/>
                    <a:pt x="8938" y="22150"/>
                    <a:pt x="8722" y="21964"/>
                  </a:cubicBezTo>
                  <a:cubicBezTo>
                    <a:pt x="8449" y="21737"/>
                    <a:pt x="8191" y="21478"/>
                    <a:pt x="7928" y="21236"/>
                  </a:cubicBezTo>
                  <a:cubicBezTo>
                    <a:pt x="7832" y="21142"/>
                    <a:pt x="7573" y="20872"/>
                    <a:pt x="7477" y="20776"/>
                  </a:cubicBezTo>
                  <a:cubicBezTo>
                    <a:pt x="2173" y="15277"/>
                    <a:pt x="562" y="7233"/>
                    <a:pt x="2885" y="3"/>
                  </a:cubicBezTo>
                  <a:lnTo>
                    <a:pt x="28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4"/>
            <p:cNvSpPr/>
            <p:nvPr/>
          </p:nvSpPr>
          <p:spPr>
            <a:xfrm>
              <a:off x="4076488" y="-1212275"/>
              <a:ext cx="293650" cy="521825"/>
            </a:xfrm>
            <a:custGeom>
              <a:avLst/>
              <a:gdLst/>
              <a:ahLst/>
              <a:cxnLst/>
              <a:rect l="l" t="t" r="r" b="b"/>
              <a:pathLst>
                <a:path w="11746" h="20873" extrusionOk="0">
                  <a:moveTo>
                    <a:pt x="1" y="1"/>
                  </a:moveTo>
                  <a:cubicBezTo>
                    <a:pt x="614" y="1689"/>
                    <a:pt x="1697" y="3216"/>
                    <a:pt x="3066" y="4381"/>
                  </a:cubicBezTo>
                  <a:cubicBezTo>
                    <a:pt x="3783" y="4996"/>
                    <a:pt x="4677" y="5332"/>
                    <a:pt x="5485" y="5797"/>
                  </a:cubicBezTo>
                  <a:cubicBezTo>
                    <a:pt x="5706" y="5929"/>
                    <a:pt x="5925" y="6072"/>
                    <a:pt x="6131" y="6225"/>
                  </a:cubicBezTo>
                  <a:cubicBezTo>
                    <a:pt x="6282" y="6326"/>
                    <a:pt x="6533" y="6530"/>
                    <a:pt x="6676" y="6641"/>
                  </a:cubicBezTo>
                  <a:cubicBezTo>
                    <a:pt x="6780" y="6732"/>
                    <a:pt x="6942" y="6871"/>
                    <a:pt x="7047" y="6960"/>
                  </a:cubicBezTo>
                  <a:cubicBezTo>
                    <a:pt x="7158" y="7059"/>
                    <a:pt x="7294" y="7190"/>
                    <a:pt x="7404" y="7291"/>
                  </a:cubicBezTo>
                  <a:cubicBezTo>
                    <a:pt x="7501" y="7385"/>
                    <a:pt x="7722" y="7615"/>
                    <a:pt x="7816" y="7712"/>
                  </a:cubicBezTo>
                  <a:cubicBezTo>
                    <a:pt x="7909" y="7815"/>
                    <a:pt x="8048" y="7972"/>
                    <a:pt x="8142" y="8076"/>
                  </a:cubicBezTo>
                  <a:cubicBezTo>
                    <a:pt x="9608" y="9795"/>
                    <a:pt x="10573" y="11902"/>
                    <a:pt x="11080" y="14096"/>
                  </a:cubicBezTo>
                  <a:cubicBezTo>
                    <a:pt x="11590" y="16313"/>
                    <a:pt x="11654" y="18627"/>
                    <a:pt x="11301" y="20872"/>
                  </a:cubicBezTo>
                  <a:cubicBezTo>
                    <a:pt x="11468" y="20161"/>
                    <a:pt x="11585" y="19439"/>
                    <a:pt x="11654" y="18709"/>
                  </a:cubicBezTo>
                  <a:cubicBezTo>
                    <a:pt x="11745" y="17680"/>
                    <a:pt x="11738" y="16642"/>
                    <a:pt x="11637" y="15613"/>
                  </a:cubicBezTo>
                  <a:cubicBezTo>
                    <a:pt x="11621" y="15475"/>
                    <a:pt x="11595" y="15251"/>
                    <a:pt x="11578" y="15115"/>
                  </a:cubicBezTo>
                  <a:cubicBezTo>
                    <a:pt x="11531" y="14772"/>
                    <a:pt x="11461" y="14368"/>
                    <a:pt x="11395" y="14028"/>
                  </a:cubicBezTo>
                  <a:cubicBezTo>
                    <a:pt x="11116" y="12684"/>
                    <a:pt x="10665" y="11367"/>
                    <a:pt x="10021" y="10155"/>
                  </a:cubicBezTo>
                  <a:cubicBezTo>
                    <a:pt x="9878" y="9877"/>
                    <a:pt x="9683" y="9544"/>
                    <a:pt x="9516" y="9281"/>
                  </a:cubicBezTo>
                  <a:lnTo>
                    <a:pt x="9408" y="9112"/>
                  </a:lnTo>
                  <a:lnTo>
                    <a:pt x="9295" y="8945"/>
                  </a:lnTo>
                  <a:cubicBezTo>
                    <a:pt x="9225" y="8849"/>
                    <a:pt x="9136" y="8703"/>
                    <a:pt x="9063" y="8614"/>
                  </a:cubicBezTo>
                  <a:lnTo>
                    <a:pt x="8821" y="8290"/>
                  </a:lnTo>
                  <a:cubicBezTo>
                    <a:pt x="8701" y="8137"/>
                    <a:pt x="8560" y="7970"/>
                    <a:pt x="8438" y="7820"/>
                  </a:cubicBezTo>
                  <a:cubicBezTo>
                    <a:pt x="8339" y="7712"/>
                    <a:pt x="8196" y="7552"/>
                    <a:pt x="8100" y="7444"/>
                  </a:cubicBezTo>
                  <a:cubicBezTo>
                    <a:pt x="8003" y="7348"/>
                    <a:pt x="7771" y="7108"/>
                    <a:pt x="7670" y="7016"/>
                  </a:cubicBezTo>
                  <a:cubicBezTo>
                    <a:pt x="7555" y="6911"/>
                    <a:pt x="7416" y="6777"/>
                    <a:pt x="7299" y="6674"/>
                  </a:cubicBezTo>
                  <a:cubicBezTo>
                    <a:pt x="7188" y="6582"/>
                    <a:pt x="7022" y="6443"/>
                    <a:pt x="6911" y="6352"/>
                  </a:cubicBezTo>
                  <a:cubicBezTo>
                    <a:pt x="6801" y="6270"/>
                    <a:pt x="6538" y="6065"/>
                    <a:pt x="6425" y="5988"/>
                  </a:cubicBezTo>
                  <a:cubicBezTo>
                    <a:pt x="6235" y="5861"/>
                    <a:pt x="6030" y="5715"/>
                    <a:pt x="5833" y="5598"/>
                  </a:cubicBezTo>
                  <a:cubicBezTo>
                    <a:pt x="5262" y="5257"/>
                    <a:pt x="4638" y="5004"/>
                    <a:pt x="4055" y="4693"/>
                  </a:cubicBezTo>
                  <a:cubicBezTo>
                    <a:pt x="3768" y="4545"/>
                    <a:pt x="3498" y="4369"/>
                    <a:pt x="3245" y="4170"/>
                  </a:cubicBezTo>
                  <a:cubicBezTo>
                    <a:pt x="1849" y="3054"/>
                    <a:pt x="738" y="1626"/>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4"/>
            <p:cNvSpPr/>
            <p:nvPr/>
          </p:nvSpPr>
          <p:spPr>
            <a:xfrm>
              <a:off x="3891588" y="-1274200"/>
              <a:ext cx="199725" cy="47300"/>
            </a:xfrm>
            <a:custGeom>
              <a:avLst/>
              <a:gdLst/>
              <a:ahLst/>
              <a:cxnLst/>
              <a:rect l="l" t="t" r="r" b="b"/>
              <a:pathLst>
                <a:path w="7989" h="1892" extrusionOk="0">
                  <a:moveTo>
                    <a:pt x="7892" y="1"/>
                  </a:moveTo>
                  <a:cubicBezTo>
                    <a:pt x="7880" y="1"/>
                    <a:pt x="7867" y="3"/>
                    <a:pt x="7853" y="9"/>
                  </a:cubicBezTo>
                  <a:cubicBezTo>
                    <a:pt x="7782" y="44"/>
                    <a:pt x="7691" y="91"/>
                    <a:pt x="7620" y="126"/>
                  </a:cubicBezTo>
                  <a:cubicBezTo>
                    <a:pt x="5257" y="1291"/>
                    <a:pt x="2603" y="1590"/>
                    <a:pt x="3" y="1749"/>
                  </a:cubicBezTo>
                  <a:lnTo>
                    <a:pt x="0" y="1749"/>
                  </a:lnTo>
                  <a:cubicBezTo>
                    <a:pt x="585" y="1843"/>
                    <a:pt x="1204" y="1891"/>
                    <a:pt x="1836" y="1891"/>
                  </a:cubicBezTo>
                  <a:cubicBezTo>
                    <a:pt x="3896" y="1891"/>
                    <a:pt x="6090" y="1375"/>
                    <a:pt x="7665" y="199"/>
                  </a:cubicBezTo>
                  <a:cubicBezTo>
                    <a:pt x="7728" y="152"/>
                    <a:pt x="7808" y="86"/>
                    <a:pt x="7869" y="35"/>
                  </a:cubicBezTo>
                  <a:cubicBezTo>
                    <a:pt x="7897" y="14"/>
                    <a:pt x="7954" y="25"/>
                    <a:pt x="7989" y="18"/>
                  </a:cubicBezTo>
                  <a:cubicBezTo>
                    <a:pt x="7953" y="15"/>
                    <a:pt x="7924" y="1"/>
                    <a:pt x="78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4"/>
            <p:cNvSpPr/>
            <p:nvPr/>
          </p:nvSpPr>
          <p:spPr>
            <a:xfrm>
              <a:off x="3853063" y="-1099525"/>
              <a:ext cx="862175" cy="805175"/>
            </a:xfrm>
            <a:custGeom>
              <a:avLst/>
              <a:gdLst/>
              <a:ahLst/>
              <a:cxnLst/>
              <a:rect l="l" t="t" r="r" b="b"/>
              <a:pathLst>
                <a:path w="34487" h="32207" extrusionOk="0">
                  <a:moveTo>
                    <a:pt x="21396" y="0"/>
                  </a:moveTo>
                  <a:cubicBezTo>
                    <a:pt x="20661" y="2262"/>
                    <a:pt x="20945" y="4573"/>
                    <a:pt x="21335" y="6899"/>
                  </a:cubicBezTo>
                  <a:cubicBezTo>
                    <a:pt x="21786" y="9583"/>
                    <a:pt x="23590" y="11845"/>
                    <a:pt x="24191" y="14556"/>
                  </a:cubicBezTo>
                  <a:cubicBezTo>
                    <a:pt x="24988" y="18140"/>
                    <a:pt x="23956" y="22511"/>
                    <a:pt x="20208" y="23975"/>
                  </a:cubicBezTo>
                  <a:cubicBezTo>
                    <a:pt x="18850" y="24506"/>
                    <a:pt x="17659" y="24517"/>
                    <a:pt x="16320" y="24574"/>
                  </a:cubicBezTo>
                  <a:cubicBezTo>
                    <a:pt x="14293" y="24658"/>
                    <a:pt x="9964" y="24748"/>
                    <a:pt x="8299" y="25109"/>
                  </a:cubicBezTo>
                  <a:cubicBezTo>
                    <a:pt x="6793" y="25440"/>
                    <a:pt x="5300" y="25920"/>
                    <a:pt x="3768" y="26930"/>
                  </a:cubicBezTo>
                  <a:cubicBezTo>
                    <a:pt x="2549" y="27733"/>
                    <a:pt x="1455" y="28679"/>
                    <a:pt x="546" y="29830"/>
                  </a:cubicBezTo>
                  <a:cubicBezTo>
                    <a:pt x="430" y="29976"/>
                    <a:pt x="325" y="30126"/>
                    <a:pt x="221" y="30279"/>
                  </a:cubicBezTo>
                  <a:cubicBezTo>
                    <a:pt x="200" y="30704"/>
                    <a:pt x="153" y="31125"/>
                    <a:pt x="80" y="31543"/>
                  </a:cubicBezTo>
                  <a:cubicBezTo>
                    <a:pt x="1" y="31973"/>
                    <a:pt x="367" y="31893"/>
                    <a:pt x="1584" y="32022"/>
                  </a:cubicBezTo>
                  <a:cubicBezTo>
                    <a:pt x="2755" y="32147"/>
                    <a:pt x="4006" y="32206"/>
                    <a:pt x="5303" y="32206"/>
                  </a:cubicBezTo>
                  <a:cubicBezTo>
                    <a:pt x="10534" y="32206"/>
                    <a:pt x="16505" y="31239"/>
                    <a:pt x="20976" y="29711"/>
                  </a:cubicBezTo>
                  <a:cubicBezTo>
                    <a:pt x="23325" y="28910"/>
                    <a:pt x="25279" y="28130"/>
                    <a:pt x="27456" y="26953"/>
                  </a:cubicBezTo>
                  <a:cubicBezTo>
                    <a:pt x="29779" y="25699"/>
                    <a:pt x="32830" y="23564"/>
                    <a:pt x="34294" y="21400"/>
                  </a:cubicBezTo>
                  <a:cubicBezTo>
                    <a:pt x="34486" y="21119"/>
                    <a:pt x="34474" y="21039"/>
                    <a:pt x="34247" y="20804"/>
                  </a:cubicBezTo>
                  <a:cubicBezTo>
                    <a:pt x="30759" y="17210"/>
                    <a:pt x="29011" y="12524"/>
                    <a:pt x="26604" y="8226"/>
                  </a:cubicBezTo>
                  <a:cubicBezTo>
                    <a:pt x="25032" y="5417"/>
                    <a:pt x="23332" y="2612"/>
                    <a:pt x="21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 name="Google Shape;707;p34"/>
          <p:cNvGrpSpPr/>
          <p:nvPr/>
        </p:nvGrpSpPr>
        <p:grpSpPr>
          <a:xfrm rot="-4505650">
            <a:off x="371284" y="178208"/>
            <a:ext cx="763539" cy="952729"/>
            <a:chOff x="-97450" y="-1214225"/>
            <a:chExt cx="696475" cy="869125"/>
          </a:xfrm>
        </p:grpSpPr>
        <p:sp>
          <p:nvSpPr>
            <p:cNvPr id="708" name="Google Shape;708;p34"/>
            <p:cNvSpPr/>
            <p:nvPr/>
          </p:nvSpPr>
          <p:spPr>
            <a:xfrm>
              <a:off x="-97450" y="-1214225"/>
              <a:ext cx="696475" cy="869125"/>
            </a:xfrm>
            <a:custGeom>
              <a:avLst/>
              <a:gdLst/>
              <a:ahLst/>
              <a:cxnLst/>
              <a:rect l="l" t="t" r="r" b="b"/>
              <a:pathLst>
                <a:path w="27859" h="34765" extrusionOk="0">
                  <a:moveTo>
                    <a:pt x="11024" y="1"/>
                  </a:moveTo>
                  <a:cubicBezTo>
                    <a:pt x="10818" y="1"/>
                    <a:pt x="10609" y="53"/>
                    <a:pt x="10418" y="164"/>
                  </a:cubicBezTo>
                  <a:lnTo>
                    <a:pt x="780" y="5721"/>
                  </a:lnTo>
                  <a:cubicBezTo>
                    <a:pt x="199" y="6057"/>
                    <a:pt x="1" y="6801"/>
                    <a:pt x="337" y="7383"/>
                  </a:cubicBezTo>
                  <a:lnTo>
                    <a:pt x="15782" y="34157"/>
                  </a:lnTo>
                  <a:cubicBezTo>
                    <a:pt x="16007" y="34546"/>
                    <a:pt x="16415" y="34764"/>
                    <a:pt x="16835" y="34764"/>
                  </a:cubicBezTo>
                  <a:cubicBezTo>
                    <a:pt x="17041" y="34764"/>
                    <a:pt x="17250" y="34712"/>
                    <a:pt x="17441" y="34601"/>
                  </a:cubicBezTo>
                  <a:lnTo>
                    <a:pt x="27079" y="29042"/>
                  </a:lnTo>
                  <a:cubicBezTo>
                    <a:pt x="27660" y="28706"/>
                    <a:pt x="27858" y="27964"/>
                    <a:pt x="27522" y="27382"/>
                  </a:cubicBezTo>
                  <a:lnTo>
                    <a:pt x="12077" y="608"/>
                  </a:lnTo>
                  <a:cubicBezTo>
                    <a:pt x="11852" y="219"/>
                    <a:pt x="11444" y="1"/>
                    <a:pt x="110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4"/>
            <p:cNvSpPr/>
            <p:nvPr/>
          </p:nvSpPr>
          <p:spPr>
            <a:xfrm>
              <a:off x="76325" y="-1067975"/>
              <a:ext cx="348925" cy="576650"/>
            </a:xfrm>
            <a:custGeom>
              <a:avLst/>
              <a:gdLst/>
              <a:ahLst/>
              <a:cxnLst/>
              <a:rect l="l" t="t" r="r" b="b"/>
              <a:pathLst>
                <a:path w="13957" h="23066" extrusionOk="0">
                  <a:moveTo>
                    <a:pt x="655" y="0"/>
                  </a:moveTo>
                  <a:cubicBezTo>
                    <a:pt x="558" y="0"/>
                    <a:pt x="459" y="25"/>
                    <a:pt x="369" y="76"/>
                  </a:cubicBezTo>
                  <a:cubicBezTo>
                    <a:pt x="93" y="234"/>
                    <a:pt x="0" y="588"/>
                    <a:pt x="158" y="861"/>
                  </a:cubicBezTo>
                  <a:lnTo>
                    <a:pt x="12804" y="22778"/>
                  </a:lnTo>
                  <a:cubicBezTo>
                    <a:pt x="12910" y="22963"/>
                    <a:pt x="13102" y="23065"/>
                    <a:pt x="13301" y="23065"/>
                  </a:cubicBezTo>
                  <a:cubicBezTo>
                    <a:pt x="13398" y="23065"/>
                    <a:pt x="13497" y="23041"/>
                    <a:pt x="13588" y="22989"/>
                  </a:cubicBezTo>
                  <a:cubicBezTo>
                    <a:pt x="13864" y="22831"/>
                    <a:pt x="13957" y="22480"/>
                    <a:pt x="13799" y="22204"/>
                  </a:cubicBezTo>
                  <a:lnTo>
                    <a:pt x="1153" y="287"/>
                  </a:lnTo>
                  <a:cubicBezTo>
                    <a:pt x="1047" y="103"/>
                    <a:pt x="854" y="0"/>
                    <a:pt x="6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4"/>
            <p:cNvSpPr/>
            <p:nvPr/>
          </p:nvSpPr>
          <p:spPr>
            <a:xfrm>
              <a:off x="126575" y="-1132125"/>
              <a:ext cx="102425" cy="97225"/>
            </a:xfrm>
            <a:custGeom>
              <a:avLst/>
              <a:gdLst/>
              <a:ahLst/>
              <a:cxnLst/>
              <a:rect l="l" t="t" r="r" b="b"/>
              <a:pathLst>
                <a:path w="4097" h="3889" extrusionOk="0">
                  <a:moveTo>
                    <a:pt x="2092" y="0"/>
                  </a:moveTo>
                  <a:cubicBezTo>
                    <a:pt x="1547" y="0"/>
                    <a:pt x="1016" y="229"/>
                    <a:pt x="640" y="650"/>
                  </a:cubicBezTo>
                  <a:cubicBezTo>
                    <a:pt x="118" y="1239"/>
                    <a:pt x="1" y="2083"/>
                    <a:pt x="341" y="2790"/>
                  </a:cubicBezTo>
                  <a:cubicBezTo>
                    <a:pt x="669" y="3463"/>
                    <a:pt x="1350" y="3889"/>
                    <a:pt x="2092" y="3889"/>
                  </a:cubicBezTo>
                  <a:cubicBezTo>
                    <a:pt x="2129" y="3889"/>
                    <a:pt x="2166" y="3888"/>
                    <a:pt x="2204" y="3886"/>
                  </a:cubicBezTo>
                  <a:cubicBezTo>
                    <a:pt x="3277" y="3825"/>
                    <a:pt x="4096" y="2906"/>
                    <a:pt x="4034" y="1833"/>
                  </a:cubicBezTo>
                  <a:cubicBezTo>
                    <a:pt x="3989" y="1048"/>
                    <a:pt x="3475" y="366"/>
                    <a:pt x="2733" y="108"/>
                  </a:cubicBezTo>
                  <a:cubicBezTo>
                    <a:pt x="2523" y="35"/>
                    <a:pt x="2306" y="0"/>
                    <a:pt x="20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4"/>
            <p:cNvSpPr/>
            <p:nvPr/>
          </p:nvSpPr>
          <p:spPr>
            <a:xfrm>
              <a:off x="130325" y="-1086325"/>
              <a:ext cx="98675" cy="51450"/>
            </a:xfrm>
            <a:custGeom>
              <a:avLst/>
              <a:gdLst/>
              <a:ahLst/>
              <a:cxnLst/>
              <a:rect l="l" t="t" r="r" b="b"/>
              <a:pathLst>
                <a:path w="3947" h="2058" extrusionOk="0">
                  <a:moveTo>
                    <a:pt x="3884" y="1"/>
                  </a:moveTo>
                  <a:lnTo>
                    <a:pt x="1" y="224"/>
                  </a:lnTo>
                  <a:cubicBezTo>
                    <a:pt x="59" y="1258"/>
                    <a:pt x="916" y="2057"/>
                    <a:pt x="1939" y="2057"/>
                  </a:cubicBezTo>
                  <a:cubicBezTo>
                    <a:pt x="1977" y="2057"/>
                    <a:pt x="2015" y="2056"/>
                    <a:pt x="2054" y="2054"/>
                  </a:cubicBezTo>
                  <a:cubicBezTo>
                    <a:pt x="3127" y="1991"/>
                    <a:pt x="3946" y="1074"/>
                    <a:pt x="38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4"/>
            <p:cNvSpPr/>
            <p:nvPr/>
          </p:nvSpPr>
          <p:spPr>
            <a:xfrm>
              <a:off x="201275" y="-1002600"/>
              <a:ext cx="102475" cy="97225"/>
            </a:xfrm>
            <a:custGeom>
              <a:avLst/>
              <a:gdLst/>
              <a:ahLst/>
              <a:cxnLst/>
              <a:rect l="l" t="t" r="r" b="b"/>
              <a:pathLst>
                <a:path w="4099" h="3889" extrusionOk="0">
                  <a:moveTo>
                    <a:pt x="2096" y="1"/>
                  </a:moveTo>
                  <a:cubicBezTo>
                    <a:pt x="1551" y="1"/>
                    <a:pt x="1019" y="231"/>
                    <a:pt x="642" y="652"/>
                  </a:cubicBezTo>
                  <a:cubicBezTo>
                    <a:pt x="118" y="1239"/>
                    <a:pt x="0" y="2083"/>
                    <a:pt x="344" y="2790"/>
                  </a:cubicBezTo>
                  <a:cubicBezTo>
                    <a:pt x="668" y="3466"/>
                    <a:pt x="1352" y="3889"/>
                    <a:pt x="2094" y="3889"/>
                  </a:cubicBezTo>
                  <a:cubicBezTo>
                    <a:pt x="2131" y="3889"/>
                    <a:pt x="2169" y="3888"/>
                    <a:pt x="2206" y="3886"/>
                  </a:cubicBezTo>
                  <a:cubicBezTo>
                    <a:pt x="3279" y="3825"/>
                    <a:pt x="4099" y="2906"/>
                    <a:pt x="4036" y="1833"/>
                  </a:cubicBezTo>
                  <a:cubicBezTo>
                    <a:pt x="3991" y="1048"/>
                    <a:pt x="3477" y="369"/>
                    <a:pt x="2733" y="108"/>
                  </a:cubicBezTo>
                  <a:cubicBezTo>
                    <a:pt x="2524" y="36"/>
                    <a:pt x="2309" y="1"/>
                    <a:pt x="20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4"/>
            <p:cNvSpPr/>
            <p:nvPr/>
          </p:nvSpPr>
          <p:spPr>
            <a:xfrm>
              <a:off x="205100" y="-956800"/>
              <a:ext cx="98650" cy="51450"/>
            </a:xfrm>
            <a:custGeom>
              <a:avLst/>
              <a:gdLst/>
              <a:ahLst/>
              <a:cxnLst/>
              <a:rect l="l" t="t" r="r" b="b"/>
              <a:pathLst>
                <a:path w="3946" h="2058" extrusionOk="0">
                  <a:moveTo>
                    <a:pt x="3883" y="1"/>
                  </a:moveTo>
                  <a:lnTo>
                    <a:pt x="0" y="224"/>
                  </a:lnTo>
                  <a:cubicBezTo>
                    <a:pt x="58" y="1258"/>
                    <a:pt x="915" y="2057"/>
                    <a:pt x="1938" y="2057"/>
                  </a:cubicBezTo>
                  <a:cubicBezTo>
                    <a:pt x="1976" y="2057"/>
                    <a:pt x="2015" y="2056"/>
                    <a:pt x="2053" y="2054"/>
                  </a:cubicBezTo>
                  <a:cubicBezTo>
                    <a:pt x="3126" y="1993"/>
                    <a:pt x="3946" y="1074"/>
                    <a:pt x="38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4"/>
            <p:cNvSpPr/>
            <p:nvPr/>
          </p:nvSpPr>
          <p:spPr>
            <a:xfrm>
              <a:off x="276025" y="-873025"/>
              <a:ext cx="102475" cy="97250"/>
            </a:xfrm>
            <a:custGeom>
              <a:avLst/>
              <a:gdLst/>
              <a:ahLst/>
              <a:cxnLst/>
              <a:rect l="l" t="t" r="r" b="b"/>
              <a:pathLst>
                <a:path w="4099" h="3890" extrusionOk="0">
                  <a:moveTo>
                    <a:pt x="2094" y="1"/>
                  </a:moveTo>
                  <a:cubicBezTo>
                    <a:pt x="1549" y="1"/>
                    <a:pt x="1018" y="229"/>
                    <a:pt x="642" y="650"/>
                  </a:cubicBezTo>
                  <a:cubicBezTo>
                    <a:pt x="118" y="1239"/>
                    <a:pt x="1" y="2084"/>
                    <a:pt x="344" y="2791"/>
                  </a:cubicBezTo>
                  <a:cubicBezTo>
                    <a:pt x="669" y="3464"/>
                    <a:pt x="1353" y="3889"/>
                    <a:pt x="2095" y="3889"/>
                  </a:cubicBezTo>
                  <a:cubicBezTo>
                    <a:pt x="2132" y="3889"/>
                    <a:pt x="2169" y="3888"/>
                    <a:pt x="2206" y="3886"/>
                  </a:cubicBezTo>
                  <a:cubicBezTo>
                    <a:pt x="3279" y="3826"/>
                    <a:pt x="4099" y="2906"/>
                    <a:pt x="4036" y="1833"/>
                  </a:cubicBezTo>
                  <a:cubicBezTo>
                    <a:pt x="3991" y="1049"/>
                    <a:pt x="3477" y="367"/>
                    <a:pt x="2733" y="109"/>
                  </a:cubicBezTo>
                  <a:cubicBezTo>
                    <a:pt x="2523" y="36"/>
                    <a:pt x="2307" y="1"/>
                    <a:pt x="20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4"/>
            <p:cNvSpPr/>
            <p:nvPr/>
          </p:nvSpPr>
          <p:spPr>
            <a:xfrm>
              <a:off x="279850" y="-827200"/>
              <a:ext cx="98650" cy="51425"/>
            </a:xfrm>
            <a:custGeom>
              <a:avLst/>
              <a:gdLst/>
              <a:ahLst/>
              <a:cxnLst/>
              <a:rect l="l" t="t" r="r" b="b"/>
              <a:pathLst>
                <a:path w="3946" h="2057" extrusionOk="0">
                  <a:moveTo>
                    <a:pt x="3883" y="0"/>
                  </a:moveTo>
                  <a:lnTo>
                    <a:pt x="1" y="223"/>
                  </a:lnTo>
                  <a:cubicBezTo>
                    <a:pt x="59" y="1258"/>
                    <a:pt x="916" y="2057"/>
                    <a:pt x="1938" y="2057"/>
                  </a:cubicBezTo>
                  <a:cubicBezTo>
                    <a:pt x="1976" y="2057"/>
                    <a:pt x="2015" y="2055"/>
                    <a:pt x="2053" y="2053"/>
                  </a:cubicBezTo>
                  <a:cubicBezTo>
                    <a:pt x="3126" y="1993"/>
                    <a:pt x="3946" y="1073"/>
                    <a:pt x="38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4"/>
            <p:cNvSpPr/>
            <p:nvPr/>
          </p:nvSpPr>
          <p:spPr>
            <a:xfrm>
              <a:off x="350775" y="-743475"/>
              <a:ext cx="102500" cy="97225"/>
            </a:xfrm>
            <a:custGeom>
              <a:avLst/>
              <a:gdLst/>
              <a:ahLst/>
              <a:cxnLst/>
              <a:rect l="l" t="t" r="r" b="b"/>
              <a:pathLst>
                <a:path w="4100" h="3889" extrusionOk="0">
                  <a:moveTo>
                    <a:pt x="2096" y="0"/>
                  </a:moveTo>
                  <a:cubicBezTo>
                    <a:pt x="1551" y="0"/>
                    <a:pt x="1019" y="230"/>
                    <a:pt x="643" y="652"/>
                  </a:cubicBezTo>
                  <a:cubicBezTo>
                    <a:pt x="119" y="1238"/>
                    <a:pt x="1" y="2083"/>
                    <a:pt x="344" y="2790"/>
                  </a:cubicBezTo>
                  <a:cubicBezTo>
                    <a:pt x="669" y="3465"/>
                    <a:pt x="1350" y="3888"/>
                    <a:pt x="2094" y="3888"/>
                  </a:cubicBezTo>
                  <a:cubicBezTo>
                    <a:pt x="2132" y="3888"/>
                    <a:pt x="2169" y="3887"/>
                    <a:pt x="2207" y="3885"/>
                  </a:cubicBezTo>
                  <a:cubicBezTo>
                    <a:pt x="3280" y="3825"/>
                    <a:pt x="4099" y="2905"/>
                    <a:pt x="4037" y="1832"/>
                  </a:cubicBezTo>
                  <a:cubicBezTo>
                    <a:pt x="3989" y="1048"/>
                    <a:pt x="3475" y="368"/>
                    <a:pt x="2733" y="108"/>
                  </a:cubicBezTo>
                  <a:cubicBezTo>
                    <a:pt x="2525" y="35"/>
                    <a:pt x="2310" y="0"/>
                    <a:pt x="2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4"/>
            <p:cNvSpPr/>
            <p:nvPr/>
          </p:nvSpPr>
          <p:spPr>
            <a:xfrm>
              <a:off x="354600" y="-697675"/>
              <a:ext cx="98600" cy="51425"/>
            </a:xfrm>
            <a:custGeom>
              <a:avLst/>
              <a:gdLst/>
              <a:ahLst/>
              <a:cxnLst/>
              <a:rect l="l" t="t" r="r" b="b"/>
              <a:pathLst>
                <a:path w="3944" h="2057" extrusionOk="0">
                  <a:moveTo>
                    <a:pt x="3884" y="0"/>
                  </a:moveTo>
                  <a:lnTo>
                    <a:pt x="1" y="223"/>
                  </a:lnTo>
                  <a:cubicBezTo>
                    <a:pt x="59" y="1258"/>
                    <a:pt x="916" y="2057"/>
                    <a:pt x="1939" y="2057"/>
                  </a:cubicBezTo>
                  <a:cubicBezTo>
                    <a:pt x="1977" y="2057"/>
                    <a:pt x="2015" y="2055"/>
                    <a:pt x="2054" y="2053"/>
                  </a:cubicBezTo>
                  <a:cubicBezTo>
                    <a:pt x="3124" y="1993"/>
                    <a:pt x="3944" y="1073"/>
                    <a:pt x="38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4"/>
            <p:cNvSpPr/>
            <p:nvPr/>
          </p:nvSpPr>
          <p:spPr>
            <a:xfrm>
              <a:off x="425550" y="-613900"/>
              <a:ext cx="102400" cy="97225"/>
            </a:xfrm>
            <a:custGeom>
              <a:avLst/>
              <a:gdLst/>
              <a:ahLst/>
              <a:cxnLst/>
              <a:rect l="l" t="t" r="r" b="b"/>
              <a:pathLst>
                <a:path w="4096" h="3889" extrusionOk="0">
                  <a:moveTo>
                    <a:pt x="2093" y="0"/>
                  </a:moveTo>
                  <a:cubicBezTo>
                    <a:pt x="1548" y="0"/>
                    <a:pt x="1016" y="229"/>
                    <a:pt x="642" y="650"/>
                  </a:cubicBezTo>
                  <a:cubicBezTo>
                    <a:pt x="118" y="1239"/>
                    <a:pt x="0" y="2083"/>
                    <a:pt x="341" y="2790"/>
                  </a:cubicBezTo>
                  <a:cubicBezTo>
                    <a:pt x="668" y="3463"/>
                    <a:pt x="1350" y="3889"/>
                    <a:pt x="2092" y="3889"/>
                  </a:cubicBezTo>
                  <a:cubicBezTo>
                    <a:pt x="2129" y="3889"/>
                    <a:pt x="2166" y="3888"/>
                    <a:pt x="2204" y="3886"/>
                  </a:cubicBezTo>
                  <a:cubicBezTo>
                    <a:pt x="3276" y="3823"/>
                    <a:pt x="4096" y="2906"/>
                    <a:pt x="4033" y="1833"/>
                  </a:cubicBezTo>
                  <a:cubicBezTo>
                    <a:pt x="3988" y="1048"/>
                    <a:pt x="3474" y="366"/>
                    <a:pt x="2732" y="108"/>
                  </a:cubicBezTo>
                  <a:cubicBezTo>
                    <a:pt x="2523" y="35"/>
                    <a:pt x="2307" y="0"/>
                    <a:pt x="20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4"/>
            <p:cNvSpPr/>
            <p:nvPr/>
          </p:nvSpPr>
          <p:spPr>
            <a:xfrm>
              <a:off x="429300" y="-568100"/>
              <a:ext cx="98650" cy="51450"/>
            </a:xfrm>
            <a:custGeom>
              <a:avLst/>
              <a:gdLst/>
              <a:ahLst/>
              <a:cxnLst/>
              <a:rect l="l" t="t" r="r" b="b"/>
              <a:pathLst>
                <a:path w="3946" h="2058" extrusionOk="0">
                  <a:moveTo>
                    <a:pt x="3883" y="1"/>
                  </a:moveTo>
                  <a:lnTo>
                    <a:pt x="1" y="224"/>
                  </a:lnTo>
                  <a:cubicBezTo>
                    <a:pt x="61" y="1258"/>
                    <a:pt x="918" y="2057"/>
                    <a:pt x="1939" y="2057"/>
                  </a:cubicBezTo>
                  <a:cubicBezTo>
                    <a:pt x="1977" y="2057"/>
                    <a:pt x="2015" y="2056"/>
                    <a:pt x="2054" y="2054"/>
                  </a:cubicBezTo>
                  <a:cubicBezTo>
                    <a:pt x="3126" y="1991"/>
                    <a:pt x="3946" y="1074"/>
                    <a:pt x="38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4"/>
            <p:cNvSpPr/>
            <p:nvPr/>
          </p:nvSpPr>
          <p:spPr>
            <a:xfrm>
              <a:off x="-28575" y="-1042650"/>
              <a:ext cx="102425" cy="97300"/>
            </a:xfrm>
            <a:custGeom>
              <a:avLst/>
              <a:gdLst/>
              <a:ahLst/>
              <a:cxnLst/>
              <a:rect l="l" t="t" r="r" b="b"/>
              <a:pathLst>
                <a:path w="4097" h="3892" extrusionOk="0">
                  <a:moveTo>
                    <a:pt x="2095" y="1"/>
                  </a:moveTo>
                  <a:cubicBezTo>
                    <a:pt x="1550" y="1"/>
                    <a:pt x="1017" y="231"/>
                    <a:pt x="642" y="653"/>
                  </a:cubicBezTo>
                  <a:cubicBezTo>
                    <a:pt x="118" y="1239"/>
                    <a:pt x="0" y="2084"/>
                    <a:pt x="341" y="2793"/>
                  </a:cubicBezTo>
                  <a:cubicBezTo>
                    <a:pt x="668" y="3466"/>
                    <a:pt x="1350" y="3892"/>
                    <a:pt x="2094" y="3892"/>
                  </a:cubicBezTo>
                  <a:cubicBezTo>
                    <a:pt x="2131" y="3892"/>
                    <a:pt x="2169" y="3891"/>
                    <a:pt x="2206" y="3888"/>
                  </a:cubicBezTo>
                  <a:cubicBezTo>
                    <a:pt x="3276" y="3826"/>
                    <a:pt x="4096" y="2906"/>
                    <a:pt x="4033" y="1833"/>
                  </a:cubicBezTo>
                  <a:cubicBezTo>
                    <a:pt x="3988" y="1049"/>
                    <a:pt x="3474" y="369"/>
                    <a:pt x="2733" y="109"/>
                  </a:cubicBezTo>
                  <a:cubicBezTo>
                    <a:pt x="2524" y="36"/>
                    <a:pt x="2309" y="1"/>
                    <a:pt x="20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4"/>
            <p:cNvSpPr/>
            <p:nvPr/>
          </p:nvSpPr>
          <p:spPr>
            <a:xfrm>
              <a:off x="-24825" y="-996825"/>
              <a:ext cx="98675" cy="51475"/>
            </a:xfrm>
            <a:custGeom>
              <a:avLst/>
              <a:gdLst/>
              <a:ahLst/>
              <a:cxnLst/>
              <a:rect l="l" t="t" r="r" b="b"/>
              <a:pathLst>
                <a:path w="3947" h="2059" extrusionOk="0">
                  <a:moveTo>
                    <a:pt x="3883" y="0"/>
                  </a:moveTo>
                  <a:lnTo>
                    <a:pt x="1" y="226"/>
                  </a:lnTo>
                  <a:cubicBezTo>
                    <a:pt x="61" y="1259"/>
                    <a:pt x="921" y="2059"/>
                    <a:pt x="1945" y="2059"/>
                  </a:cubicBezTo>
                  <a:cubicBezTo>
                    <a:pt x="1982" y="2059"/>
                    <a:pt x="2019" y="2058"/>
                    <a:pt x="2056" y="2055"/>
                  </a:cubicBezTo>
                  <a:cubicBezTo>
                    <a:pt x="3126" y="1993"/>
                    <a:pt x="3946" y="1073"/>
                    <a:pt x="38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4"/>
            <p:cNvSpPr/>
            <p:nvPr/>
          </p:nvSpPr>
          <p:spPr>
            <a:xfrm>
              <a:off x="46125" y="-913075"/>
              <a:ext cx="102475" cy="97250"/>
            </a:xfrm>
            <a:custGeom>
              <a:avLst/>
              <a:gdLst/>
              <a:ahLst/>
              <a:cxnLst/>
              <a:rect l="l" t="t" r="r" b="b"/>
              <a:pathLst>
                <a:path w="4099" h="3890" extrusionOk="0">
                  <a:moveTo>
                    <a:pt x="2093" y="1"/>
                  </a:moveTo>
                  <a:cubicBezTo>
                    <a:pt x="1549" y="1"/>
                    <a:pt x="1018" y="230"/>
                    <a:pt x="642" y="651"/>
                  </a:cubicBezTo>
                  <a:cubicBezTo>
                    <a:pt x="118" y="1240"/>
                    <a:pt x="0" y="2084"/>
                    <a:pt x="344" y="2791"/>
                  </a:cubicBezTo>
                  <a:cubicBezTo>
                    <a:pt x="668" y="3467"/>
                    <a:pt x="1352" y="3890"/>
                    <a:pt x="2094" y="3890"/>
                  </a:cubicBezTo>
                  <a:cubicBezTo>
                    <a:pt x="2131" y="3890"/>
                    <a:pt x="2168" y="3889"/>
                    <a:pt x="2206" y="3886"/>
                  </a:cubicBezTo>
                  <a:cubicBezTo>
                    <a:pt x="3279" y="3826"/>
                    <a:pt x="4098" y="2906"/>
                    <a:pt x="4036" y="1834"/>
                  </a:cubicBezTo>
                  <a:cubicBezTo>
                    <a:pt x="3991" y="1049"/>
                    <a:pt x="3477" y="367"/>
                    <a:pt x="2732" y="109"/>
                  </a:cubicBezTo>
                  <a:cubicBezTo>
                    <a:pt x="2523" y="36"/>
                    <a:pt x="2307" y="1"/>
                    <a:pt x="2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4"/>
            <p:cNvSpPr/>
            <p:nvPr/>
          </p:nvSpPr>
          <p:spPr>
            <a:xfrm>
              <a:off x="49950" y="-867250"/>
              <a:ext cx="98575" cy="51425"/>
            </a:xfrm>
            <a:custGeom>
              <a:avLst/>
              <a:gdLst/>
              <a:ahLst/>
              <a:cxnLst/>
              <a:rect l="l" t="t" r="r" b="b"/>
              <a:pathLst>
                <a:path w="3943" h="2057" extrusionOk="0">
                  <a:moveTo>
                    <a:pt x="3883" y="1"/>
                  </a:moveTo>
                  <a:lnTo>
                    <a:pt x="0" y="224"/>
                  </a:lnTo>
                  <a:cubicBezTo>
                    <a:pt x="58" y="1258"/>
                    <a:pt x="915" y="2057"/>
                    <a:pt x="1938" y="2057"/>
                  </a:cubicBezTo>
                  <a:cubicBezTo>
                    <a:pt x="1976" y="2057"/>
                    <a:pt x="2014" y="2056"/>
                    <a:pt x="2053" y="2053"/>
                  </a:cubicBezTo>
                  <a:cubicBezTo>
                    <a:pt x="3126" y="1991"/>
                    <a:pt x="3943" y="1073"/>
                    <a:pt x="38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4"/>
            <p:cNvSpPr/>
            <p:nvPr/>
          </p:nvSpPr>
          <p:spPr>
            <a:xfrm>
              <a:off x="120875" y="-783525"/>
              <a:ext cx="102425" cy="97250"/>
            </a:xfrm>
            <a:custGeom>
              <a:avLst/>
              <a:gdLst/>
              <a:ahLst/>
              <a:cxnLst/>
              <a:rect l="l" t="t" r="r" b="b"/>
              <a:pathLst>
                <a:path w="4097" h="3890" extrusionOk="0">
                  <a:moveTo>
                    <a:pt x="2096" y="0"/>
                  </a:moveTo>
                  <a:cubicBezTo>
                    <a:pt x="1550" y="0"/>
                    <a:pt x="1017" y="230"/>
                    <a:pt x="642" y="652"/>
                  </a:cubicBezTo>
                  <a:cubicBezTo>
                    <a:pt x="118" y="1239"/>
                    <a:pt x="1" y="2083"/>
                    <a:pt x="341" y="2793"/>
                  </a:cubicBezTo>
                  <a:cubicBezTo>
                    <a:pt x="668" y="3464"/>
                    <a:pt x="1347" y="3889"/>
                    <a:pt x="2089" y="3889"/>
                  </a:cubicBezTo>
                  <a:cubicBezTo>
                    <a:pt x="2128" y="3889"/>
                    <a:pt x="2167" y="3888"/>
                    <a:pt x="2206" y="3885"/>
                  </a:cubicBezTo>
                  <a:cubicBezTo>
                    <a:pt x="3277" y="3825"/>
                    <a:pt x="4096" y="2905"/>
                    <a:pt x="4034" y="1833"/>
                  </a:cubicBezTo>
                  <a:cubicBezTo>
                    <a:pt x="3988" y="1048"/>
                    <a:pt x="3475" y="369"/>
                    <a:pt x="2733" y="108"/>
                  </a:cubicBezTo>
                  <a:cubicBezTo>
                    <a:pt x="2524" y="36"/>
                    <a:pt x="2309" y="0"/>
                    <a:pt x="2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4"/>
            <p:cNvSpPr/>
            <p:nvPr/>
          </p:nvSpPr>
          <p:spPr>
            <a:xfrm>
              <a:off x="124625" y="-737725"/>
              <a:ext cx="98675" cy="51450"/>
            </a:xfrm>
            <a:custGeom>
              <a:avLst/>
              <a:gdLst/>
              <a:ahLst/>
              <a:cxnLst/>
              <a:rect l="l" t="t" r="r" b="b"/>
              <a:pathLst>
                <a:path w="3947" h="2058" extrusionOk="0">
                  <a:moveTo>
                    <a:pt x="3884" y="1"/>
                  </a:moveTo>
                  <a:lnTo>
                    <a:pt x="1" y="226"/>
                  </a:lnTo>
                  <a:cubicBezTo>
                    <a:pt x="61" y="1259"/>
                    <a:pt x="916" y="2057"/>
                    <a:pt x="1937" y="2057"/>
                  </a:cubicBezTo>
                  <a:cubicBezTo>
                    <a:pt x="1976" y="2057"/>
                    <a:pt x="2016" y="2056"/>
                    <a:pt x="2056" y="2053"/>
                  </a:cubicBezTo>
                  <a:cubicBezTo>
                    <a:pt x="3127" y="1993"/>
                    <a:pt x="3946" y="1073"/>
                    <a:pt x="38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4"/>
            <p:cNvSpPr/>
            <p:nvPr/>
          </p:nvSpPr>
          <p:spPr>
            <a:xfrm>
              <a:off x="195625" y="-653950"/>
              <a:ext cx="102425" cy="97250"/>
            </a:xfrm>
            <a:custGeom>
              <a:avLst/>
              <a:gdLst/>
              <a:ahLst/>
              <a:cxnLst/>
              <a:rect l="l" t="t" r="r" b="b"/>
              <a:pathLst>
                <a:path w="4097" h="3890" extrusionOk="0">
                  <a:moveTo>
                    <a:pt x="2093" y="0"/>
                  </a:moveTo>
                  <a:cubicBezTo>
                    <a:pt x="1549" y="0"/>
                    <a:pt x="1017" y="229"/>
                    <a:pt x="642" y="650"/>
                  </a:cubicBezTo>
                  <a:cubicBezTo>
                    <a:pt x="119" y="1239"/>
                    <a:pt x="1" y="2084"/>
                    <a:pt x="342" y="2791"/>
                  </a:cubicBezTo>
                  <a:cubicBezTo>
                    <a:pt x="669" y="3466"/>
                    <a:pt x="1350" y="3889"/>
                    <a:pt x="2092" y="3889"/>
                  </a:cubicBezTo>
                  <a:cubicBezTo>
                    <a:pt x="2129" y="3889"/>
                    <a:pt x="2167" y="3888"/>
                    <a:pt x="2204" y="3886"/>
                  </a:cubicBezTo>
                  <a:cubicBezTo>
                    <a:pt x="3277" y="3826"/>
                    <a:pt x="4096" y="2906"/>
                    <a:pt x="4034" y="1833"/>
                  </a:cubicBezTo>
                  <a:cubicBezTo>
                    <a:pt x="3989" y="1049"/>
                    <a:pt x="3475" y="367"/>
                    <a:pt x="2733" y="109"/>
                  </a:cubicBezTo>
                  <a:cubicBezTo>
                    <a:pt x="2524" y="36"/>
                    <a:pt x="2307" y="0"/>
                    <a:pt x="20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4"/>
            <p:cNvSpPr/>
            <p:nvPr/>
          </p:nvSpPr>
          <p:spPr>
            <a:xfrm>
              <a:off x="199400" y="-608125"/>
              <a:ext cx="98650" cy="51425"/>
            </a:xfrm>
            <a:custGeom>
              <a:avLst/>
              <a:gdLst/>
              <a:ahLst/>
              <a:cxnLst/>
              <a:rect l="l" t="t" r="r" b="b"/>
              <a:pathLst>
                <a:path w="3946" h="2057" extrusionOk="0">
                  <a:moveTo>
                    <a:pt x="3883" y="0"/>
                  </a:moveTo>
                  <a:lnTo>
                    <a:pt x="0" y="223"/>
                  </a:lnTo>
                  <a:cubicBezTo>
                    <a:pt x="58" y="1257"/>
                    <a:pt x="915" y="2056"/>
                    <a:pt x="1938" y="2056"/>
                  </a:cubicBezTo>
                  <a:cubicBezTo>
                    <a:pt x="1976" y="2056"/>
                    <a:pt x="2014" y="2055"/>
                    <a:pt x="2053" y="2053"/>
                  </a:cubicBezTo>
                  <a:cubicBezTo>
                    <a:pt x="3126" y="1990"/>
                    <a:pt x="3945" y="1073"/>
                    <a:pt x="38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4"/>
            <p:cNvSpPr/>
            <p:nvPr/>
          </p:nvSpPr>
          <p:spPr>
            <a:xfrm>
              <a:off x="270400" y="-524400"/>
              <a:ext cx="102400" cy="97275"/>
            </a:xfrm>
            <a:custGeom>
              <a:avLst/>
              <a:gdLst/>
              <a:ahLst/>
              <a:cxnLst/>
              <a:rect l="l" t="t" r="r" b="b"/>
              <a:pathLst>
                <a:path w="4096" h="3891" extrusionOk="0">
                  <a:moveTo>
                    <a:pt x="2092" y="1"/>
                  </a:moveTo>
                  <a:cubicBezTo>
                    <a:pt x="1547" y="1"/>
                    <a:pt x="1016" y="231"/>
                    <a:pt x="642" y="652"/>
                  </a:cubicBezTo>
                  <a:cubicBezTo>
                    <a:pt x="118" y="1238"/>
                    <a:pt x="0" y="2083"/>
                    <a:pt x="341" y="2792"/>
                  </a:cubicBezTo>
                  <a:cubicBezTo>
                    <a:pt x="668" y="3465"/>
                    <a:pt x="1350" y="3891"/>
                    <a:pt x="2092" y="3891"/>
                  </a:cubicBezTo>
                  <a:cubicBezTo>
                    <a:pt x="2129" y="3891"/>
                    <a:pt x="2166" y="3890"/>
                    <a:pt x="2203" y="3887"/>
                  </a:cubicBezTo>
                  <a:cubicBezTo>
                    <a:pt x="3276" y="3825"/>
                    <a:pt x="4096" y="2905"/>
                    <a:pt x="4033" y="1835"/>
                  </a:cubicBezTo>
                  <a:cubicBezTo>
                    <a:pt x="3988" y="1048"/>
                    <a:pt x="3474" y="368"/>
                    <a:pt x="2732" y="110"/>
                  </a:cubicBezTo>
                  <a:cubicBezTo>
                    <a:pt x="2523" y="36"/>
                    <a:pt x="2306" y="1"/>
                    <a:pt x="2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4"/>
            <p:cNvSpPr/>
            <p:nvPr/>
          </p:nvSpPr>
          <p:spPr>
            <a:xfrm>
              <a:off x="274554" y="-478507"/>
              <a:ext cx="98650" cy="51475"/>
            </a:xfrm>
            <a:custGeom>
              <a:avLst/>
              <a:gdLst/>
              <a:ahLst/>
              <a:cxnLst/>
              <a:rect l="l" t="t" r="r" b="b"/>
              <a:pathLst>
                <a:path w="3946" h="2059" extrusionOk="0">
                  <a:moveTo>
                    <a:pt x="3883" y="0"/>
                  </a:moveTo>
                  <a:lnTo>
                    <a:pt x="0" y="226"/>
                  </a:lnTo>
                  <a:cubicBezTo>
                    <a:pt x="58" y="1260"/>
                    <a:pt x="915" y="2059"/>
                    <a:pt x="1938" y="2059"/>
                  </a:cubicBezTo>
                  <a:cubicBezTo>
                    <a:pt x="1976" y="2059"/>
                    <a:pt x="2015" y="2058"/>
                    <a:pt x="2053" y="2055"/>
                  </a:cubicBezTo>
                  <a:cubicBezTo>
                    <a:pt x="3126" y="1993"/>
                    <a:pt x="3946" y="1073"/>
                    <a:pt x="38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 name="Google Shape;730;p34"/>
          <p:cNvGrpSpPr/>
          <p:nvPr/>
        </p:nvGrpSpPr>
        <p:grpSpPr>
          <a:xfrm>
            <a:off x="7918400" y="847713"/>
            <a:ext cx="572375" cy="587175"/>
            <a:chOff x="201400" y="3973288"/>
            <a:chExt cx="572375" cy="587175"/>
          </a:xfrm>
        </p:grpSpPr>
        <p:sp>
          <p:nvSpPr>
            <p:cNvPr id="731" name="Google Shape;731;p34"/>
            <p:cNvSpPr/>
            <p:nvPr/>
          </p:nvSpPr>
          <p:spPr>
            <a:xfrm>
              <a:off x="361850" y="3973288"/>
              <a:ext cx="27150" cy="22075"/>
            </a:xfrm>
            <a:custGeom>
              <a:avLst/>
              <a:gdLst/>
              <a:ahLst/>
              <a:cxnLst/>
              <a:rect l="l" t="t" r="r" b="b"/>
              <a:pathLst>
                <a:path w="1086" h="883" extrusionOk="0">
                  <a:moveTo>
                    <a:pt x="761" y="1"/>
                  </a:moveTo>
                  <a:lnTo>
                    <a:pt x="0" y="550"/>
                  </a:lnTo>
                  <a:lnTo>
                    <a:pt x="1086" y="883"/>
                  </a:lnTo>
                  <a:lnTo>
                    <a:pt x="7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4"/>
            <p:cNvSpPr/>
            <p:nvPr/>
          </p:nvSpPr>
          <p:spPr>
            <a:xfrm>
              <a:off x="389350" y="3981738"/>
              <a:ext cx="27150" cy="22075"/>
            </a:xfrm>
            <a:custGeom>
              <a:avLst/>
              <a:gdLst/>
              <a:ahLst/>
              <a:cxnLst/>
              <a:rect l="l" t="t" r="r" b="b"/>
              <a:pathLst>
                <a:path w="1086" h="883" extrusionOk="0">
                  <a:moveTo>
                    <a:pt x="764" y="0"/>
                  </a:moveTo>
                  <a:lnTo>
                    <a:pt x="1" y="549"/>
                  </a:lnTo>
                  <a:lnTo>
                    <a:pt x="1086" y="882"/>
                  </a:lnTo>
                  <a:lnTo>
                    <a:pt x="7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4"/>
            <p:cNvSpPr/>
            <p:nvPr/>
          </p:nvSpPr>
          <p:spPr>
            <a:xfrm>
              <a:off x="664625" y="4066138"/>
              <a:ext cx="27175" cy="22025"/>
            </a:xfrm>
            <a:custGeom>
              <a:avLst/>
              <a:gdLst/>
              <a:ahLst/>
              <a:cxnLst/>
              <a:rect l="l" t="t" r="r" b="b"/>
              <a:pathLst>
                <a:path w="1087" h="881" extrusionOk="0">
                  <a:moveTo>
                    <a:pt x="762" y="1"/>
                  </a:moveTo>
                  <a:lnTo>
                    <a:pt x="1" y="548"/>
                  </a:lnTo>
                  <a:lnTo>
                    <a:pt x="1086" y="880"/>
                  </a:lnTo>
                  <a:lnTo>
                    <a:pt x="773" y="29"/>
                  </a:lnTo>
                  <a:lnTo>
                    <a:pt x="7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4"/>
            <p:cNvSpPr/>
            <p:nvPr/>
          </p:nvSpPr>
          <p:spPr>
            <a:xfrm>
              <a:off x="609575" y="4049288"/>
              <a:ext cx="27150" cy="22000"/>
            </a:xfrm>
            <a:custGeom>
              <a:avLst/>
              <a:gdLst/>
              <a:ahLst/>
              <a:cxnLst/>
              <a:rect l="l" t="t" r="r" b="b"/>
              <a:pathLst>
                <a:path w="1086" h="880" extrusionOk="0">
                  <a:moveTo>
                    <a:pt x="761" y="0"/>
                  </a:moveTo>
                  <a:lnTo>
                    <a:pt x="0" y="547"/>
                  </a:lnTo>
                  <a:lnTo>
                    <a:pt x="1085" y="880"/>
                  </a:lnTo>
                  <a:lnTo>
                    <a:pt x="7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4"/>
            <p:cNvSpPr/>
            <p:nvPr/>
          </p:nvSpPr>
          <p:spPr>
            <a:xfrm>
              <a:off x="582000" y="4040788"/>
              <a:ext cx="27150" cy="22075"/>
            </a:xfrm>
            <a:custGeom>
              <a:avLst/>
              <a:gdLst/>
              <a:ahLst/>
              <a:cxnLst/>
              <a:rect l="l" t="t" r="r" b="b"/>
              <a:pathLst>
                <a:path w="1086" h="883" extrusionOk="0">
                  <a:moveTo>
                    <a:pt x="764" y="1"/>
                  </a:moveTo>
                  <a:lnTo>
                    <a:pt x="1" y="550"/>
                  </a:lnTo>
                  <a:lnTo>
                    <a:pt x="1086" y="883"/>
                  </a:lnTo>
                  <a:lnTo>
                    <a:pt x="7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4"/>
            <p:cNvSpPr/>
            <p:nvPr/>
          </p:nvSpPr>
          <p:spPr>
            <a:xfrm>
              <a:off x="692150" y="4074563"/>
              <a:ext cx="27150" cy="22025"/>
            </a:xfrm>
            <a:custGeom>
              <a:avLst/>
              <a:gdLst/>
              <a:ahLst/>
              <a:cxnLst/>
              <a:rect l="l" t="t" r="r" b="b"/>
              <a:pathLst>
                <a:path w="1086" h="881" extrusionOk="0">
                  <a:moveTo>
                    <a:pt x="763" y="1"/>
                  </a:moveTo>
                  <a:lnTo>
                    <a:pt x="0" y="548"/>
                  </a:lnTo>
                  <a:lnTo>
                    <a:pt x="1085" y="881"/>
                  </a:lnTo>
                  <a:lnTo>
                    <a:pt x="1077" y="857"/>
                  </a:lnTo>
                  <a:lnTo>
                    <a:pt x="7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4"/>
            <p:cNvSpPr/>
            <p:nvPr/>
          </p:nvSpPr>
          <p:spPr>
            <a:xfrm>
              <a:off x="718525" y="4082688"/>
              <a:ext cx="27150" cy="22000"/>
            </a:xfrm>
            <a:custGeom>
              <a:avLst/>
              <a:gdLst/>
              <a:ahLst/>
              <a:cxnLst/>
              <a:rect l="l" t="t" r="r" b="b"/>
              <a:pathLst>
                <a:path w="1086" h="880" extrusionOk="0">
                  <a:moveTo>
                    <a:pt x="761" y="0"/>
                  </a:moveTo>
                  <a:lnTo>
                    <a:pt x="22" y="532"/>
                  </a:lnTo>
                  <a:lnTo>
                    <a:pt x="0" y="547"/>
                  </a:lnTo>
                  <a:lnTo>
                    <a:pt x="1085" y="880"/>
                  </a:lnTo>
                  <a:lnTo>
                    <a:pt x="7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4"/>
            <p:cNvSpPr/>
            <p:nvPr/>
          </p:nvSpPr>
          <p:spPr>
            <a:xfrm>
              <a:off x="746025" y="4091113"/>
              <a:ext cx="27200" cy="22025"/>
            </a:xfrm>
            <a:custGeom>
              <a:avLst/>
              <a:gdLst/>
              <a:ahLst/>
              <a:cxnLst/>
              <a:rect l="l" t="t" r="r" b="b"/>
              <a:pathLst>
                <a:path w="1088" h="881" extrusionOk="0">
                  <a:moveTo>
                    <a:pt x="763" y="0"/>
                  </a:moveTo>
                  <a:lnTo>
                    <a:pt x="0" y="547"/>
                  </a:lnTo>
                  <a:lnTo>
                    <a:pt x="1088" y="880"/>
                  </a:lnTo>
                  <a:lnTo>
                    <a:pt x="1088" y="880"/>
                  </a:lnTo>
                  <a:lnTo>
                    <a:pt x="7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4"/>
            <p:cNvSpPr/>
            <p:nvPr/>
          </p:nvSpPr>
          <p:spPr>
            <a:xfrm>
              <a:off x="637075" y="4057713"/>
              <a:ext cx="27150" cy="22025"/>
            </a:xfrm>
            <a:custGeom>
              <a:avLst/>
              <a:gdLst/>
              <a:ahLst/>
              <a:cxnLst/>
              <a:rect l="l" t="t" r="r" b="b"/>
              <a:pathLst>
                <a:path w="1086" h="881" extrusionOk="0">
                  <a:moveTo>
                    <a:pt x="761" y="0"/>
                  </a:moveTo>
                  <a:lnTo>
                    <a:pt x="1" y="547"/>
                  </a:lnTo>
                  <a:lnTo>
                    <a:pt x="1086" y="880"/>
                  </a:lnTo>
                  <a:lnTo>
                    <a:pt x="7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4"/>
            <p:cNvSpPr/>
            <p:nvPr/>
          </p:nvSpPr>
          <p:spPr>
            <a:xfrm>
              <a:off x="444425" y="3998588"/>
              <a:ext cx="27100" cy="22075"/>
            </a:xfrm>
            <a:custGeom>
              <a:avLst/>
              <a:gdLst/>
              <a:ahLst/>
              <a:cxnLst/>
              <a:rect l="l" t="t" r="r" b="b"/>
              <a:pathLst>
                <a:path w="1084" h="883" extrusionOk="0">
                  <a:moveTo>
                    <a:pt x="761" y="1"/>
                  </a:moveTo>
                  <a:lnTo>
                    <a:pt x="0" y="550"/>
                  </a:lnTo>
                  <a:lnTo>
                    <a:pt x="1083" y="883"/>
                  </a:lnTo>
                  <a:lnTo>
                    <a:pt x="7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4"/>
            <p:cNvSpPr/>
            <p:nvPr/>
          </p:nvSpPr>
          <p:spPr>
            <a:xfrm>
              <a:off x="416850" y="3990163"/>
              <a:ext cx="27175" cy="22075"/>
            </a:xfrm>
            <a:custGeom>
              <a:avLst/>
              <a:gdLst/>
              <a:ahLst/>
              <a:cxnLst/>
              <a:rect l="l" t="t" r="r" b="b"/>
              <a:pathLst>
                <a:path w="1087" h="883" extrusionOk="0">
                  <a:moveTo>
                    <a:pt x="764" y="0"/>
                  </a:moveTo>
                  <a:lnTo>
                    <a:pt x="1" y="549"/>
                  </a:lnTo>
                  <a:lnTo>
                    <a:pt x="1086" y="882"/>
                  </a:lnTo>
                  <a:lnTo>
                    <a:pt x="1086" y="882"/>
                  </a:lnTo>
                  <a:lnTo>
                    <a:pt x="7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4"/>
            <p:cNvSpPr/>
            <p:nvPr/>
          </p:nvSpPr>
          <p:spPr>
            <a:xfrm>
              <a:off x="554500" y="4032363"/>
              <a:ext cx="27150" cy="22075"/>
            </a:xfrm>
            <a:custGeom>
              <a:avLst/>
              <a:gdLst/>
              <a:ahLst/>
              <a:cxnLst/>
              <a:rect l="l" t="t" r="r" b="b"/>
              <a:pathLst>
                <a:path w="1086" h="883" extrusionOk="0">
                  <a:moveTo>
                    <a:pt x="761" y="1"/>
                  </a:moveTo>
                  <a:lnTo>
                    <a:pt x="1" y="550"/>
                  </a:lnTo>
                  <a:lnTo>
                    <a:pt x="1086" y="883"/>
                  </a:lnTo>
                  <a:lnTo>
                    <a:pt x="7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4"/>
            <p:cNvSpPr/>
            <p:nvPr/>
          </p:nvSpPr>
          <p:spPr>
            <a:xfrm>
              <a:off x="471925" y="4007063"/>
              <a:ext cx="27150" cy="22025"/>
            </a:xfrm>
            <a:custGeom>
              <a:avLst/>
              <a:gdLst/>
              <a:ahLst/>
              <a:cxnLst/>
              <a:rect l="l" t="t" r="r" b="b"/>
              <a:pathLst>
                <a:path w="1086" h="881" extrusionOk="0">
                  <a:moveTo>
                    <a:pt x="762" y="1"/>
                  </a:moveTo>
                  <a:lnTo>
                    <a:pt x="1" y="548"/>
                  </a:lnTo>
                  <a:lnTo>
                    <a:pt x="1086" y="881"/>
                  </a:lnTo>
                  <a:lnTo>
                    <a:pt x="7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4"/>
            <p:cNvSpPr/>
            <p:nvPr/>
          </p:nvSpPr>
          <p:spPr>
            <a:xfrm>
              <a:off x="499425" y="4015513"/>
              <a:ext cx="27175" cy="22000"/>
            </a:xfrm>
            <a:custGeom>
              <a:avLst/>
              <a:gdLst/>
              <a:ahLst/>
              <a:cxnLst/>
              <a:rect l="l" t="t" r="r" b="b"/>
              <a:pathLst>
                <a:path w="1087" h="880" extrusionOk="0">
                  <a:moveTo>
                    <a:pt x="762" y="0"/>
                  </a:moveTo>
                  <a:lnTo>
                    <a:pt x="1" y="547"/>
                  </a:lnTo>
                  <a:lnTo>
                    <a:pt x="1086" y="880"/>
                  </a:lnTo>
                  <a:lnTo>
                    <a:pt x="7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4"/>
            <p:cNvSpPr/>
            <p:nvPr/>
          </p:nvSpPr>
          <p:spPr>
            <a:xfrm>
              <a:off x="526950" y="4023938"/>
              <a:ext cx="27150" cy="22025"/>
            </a:xfrm>
            <a:custGeom>
              <a:avLst/>
              <a:gdLst/>
              <a:ahLst/>
              <a:cxnLst/>
              <a:rect l="l" t="t" r="r" b="b"/>
              <a:pathLst>
                <a:path w="1086" h="881" extrusionOk="0">
                  <a:moveTo>
                    <a:pt x="763" y="0"/>
                  </a:moveTo>
                  <a:lnTo>
                    <a:pt x="0" y="547"/>
                  </a:lnTo>
                  <a:lnTo>
                    <a:pt x="1085" y="880"/>
                  </a:lnTo>
                  <a:lnTo>
                    <a:pt x="7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4"/>
            <p:cNvSpPr/>
            <p:nvPr/>
          </p:nvSpPr>
          <p:spPr>
            <a:xfrm>
              <a:off x="613125" y="4538413"/>
              <a:ext cx="27100" cy="22050"/>
            </a:xfrm>
            <a:custGeom>
              <a:avLst/>
              <a:gdLst/>
              <a:ahLst/>
              <a:cxnLst/>
              <a:rect l="l" t="t" r="r" b="b"/>
              <a:pathLst>
                <a:path w="1084" h="882" extrusionOk="0">
                  <a:moveTo>
                    <a:pt x="1" y="0"/>
                  </a:moveTo>
                  <a:lnTo>
                    <a:pt x="323" y="882"/>
                  </a:lnTo>
                  <a:lnTo>
                    <a:pt x="1084" y="333"/>
                  </a:lnTo>
                  <a:lnTo>
                    <a:pt x="1" y="0"/>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4"/>
            <p:cNvSpPr/>
            <p:nvPr/>
          </p:nvSpPr>
          <p:spPr>
            <a:xfrm>
              <a:off x="585575" y="4529963"/>
              <a:ext cx="27150" cy="22075"/>
            </a:xfrm>
            <a:custGeom>
              <a:avLst/>
              <a:gdLst/>
              <a:ahLst/>
              <a:cxnLst/>
              <a:rect l="l" t="t" r="r" b="b"/>
              <a:pathLst>
                <a:path w="1086" h="883" extrusionOk="0">
                  <a:moveTo>
                    <a:pt x="1" y="1"/>
                  </a:moveTo>
                  <a:lnTo>
                    <a:pt x="325" y="883"/>
                  </a:lnTo>
                  <a:lnTo>
                    <a:pt x="1086" y="334"/>
                  </a:lnTo>
                  <a:lnTo>
                    <a:pt x="1"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4"/>
            <p:cNvSpPr/>
            <p:nvPr/>
          </p:nvSpPr>
          <p:spPr>
            <a:xfrm>
              <a:off x="558075" y="4521538"/>
              <a:ext cx="27150" cy="22075"/>
            </a:xfrm>
            <a:custGeom>
              <a:avLst/>
              <a:gdLst/>
              <a:ahLst/>
              <a:cxnLst/>
              <a:rect l="l" t="t" r="r" b="b"/>
              <a:pathLst>
                <a:path w="1086" h="883" extrusionOk="0">
                  <a:moveTo>
                    <a:pt x="0" y="1"/>
                  </a:moveTo>
                  <a:lnTo>
                    <a:pt x="324" y="883"/>
                  </a:lnTo>
                  <a:lnTo>
                    <a:pt x="1085" y="333"/>
                  </a:lnTo>
                  <a:lnTo>
                    <a:pt x="0"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4"/>
            <p:cNvSpPr/>
            <p:nvPr/>
          </p:nvSpPr>
          <p:spPr>
            <a:xfrm>
              <a:off x="337900" y="4454038"/>
              <a:ext cx="27150" cy="22075"/>
            </a:xfrm>
            <a:custGeom>
              <a:avLst/>
              <a:gdLst/>
              <a:ahLst/>
              <a:cxnLst/>
              <a:rect l="l" t="t" r="r" b="b"/>
              <a:pathLst>
                <a:path w="1086" h="883" extrusionOk="0">
                  <a:moveTo>
                    <a:pt x="1" y="1"/>
                  </a:moveTo>
                  <a:lnTo>
                    <a:pt x="323" y="883"/>
                  </a:lnTo>
                  <a:lnTo>
                    <a:pt x="1086" y="334"/>
                  </a:lnTo>
                  <a:lnTo>
                    <a:pt x="1"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4"/>
            <p:cNvSpPr/>
            <p:nvPr/>
          </p:nvSpPr>
          <p:spPr>
            <a:xfrm>
              <a:off x="365425" y="4462463"/>
              <a:ext cx="27150" cy="22075"/>
            </a:xfrm>
            <a:custGeom>
              <a:avLst/>
              <a:gdLst/>
              <a:ahLst/>
              <a:cxnLst/>
              <a:rect l="l" t="t" r="r" b="b"/>
              <a:pathLst>
                <a:path w="1086" h="883" extrusionOk="0">
                  <a:moveTo>
                    <a:pt x="0" y="1"/>
                  </a:moveTo>
                  <a:lnTo>
                    <a:pt x="324" y="883"/>
                  </a:lnTo>
                  <a:lnTo>
                    <a:pt x="1085" y="334"/>
                  </a:lnTo>
                  <a:lnTo>
                    <a:pt x="0"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4"/>
            <p:cNvSpPr/>
            <p:nvPr/>
          </p:nvSpPr>
          <p:spPr>
            <a:xfrm>
              <a:off x="310350" y="4445613"/>
              <a:ext cx="27150" cy="22025"/>
            </a:xfrm>
            <a:custGeom>
              <a:avLst/>
              <a:gdLst/>
              <a:ahLst/>
              <a:cxnLst/>
              <a:rect l="l" t="t" r="r" b="b"/>
              <a:pathLst>
                <a:path w="1086" h="881" extrusionOk="0">
                  <a:moveTo>
                    <a:pt x="0" y="1"/>
                  </a:moveTo>
                  <a:lnTo>
                    <a:pt x="325" y="880"/>
                  </a:lnTo>
                  <a:lnTo>
                    <a:pt x="1085" y="333"/>
                  </a:lnTo>
                  <a:lnTo>
                    <a:pt x="0"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4"/>
            <p:cNvSpPr/>
            <p:nvPr/>
          </p:nvSpPr>
          <p:spPr>
            <a:xfrm>
              <a:off x="503050" y="4504688"/>
              <a:ext cx="27150" cy="22075"/>
            </a:xfrm>
            <a:custGeom>
              <a:avLst/>
              <a:gdLst/>
              <a:ahLst/>
              <a:cxnLst/>
              <a:rect l="l" t="t" r="r" b="b"/>
              <a:pathLst>
                <a:path w="1086" h="883" extrusionOk="0">
                  <a:moveTo>
                    <a:pt x="1" y="0"/>
                  </a:moveTo>
                  <a:lnTo>
                    <a:pt x="323" y="882"/>
                  </a:lnTo>
                  <a:lnTo>
                    <a:pt x="1086" y="333"/>
                  </a:lnTo>
                  <a:lnTo>
                    <a:pt x="1" y="0"/>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4"/>
            <p:cNvSpPr/>
            <p:nvPr/>
          </p:nvSpPr>
          <p:spPr>
            <a:xfrm>
              <a:off x="530550" y="4513113"/>
              <a:ext cx="27175" cy="22075"/>
            </a:xfrm>
            <a:custGeom>
              <a:avLst/>
              <a:gdLst/>
              <a:ahLst/>
              <a:cxnLst/>
              <a:rect l="l" t="t" r="r" b="b"/>
              <a:pathLst>
                <a:path w="1087" h="883" extrusionOk="0">
                  <a:moveTo>
                    <a:pt x="1" y="0"/>
                  </a:moveTo>
                  <a:lnTo>
                    <a:pt x="325" y="882"/>
                  </a:lnTo>
                  <a:lnTo>
                    <a:pt x="1086" y="333"/>
                  </a:lnTo>
                  <a:lnTo>
                    <a:pt x="1" y="0"/>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4"/>
            <p:cNvSpPr/>
            <p:nvPr/>
          </p:nvSpPr>
          <p:spPr>
            <a:xfrm>
              <a:off x="392925" y="4470913"/>
              <a:ext cx="27200" cy="22075"/>
            </a:xfrm>
            <a:custGeom>
              <a:avLst/>
              <a:gdLst/>
              <a:ahLst/>
              <a:cxnLst/>
              <a:rect l="l" t="t" r="r" b="b"/>
              <a:pathLst>
                <a:path w="1088" h="883" extrusionOk="0">
                  <a:moveTo>
                    <a:pt x="0" y="0"/>
                  </a:moveTo>
                  <a:lnTo>
                    <a:pt x="325" y="882"/>
                  </a:lnTo>
                  <a:lnTo>
                    <a:pt x="1088" y="333"/>
                  </a:lnTo>
                  <a:lnTo>
                    <a:pt x="0" y="0"/>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4"/>
            <p:cNvSpPr/>
            <p:nvPr/>
          </p:nvSpPr>
          <p:spPr>
            <a:xfrm>
              <a:off x="475550" y="4496238"/>
              <a:ext cx="27150" cy="22025"/>
            </a:xfrm>
            <a:custGeom>
              <a:avLst/>
              <a:gdLst/>
              <a:ahLst/>
              <a:cxnLst/>
              <a:rect l="l" t="t" r="r" b="b"/>
              <a:pathLst>
                <a:path w="1086" h="881" extrusionOk="0">
                  <a:moveTo>
                    <a:pt x="0" y="1"/>
                  </a:moveTo>
                  <a:lnTo>
                    <a:pt x="323" y="881"/>
                  </a:lnTo>
                  <a:lnTo>
                    <a:pt x="1086" y="334"/>
                  </a:lnTo>
                  <a:lnTo>
                    <a:pt x="0"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4"/>
            <p:cNvSpPr/>
            <p:nvPr/>
          </p:nvSpPr>
          <p:spPr>
            <a:xfrm>
              <a:off x="448000" y="4487813"/>
              <a:ext cx="27150" cy="22025"/>
            </a:xfrm>
            <a:custGeom>
              <a:avLst/>
              <a:gdLst/>
              <a:ahLst/>
              <a:cxnLst/>
              <a:rect l="l" t="t" r="r" b="b"/>
              <a:pathLst>
                <a:path w="1086" h="881" extrusionOk="0">
                  <a:moveTo>
                    <a:pt x="0" y="1"/>
                  </a:moveTo>
                  <a:lnTo>
                    <a:pt x="324" y="881"/>
                  </a:lnTo>
                  <a:lnTo>
                    <a:pt x="1085" y="334"/>
                  </a:lnTo>
                  <a:lnTo>
                    <a:pt x="0"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4"/>
            <p:cNvSpPr/>
            <p:nvPr/>
          </p:nvSpPr>
          <p:spPr>
            <a:xfrm>
              <a:off x="420475" y="4479388"/>
              <a:ext cx="27150" cy="22025"/>
            </a:xfrm>
            <a:custGeom>
              <a:avLst/>
              <a:gdLst/>
              <a:ahLst/>
              <a:cxnLst/>
              <a:rect l="l" t="t" r="r" b="b"/>
              <a:pathLst>
                <a:path w="1086" h="881" extrusionOk="0">
                  <a:moveTo>
                    <a:pt x="1" y="1"/>
                  </a:moveTo>
                  <a:lnTo>
                    <a:pt x="325" y="880"/>
                  </a:lnTo>
                  <a:lnTo>
                    <a:pt x="1086" y="331"/>
                  </a:lnTo>
                  <a:lnTo>
                    <a:pt x="1"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4"/>
            <p:cNvSpPr/>
            <p:nvPr/>
          </p:nvSpPr>
          <p:spPr>
            <a:xfrm>
              <a:off x="201400" y="3978538"/>
              <a:ext cx="572375" cy="568375"/>
            </a:xfrm>
            <a:custGeom>
              <a:avLst/>
              <a:gdLst/>
              <a:ahLst/>
              <a:cxnLst/>
              <a:rect l="l" t="t" r="r" b="b"/>
              <a:pathLst>
                <a:path w="22895" h="22735" extrusionOk="0">
                  <a:moveTo>
                    <a:pt x="5320" y="1"/>
                  </a:moveTo>
                  <a:cubicBezTo>
                    <a:pt x="502" y="15711"/>
                    <a:pt x="4847" y="1540"/>
                    <a:pt x="158" y="16831"/>
                  </a:cubicBezTo>
                  <a:lnTo>
                    <a:pt x="1" y="17345"/>
                  </a:lnTo>
                  <a:lnTo>
                    <a:pt x="17577" y="22734"/>
                  </a:lnTo>
                  <a:lnTo>
                    <a:pt x="22894" y="5390"/>
                  </a:lnTo>
                  <a:lnTo>
                    <a:pt x="6403" y="334"/>
                  </a:lnTo>
                  <a:lnTo>
                    <a:pt x="53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4"/>
            <p:cNvSpPr/>
            <p:nvPr/>
          </p:nvSpPr>
          <p:spPr>
            <a:xfrm>
              <a:off x="247650" y="4028138"/>
              <a:ext cx="479850" cy="469225"/>
            </a:xfrm>
            <a:custGeom>
              <a:avLst/>
              <a:gdLst/>
              <a:ahLst/>
              <a:cxnLst/>
              <a:rect l="l" t="t" r="r" b="b"/>
              <a:pathLst>
                <a:path w="19194" h="18769" extrusionOk="0">
                  <a:moveTo>
                    <a:pt x="5189" y="1"/>
                  </a:moveTo>
                  <a:cubicBezTo>
                    <a:pt x="4662" y="1"/>
                    <a:pt x="4175" y="342"/>
                    <a:pt x="4013" y="872"/>
                  </a:cubicBezTo>
                  <a:lnTo>
                    <a:pt x="200" y="13304"/>
                  </a:lnTo>
                  <a:cubicBezTo>
                    <a:pt x="1" y="13954"/>
                    <a:pt x="366" y="14644"/>
                    <a:pt x="1015" y="14843"/>
                  </a:cubicBezTo>
                  <a:lnTo>
                    <a:pt x="13645" y="18714"/>
                  </a:lnTo>
                  <a:cubicBezTo>
                    <a:pt x="13765" y="18751"/>
                    <a:pt x="13887" y="18768"/>
                    <a:pt x="14006" y="18768"/>
                  </a:cubicBezTo>
                  <a:cubicBezTo>
                    <a:pt x="14533" y="18768"/>
                    <a:pt x="15020" y="18428"/>
                    <a:pt x="15184" y="17899"/>
                  </a:cubicBezTo>
                  <a:lnTo>
                    <a:pt x="16680" y="13020"/>
                  </a:lnTo>
                  <a:lnTo>
                    <a:pt x="16680" y="13020"/>
                  </a:lnTo>
                  <a:cubicBezTo>
                    <a:pt x="16679" y="13025"/>
                    <a:pt x="16678" y="13027"/>
                    <a:pt x="16678" y="13027"/>
                  </a:cubicBezTo>
                  <a:cubicBezTo>
                    <a:pt x="16677" y="13027"/>
                    <a:pt x="18223" y="7982"/>
                    <a:pt x="18995" y="5466"/>
                  </a:cubicBezTo>
                  <a:cubicBezTo>
                    <a:pt x="19194" y="4815"/>
                    <a:pt x="18829" y="4125"/>
                    <a:pt x="18178" y="3927"/>
                  </a:cubicBezTo>
                  <a:lnTo>
                    <a:pt x="5550" y="55"/>
                  </a:lnTo>
                  <a:cubicBezTo>
                    <a:pt x="5430" y="18"/>
                    <a:pt x="5308" y="1"/>
                    <a:pt x="51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4"/>
            <p:cNvSpPr/>
            <p:nvPr/>
          </p:nvSpPr>
          <p:spPr>
            <a:xfrm>
              <a:off x="328675" y="4103813"/>
              <a:ext cx="317825" cy="317875"/>
            </a:xfrm>
            <a:custGeom>
              <a:avLst/>
              <a:gdLst/>
              <a:ahLst/>
              <a:cxnLst/>
              <a:rect l="l" t="t" r="r" b="b"/>
              <a:pathLst>
                <a:path w="12713" h="12715" fill="none" extrusionOk="0">
                  <a:moveTo>
                    <a:pt x="11792" y="8024"/>
                  </a:moveTo>
                  <a:cubicBezTo>
                    <a:pt x="10871" y="11027"/>
                    <a:pt x="7691" y="12715"/>
                    <a:pt x="4689" y="11794"/>
                  </a:cubicBezTo>
                  <a:cubicBezTo>
                    <a:pt x="1686" y="10873"/>
                    <a:pt x="0" y="7693"/>
                    <a:pt x="921" y="4691"/>
                  </a:cubicBezTo>
                  <a:cubicBezTo>
                    <a:pt x="1840" y="1689"/>
                    <a:pt x="5022" y="0"/>
                    <a:pt x="8022" y="921"/>
                  </a:cubicBezTo>
                  <a:cubicBezTo>
                    <a:pt x="11024" y="1842"/>
                    <a:pt x="12713" y="5022"/>
                    <a:pt x="11792" y="8024"/>
                  </a:cubicBezTo>
                  <a:close/>
                </a:path>
              </a:pathLst>
            </a:custGeom>
            <a:solidFill>
              <a:schemeClr val="accent3"/>
            </a:solidFill>
            <a:ln w="18800" cap="flat" cmpd="sng">
              <a:solidFill>
                <a:schemeClr val="accent2"/>
              </a:solidFill>
              <a:prstDash val="solid"/>
              <a:miter lim="21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4"/>
            <p:cNvSpPr/>
            <p:nvPr/>
          </p:nvSpPr>
          <p:spPr>
            <a:xfrm>
              <a:off x="398875" y="4159038"/>
              <a:ext cx="115925" cy="76550"/>
            </a:xfrm>
            <a:custGeom>
              <a:avLst/>
              <a:gdLst/>
              <a:ahLst/>
              <a:cxnLst/>
              <a:rect l="l" t="t" r="r" b="b"/>
              <a:pathLst>
                <a:path w="4637" h="3062" fill="none" extrusionOk="0">
                  <a:moveTo>
                    <a:pt x="0" y="3061"/>
                  </a:moveTo>
                  <a:cubicBezTo>
                    <a:pt x="601" y="1101"/>
                    <a:pt x="2676" y="0"/>
                    <a:pt x="4637" y="601"/>
                  </a:cubicBezTo>
                </a:path>
              </a:pathLst>
            </a:custGeom>
            <a:noFill/>
            <a:ln w="18800" cap="rnd" cmpd="sng">
              <a:solidFill>
                <a:schemeClr val="accent2"/>
              </a:solidFill>
              <a:prstDash val="solid"/>
              <a:miter lim="21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4"/>
            <p:cNvSpPr/>
            <p:nvPr/>
          </p:nvSpPr>
          <p:spPr>
            <a:xfrm>
              <a:off x="230061" y="4420894"/>
              <a:ext cx="27150" cy="22075"/>
            </a:xfrm>
            <a:custGeom>
              <a:avLst/>
              <a:gdLst/>
              <a:ahLst/>
              <a:cxnLst/>
              <a:rect l="l" t="t" r="r" b="b"/>
              <a:pathLst>
                <a:path w="1086" h="883" extrusionOk="0">
                  <a:moveTo>
                    <a:pt x="1" y="1"/>
                  </a:moveTo>
                  <a:lnTo>
                    <a:pt x="323" y="883"/>
                  </a:lnTo>
                  <a:lnTo>
                    <a:pt x="1086" y="334"/>
                  </a:lnTo>
                  <a:lnTo>
                    <a:pt x="1"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4"/>
            <p:cNvSpPr/>
            <p:nvPr/>
          </p:nvSpPr>
          <p:spPr>
            <a:xfrm>
              <a:off x="257586" y="4429319"/>
              <a:ext cx="27150" cy="22075"/>
            </a:xfrm>
            <a:custGeom>
              <a:avLst/>
              <a:gdLst/>
              <a:ahLst/>
              <a:cxnLst/>
              <a:rect l="l" t="t" r="r" b="b"/>
              <a:pathLst>
                <a:path w="1086" h="883" extrusionOk="0">
                  <a:moveTo>
                    <a:pt x="0" y="1"/>
                  </a:moveTo>
                  <a:lnTo>
                    <a:pt x="324" y="883"/>
                  </a:lnTo>
                  <a:lnTo>
                    <a:pt x="1085" y="334"/>
                  </a:lnTo>
                  <a:lnTo>
                    <a:pt x="0"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4"/>
            <p:cNvSpPr/>
            <p:nvPr/>
          </p:nvSpPr>
          <p:spPr>
            <a:xfrm>
              <a:off x="202511" y="4412469"/>
              <a:ext cx="27150" cy="22025"/>
            </a:xfrm>
            <a:custGeom>
              <a:avLst/>
              <a:gdLst/>
              <a:ahLst/>
              <a:cxnLst/>
              <a:rect l="l" t="t" r="r" b="b"/>
              <a:pathLst>
                <a:path w="1086" h="881" extrusionOk="0">
                  <a:moveTo>
                    <a:pt x="0" y="1"/>
                  </a:moveTo>
                  <a:lnTo>
                    <a:pt x="325" y="880"/>
                  </a:lnTo>
                  <a:lnTo>
                    <a:pt x="1085" y="333"/>
                  </a:lnTo>
                  <a:lnTo>
                    <a:pt x="0"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4"/>
            <p:cNvSpPr/>
            <p:nvPr/>
          </p:nvSpPr>
          <p:spPr>
            <a:xfrm>
              <a:off x="285086" y="4437769"/>
              <a:ext cx="27200" cy="22075"/>
            </a:xfrm>
            <a:custGeom>
              <a:avLst/>
              <a:gdLst/>
              <a:ahLst/>
              <a:cxnLst/>
              <a:rect l="l" t="t" r="r" b="b"/>
              <a:pathLst>
                <a:path w="1088" h="883" extrusionOk="0">
                  <a:moveTo>
                    <a:pt x="0" y="0"/>
                  </a:moveTo>
                  <a:lnTo>
                    <a:pt x="325" y="882"/>
                  </a:lnTo>
                  <a:lnTo>
                    <a:pt x="1088" y="333"/>
                  </a:lnTo>
                  <a:lnTo>
                    <a:pt x="0" y="0"/>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 name="Google Shape;766;p34"/>
          <p:cNvGrpSpPr/>
          <p:nvPr/>
        </p:nvGrpSpPr>
        <p:grpSpPr>
          <a:xfrm rot="875715">
            <a:off x="4580652" y="4418192"/>
            <a:ext cx="550883" cy="550883"/>
            <a:chOff x="8724950" y="4510363"/>
            <a:chExt cx="483850" cy="483850"/>
          </a:xfrm>
        </p:grpSpPr>
        <p:sp>
          <p:nvSpPr>
            <p:cNvPr id="767" name="Google Shape;767;p34"/>
            <p:cNvSpPr/>
            <p:nvPr/>
          </p:nvSpPr>
          <p:spPr>
            <a:xfrm>
              <a:off x="8724950" y="4510363"/>
              <a:ext cx="483850" cy="483850"/>
            </a:xfrm>
            <a:custGeom>
              <a:avLst/>
              <a:gdLst/>
              <a:ahLst/>
              <a:cxnLst/>
              <a:rect l="l" t="t" r="r" b="b"/>
              <a:pathLst>
                <a:path w="19354" h="19354" extrusionOk="0">
                  <a:moveTo>
                    <a:pt x="9679" y="1"/>
                  </a:moveTo>
                  <a:cubicBezTo>
                    <a:pt x="4333" y="1"/>
                    <a:pt x="1" y="4333"/>
                    <a:pt x="1" y="9676"/>
                  </a:cubicBezTo>
                  <a:cubicBezTo>
                    <a:pt x="1" y="15022"/>
                    <a:pt x="4333" y="19354"/>
                    <a:pt x="9679" y="19354"/>
                  </a:cubicBezTo>
                  <a:cubicBezTo>
                    <a:pt x="15022" y="19354"/>
                    <a:pt x="19354" y="15022"/>
                    <a:pt x="19354" y="9676"/>
                  </a:cubicBezTo>
                  <a:cubicBezTo>
                    <a:pt x="19354" y="4333"/>
                    <a:pt x="15022" y="1"/>
                    <a:pt x="9679" y="1"/>
                  </a:cubicBezTo>
                  <a:close/>
                </a:path>
              </a:pathLst>
            </a:custGeom>
            <a:solidFill>
              <a:schemeClr val="accent4"/>
            </a:solidFill>
            <a:ln w="37675" cap="flat" cmpd="sng">
              <a:solidFill>
                <a:schemeClr val="accent2"/>
              </a:solidFill>
              <a:prstDash val="solid"/>
              <a:miter lim="21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4"/>
            <p:cNvSpPr/>
            <p:nvPr/>
          </p:nvSpPr>
          <p:spPr>
            <a:xfrm>
              <a:off x="8789425" y="4574838"/>
              <a:ext cx="354925" cy="354925"/>
            </a:xfrm>
            <a:custGeom>
              <a:avLst/>
              <a:gdLst/>
              <a:ahLst/>
              <a:cxnLst/>
              <a:rect l="l" t="t" r="r" b="b"/>
              <a:pathLst>
                <a:path w="14197" h="14197" extrusionOk="0">
                  <a:moveTo>
                    <a:pt x="7100" y="1"/>
                  </a:moveTo>
                  <a:cubicBezTo>
                    <a:pt x="3178" y="1"/>
                    <a:pt x="1" y="3178"/>
                    <a:pt x="1" y="7097"/>
                  </a:cubicBezTo>
                  <a:cubicBezTo>
                    <a:pt x="1" y="11019"/>
                    <a:pt x="3178" y="14196"/>
                    <a:pt x="7100" y="14196"/>
                  </a:cubicBezTo>
                  <a:cubicBezTo>
                    <a:pt x="11019" y="14196"/>
                    <a:pt x="14196" y="11019"/>
                    <a:pt x="14196" y="7097"/>
                  </a:cubicBezTo>
                  <a:cubicBezTo>
                    <a:pt x="14196" y="3178"/>
                    <a:pt x="11019" y="1"/>
                    <a:pt x="71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4"/>
            <p:cNvSpPr/>
            <p:nvPr/>
          </p:nvSpPr>
          <p:spPr>
            <a:xfrm>
              <a:off x="8839575" y="4636163"/>
              <a:ext cx="208625" cy="157450"/>
            </a:xfrm>
            <a:custGeom>
              <a:avLst/>
              <a:gdLst/>
              <a:ahLst/>
              <a:cxnLst/>
              <a:rect l="l" t="t" r="r" b="b"/>
              <a:pathLst>
                <a:path w="8345" h="6298" extrusionOk="0">
                  <a:moveTo>
                    <a:pt x="6778" y="1"/>
                  </a:moveTo>
                  <a:cubicBezTo>
                    <a:pt x="6570" y="1"/>
                    <a:pt x="6365" y="10"/>
                    <a:pt x="6166" y="31"/>
                  </a:cubicBezTo>
                  <a:cubicBezTo>
                    <a:pt x="2783" y="200"/>
                    <a:pt x="251" y="2991"/>
                    <a:pt x="1" y="6298"/>
                  </a:cubicBezTo>
                  <a:cubicBezTo>
                    <a:pt x="764" y="3244"/>
                    <a:pt x="2703" y="991"/>
                    <a:pt x="5844" y="332"/>
                  </a:cubicBezTo>
                  <a:lnTo>
                    <a:pt x="6196" y="287"/>
                  </a:lnTo>
                  <a:cubicBezTo>
                    <a:pt x="6886" y="161"/>
                    <a:pt x="7644" y="157"/>
                    <a:pt x="8345" y="124"/>
                  </a:cubicBezTo>
                  <a:cubicBezTo>
                    <a:pt x="7849" y="59"/>
                    <a:pt x="7305" y="1"/>
                    <a:pt x="67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 name="Google Shape;770;p34"/>
          <p:cNvGrpSpPr/>
          <p:nvPr/>
        </p:nvGrpSpPr>
        <p:grpSpPr>
          <a:xfrm>
            <a:off x="5771075" y="409300"/>
            <a:ext cx="2646225" cy="4548450"/>
            <a:chOff x="6288975" y="409300"/>
            <a:chExt cx="2646225" cy="4548450"/>
          </a:xfrm>
        </p:grpSpPr>
        <p:sp>
          <p:nvSpPr>
            <p:cNvPr id="771" name="Google Shape;771;p34"/>
            <p:cNvSpPr/>
            <p:nvPr/>
          </p:nvSpPr>
          <p:spPr>
            <a:xfrm>
              <a:off x="6288975" y="4040450"/>
              <a:ext cx="2646225" cy="917300"/>
            </a:xfrm>
            <a:custGeom>
              <a:avLst/>
              <a:gdLst/>
              <a:ahLst/>
              <a:cxnLst/>
              <a:rect l="l" t="t" r="r" b="b"/>
              <a:pathLst>
                <a:path w="105849" h="36692" extrusionOk="0">
                  <a:moveTo>
                    <a:pt x="46986" y="0"/>
                  </a:moveTo>
                  <a:cubicBezTo>
                    <a:pt x="33430" y="0"/>
                    <a:pt x="18792" y="4181"/>
                    <a:pt x="9932" y="10601"/>
                  </a:cubicBezTo>
                  <a:cubicBezTo>
                    <a:pt x="1" y="17794"/>
                    <a:pt x="2305" y="30628"/>
                    <a:pt x="15282" y="35050"/>
                  </a:cubicBezTo>
                  <a:cubicBezTo>
                    <a:pt x="18734" y="36226"/>
                    <a:pt x="22157" y="36691"/>
                    <a:pt x="25557" y="36691"/>
                  </a:cubicBezTo>
                  <a:cubicBezTo>
                    <a:pt x="34652" y="36691"/>
                    <a:pt x="43584" y="33366"/>
                    <a:pt x="52450" y="31436"/>
                  </a:cubicBezTo>
                  <a:cubicBezTo>
                    <a:pt x="53532" y="31200"/>
                    <a:pt x="54663" y="31096"/>
                    <a:pt x="55821" y="31096"/>
                  </a:cubicBezTo>
                  <a:cubicBezTo>
                    <a:pt x="60193" y="31096"/>
                    <a:pt x="64949" y="32573"/>
                    <a:pt x="68916" y="33993"/>
                  </a:cubicBezTo>
                  <a:cubicBezTo>
                    <a:pt x="73281" y="35557"/>
                    <a:pt x="77702" y="36432"/>
                    <a:pt x="82398" y="36432"/>
                  </a:cubicBezTo>
                  <a:cubicBezTo>
                    <a:pt x="83142" y="36432"/>
                    <a:pt x="83892" y="36410"/>
                    <a:pt x="84650" y="36366"/>
                  </a:cubicBezTo>
                  <a:cubicBezTo>
                    <a:pt x="95429" y="35729"/>
                    <a:pt x="105849" y="22393"/>
                    <a:pt x="93745" y="15485"/>
                  </a:cubicBezTo>
                  <a:cubicBezTo>
                    <a:pt x="92080" y="14534"/>
                    <a:pt x="90395" y="14372"/>
                    <a:pt x="88685" y="14372"/>
                  </a:cubicBezTo>
                  <a:cubicBezTo>
                    <a:pt x="87802" y="14372"/>
                    <a:pt x="86913" y="14416"/>
                    <a:pt x="86016" y="14416"/>
                  </a:cubicBezTo>
                  <a:cubicBezTo>
                    <a:pt x="85206" y="14416"/>
                    <a:pt x="84390" y="14380"/>
                    <a:pt x="83568" y="14247"/>
                  </a:cubicBezTo>
                  <a:cubicBezTo>
                    <a:pt x="77804" y="13310"/>
                    <a:pt x="74017" y="8192"/>
                    <a:pt x="69315" y="5284"/>
                  </a:cubicBezTo>
                  <a:cubicBezTo>
                    <a:pt x="63378" y="1607"/>
                    <a:pt x="55390" y="0"/>
                    <a:pt x="46986" y="0"/>
                  </a:cubicBezTo>
                  <a:close/>
                </a:path>
              </a:pathLst>
            </a:custGeom>
            <a:solidFill>
              <a:srgbClr val="FFFFFF">
                <a:alpha val="38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4"/>
            <p:cNvSpPr/>
            <p:nvPr/>
          </p:nvSpPr>
          <p:spPr>
            <a:xfrm>
              <a:off x="7248075" y="424900"/>
              <a:ext cx="358100" cy="960200"/>
            </a:xfrm>
            <a:custGeom>
              <a:avLst/>
              <a:gdLst/>
              <a:ahLst/>
              <a:cxnLst/>
              <a:rect l="l" t="t" r="r" b="b"/>
              <a:pathLst>
                <a:path w="14324" h="38408" extrusionOk="0">
                  <a:moveTo>
                    <a:pt x="10205" y="1"/>
                  </a:moveTo>
                  <a:cubicBezTo>
                    <a:pt x="10093" y="1"/>
                    <a:pt x="9978" y="4"/>
                    <a:pt x="9861" y="10"/>
                  </a:cubicBezTo>
                  <a:cubicBezTo>
                    <a:pt x="7037" y="168"/>
                    <a:pt x="6194" y="1650"/>
                    <a:pt x="5539" y="3858"/>
                  </a:cubicBezTo>
                  <a:cubicBezTo>
                    <a:pt x="5029" y="5579"/>
                    <a:pt x="4430" y="5997"/>
                    <a:pt x="3026" y="7130"/>
                  </a:cubicBezTo>
                  <a:cubicBezTo>
                    <a:pt x="1504" y="8356"/>
                    <a:pt x="724" y="10108"/>
                    <a:pt x="1292" y="12027"/>
                  </a:cubicBezTo>
                  <a:cubicBezTo>
                    <a:pt x="1997" y="14399"/>
                    <a:pt x="2868" y="14258"/>
                    <a:pt x="1839" y="18627"/>
                  </a:cubicBezTo>
                  <a:cubicBezTo>
                    <a:pt x="1428" y="20365"/>
                    <a:pt x="1997" y="21864"/>
                    <a:pt x="2955" y="23266"/>
                  </a:cubicBezTo>
                  <a:cubicBezTo>
                    <a:pt x="3317" y="23792"/>
                    <a:pt x="4909" y="25265"/>
                    <a:pt x="4174" y="28039"/>
                  </a:cubicBezTo>
                  <a:cubicBezTo>
                    <a:pt x="3716" y="29775"/>
                    <a:pt x="2335" y="29819"/>
                    <a:pt x="1264" y="31945"/>
                  </a:cubicBezTo>
                  <a:cubicBezTo>
                    <a:pt x="0" y="34454"/>
                    <a:pt x="1450" y="37439"/>
                    <a:pt x="4092" y="38242"/>
                  </a:cubicBezTo>
                  <a:cubicBezTo>
                    <a:pt x="4460" y="38355"/>
                    <a:pt x="4850" y="38408"/>
                    <a:pt x="5251" y="38408"/>
                  </a:cubicBezTo>
                  <a:cubicBezTo>
                    <a:pt x="8671" y="38408"/>
                    <a:pt x="12921" y="34563"/>
                    <a:pt x="11653" y="31005"/>
                  </a:cubicBezTo>
                  <a:cubicBezTo>
                    <a:pt x="10283" y="27158"/>
                    <a:pt x="12907" y="27590"/>
                    <a:pt x="12233" y="24048"/>
                  </a:cubicBezTo>
                  <a:cubicBezTo>
                    <a:pt x="11322" y="19252"/>
                    <a:pt x="7606" y="18467"/>
                    <a:pt x="7307" y="14979"/>
                  </a:cubicBezTo>
                  <a:cubicBezTo>
                    <a:pt x="7075" y="12262"/>
                    <a:pt x="8273" y="10669"/>
                    <a:pt x="10516" y="9276"/>
                  </a:cubicBezTo>
                  <a:cubicBezTo>
                    <a:pt x="12693" y="7924"/>
                    <a:pt x="14323" y="5133"/>
                    <a:pt x="13605" y="2700"/>
                  </a:cubicBezTo>
                  <a:cubicBezTo>
                    <a:pt x="13063" y="869"/>
                    <a:pt x="12028" y="1"/>
                    <a:pt x="10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4"/>
            <p:cNvSpPr/>
            <p:nvPr/>
          </p:nvSpPr>
          <p:spPr>
            <a:xfrm>
              <a:off x="7343075" y="894975"/>
              <a:ext cx="83175" cy="252400"/>
            </a:xfrm>
            <a:custGeom>
              <a:avLst/>
              <a:gdLst/>
              <a:ahLst/>
              <a:cxnLst/>
              <a:rect l="l" t="t" r="r" b="b"/>
              <a:pathLst>
                <a:path w="3327" h="10096" extrusionOk="0">
                  <a:moveTo>
                    <a:pt x="247" y="0"/>
                  </a:moveTo>
                  <a:cubicBezTo>
                    <a:pt x="1" y="698"/>
                    <a:pt x="160" y="1447"/>
                    <a:pt x="532" y="2070"/>
                  </a:cubicBezTo>
                  <a:cubicBezTo>
                    <a:pt x="992" y="2873"/>
                    <a:pt x="1689" y="3502"/>
                    <a:pt x="2101" y="4325"/>
                  </a:cubicBezTo>
                  <a:cubicBezTo>
                    <a:pt x="2789" y="5713"/>
                    <a:pt x="3064" y="7441"/>
                    <a:pt x="2549" y="8928"/>
                  </a:cubicBezTo>
                  <a:cubicBezTo>
                    <a:pt x="2396" y="9360"/>
                    <a:pt x="2157" y="9757"/>
                    <a:pt x="1845" y="10096"/>
                  </a:cubicBezTo>
                  <a:cubicBezTo>
                    <a:pt x="1931" y="10020"/>
                    <a:pt x="2016" y="9938"/>
                    <a:pt x="2096" y="9854"/>
                  </a:cubicBezTo>
                  <a:cubicBezTo>
                    <a:pt x="2333" y="9593"/>
                    <a:pt x="2526" y="9297"/>
                    <a:pt x="2669" y="8978"/>
                  </a:cubicBezTo>
                  <a:cubicBezTo>
                    <a:pt x="3327" y="7474"/>
                    <a:pt x="3111" y="5621"/>
                    <a:pt x="2425" y="4165"/>
                  </a:cubicBezTo>
                  <a:cubicBezTo>
                    <a:pt x="2319" y="3951"/>
                    <a:pt x="2202" y="3742"/>
                    <a:pt x="2072" y="3542"/>
                  </a:cubicBezTo>
                  <a:cubicBezTo>
                    <a:pt x="1577" y="2763"/>
                    <a:pt x="874" y="2145"/>
                    <a:pt x="489" y="1316"/>
                  </a:cubicBezTo>
                  <a:cubicBezTo>
                    <a:pt x="299" y="907"/>
                    <a:pt x="226" y="449"/>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4"/>
            <p:cNvSpPr/>
            <p:nvPr/>
          </p:nvSpPr>
          <p:spPr>
            <a:xfrm>
              <a:off x="6679050" y="1050650"/>
              <a:ext cx="790175" cy="833775"/>
            </a:xfrm>
            <a:custGeom>
              <a:avLst/>
              <a:gdLst/>
              <a:ahLst/>
              <a:cxnLst/>
              <a:rect l="l" t="t" r="r" b="b"/>
              <a:pathLst>
                <a:path w="31607" h="33351" extrusionOk="0">
                  <a:moveTo>
                    <a:pt x="4318" y="1"/>
                  </a:moveTo>
                  <a:cubicBezTo>
                    <a:pt x="3950" y="1"/>
                    <a:pt x="3702" y="543"/>
                    <a:pt x="3475" y="1369"/>
                  </a:cubicBezTo>
                  <a:cubicBezTo>
                    <a:pt x="2963" y="3239"/>
                    <a:pt x="2286" y="820"/>
                    <a:pt x="2244" y="6276"/>
                  </a:cubicBezTo>
                  <a:cubicBezTo>
                    <a:pt x="2213" y="10144"/>
                    <a:pt x="1" y="33350"/>
                    <a:pt x="6845" y="33350"/>
                  </a:cubicBezTo>
                  <a:cubicBezTo>
                    <a:pt x="7150" y="33350"/>
                    <a:pt x="7473" y="33304"/>
                    <a:pt x="7816" y="33208"/>
                  </a:cubicBezTo>
                  <a:cubicBezTo>
                    <a:pt x="9819" y="32649"/>
                    <a:pt x="11578" y="31122"/>
                    <a:pt x="13216" y="29891"/>
                  </a:cubicBezTo>
                  <a:cubicBezTo>
                    <a:pt x="14322" y="29062"/>
                    <a:pt x="15424" y="28207"/>
                    <a:pt x="16520" y="27326"/>
                  </a:cubicBezTo>
                  <a:cubicBezTo>
                    <a:pt x="17288" y="26711"/>
                    <a:pt x="18052" y="26086"/>
                    <a:pt x="18811" y="25452"/>
                  </a:cubicBezTo>
                  <a:cubicBezTo>
                    <a:pt x="22144" y="22676"/>
                    <a:pt x="25380" y="19714"/>
                    <a:pt x="28366" y="16691"/>
                  </a:cubicBezTo>
                  <a:cubicBezTo>
                    <a:pt x="29669" y="15368"/>
                    <a:pt x="30456" y="14349"/>
                    <a:pt x="30926" y="13431"/>
                  </a:cubicBezTo>
                  <a:cubicBezTo>
                    <a:pt x="31313" y="12677"/>
                    <a:pt x="31482" y="11991"/>
                    <a:pt x="31551" y="11258"/>
                  </a:cubicBezTo>
                  <a:cubicBezTo>
                    <a:pt x="31607" y="10673"/>
                    <a:pt x="31595" y="10055"/>
                    <a:pt x="31579" y="9353"/>
                  </a:cubicBezTo>
                  <a:cubicBezTo>
                    <a:pt x="31499" y="6205"/>
                    <a:pt x="30376" y="4944"/>
                    <a:pt x="28670" y="4944"/>
                  </a:cubicBezTo>
                  <a:cubicBezTo>
                    <a:pt x="27361" y="4944"/>
                    <a:pt x="25709" y="5687"/>
                    <a:pt x="23922" y="6889"/>
                  </a:cubicBezTo>
                  <a:cubicBezTo>
                    <a:pt x="22468" y="7866"/>
                    <a:pt x="21143" y="9005"/>
                    <a:pt x="19905" y="10243"/>
                  </a:cubicBezTo>
                  <a:cubicBezTo>
                    <a:pt x="18383" y="11763"/>
                    <a:pt x="14118" y="15620"/>
                    <a:pt x="10294" y="19540"/>
                  </a:cubicBezTo>
                  <a:cubicBezTo>
                    <a:pt x="9819" y="17024"/>
                    <a:pt x="9192" y="14532"/>
                    <a:pt x="8591" y="12045"/>
                  </a:cubicBezTo>
                  <a:cubicBezTo>
                    <a:pt x="7865" y="9034"/>
                    <a:pt x="7226" y="4235"/>
                    <a:pt x="5688" y="1515"/>
                  </a:cubicBezTo>
                  <a:cubicBezTo>
                    <a:pt x="5083" y="442"/>
                    <a:pt x="4651" y="1"/>
                    <a:pt x="4318" y="1"/>
                  </a:cubicBezTo>
                  <a:close/>
                </a:path>
              </a:pathLst>
            </a:custGeom>
            <a:solidFill>
              <a:srgbClr val="D0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4"/>
            <p:cNvSpPr/>
            <p:nvPr/>
          </p:nvSpPr>
          <p:spPr>
            <a:xfrm>
              <a:off x="6938325" y="1542125"/>
              <a:ext cx="18325" cy="112775"/>
            </a:xfrm>
            <a:custGeom>
              <a:avLst/>
              <a:gdLst/>
              <a:ahLst/>
              <a:cxnLst/>
              <a:rect l="l" t="t" r="r" b="b"/>
              <a:pathLst>
                <a:path w="733" h="4511" extrusionOk="0">
                  <a:moveTo>
                    <a:pt x="0" y="1"/>
                  </a:moveTo>
                  <a:lnTo>
                    <a:pt x="0" y="1"/>
                  </a:lnTo>
                  <a:cubicBezTo>
                    <a:pt x="12" y="769"/>
                    <a:pt x="115" y="1518"/>
                    <a:pt x="228" y="2272"/>
                  </a:cubicBezTo>
                  <a:cubicBezTo>
                    <a:pt x="348" y="3026"/>
                    <a:pt x="475" y="3764"/>
                    <a:pt x="655" y="4511"/>
                  </a:cubicBezTo>
                  <a:cubicBezTo>
                    <a:pt x="707" y="4224"/>
                    <a:pt x="731" y="3935"/>
                    <a:pt x="731" y="3644"/>
                  </a:cubicBezTo>
                  <a:cubicBezTo>
                    <a:pt x="733" y="2782"/>
                    <a:pt x="599" y="1922"/>
                    <a:pt x="381" y="1091"/>
                  </a:cubicBezTo>
                  <a:cubicBezTo>
                    <a:pt x="277" y="720"/>
                    <a:pt x="162" y="353"/>
                    <a:pt x="0" y="1"/>
                  </a:cubicBezTo>
                  <a:close/>
                </a:path>
              </a:pathLst>
            </a:custGeom>
            <a:solidFill>
              <a:srgbClr val="A8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4"/>
            <p:cNvSpPr/>
            <p:nvPr/>
          </p:nvSpPr>
          <p:spPr>
            <a:xfrm>
              <a:off x="6697150" y="938675"/>
              <a:ext cx="214775" cy="263975"/>
            </a:xfrm>
            <a:custGeom>
              <a:avLst/>
              <a:gdLst/>
              <a:ahLst/>
              <a:cxnLst/>
              <a:rect l="l" t="t" r="r" b="b"/>
              <a:pathLst>
                <a:path w="8591" h="10559" extrusionOk="0">
                  <a:moveTo>
                    <a:pt x="3280" y="0"/>
                  </a:moveTo>
                  <a:cubicBezTo>
                    <a:pt x="3008" y="0"/>
                    <a:pt x="2733" y="61"/>
                    <a:pt x="2460" y="209"/>
                  </a:cubicBezTo>
                  <a:cubicBezTo>
                    <a:pt x="1337" y="815"/>
                    <a:pt x="343" y="2342"/>
                    <a:pt x="198" y="3603"/>
                  </a:cubicBezTo>
                  <a:cubicBezTo>
                    <a:pt x="0" y="5313"/>
                    <a:pt x="527" y="8047"/>
                    <a:pt x="1616" y="9489"/>
                  </a:cubicBezTo>
                  <a:cubicBezTo>
                    <a:pt x="2131" y="10171"/>
                    <a:pt x="2967" y="10558"/>
                    <a:pt x="3883" y="10558"/>
                  </a:cubicBezTo>
                  <a:cubicBezTo>
                    <a:pt x="5621" y="10558"/>
                    <a:pt x="7648" y="9164"/>
                    <a:pt x="8325" y="5740"/>
                  </a:cubicBezTo>
                  <a:cubicBezTo>
                    <a:pt x="8590" y="4406"/>
                    <a:pt x="7721" y="3389"/>
                    <a:pt x="6927" y="2363"/>
                  </a:cubicBezTo>
                  <a:cubicBezTo>
                    <a:pt x="6457" y="1754"/>
                    <a:pt x="5884" y="1188"/>
                    <a:pt x="5229" y="754"/>
                  </a:cubicBezTo>
                  <a:cubicBezTo>
                    <a:pt x="5140" y="695"/>
                    <a:pt x="5048" y="636"/>
                    <a:pt x="4954" y="582"/>
                  </a:cubicBezTo>
                  <a:cubicBezTo>
                    <a:pt x="4431" y="277"/>
                    <a:pt x="3861" y="0"/>
                    <a:pt x="3280" y="0"/>
                  </a:cubicBezTo>
                  <a:close/>
                </a:path>
              </a:pathLst>
            </a:custGeom>
            <a:solidFill>
              <a:srgbClr val="D0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4"/>
            <p:cNvSpPr/>
            <p:nvPr/>
          </p:nvSpPr>
          <p:spPr>
            <a:xfrm>
              <a:off x="6768550" y="1181350"/>
              <a:ext cx="71425" cy="25050"/>
            </a:xfrm>
            <a:custGeom>
              <a:avLst/>
              <a:gdLst/>
              <a:ahLst/>
              <a:cxnLst/>
              <a:rect l="l" t="t" r="r" b="b"/>
              <a:pathLst>
                <a:path w="2857" h="1002" extrusionOk="0">
                  <a:moveTo>
                    <a:pt x="2857" y="1"/>
                  </a:moveTo>
                  <a:cubicBezTo>
                    <a:pt x="2026" y="383"/>
                    <a:pt x="1477" y="667"/>
                    <a:pt x="579" y="667"/>
                  </a:cubicBezTo>
                  <a:cubicBezTo>
                    <a:pt x="518" y="667"/>
                    <a:pt x="455" y="666"/>
                    <a:pt x="391" y="663"/>
                  </a:cubicBezTo>
                  <a:cubicBezTo>
                    <a:pt x="261" y="658"/>
                    <a:pt x="132" y="646"/>
                    <a:pt x="1" y="646"/>
                  </a:cubicBezTo>
                  <a:cubicBezTo>
                    <a:pt x="323" y="891"/>
                    <a:pt x="696" y="1001"/>
                    <a:pt x="1071" y="1001"/>
                  </a:cubicBezTo>
                  <a:cubicBezTo>
                    <a:pt x="1771" y="1001"/>
                    <a:pt x="2475" y="617"/>
                    <a:pt x="2857" y="1"/>
                  </a:cubicBezTo>
                  <a:close/>
                </a:path>
              </a:pathLst>
            </a:custGeom>
            <a:solidFill>
              <a:srgbClr val="A8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4"/>
            <p:cNvSpPr/>
            <p:nvPr/>
          </p:nvSpPr>
          <p:spPr>
            <a:xfrm>
              <a:off x="6615125" y="813300"/>
              <a:ext cx="293450" cy="358575"/>
            </a:xfrm>
            <a:custGeom>
              <a:avLst/>
              <a:gdLst/>
              <a:ahLst/>
              <a:cxnLst/>
              <a:rect l="l" t="t" r="r" b="b"/>
              <a:pathLst>
                <a:path w="11738" h="14343" extrusionOk="0">
                  <a:moveTo>
                    <a:pt x="4012" y="0"/>
                  </a:moveTo>
                  <a:lnTo>
                    <a:pt x="0" y="11690"/>
                  </a:lnTo>
                  <a:lnTo>
                    <a:pt x="7728" y="14342"/>
                  </a:lnTo>
                  <a:lnTo>
                    <a:pt x="11737" y="2652"/>
                  </a:lnTo>
                  <a:lnTo>
                    <a:pt x="40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4"/>
            <p:cNvSpPr/>
            <p:nvPr/>
          </p:nvSpPr>
          <p:spPr>
            <a:xfrm>
              <a:off x="6645075" y="900550"/>
              <a:ext cx="233600" cy="184050"/>
            </a:xfrm>
            <a:custGeom>
              <a:avLst/>
              <a:gdLst/>
              <a:ahLst/>
              <a:cxnLst/>
              <a:rect l="l" t="t" r="r" b="b"/>
              <a:pathLst>
                <a:path w="9344" h="7362" extrusionOk="0">
                  <a:moveTo>
                    <a:pt x="1618" y="0"/>
                  </a:moveTo>
                  <a:lnTo>
                    <a:pt x="0" y="4712"/>
                  </a:lnTo>
                  <a:lnTo>
                    <a:pt x="7728" y="7362"/>
                  </a:lnTo>
                  <a:lnTo>
                    <a:pt x="9344" y="2650"/>
                  </a:lnTo>
                  <a:lnTo>
                    <a:pt x="16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4"/>
            <p:cNvSpPr/>
            <p:nvPr/>
          </p:nvSpPr>
          <p:spPr>
            <a:xfrm>
              <a:off x="6717075" y="948950"/>
              <a:ext cx="94900" cy="97775"/>
            </a:xfrm>
            <a:custGeom>
              <a:avLst/>
              <a:gdLst/>
              <a:ahLst/>
              <a:cxnLst/>
              <a:rect l="l" t="t" r="r" b="b"/>
              <a:pathLst>
                <a:path w="3796" h="3911" extrusionOk="0">
                  <a:moveTo>
                    <a:pt x="2354" y="0"/>
                  </a:moveTo>
                  <a:cubicBezTo>
                    <a:pt x="2328" y="0"/>
                    <a:pt x="2302" y="10"/>
                    <a:pt x="2280" y="30"/>
                  </a:cubicBezTo>
                  <a:lnTo>
                    <a:pt x="1447" y="860"/>
                  </a:lnTo>
                  <a:cubicBezTo>
                    <a:pt x="1426" y="878"/>
                    <a:pt x="1399" y="890"/>
                    <a:pt x="1371" y="890"/>
                  </a:cubicBezTo>
                  <a:cubicBezTo>
                    <a:pt x="1364" y="890"/>
                    <a:pt x="1357" y="889"/>
                    <a:pt x="1350" y="888"/>
                  </a:cubicBezTo>
                  <a:lnTo>
                    <a:pt x="192" y="669"/>
                  </a:lnTo>
                  <a:cubicBezTo>
                    <a:pt x="186" y="668"/>
                    <a:pt x="180" y="668"/>
                    <a:pt x="174" y="668"/>
                  </a:cubicBezTo>
                  <a:cubicBezTo>
                    <a:pt x="96" y="668"/>
                    <a:pt x="40" y="750"/>
                    <a:pt x="77" y="824"/>
                  </a:cubicBezTo>
                  <a:lnTo>
                    <a:pt x="608" y="1877"/>
                  </a:lnTo>
                  <a:cubicBezTo>
                    <a:pt x="625" y="1907"/>
                    <a:pt x="622" y="1945"/>
                    <a:pt x="606" y="1975"/>
                  </a:cubicBezTo>
                  <a:lnTo>
                    <a:pt x="42" y="3009"/>
                  </a:lnTo>
                  <a:cubicBezTo>
                    <a:pt x="0" y="3081"/>
                    <a:pt x="55" y="3168"/>
                    <a:pt x="135" y="3168"/>
                  </a:cubicBezTo>
                  <a:cubicBezTo>
                    <a:pt x="140" y="3168"/>
                    <a:pt x="146" y="3167"/>
                    <a:pt x="152" y="3166"/>
                  </a:cubicBezTo>
                  <a:lnTo>
                    <a:pt x="1315" y="2988"/>
                  </a:lnTo>
                  <a:cubicBezTo>
                    <a:pt x="1322" y="2986"/>
                    <a:pt x="1329" y="2986"/>
                    <a:pt x="1335" y="2986"/>
                  </a:cubicBezTo>
                  <a:cubicBezTo>
                    <a:pt x="1364" y="2986"/>
                    <a:pt x="1391" y="2997"/>
                    <a:pt x="1411" y="3018"/>
                  </a:cubicBezTo>
                  <a:lnTo>
                    <a:pt x="2219" y="3875"/>
                  </a:lnTo>
                  <a:cubicBezTo>
                    <a:pt x="2241" y="3899"/>
                    <a:pt x="2269" y="3910"/>
                    <a:pt x="2296" y="3910"/>
                  </a:cubicBezTo>
                  <a:cubicBezTo>
                    <a:pt x="2345" y="3910"/>
                    <a:pt x="2394" y="3876"/>
                    <a:pt x="2403" y="3819"/>
                  </a:cubicBezTo>
                  <a:lnTo>
                    <a:pt x="2591" y="2656"/>
                  </a:lnTo>
                  <a:cubicBezTo>
                    <a:pt x="2595" y="2621"/>
                    <a:pt x="2619" y="2593"/>
                    <a:pt x="2649" y="2577"/>
                  </a:cubicBezTo>
                  <a:lnTo>
                    <a:pt x="3713" y="2074"/>
                  </a:lnTo>
                  <a:cubicBezTo>
                    <a:pt x="3795" y="2034"/>
                    <a:pt x="3795" y="1921"/>
                    <a:pt x="3718" y="1881"/>
                  </a:cubicBezTo>
                  <a:lnTo>
                    <a:pt x="2670" y="1341"/>
                  </a:lnTo>
                  <a:cubicBezTo>
                    <a:pt x="2637" y="1327"/>
                    <a:pt x="2616" y="1296"/>
                    <a:pt x="2612" y="1261"/>
                  </a:cubicBezTo>
                  <a:lnTo>
                    <a:pt x="2461" y="92"/>
                  </a:lnTo>
                  <a:cubicBezTo>
                    <a:pt x="2452" y="36"/>
                    <a:pt x="2404" y="0"/>
                    <a:pt x="2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4"/>
            <p:cNvSpPr/>
            <p:nvPr/>
          </p:nvSpPr>
          <p:spPr>
            <a:xfrm>
              <a:off x="6615050" y="1105900"/>
              <a:ext cx="193225" cy="100425"/>
            </a:xfrm>
            <a:custGeom>
              <a:avLst/>
              <a:gdLst/>
              <a:ahLst/>
              <a:cxnLst/>
              <a:rect l="l" t="t" r="r" b="b"/>
              <a:pathLst>
                <a:path w="7729" h="4017" extrusionOk="0">
                  <a:moveTo>
                    <a:pt x="1" y="0"/>
                  </a:moveTo>
                  <a:lnTo>
                    <a:pt x="391" y="1694"/>
                  </a:lnTo>
                  <a:cubicBezTo>
                    <a:pt x="482" y="2093"/>
                    <a:pt x="776" y="2417"/>
                    <a:pt x="1163" y="2551"/>
                  </a:cubicBezTo>
                  <a:lnTo>
                    <a:pt x="5250" y="3953"/>
                  </a:lnTo>
                  <a:cubicBezTo>
                    <a:pt x="5376" y="3996"/>
                    <a:pt x="5506" y="4017"/>
                    <a:pt x="5635" y="4017"/>
                  </a:cubicBezTo>
                  <a:cubicBezTo>
                    <a:pt x="5905" y="4017"/>
                    <a:pt x="6171" y="3926"/>
                    <a:pt x="6385" y="3751"/>
                  </a:cubicBezTo>
                  <a:lnTo>
                    <a:pt x="7728" y="2652"/>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4"/>
            <p:cNvSpPr/>
            <p:nvPr/>
          </p:nvSpPr>
          <p:spPr>
            <a:xfrm>
              <a:off x="6715600" y="778925"/>
              <a:ext cx="193200" cy="100400"/>
            </a:xfrm>
            <a:custGeom>
              <a:avLst/>
              <a:gdLst/>
              <a:ahLst/>
              <a:cxnLst/>
              <a:rect l="l" t="t" r="r" b="b"/>
              <a:pathLst>
                <a:path w="7728" h="4016" extrusionOk="0">
                  <a:moveTo>
                    <a:pt x="2098" y="1"/>
                  </a:moveTo>
                  <a:cubicBezTo>
                    <a:pt x="1828" y="1"/>
                    <a:pt x="1563" y="92"/>
                    <a:pt x="1348" y="266"/>
                  </a:cubicBezTo>
                  <a:lnTo>
                    <a:pt x="0" y="1363"/>
                  </a:lnTo>
                  <a:lnTo>
                    <a:pt x="7728" y="4015"/>
                  </a:lnTo>
                  <a:lnTo>
                    <a:pt x="7728" y="4015"/>
                  </a:lnTo>
                  <a:lnTo>
                    <a:pt x="7342" y="2324"/>
                  </a:lnTo>
                  <a:cubicBezTo>
                    <a:pt x="7251" y="1925"/>
                    <a:pt x="6957" y="1601"/>
                    <a:pt x="6570" y="1467"/>
                  </a:cubicBezTo>
                  <a:lnTo>
                    <a:pt x="2483" y="64"/>
                  </a:lnTo>
                  <a:cubicBezTo>
                    <a:pt x="2357" y="22"/>
                    <a:pt x="2227" y="1"/>
                    <a:pt x="2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4"/>
            <p:cNvSpPr/>
            <p:nvPr/>
          </p:nvSpPr>
          <p:spPr>
            <a:xfrm>
              <a:off x="6609900" y="895475"/>
              <a:ext cx="181525" cy="165350"/>
            </a:xfrm>
            <a:custGeom>
              <a:avLst/>
              <a:gdLst/>
              <a:ahLst/>
              <a:cxnLst/>
              <a:rect l="l" t="t" r="r" b="b"/>
              <a:pathLst>
                <a:path w="7261" h="6614" extrusionOk="0">
                  <a:moveTo>
                    <a:pt x="3536" y="0"/>
                  </a:moveTo>
                  <a:cubicBezTo>
                    <a:pt x="3051" y="0"/>
                    <a:pt x="2612" y="90"/>
                    <a:pt x="2290" y="283"/>
                  </a:cubicBezTo>
                  <a:cubicBezTo>
                    <a:pt x="1034" y="1040"/>
                    <a:pt x="0" y="3668"/>
                    <a:pt x="768" y="4960"/>
                  </a:cubicBezTo>
                  <a:cubicBezTo>
                    <a:pt x="1431" y="5907"/>
                    <a:pt x="3072" y="6613"/>
                    <a:pt x="4247" y="6613"/>
                  </a:cubicBezTo>
                  <a:cubicBezTo>
                    <a:pt x="4846" y="6613"/>
                    <a:pt x="5324" y="6430"/>
                    <a:pt x="5489" y="6000"/>
                  </a:cubicBezTo>
                  <a:cubicBezTo>
                    <a:pt x="5759" y="5300"/>
                    <a:pt x="4679" y="5136"/>
                    <a:pt x="5301" y="5044"/>
                  </a:cubicBezTo>
                  <a:cubicBezTo>
                    <a:pt x="5325" y="5042"/>
                    <a:pt x="5583" y="5028"/>
                    <a:pt x="5797" y="4948"/>
                  </a:cubicBezTo>
                  <a:cubicBezTo>
                    <a:pt x="6309" y="4763"/>
                    <a:pt x="6532" y="4344"/>
                    <a:pt x="6394" y="3851"/>
                  </a:cubicBezTo>
                  <a:cubicBezTo>
                    <a:pt x="6208" y="3189"/>
                    <a:pt x="5567" y="2994"/>
                    <a:pt x="6199" y="2860"/>
                  </a:cubicBezTo>
                  <a:cubicBezTo>
                    <a:pt x="6295" y="2839"/>
                    <a:pt x="6391" y="2832"/>
                    <a:pt x="6485" y="2808"/>
                  </a:cubicBezTo>
                  <a:cubicBezTo>
                    <a:pt x="7042" y="2667"/>
                    <a:pt x="7260" y="2259"/>
                    <a:pt x="7035" y="1761"/>
                  </a:cubicBezTo>
                  <a:cubicBezTo>
                    <a:pt x="6547" y="682"/>
                    <a:pt x="4871" y="0"/>
                    <a:pt x="3536" y="0"/>
                  </a:cubicBezTo>
                  <a:close/>
                </a:path>
              </a:pathLst>
            </a:custGeom>
            <a:solidFill>
              <a:srgbClr val="D0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4"/>
            <p:cNvSpPr/>
            <p:nvPr/>
          </p:nvSpPr>
          <p:spPr>
            <a:xfrm>
              <a:off x="6694150" y="943300"/>
              <a:ext cx="59750" cy="24150"/>
            </a:xfrm>
            <a:custGeom>
              <a:avLst/>
              <a:gdLst/>
              <a:ahLst/>
              <a:cxnLst/>
              <a:rect l="l" t="t" r="r" b="b"/>
              <a:pathLst>
                <a:path w="2390" h="966" extrusionOk="0">
                  <a:moveTo>
                    <a:pt x="1" y="0"/>
                  </a:moveTo>
                  <a:lnTo>
                    <a:pt x="1" y="0"/>
                  </a:lnTo>
                  <a:cubicBezTo>
                    <a:pt x="597" y="503"/>
                    <a:pt x="1614" y="893"/>
                    <a:pt x="2389" y="966"/>
                  </a:cubicBezTo>
                  <a:cubicBezTo>
                    <a:pt x="1854" y="419"/>
                    <a:pt x="764" y="3"/>
                    <a:pt x="1" y="0"/>
                  </a:cubicBezTo>
                  <a:close/>
                </a:path>
              </a:pathLst>
            </a:custGeom>
            <a:solidFill>
              <a:srgbClr val="A8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4"/>
            <p:cNvSpPr/>
            <p:nvPr/>
          </p:nvSpPr>
          <p:spPr>
            <a:xfrm>
              <a:off x="6673650" y="991975"/>
              <a:ext cx="66750" cy="25150"/>
            </a:xfrm>
            <a:custGeom>
              <a:avLst/>
              <a:gdLst/>
              <a:ahLst/>
              <a:cxnLst/>
              <a:rect l="l" t="t" r="r" b="b"/>
              <a:pathLst>
                <a:path w="2670" h="1006" extrusionOk="0">
                  <a:moveTo>
                    <a:pt x="1" y="1"/>
                  </a:moveTo>
                  <a:lnTo>
                    <a:pt x="1" y="1"/>
                  </a:lnTo>
                  <a:cubicBezTo>
                    <a:pt x="701" y="543"/>
                    <a:pt x="1791" y="926"/>
                    <a:pt x="2669" y="1006"/>
                  </a:cubicBezTo>
                  <a:cubicBezTo>
                    <a:pt x="2068" y="463"/>
                    <a:pt x="811" y="22"/>
                    <a:pt x="1" y="1"/>
                  </a:cubicBezTo>
                  <a:close/>
                </a:path>
              </a:pathLst>
            </a:custGeom>
            <a:solidFill>
              <a:srgbClr val="A8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4"/>
            <p:cNvSpPr/>
            <p:nvPr/>
          </p:nvSpPr>
          <p:spPr>
            <a:xfrm>
              <a:off x="6823100" y="989250"/>
              <a:ext cx="91800" cy="147400"/>
            </a:xfrm>
            <a:custGeom>
              <a:avLst/>
              <a:gdLst/>
              <a:ahLst/>
              <a:cxnLst/>
              <a:rect l="l" t="t" r="r" b="b"/>
              <a:pathLst>
                <a:path w="3672" h="5896" extrusionOk="0">
                  <a:moveTo>
                    <a:pt x="2419" y="0"/>
                  </a:moveTo>
                  <a:cubicBezTo>
                    <a:pt x="1702" y="0"/>
                    <a:pt x="1173" y="1447"/>
                    <a:pt x="1011" y="2000"/>
                  </a:cubicBezTo>
                  <a:cubicBezTo>
                    <a:pt x="710" y="3015"/>
                    <a:pt x="1" y="4857"/>
                    <a:pt x="921" y="5672"/>
                  </a:cubicBezTo>
                  <a:cubicBezTo>
                    <a:pt x="1105" y="5833"/>
                    <a:pt x="1334" y="5895"/>
                    <a:pt x="1564" y="5895"/>
                  </a:cubicBezTo>
                  <a:cubicBezTo>
                    <a:pt x="1710" y="5895"/>
                    <a:pt x="1857" y="5870"/>
                    <a:pt x="1995" y="5829"/>
                  </a:cubicBezTo>
                  <a:cubicBezTo>
                    <a:pt x="2326" y="5730"/>
                    <a:pt x="2610" y="5517"/>
                    <a:pt x="2801" y="5228"/>
                  </a:cubicBezTo>
                  <a:cubicBezTo>
                    <a:pt x="3167" y="4662"/>
                    <a:pt x="3268" y="3936"/>
                    <a:pt x="3343" y="3281"/>
                  </a:cubicBezTo>
                  <a:cubicBezTo>
                    <a:pt x="3435" y="2482"/>
                    <a:pt x="3672" y="140"/>
                    <a:pt x="2479" y="4"/>
                  </a:cubicBezTo>
                  <a:cubicBezTo>
                    <a:pt x="2459" y="2"/>
                    <a:pt x="2438" y="0"/>
                    <a:pt x="2419" y="0"/>
                  </a:cubicBezTo>
                  <a:close/>
                </a:path>
              </a:pathLst>
            </a:custGeom>
            <a:solidFill>
              <a:srgbClr val="D0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4"/>
            <p:cNvSpPr/>
            <p:nvPr/>
          </p:nvSpPr>
          <p:spPr>
            <a:xfrm>
              <a:off x="7269675" y="1160400"/>
              <a:ext cx="859225" cy="1352400"/>
            </a:xfrm>
            <a:custGeom>
              <a:avLst/>
              <a:gdLst/>
              <a:ahLst/>
              <a:cxnLst/>
              <a:rect l="l" t="t" r="r" b="b"/>
              <a:pathLst>
                <a:path w="34369" h="54096" extrusionOk="0">
                  <a:moveTo>
                    <a:pt x="12383" y="1"/>
                  </a:moveTo>
                  <a:cubicBezTo>
                    <a:pt x="9286" y="1"/>
                    <a:pt x="6498" y="280"/>
                    <a:pt x="4576" y="794"/>
                  </a:cubicBezTo>
                  <a:cubicBezTo>
                    <a:pt x="4182" y="900"/>
                    <a:pt x="3794" y="1167"/>
                    <a:pt x="3482" y="1428"/>
                  </a:cubicBezTo>
                  <a:cubicBezTo>
                    <a:pt x="2948" y="1874"/>
                    <a:pt x="2711" y="3028"/>
                    <a:pt x="2458" y="3667"/>
                  </a:cubicBezTo>
                  <a:cubicBezTo>
                    <a:pt x="1377" y="6389"/>
                    <a:pt x="741" y="9290"/>
                    <a:pt x="428" y="12188"/>
                  </a:cubicBezTo>
                  <a:cubicBezTo>
                    <a:pt x="1" y="16122"/>
                    <a:pt x="1621" y="19606"/>
                    <a:pt x="2204" y="23514"/>
                  </a:cubicBezTo>
                  <a:cubicBezTo>
                    <a:pt x="3141" y="29797"/>
                    <a:pt x="3374" y="31084"/>
                    <a:pt x="3782" y="36632"/>
                  </a:cubicBezTo>
                  <a:cubicBezTo>
                    <a:pt x="4268" y="43273"/>
                    <a:pt x="2883" y="44106"/>
                    <a:pt x="3294" y="45086"/>
                  </a:cubicBezTo>
                  <a:cubicBezTo>
                    <a:pt x="5737" y="50914"/>
                    <a:pt x="11529" y="54095"/>
                    <a:pt x="17508" y="54095"/>
                  </a:cubicBezTo>
                  <a:cubicBezTo>
                    <a:pt x="18134" y="54095"/>
                    <a:pt x="18762" y="54061"/>
                    <a:pt x="19388" y="53990"/>
                  </a:cubicBezTo>
                  <a:cubicBezTo>
                    <a:pt x="27367" y="53093"/>
                    <a:pt x="32804" y="47670"/>
                    <a:pt x="34146" y="41917"/>
                  </a:cubicBezTo>
                  <a:cubicBezTo>
                    <a:pt x="34369" y="40968"/>
                    <a:pt x="33530" y="40912"/>
                    <a:pt x="31933" y="37565"/>
                  </a:cubicBezTo>
                  <a:cubicBezTo>
                    <a:pt x="29807" y="33119"/>
                    <a:pt x="29039" y="28332"/>
                    <a:pt x="29460" y="24073"/>
                  </a:cubicBezTo>
                  <a:cubicBezTo>
                    <a:pt x="30139" y="17177"/>
                    <a:pt x="33089" y="16350"/>
                    <a:pt x="33535" y="10412"/>
                  </a:cubicBezTo>
                  <a:cubicBezTo>
                    <a:pt x="33601" y="9536"/>
                    <a:pt x="33610" y="8646"/>
                    <a:pt x="33389" y="7784"/>
                  </a:cubicBezTo>
                  <a:cubicBezTo>
                    <a:pt x="33281" y="7354"/>
                    <a:pt x="33270" y="6903"/>
                    <a:pt x="33061" y="6497"/>
                  </a:cubicBezTo>
                  <a:cubicBezTo>
                    <a:pt x="30685" y="1906"/>
                    <a:pt x="20478" y="1"/>
                    <a:pt x="12383" y="1"/>
                  </a:cubicBezTo>
                  <a:close/>
                </a:path>
              </a:pathLst>
            </a:custGeom>
            <a:solidFill>
              <a:srgbClr val="D0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4"/>
            <p:cNvSpPr/>
            <p:nvPr/>
          </p:nvSpPr>
          <p:spPr>
            <a:xfrm>
              <a:off x="7245425" y="1168350"/>
              <a:ext cx="839900" cy="1106350"/>
            </a:xfrm>
            <a:custGeom>
              <a:avLst/>
              <a:gdLst/>
              <a:ahLst/>
              <a:cxnLst/>
              <a:rect l="l" t="t" r="r" b="b"/>
              <a:pathLst>
                <a:path w="33596" h="44254" extrusionOk="0">
                  <a:moveTo>
                    <a:pt x="7858" y="0"/>
                  </a:moveTo>
                  <a:cubicBezTo>
                    <a:pt x="7355" y="0"/>
                    <a:pt x="6515" y="123"/>
                    <a:pt x="5835" y="213"/>
                  </a:cubicBezTo>
                  <a:cubicBezTo>
                    <a:pt x="5161" y="304"/>
                    <a:pt x="4717" y="384"/>
                    <a:pt x="4717" y="384"/>
                  </a:cubicBezTo>
                  <a:cubicBezTo>
                    <a:pt x="3233" y="3536"/>
                    <a:pt x="2117" y="6893"/>
                    <a:pt x="1262" y="10266"/>
                  </a:cubicBezTo>
                  <a:cubicBezTo>
                    <a:pt x="393" y="13707"/>
                    <a:pt x="1" y="16838"/>
                    <a:pt x="484" y="20429"/>
                  </a:cubicBezTo>
                  <a:cubicBezTo>
                    <a:pt x="806" y="22830"/>
                    <a:pt x="2211" y="25047"/>
                    <a:pt x="2699" y="27387"/>
                  </a:cubicBezTo>
                  <a:cubicBezTo>
                    <a:pt x="3141" y="29522"/>
                    <a:pt x="2793" y="32016"/>
                    <a:pt x="2556" y="34208"/>
                  </a:cubicBezTo>
                  <a:cubicBezTo>
                    <a:pt x="2768" y="35873"/>
                    <a:pt x="2368" y="37743"/>
                    <a:pt x="2192" y="39401"/>
                  </a:cubicBezTo>
                  <a:cubicBezTo>
                    <a:pt x="2093" y="40331"/>
                    <a:pt x="2237" y="40664"/>
                    <a:pt x="2995" y="41240"/>
                  </a:cubicBezTo>
                  <a:cubicBezTo>
                    <a:pt x="4144" y="42109"/>
                    <a:pt x="5506" y="42802"/>
                    <a:pt x="6946" y="43297"/>
                  </a:cubicBezTo>
                  <a:cubicBezTo>
                    <a:pt x="8130" y="43711"/>
                    <a:pt x="9356" y="43995"/>
                    <a:pt x="10601" y="44143"/>
                  </a:cubicBezTo>
                  <a:cubicBezTo>
                    <a:pt x="10604" y="44143"/>
                    <a:pt x="10606" y="44144"/>
                    <a:pt x="10608" y="44144"/>
                  </a:cubicBezTo>
                  <a:cubicBezTo>
                    <a:pt x="10609" y="44144"/>
                    <a:pt x="10609" y="44144"/>
                    <a:pt x="10610" y="44143"/>
                  </a:cubicBezTo>
                  <a:cubicBezTo>
                    <a:pt x="11227" y="44216"/>
                    <a:pt x="11848" y="44254"/>
                    <a:pt x="12469" y="44254"/>
                  </a:cubicBezTo>
                  <a:cubicBezTo>
                    <a:pt x="12505" y="44254"/>
                    <a:pt x="12542" y="44254"/>
                    <a:pt x="12579" y="44253"/>
                  </a:cubicBezTo>
                  <a:cubicBezTo>
                    <a:pt x="12771" y="44253"/>
                    <a:pt x="12961" y="44253"/>
                    <a:pt x="13163" y="44246"/>
                  </a:cubicBezTo>
                  <a:lnTo>
                    <a:pt x="13175" y="44246"/>
                  </a:lnTo>
                  <a:cubicBezTo>
                    <a:pt x="14051" y="44230"/>
                    <a:pt x="15146" y="44143"/>
                    <a:pt x="17363" y="43518"/>
                  </a:cubicBezTo>
                  <a:cubicBezTo>
                    <a:pt x="17401" y="43509"/>
                    <a:pt x="17436" y="43497"/>
                    <a:pt x="17474" y="43488"/>
                  </a:cubicBezTo>
                  <a:cubicBezTo>
                    <a:pt x="17499" y="43481"/>
                    <a:pt x="17525" y="43476"/>
                    <a:pt x="17546" y="43469"/>
                  </a:cubicBezTo>
                  <a:cubicBezTo>
                    <a:pt x="21770" y="42318"/>
                    <a:pt x="23761" y="43002"/>
                    <a:pt x="26040" y="42504"/>
                  </a:cubicBezTo>
                  <a:cubicBezTo>
                    <a:pt x="26044" y="42504"/>
                    <a:pt x="26052" y="42501"/>
                    <a:pt x="26059" y="42501"/>
                  </a:cubicBezTo>
                  <a:cubicBezTo>
                    <a:pt x="26305" y="42447"/>
                    <a:pt x="26549" y="42381"/>
                    <a:pt x="26789" y="42302"/>
                  </a:cubicBezTo>
                  <a:cubicBezTo>
                    <a:pt x="26813" y="42292"/>
                    <a:pt x="26838" y="42285"/>
                    <a:pt x="26867" y="42276"/>
                  </a:cubicBezTo>
                  <a:cubicBezTo>
                    <a:pt x="26883" y="42271"/>
                    <a:pt x="26899" y="42266"/>
                    <a:pt x="26911" y="42262"/>
                  </a:cubicBezTo>
                  <a:cubicBezTo>
                    <a:pt x="28015" y="41907"/>
                    <a:pt x="30014" y="41357"/>
                    <a:pt x="31759" y="39946"/>
                  </a:cubicBezTo>
                  <a:cubicBezTo>
                    <a:pt x="31895" y="39838"/>
                    <a:pt x="32029" y="39725"/>
                    <a:pt x="32158" y="39605"/>
                  </a:cubicBezTo>
                  <a:cubicBezTo>
                    <a:pt x="32370" y="39413"/>
                    <a:pt x="32570" y="39211"/>
                    <a:pt x="32760" y="38999"/>
                  </a:cubicBezTo>
                  <a:cubicBezTo>
                    <a:pt x="32821" y="38933"/>
                    <a:pt x="32887" y="38858"/>
                    <a:pt x="32955" y="38778"/>
                  </a:cubicBezTo>
                  <a:cubicBezTo>
                    <a:pt x="32995" y="38734"/>
                    <a:pt x="33032" y="38691"/>
                    <a:pt x="33070" y="38642"/>
                  </a:cubicBezTo>
                  <a:cubicBezTo>
                    <a:pt x="33077" y="38633"/>
                    <a:pt x="33086" y="38623"/>
                    <a:pt x="33091" y="38614"/>
                  </a:cubicBezTo>
                  <a:cubicBezTo>
                    <a:pt x="33114" y="38586"/>
                    <a:pt x="33138" y="38558"/>
                    <a:pt x="33161" y="38525"/>
                  </a:cubicBezTo>
                  <a:cubicBezTo>
                    <a:pt x="33178" y="38506"/>
                    <a:pt x="33192" y="38485"/>
                    <a:pt x="33208" y="38461"/>
                  </a:cubicBezTo>
                  <a:cubicBezTo>
                    <a:pt x="33255" y="38398"/>
                    <a:pt x="33298" y="38339"/>
                    <a:pt x="33338" y="38276"/>
                  </a:cubicBezTo>
                  <a:cubicBezTo>
                    <a:pt x="33359" y="38243"/>
                    <a:pt x="33378" y="38210"/>
                    <a:pt x="33394" y="38177"/>
                  </a:cubicBezTo>
                  <a:cubicBezTo>
                    <a:pt x="33415" y="38147"/>
                    <a:pt x="33429" y="38114"/>
                    <a:pt x="33446" y="38083"/>
                  </a:cubicBezTo>
                  <a:cubicBezTo>
                    <a:pt x="33448" y="38078"/>
                    <a:pt x="33453" y="38076"/>
                    <a:pt x="33453" y="38074"/>
                  </a:cubicBezTo>
                  <a:cubicBezTo>
                    <a:pt x="33481" y="38015"/>
                    <a:pt x="33507" y="37954"/>
                    <a:pt x="33528" y="37893"/>
                  </a:cubicBezTo>
                  <a:cubicBezTo>
                    <a:pt x="33537" y="37862"/>
                    <a:pt x="33549" y="37832"/>
                    <a:pt x="33556" y="37801"/>
                  </a:cubicBezTo>
                  <a:cubicBezTo>
                    <a:pt x="33596" y="37639"/>
                    <a:pt x="33587" y="37489"/>
                    <a:pt x="33509" y="37350"/>
                  </a:cubicBezTo>
                  <a:cubicBezTo>
                    <a:pt x="33349" y="37068"/>
                    <a:pt x="33190" y="36775"/>
                    <a:pt x="33035" y="36472"/>
                  </a:cubicBezTo>
                  <a:cubicBezTo>
                    <a:pt x="32938" y="36279"/>
                    <a:pt x="32842" y="36084"/>
                    <a:pt x="32743" y="35885"/>
                  </a:cubicBezTo>
                  <a:cubicBezTo>
                    <a:pt x="32180" y="34701"/>
                    <a:pt x="31696" y="33482"/>
                    <a:pt x="31296" y="32232"/>
                  </a:cubicBezTo>
                  <a:cubicBezTo>
                    <a:pt x="31184" y="31892"/>
                    <a:pt x="31083" y="31549"/>
                    <a:pt x="30991" y="31208"/>
                  </a:cubicBezTo>
                  <a:cubicBezTo>
                    <a:pt x="30970" y="31126"/>
                    <a:pt x="30946" y="31046"/>
                    <a:pt x="30925" y="30968"/>
                  </a:cubicBezTo>
                  <a:cubicBezTo>
                    <a:pt x="30885" y="30804"/>
                    <a:pt x="30843" y="30635"/>
                    <a:pt x="30803" y="30471"/>
                  </a:cubicBezTo>
                  <a:cubicBezTo>
                    <a:pt x="30552" y="29439"/>
                    <a:pt x="30395" y="28441"/>
                    <a:pt x="30350" y="27539"/>
                  </a:cubicBezTo>
                  <a:cubicBezTo>
                    <a:pt x="30348" y="27459"/>
                    <a:pt x="30343" y="27377"/>
                    <a:pt x="30340" y="27302"/>
                  </a:cubicBezTo>
                  <a:cubicBezTo>
                    <a:pt x="30336" y="27154"/>
                    <a:pt x="30338" y="27008"/>
                    <a:pt x="30338" y="26865"/>
                  </a:cubicBezTo>
                  <a:cubicBezTo>
                    <a:pt x="30357" y="25785"/>
                    <a:pt x="30369" y="24796"/>
                    <a:pt x="30444" y="23816"/>
                  </a:cubicBezTo>
                  <a:cubicBezTo>
                    <a:pt x="30441" y="23814"/>
                    <a:pt x="30444" y="23807"/>
                    <a:pt x="30444" y="23805"/>
                  </a:cubicBezTo>
                  <a:cubicBezTo>
                    <a:pt x="30512" y="22905"/>
                    <a:pt x="30629" y="22017"/>
                    <a:pt x="30850" y="21073"/>
                  </a:cubicBezTo>
                  <a:cubicBezTo>
                    <a:pt x="30853" y="21068"/>
                    <a:pt x="30853" y="21061"/>
                    <a:pt x="30853" y="21054"/>
                  </a:cubicBezTo>
                  <a:cubicBezTo>
                    <a:pt x="30984" y="20495"/>
                    <a:pt x="31141" y="19943"/>
                    <a:pt x="31327" y="19400"/>
                  </a:cubicBezTo>
                  <a:cubicBezTo>
                    <a:pt x="31599" y="18604"/>
                    <a:pt x="28471" y="14311"/>
                    <a:pt x="31426" y="4030"/>
                  </a:cubicBezTo>
                  <a:cubicBezTo>
                    <a:pt x="31527" y="3670"/>
                    <a:pt x="31529" y="3673"/>
                    <a:pt x="31207" y="3485"/>
                  </a:cubicBezTo>
                  <a:cubicBezTo>
                    <a:pt x="30373" y="2994"/>
                    <a:pt x="29493" y="2590"/>
                    <a:pt x="28579" y="2277"/>
                  </a:cubicBezTo>
                  <a:cubicBezTo>
                    <a:pt x="28473" y="2241"/>
                    <a:pt x="28406" y="2218"/>
                    <a:pt x="28359" y="2218"/>
                  </a:cubicBezTo>
                  <a:cubicBezTo>
                    <a:pt x="28278" y="2218"/>
                    <a:pt x="28255" y="2287"/>
                    <a:pt x="28187" y="2477"/>
                  </a:cubicBezTo>
                  <a:cubicBezTo>
                    <a:pt x="26669" y="6689"/>
                    <a:pt x="25514" y="7917"/>
                    <a:pt x="23421" y="9615"/>
                  </a:cubicBezTo>
                  <a:cubicBezTo>
                    <a:pt x="21535" y="11145"/>
                    <a:pt x="18414" y="11898"/>
                    <a:pt x="15442" y="11898"/>
                  </a:cubicBezTo>
                  <a:cubicBezTo>
                    <a:pt x="13322" y="11898"/>
                    <a:pt x="11278" y="11515"/>
                    <a:pt x="9812" y="10757"/>
                  </a:cubicBezTo>
                  <a:cubicBezTo>
                    <a:pt x="4846" y="8185"/>
                    <a:pt x="8618" y="39"/>
                    <a:pt x="7996" y="4"/>
                  </a:cubicBezTo>
                  <a:cubicBezTo>
                    <a:pt x="7954" y="1"/>
                    <a:pt x="7907" y="0"/>
                    <a:pt x="7858" y="0"/>
                  </a:cubicBezTo>
                  <a:close/>
                </a:path>
              </a:pathLst>
            </a:custGeom>
            <a:solidFill>
              <a:srgbClr val="FFCF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4"/>
            <p:cNvSpPr/>
            <p:nvPr/>
          </p:nvSpPr>
          <p:spPr>
            <a:xfrm>
              <a:off x="7245425" y="1167725"/>
              <a:ext cx="839900" cy="1107100"/>
            </a:xfrm>
            <a:custGeom>
              <a:avLst/>
              <a:gdLst/>
              <a:ahLst/>
              <a:cxnLst/>
              <a:rect l="l" t="t" r="r" b="b"/>
              <a:pathLst>
                <a:path w="33596" h="44284" extrusionOk="0">
                  <a:moveTo>
                    <a:pt x="33556" y="37826"/>
                  </a:moveTo>
                  <a:cubicBezTo>
                    <a:pt x="33549" y="37857"/>
                    <a:pt x="33537" y="37887"/>
                    <a:pt x="33528" y="37918"/>
                  </a:cubicBezTo>
                  <a:cubicBezTo>
                    <a:pt x="33507" y="37979"/>
                    <a:pt x="33481" y="38040"/>
                    <a:pt x="33453" y="38099"/>
                  </a:cubicBezTo>
                  <a:cubicBezTo>
                    <a:pt x="33453" y="38101"/>
                    <a:pt x="33448" y="38103"/>
                    <a:pt x="33446" y="38108"/>
                  </a:cubicBezTo>
                  <a:cubicBezTo>
                    <a:pt x="33429" y="38139"/>
                    <a:pt x="33415" y="38172"/>
                    <a:pt x="33394" y="38202"/>
                  </a:cubicBezTo>
                  <a:cubicBezTo>
                    <a:pt x="33378" y="38235"/>
                    <a:pt x="33359" y="38268"/>
                    <a:pt x="33338" y="38301"/>
                  </a:cubicBezTo>
                  <a:cubicBezTo>
                    <a:pt x="33298" y="38364"/>
                    <a:pt x="33255" y="38423"/>
                    <a:pt x="33208" y="38486"/>
                  </a:cubicBezTo>
                  <a:cubicBezTo>
                    <a:pt x="33192" y="38510"/>
                    <a:pt x="33178" y="38531"/>
                    <a:pt x="33161" y="38550"/>
                  </a:cubicBezTo>
                  <a:cubicBezTo>
                    <a:pt x="33138" y="38583"/>
                    <a:pt x="33114" y="38611"/>
                    <a:pt x="33091" y="38639"/>
                  </a:cubicBezTo>
                  <a:cubicBezTo>
                    <a:pt x="33086" y="38648"/>
                    <a:pt x="33077" y="38658"/>
                    <a:pt x="33070" y="38667"/>
                  </a:cubicBezTo>
                  <a:cubicBezTo>
                    <a:pt x="33032" y="38716"/>
                    <a:pt x="32995" y="38759"/>
                    <a:pt x="32955" y="38803"/>
                  </a:cubicBezTo>
                  <a:cubicBezTo>
                    <a:pt x="32887" y="38883"/>
                    <a:pt x="32821" y="38958"/>
                    <a:pt x="32760" y="39024"/>
                  </a:cubicBezTo>
                  <a:cubicBezTo>
                    <a:pt x="32570" y="39236"/>
                    <a:pt x="32370" y="39438"/>
                    <a:pt x="32158" y="39630"/>
                  </a:cubicBezTo>
                  <a:cubicBezTo>
                    <a:pt x="32029" y="39750"/>
                    <a:pt x="31895" y="39863"/>
                    <a:pt x="31759" y="39971"/>
                  </a:cubicBezTo>
                  <a:cubicBezTo>
                    <a:pt x="30014" y="41382"/>
                    <a:pt x="28015" y="41932"/>
                    <a:pt x="26911" y="42287"/>
                  </a:cubicBezTo>
                  <a:cubicBezTo>
                    <a:pt x="26899" y="42291"/>
                    <a:pt x="26883" y="42296"/>
                    <a:pt x="26867" y="42301"/>
                  </a:cubicBezTo>
                  <a:cubicBezTo>
                    <a:pt x="26838" y="42310"/>
                    <a:pt x="26813" y="42317"/>
                    <a:pt x="26789" y="42327"/>
                  </a:cubicBezTo>
                  <a:cubicBezTo>
                    <a:pt x="26549" y="42406"/>
                    <a:pt x="26305" y="42472"/>
                    <a:pt x="26059" y="42526"/>
                  </a:cubicBezTo>
                  <a:cubicBezTo>
                    <a:pt x="26052" y="42526"/>
                    <a:pt x="26044" y="42529"/>
                    <a:pt x="26040" y="42529"/>
                  </a:cubicBezTo>
                  <a:cubicBezTo>
                    <a:pt x="23761" y="43027"/>
                    <a:pt x="21770" y="42343"/>
                    <a:pt x="17546" y="43494"/>
                  </a:cubicBezTo>
                  <a:cubicBezTo>
                    <a:pt x="17525" y="43501"/>
                    <a:pt x="17499" y="43506"/>
                    <a:pt x="17474" y="43513"/>
                  </a:cubicBezTo>
                  <a:cubicBezTo>
                    <a:pt x="17436" y="43522"/>
                    <a:pt x="17401" y="43534"/>
                    <a:pt x="17363" y="43543"/>
                  </a:cubicBezTo>
                  <a:cubicBezTo>
                    <a:pt x="15146" y="44168"/>
                    <a:pt x="14051" y="44255"/>
                    <a:pt x="13175" y="44271"/>
                  </a:cubicBezTo>
                  <a:lnTo>
                    <a:pt x="13163" y="44271"/>
                  </a:lnTo>
                  <a:cubicBezTo>
                    <a:pt x="12961" y="44278"/>
                    <a:pt x="12771" y="44278"/>
                    <a:pt x="12579" y="44278"/>
                  </a:cubicBezTo>
                  <a:cubicBezTo>
                    <a:pt x="11921" y="44283"/>
                    <a:pt x="11263" y="44246"/>
                    <a:pt x="10610" y="44168"/>
                  </a:cubicBezTo>
                  <a:cubicBezTo>
                    <a:pt x="10608" y="44170"/>
                    <a:pt x="10606" y="44168"/>
                    <a:pt x="10601" y="44168"/>
                  </a:cubicBezTo>
                  <a:cubicBezTo>
                    <a:pt x="9356" y="44020"/>
                    <a:pt x="8130" y="43736"/>
                    <a:pt x="6946" y="43322"/>
                  </a:cubicBezTo>
                  <a:cubicBezTo>
                    <a:pt x="5506" y="42827"/>
                    <a:pt x="4144" y="42134"/>
                    <a:pt x="2995" y="41265"/>
                  </a:cubicBezTo>
                  <a:cubicBezTo>
                    <a:pt x="2237" y="40689"/>
                    <a:pt x="2093" y="40356"/>
                    <a:pt x="2192" y="39426"/>
                  </a:cubicBezTo>
                  <a:cubicBezTo>
                    <a:pt x="2368" y="37768"/>
                    <a:pt x="2768" y="35898"/>
                    <a:pt x="2556" y="34233"/>
                  </a:cubicBezTo>
                  <a:cubicBezTo>
                    <a:pt x="2793" y="32041"/>
                    <a:pt x="3141" y="29547"/>
                    <a:pt x="2699" y="27412"/>
                  </a:cubicBezTo>
                  <a:cubicBezTo>
                    <a:pt x="2211" y="25072"/>
                    <a:pt x="806" y="22855"/>
                    <a:pt x="484" y="20454"/>
                  </a:cubicBezTo>
                  <a:cubicBezTo>
                    <a:pt x="1" y="16863"/>
                    <a:pt x="393" y="13732"/>
                    <a:pt x="1262" y="10291"/>
                  </a:cubicBezTo>
                  <a:cubicBezTo>
                    <a:pt x="1776" y="8266"/>
                    <a:pt x="2382" y="6246"/>
                    <a:pt x="3108" y="4273"/>
                  </a:cubicBezTo>
                  <a:cubicBezTo>
                    <a:pt x="3590" y="2960"/>
                    <a:pt x="4123" y="1668"/>
                    <a:pt x="4717" y="409"/>
                  </a:cubicBezTo>
                  <a:cubicBezTo>
                    <a:pt x="4717" y="409"/>
                    <a:pt x="5161" y="329"/>
                    <a:pt x="5835" y="238"/>
                  </a:cubicBezTo>
                  <a:cubicBezTo>
                    <a:pt x="6582" y="139"/>
                    <a:pt x="7522" y="1"/>
                    <a:pt x="7996" y="29"/>
                  </a:cubicBezTo>
                  <a:cubicBezTo>
                    <a:pt x="8618" y="64"/>
                    <a:pt x="4846" y="8212"/>
                    <a:pt x="9812" y="10782"/>
                  </a:cubicBezTo>
                  <a:cubicBezTo>
                    <a:pt x="13333" y="12602"/>
                    <a:pt x="20189" y="12262"/>
                    <a:pt x="23421" y="9640"/>
                  </a:cubicBezTo>
                  <a:cubicBezTo>
                    <a:pt x="25514" y="7942"/>
                    <a:pt x="26669" y="6716"/>
                    <a:pt x="28187" y="2502"/>
                  </a:cubicBezTo>
                  <a:cubicBezTo>
                    <a:pt x="28295" y="2201"/>
                    <a:pt x="28290" y="2206"/>
                    <a:pt x="28579" y="2302"/>
                  </a:cubicBezTo>
                  <a:cubicBezTo>
                    <a:pt x="29493" y="2615"/>
                    <a:pt x="30373" y="3021"/>
                    <a:pt x="31207" y="3512"/>
                  </a:cubicBezTo>
                  <a:cubicBezTo>
                    <a:pt x="31529" y="3698"/>
                    <a:pt x="31527" y="3695"/>
                    <a:pt x="31426" y="4055"/>
                  </a:cubicBezTo>
                  <a:cubicBezTo>
                    <a:pt x="28471" y="14338"/>
                    <a:pt x="31599" y="18629"/>
                    <a:pt x="31327" y="19425"/>
                  </a:cubicBezTo>
                  <a:cubicBezTo>
                    <a:pt x="31141" y="19968"/>
                    <a:pt x="30984" y="20522"/>
                    <a:pt x="30853" y="21079"/>
                  </a:cubicBezTo>
                  <a:cubicBezTo>
                    <a:pt x="30853" y="21086"/>
                    <a:pt x="30853" y="21093"/>
                    <a:pt x="30850" y="21100"/>
                  </a:cubicBezTo>
                  <a:cubicBezTo>
                    <a:pt x="30629" y="22042"/>
                    <a:pt x="30512" y="22930"/>
                    <a:pt x="30444" y="23830"/>
                  </a:cubicBezTo>
                  <a:cubicBezTo>
                    <a:pt x="30444" y="23832"/>
                    <a:pt x="30441" y="23839"/>
                    <a:pt x="30444" y="23841"/>
                  </a:cubicBezTo>
                  <a:cubicBezTo>
                    <a:pt x="30369" y="24821"/>
                    <a:pt x="30357" y="25810"/>
                    <a:pt x="30338" y="26890"/>
                  </a:cubicBezTo>
                  <a:cubicBezTo>
                    <a:pt x="30338" y="27033"/>
                    <a:pt x="30336" y="27179"/>
                    <a:pt x="30340" y="27327"/>
                  </a:cubicBezTo>
                  <a:cubicBezTo>
                    <a:pt x="30343" y="27404"/>
                    <a:pt x="30348" y="27487"/>
                    <a:pt x="30350" y="27564"/>
                  </a:cubicBezTo>
                  <a:cubicBezTo>
                    <a:pt x="30395" y="28466"/>
                    <a:pt x="30552" y="29464"/>
                    <a:pt x="30803" y="30496"/>
                  </a:cubicBezTo>
                  <a:cubicBezTo>
                    <a:pt x="30843" y="30660"/>
                    <a:pt x="30885" y="30829"/>
                    <a:pt x="30925" y="30993"/>
                  </a:cubicBezTo>
                  <a:cubicBezTo>
                    <a:pt x="30946" y="31071"/>
                    <a:pt x="30970" y="31151"/>
                    <a:pt x="30991" y="31233"/>
                  </a:cubicBezTo>
                  <a:cubicBezTo>
                    <a:pt x="31083" y="31576"/>
                    <a:pt x="31184" y="31917"/>
                    <a:pt x="31296" y="32257"/>
                  </a:cubicBezTo>
                  <a:cubicBezTo>
                    <a:pt x="31696" y="33507"/>
                    <a:pt x="32180" y="34726"/>
                    <a:pt x="32743" y="35910"/>
                  </a:cubicBezTo>
                  <a:cubicBezTo>
                    <a:pt x="32842" y="36109"/>
                    <a:pt x="32938" y="36304"/>
                    <a:pt x="33035" y="36497"/>
                  </a:cubicBezTo>
                  <a:cubicBezTo>
                    <a:pt x="33190" y="36800"/>
                    <a:pt x="33349" y="37093"/>
                    <a:pt x="33509" y="37375"/>
                  </a:cubicBezTo>
                  <a:cubicBezTo>
                    <a:pt x="33587" y="37514"/>
                    <a:pt x="33596" y="37664"/>
                    <a:pt x="33556" y="378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4"/>
            <p:cNvSpPr/>
            <p:nvPr/>
          </p:nvSpPr>
          <p:spPr>
            <a:xfrm>
              <a:off x="7334850" y="2102100"/>
              <a:ext cx="688525" cy="107875"/>
            </a:xfrm>
            <a:custGeom>
              <a:avLst/>
              <a:gdLst/>
              <a:ahLst/>
              <a:cxnLst/>
              <a:rect l="l" t="t" r="r" b="b"/>
              <a:pathLst>
                <a:path w="27541" h="4315" extrusionOk="0">
                  <a:moveTo>
                    <a:pt x="27541" y="0"/>
                  </a:moveTo>
                  <a:lnTo>
                    <a:pt x="27539" y="3"/>
                  </a:lnTo>
                  <a:cubicBezTo>
                    <a:pt x="27537" y="6"/>
                    <a:pt x="27536" y="10"/>
                    <a:pt x="27534" y="13"/>
                  </a:cubicBezTo>
                  <a:lnTo>
                    <a:pt x="27534" y="13"/>
                  </a:lnTo>
                  <a:cubicBezTo>
                    <a:pt x="27536" y="9"/>
                    <a:pt x="27539" y="5"/>
                    <a:pt x="27541" y="0"/>
                  </a:cubicBezTo>
                  <a:close/>
                  <a:moveTo>
                    <a:pt x="27534" y="13"/>
                  </a:moveTo>
                  <a:lnTo>
                    <a:pt x="27534" y="13"/>
                  </a:lnTo>
                  <a:cubicBezTo>
                    <a:pt x="27387" y="277"/>
                    <a:pt x="27121" y="428"/>
                    <a:pt x="26864" y="571"/>
                  </a:cubicBezTo>
                  <a:cubicBezTo>
                    <a:pt x="26799" y="609"/>
                    <a:pt x="26733" y="646"/>
                    <a:pt x="26670" y="688"/>
                  </a:cubicBezTo>
                  <a:lnTo>
                    <a:pt x="26477" y="806"/>
                  </a:lnTo>
                  <a:cubicBezTo>
                    <a:pt x="24146" y="2180"/>
                    <a:pt x="21304" y="2417"/>
                    <a:pt x="18606" y="2417"/>
                  </a:cubicBezTo>
                  <a:cubicBezTo>
                    <a:pt x="18177" y="2417"/>
                    <a:pt x="17752" y="2411"/>
                    <a:pt x="17333" y="2403"/>
                  </a:cubicBezTo>
                  <a:cubicBezTo>
                    <a:pt x="17052" y="2394"/>
                    <a:pt x="16770" y="2389"/>
                    <a:pt x="16487" y="2389"/>
                  </a:cubicBezTo>
                  <a:cubicBezTo>
                    <a:pt x="15558" y="2389"/>
                    <a:pt x="14621" y="2445"/>
                    <a:pt x="13704" y="2598"/>
                  </a:cubicBezTo>
                  <a:cubicBezTo>
                    <a:pt x="12508" y="2786"/>
                    <a:pt x="11341" y="3136"/>
                    <a:pt x="10185" y="3479"/>
                  </a:cubicBezTo>
                  <a:cubicBezTo>
                    <a:pt x="9263" y="3753"/>
                    <a:pt x="8332" y="3991"/>
                    <a:pt x="7371" y="3991"/>
                  </a:cubicBezTo>
                  <a:cubicBezTo>
                    <a:pt x="7295" y="3991"/>
                    <a:pt x="7218" y="3989"/>
                    <a:pt x="7141" y="3986"/>
                  </a:cubicBezTo>
                  <a:cubicBezTo>
                    <a:pt x="5807" y="3939"/>
                    <a:pt x="4473" y="3655"/>
                    <a:pt x="3209" y="3230"/>
                  </a:cubicBezTo>
                  <a:cubicBezTo>
                    <a:pt x="2357" y="2946"/>
                    <a:pt x="1530" y="2591"/>
                    <a:pt x="734" y="2173"/>
                  </a:cubicBezTo>
                  <a:cubicBezTo>
                    <a:pt x="567" y="2088"/>
                    <a:pt x="407" y="1992"/>
                    <a:pt x="240" y="1903"/>
                  </a:cubicBezTo>
                  <a:cubicBezTo>
                    <a:pt x="144" y="1846"/>
                    <a:pt x="8" y="1823"/>
                    <a:pt x="27" y="1682"/>
                  </a:cubicBezTo>
                  <a:lnTo>
                    <a:pt x="27" y="1682"/>
                  </a:lnTo>
                  <a:cubicBezTo>
                    <a:pt x="1" y="1825"/>
                    <a:pt x="125" y="1858"/>
                    <a:pt x="229" y="1922"/>
                  </a:cubicBezTo>
                  <a:cubicBezTo>
                    <a:pt x="569" y="2147"/>
                    <a:pt x="936" y="2366"/>
                    <a:pt x="1293" y="2563"/>
                  </a:cubicBezTo>
                  <a:cubicBezTo>
                    <a:pt x="3160" y="3556"/>
                    <a:pt x="5229" y="4233"/>
                    <a:pt x="7357" y="4313"/>
                  </a:cubicBezTo>
                  <a:cubicBezTo>
                    <a:pt x="7409" y="4314"/>
                    <a:pt x="7461" y="4315"/>
                    <a:pt x="7513" y="4315"/>
                  </a:cubicBezTo>
                  <a:cubicBezTo>
                    <a:pt x="7846" y="4315"/>
                    <a:pt x="8179" y="4289"/>
                    <a:pt x="8508" y="4240"/>
                  </a:cubicBezTo>
                  <a:cubicBezTo>
                    <a:pt x="9716" y="4059"/>
                    <a:pt x="10848" y="3648"/>
                    <a:pt x="12020" y="3352"/>
                  </a:cubicBezTo>
                  <a:cubicBezTo>
                    <a:pt x="13027" y="3087"/>
                    <a:pt x="14056" y="2910"/>
                    <a:pt x="15094" y="2821"/>
                  </a:cubicBezTo>
                  <a:cubicBezTo>
                    <a:pt x="15573" y="2782"/>
                    <a:pt x="16062" y="2767"/>
                    <a:pt x="16545" y="2767"/>
                  </a:cubicBezTo>
                  <a:cubicBezTo>
                    <a:pt x="16582" y="2767"/>
                    <a:pt x="16618" y="2767"/>
                    <a:pt x="16654" y="2767"/>
                  </a:cubicBezTo>
                  <a:cubicBezTo>
                    <a:pt x="17023" y="2771"/>
                    <a:pt x="17397" y="2775"/>
                    <a:pt x="17773" y="2775"/>
                  </a:cubicBezTo>
                  <a:cubicBezTo>
                    <a:pt x="20860" y="2775"/>
                    <a:pt x="24128" y="2554"/>
                    <a:pt x="26709" y="747"/>
                  </a:cubicBezTo>
                  <a:cubicBezTo>
                    <a:pt x="27010" y="536"/>
                    <a:pt x="27376" y="363"/>
                    <a:pt x="27534"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4"/>
            <p:cNvSpPr/>
            <p:nvPr/>
          </p:nvSpPr>
          <p:spPr>
            <a:xfrm>
              <a:off x="7359400" y="1393400"/>
              <a:ext cx="573850" cy="171425"/>
            </a:xfrm>
            <a:custGeom>
              <a:avLst/>
              <a:gdLst/>
              <a:ahLst/>
              <a:cxnLst/>
              <a:rect l="l" t="t" r="r" b="b"/>
              <a:pathLst>
                <a:path w="22954" h="6857" extrusionOk="0">
                  <a:moveTo>
                    <a:pt x="17" y="0"/>
                  </a:moveTo>
                  <a:cubicBezTo>
                    <a:pt x="1" y="291"/>
                    <a:pt x="139" y="564"/>
                    <a:pt x="266" y="815"/>
                  </a:cubicBezTo>
                  <a:cubicBezTo>
                    <a:pt x="379" y="1048"/>
                    <a:pt x="531" y="1355"/>
                    <a:pt x="663" y="1579"/>
                  </a:cubicBezTo>
                  <a:cubicBezTo>
                    <a:pt x="1800" y="3526"/>
                    <a:pt x="3705" y="4926"/>
                    <a:pt x="5772" y="5764"/>
                  </a:cubicBezTo>
                  <a:cubicBezTo>
                    <a:pt x="7593" y="6495"/>
                    <a:pt x="9557" y="6857"/>
                    <a:pt x="11520" y="6857"/>
                  </a:cubicBezTo>
                  <a:cubicBezTo>
                    <a:pt x="13248" y="6857"/>
                    <a:pt x="14977" y="6577"/>
                    <a:pt x="16609" y="6023"/>
                  </a:cubicBezTo>
                  <a:cubicBezTo>
                    <a:pt x="18789" y="5276"/>
                    <a:pt x="20809" y="3977"/>
                    <a:pt x="22251" y="2166"/>
                  </a:cubicBezTo>
                  <a:cubicBezTo>
                    <a:pt x="22519" y="1828"/>
                    <a:pt x="22721" y="1445"/>
                    <a:pt x="22953" y="1083"/>
                  </a:cubicBezTo>
                  <a:lnTo>
                    <a:pt x="22953" y="1083"/>
                  </a:lnTo>
                  <a:cubicBezTo>
                    <a:pt x="22697" y="1426"/>
                    <a:pt x="22472" y="1792"/>
                    <a:pt x="22188" y="2112"/>
                  </a:cubicBezTo>
                  <a:cubicBezTo>
                    <a:pt x="19533" y="5073"/>
                    <a:pt x="15496" y="6463"/>
                    <a:pt x="11576" y="6463"/>
                  </a:cubicBezTo>
                  <a:cubicBezTo>
                    <a:pt x="11408" y="6463"/>
                    <a:pt x="11239" y="6460"/>
                    <a:pt x="11071" y="6455"/>
                  </a:cubicBezTo>
                  <a:cubicBezTo>
                    <a:pt x="6911" y="6342"/>
                    <a:pt x="2361" y="4630"/>
                    <a:pt x="318" y="787"/>
                  </a:cubicBezTo>
                  <a:cubicBezTo>
                    <a:pt x="174" y="543"/>
                    <a:pt x="24" y="291"/>
                    <a:pt x="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4"/>
            <p:cNvSpPr/>
            <p:nvPr/>
          </p:nvSpPr>
          <p:spPr>
            <a:xfrm>
              <a:off x="7633275" y="1653700"/>
              <a:ext cx="161450" cy="160100"/>
            </a:xfrm>
            <a:custGeom>
              <a:avLst/>
              <a:gdLst/>
              <a:ahLst/>
              <a:cxnLst/>
              <a:rect l="l" t="t" r="r" b="b"/>
              <a:pathLst>
                <a:path w="6458" h="6404" extrusionOk="0">
                  <a:moveTo>
                    <a:pt x="83" y="1"/>
                  </a:moveTo>
                  <a:cubicBezTo>
                    <a:pt x="1" y="1304"/>
                    <a:pt x="398" y="2629"/>
                    <a:pt x="1199" y="3665"/>
                  </a:cubicBezTo>
                  <a:cubicBezTo>
                    <a:pt x="2443" y="5292"/>
                    <a:pt x="4463" y="6185"/>
                    <a:pt x="6458" y="6403"/>
                  </a:cubicBezTo>
                  <a:cubicBezTo>
                    <a:pt x="5675" y="6157"/>
                    <a:pt x="4912" y="5877"/>
                    <a:pt x="4193" y="5516"/>
                  </a:cubicBezTo>
                  <a:cubicBezTo>
                    <a:pt x="1875" y="4369"/>
                    <a:pt x="419" y="2598"/>
                    <a:pt x="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4"/>
            <p:cNvSpPr/>
            <p:nvPr/>
          </p:nvSpPr>
          <p:spPr>
            <a:xfrm>
              <a:off x="7737400" y="2263100"/>
              <a:ext cx="566625" cy="2456575"/>
            </a:xfrm>
            <a:custGeom>
              <a:avLst/>
              <a:gdLst/>
              <a:ahLst/>
              <a:cxnLst/>
              <a:rect l="l" t="t" r="r" b="b"/>
              <a:pathLst>
                <a:path w="22665" h="98263" extrusionOk="0">
                  <a:moveTo>
                    <a:pt x="14438" y="0"/>
                  </a:moveTo>
                  <a:cubicBezTo>
                    <a:pt x="13799" y="0"/>
                    <a:pt x="13160" y="57"/>
                    <a:pt x="12592" y="99"/>
                  </a:cubicBezTo>
                  <a:cubicBezTo>
                    <a:pt x="8188" y="435"/>
                    <a:pt x="6718" y="3536"/>
                    <a:pt x="6685" y="3571"/>
                  </a:cubicBezTo>
                  <a:cubicBezTo>
                    <a:pt x="2976" y="7926"/>
                    <a:pt x="1983" y="14566"/>
                    <a:pt x="1560" y="20079"/>
                  </a:cubicBezTo>
                  <a:cubicBezTo>
                    <a:pt x="0" y="40361"/>
                    <a:pt x="4538" y="48464"/>
                    <a:pt x="3305" y="57773"/>
                  </a:cubicBezTo>
                  <a:cubicBezTo>
                    <a:pt x="3068" y="59577"/>
                    <a:pt x="2950" y="61394"/>
                    <a:pt x="2953" y="63215"/>
                  </a:cubicBezTo>
                  <a:cubicBezTo>
                    <a:pt x="2953" y="64939"/>
                    <a:pt x="3044" y="66621"/>
                    <a:pt x="3187" y="68255"/>
                  </a:cubicBezTo>
                  <a:cubicBezTo>
                    <a:pt x="3195" y="68302"/>
                    <a:pt x="3197" y="68352"/>
                    <a:pt x="3199" y="68399"/>
                  </a:cubicBezTo>
                  <a:cubicBezTo>
                    <a:pt x="3803" y="75074"/>
                    <a:pt x="5250" y="81000"/>
                    <a:pt x="4651" y="86109"/>
                  </a:cubicBezTo>
                  <a:cubicBezTo>
                    <a:pt x="4404" y="88218"/>
                    <a:pt x="3866" y="89630"/>
                    <a:pt x="4136" y="91204"/>
                  </a:cubicBezTo>
                  <a:cubicBezTo>
                    <a:pt x="4200" y="91593"/>
                    <a:pt x="4298" y="91976"/>
                    <a:pt x="4428" y="92350"/>
                  </a:cubicBezTo>
                  <a:cubicBezTo>
                    <a:pt x="4430" y="92354"/>
                    <a:pt x="4432" y="92364"/>
                    <a:pt x="4437" y="92371"/>
                  </a:cubicBezTo>
                  <a:cubicBezTo>
                    <a:pt x="4465" y="92451"/>
                    <a:pt x="4496" y="92531"/>
                    <a:pt x="4529" y="92606"/>
                  </a:cubicBezTo>
                  <a:cubicBezTo>
                    <a:pt x="4562" y="92676"/>
                    <a:pt x="4587" y="92744"/>
                    <a:pt x="4620" y="92812"/>
                  </a:cubicBezTo>
                  <a:cubicBezTo>
                    <a:pt x="4691" y="92975"/>
                    <a:pt x="4768" y="93132"/>
                    <a:pt x="4858" y="93285"/>
                  </a:cubicBezTo>
                  <a:cubicBezTo>
                    <a:pt x="4907" y="93371"/>
                    <a:pt x="4954" y="93454"/>
                    <a:pt x="5003" y="93531"/>
                  </a:cubicBezTo>
                  <a:cubicBezTo>
                    <a:pt x="5041" y="93595"/>
                    <a:pt x="5083" y="93658"/>
                    <a:pt x="5128" y="93721"/>
                  </a:cubicBezTo>
                  <a:cubicBezTo>
                    <a:pt x="5184" y="93804"/>
                    <a:pt x="5243" y="93884"/>
                    <a:pt x="5304" y="93963"/>
                  </a:cubicBezTo>
                  <a:cubicBezTo>
                    <a:pt x="5788" y="94567"/>
                    <a:pt x="6401" y="95058"/>
                    <a:pt x="7096" y="95399"/>
                  </a:cubicBezTo>
                  <a:cubicBezTo>
                    <a:pt x="7124" y="95410"/>
                    <a:pt x="7150" y="95424"/>
                    <a:pt x="7178" y="95436"/>
                  </a:cubicBezTo>
                  <a:cubicBezTo>
                    <a:pt x="7277" y="95483"/>
                    <a:pt x="7375" y="95528"/>
                    <a:pt x="7476" y="95570"/>
                  </a:cubicBezTo>
                  <a:cubicBezTo>
                    <a:pt x="8019" y="95791"/>
                    <a:pt x="8533" y="95885"/>
                    <a:pt x="9062" y="95943"/>
                  </a:cubicBezTo>
                  <a:cubicBezTo>
                    <a:pt x="9128" y="95948"/>
                    <a:pt x="9191" y="95958"/>
                    <a:pt x="9255" y="95965"/>
                  </a:cubicBezTo>
                  <a:cubicBezTo>
                    <a:pt x="9379" y="95976"/>
                    <a:pt x="9501" y="95990"/>
                    <a:pt x="9628" y="96000"/>
                  </a:cubicBezTo>
                  <a:cubicBezTo>
                    <a:pt x="9760" y="96014"/>
                    <a:pt x="9886" y="96026"/>
                    <a:pt x="10009" y="96035"/>
                  </a:cubicBezTo>
                  <a:cubicBezTo>
                    <a:pt x="10100" y="96044"/>
                    <a:pt x="10185" y="96049"/>
                    <a:pt x="10267" y="96059"/>
                  </a:cubicBezTo>
                  <a:cubicBezTo>
                    <a:pt x="10314" y="96063"/>
                    <a:pt x="10361" y="96068"/>
                    <a:pt x="10405" y="96073"/>
                  </a:cubicBezTo>
                  <a:lnTo>
                    <a:pt x="10568" y="96091"/>
                  </a:lnTo>
                  <a:cubicBezTo>
                    <a:pt x="10800" y="96120"/>
                    <a:pt x="11042" y="96157"/>
                    <a:pt x="11293" y="96209"/>
                  </a:cubicBezTo>
                  <a:cubicBezTo>
                    <a:pt x="11357" y="96221"/>
                    <a:pt x="11420" y="96235"/>
                    <a:pt x="11484" y="96249"/>
                  </a:cubicBezTo>
                  <a:cubicBezTo>
                    <a:pt x="11620" y="96279"/>
                    <a:pt x="11749" y="96312"/>
                    <a:pt x="11876" y="96347"/>
                  </a:cubicBezTo>
                  <a:cubicBezTo>
                    <a:pt x="12146" y="96423"/>
                    <a:pt x="12388" y="96510"/>
                    <a:pt x="12616" y="96596"/>
                  </a:cubicBezTo>
                  <a:cubicBezTo>
                    <a:pt x="12705" y="96629"/>
                    <a:pt x="12794" y="96665"/>
                    <a:pt x="12881" y="96704"/>
                  </a:cubicBezTo>
                  <a:cubicBezTo>
                    <a:pt x="12900" y="96714"/>
                    <a:pt x="12916" y="96721"/>
                    <a:pt x="12935" y="96728"/>
                  </a:cubicBezTo>
                  <a:cubicBezTo>
                    <a:pt x="12989" y="96751"/>
                    <a:pt x="13046" y="96777"/>
                    <a:pt x="13097" y="96801"/>
                  </a:cubicBezTo>
                  <a:lnTo>
                    <a:pt x="13163" y="96829"/>
                  </a:lnTo>
                  <a:cubicBezTo>
                    <a:pt x="13194" y="96843"/>
                    <a:pt x="13219" y="96857"/>
                    <a:pt x="13252" y="96874"/>
                  </a:cubicBezTo>
                  <a:cubicBezTo>
                    <a:pt x="13332" y="96911"/>
                    <a:pt x="13410" y="96949"/>
                    <a:pt x="13482" y="96986"/>
                  </a:cubicBezTo>
                  <a:lnTo>
                    <a:pt x="13821" y="97163"/>
                  </a:lnTo>
                  <a:cubicBezTo>
                    <a:pt x="13898" y="97200"/>
                    <a:pt x="13973" y="97238"/>
                    <a:pt x="14046" y="97275"/>
                  </a:cubicBezTo>
                  <a:cubicBezTo>
                    <a:pt x="14300" y="97395"/>
                    <a:pt x="14584" y="97529"/>
                    <a:pt x="14908" y="97651"/>
                  </a:cubicBezTo>
                  <a:cubicBezTo>
                    <a:pt x="15728" y="97970"/>
                    <a:pt x="16588" y="98168"/>
                    <a:pt x="17464" y="98236"/>
                  </a:cubicBezTo>
                  <a:cubicBezTo>
                    <a:pt x="17669" y="98253"/>
                    <a:pt x="17880" y="98263"/>
                    <a:pt x="18093" y="98263"/>
                  </a:cubicBezTo>
                  <a:cubicBezTo>
                    <a:pt x="18708" y="98263"/>
                    <a:pt x="19339" y="98186"/>
                    <a:pt x="19914" y="98015"/>
                  </a:cubicBezTo>
                  <a:cubicBezTo>
                    <a:pt x="19968" y="98003"/>
                    <a:pt x="20015" y="97987"/>
                    <a:pt x="20062" y="97970"/>
                  </a:cubicBezTo>
                  <a:cubicBezTo>
                    <a:pt x="20080" y="97968"/>
                    <a:pt x="20097" y="97961"/>
                    <a:pt x="20116" y="97954"/>
                  </a:cubicBezTo>
                  <a:cubicBezTo>
                    <a:pt x="20877" y="97693"/>
                    <a:pt x="21523" y="97249"/>
                    <a:pt x="21875" y="96573"/>
                  </a:cubicBezTo>
                  <a:cubicBezTo>
                    <a:pt x="21938" y="96448"/>
                    <a:pt x="21992" y="96317"/>
                    <a:pt x="22032" y="96181"/>
                  </a:cubicBezTo>
                  <a:cubicBezTo>
                    <a:pt x="22035" y="96174"/>
                    <a:pt x="22037" y="96164"/>
                    <a:pt x="22039" y="96155"/>
                  </a:cubicBezTo>
                  <a:cubicBezTo>
                    <a:pt x="22664" y="94024"/>
                    <a:pt x="16888" y="92474"/>
                    <a:pt x="14312" y="89261"/>
                  </a:cubicBezTo>
                  <a:cubicBezTo>
                    <a:pt x="11291" y="85505"/>
                    <a:pt x="12346" y="80739"/>
                    <a:pt x="13057" y="76326"/>
                  </a:cubicBezTo>
                  <a:lnTo>
                    <a:pt x="13142" y="75786"/>
                  </a:lnTo>
                  <a:cubicBezTo>
                    <a:pt x="13158" y="75697"/>
                    <a:pt x="13170" y="75610"/>
                    <a:pt x="13184" y="75527"/>
                  </a:cubicBezTo>
                  <a:lnTo>
                    <a:pt x="13222" y="75290"/>
                  </a:lnTo>
                  <a:cubicBezTo>
                    <a:pt x="13231" y="75213"/>
                    <a:pt x="13243" y="75138"/>
                    <a:pt x="13257" y="75062"/>
                  </a:cubicBezTo>
                  <a:cubicBezTo>
                    <a:pt x="13262" y="75015"/>
                    <a:pt x="13271" y="74966"/>
                    <a:pt x="13278" y="74924"/>
                  </a:cubicBezTo>
                  <a:cubicBezTo>
                    <a:pt x="13513" y="73512"/>
                    <a:pt x="13607" y="73169"/>
                    <a:pt x="13875" y="70174"/>
                  </a:cubicBezTo>
                  <a:lnTo>
                    <a:pt x="13905" y="69869"/>
                  </a:lnTo>
                  <a:cubicBezTo>
                    <a:pt x="13915" y="69770"/>
                    <a:pt x="13924" y="69676"/>
                    <a:pt x="13931" y="69580"/>
                  </a:cubicBezTo>
                  <a:cubicBezTo>
                    <a:pt x="13936" y="69517"/>
                    <a:pt x="13943" y="69458"/>
                    <a:pt x="13945" y="69397"/>
                  </a:cubicBezTo>
                  <a:cubicBezTo>
                    <a:pt x="13969" y="69164"/>
                    <a:pt x="13990" y="68918"/>
                    <a:pt x="14013" y="68650"/>
                  </a:cubicBezTo>
                  <a:cubicBezTo>
                    <a:pt x="14016" y="68631"/>
                    <a:pt x="14016" y="68612"/>
                    <a:pt x="14018" y="68594"/>
                  </a:cubicBezTo>
                  <a:cubicBezTo>
                    <a:pt x="14034" y="68408"/>
                    <a:pt x="14049" y="68223"/>
                    <a:pt x="14063" y="68046"/>
                  </a:cubicBezTo>
                  <a:lnTo>
                    <a:pt x="14063" y="68044"/>
                  </a:lnTo>
                  <a:cubicBezTo>
                    <a:pt x="14114" y="67445"/>
                    <a:pt x="14171" y="66778"/>
                    <a:pt x="14232" y="66033"/>
                  </a:cubicBezTo>
                  <a:cubicBezTo>
                    <a:pt x="14690" y="60436"/>
                    <a:pt x="13785" y="54874"/>
                    <a:pt x="14600" y="49279"/>
                  </a:cubicBezTo>
                  <a:cubicBezTo>
                    <a:pt x="15181" y="45333"/>
                    <a:pt x="16040" y="41427"/>
                    <a:pt x="16879" y="37528"/>
                  </a:cubicBezTo>
                  <a:cubicBezTo>
                    <a:pt x="18911" y="28020"/>
                    <a:pt x="21464" y="17767"/>
                    <a:pt x="19594" y="8027"/>
                  </a:cubicBezTo>
                  <a:cubicBezTo>
                    <a:pt x="19357" y="6787"/>
                    <a:pt x="18023" y="1246"/>
                    <a:pt x="17027" y="588"/>
                  </a:cubicBezTo>
                  <a:cubicBezTo>
                    <a:pt x="16319" y="122"/>
                    <a:pt x="15379" y="0"/>
                    <a:pt x="14438" y="0"/>
                  </a:cubicBezTo>
                  <a:close/>
                </a:path>
              </a:pathLst>
            </a:custGeom>
            <a:solidFill>
              <a:srgbClr val="D0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4"/>
            <p:cNvSpPr/>
            <p:nvPr/>
          </p:nvSpPr>
          <p:spPr>
            <a:xfrm>
              <a:off x="7908975" y="3425375"/>
              <a:ext cx="101950" cy="98400"/>
            </a:xfrm>
            <a:custGeom>
              <a:avLst/>
              <a:gdLst/>
              <a:ahLst/>
              <a:cxnLst/>
              <a:rect l="l" t="t" r="r" b="b"/>
              <a:pathLst>
                <a:path w="4078" h="3936" extrusionOk="0">
                  <a:moveTo>
                    <a:pt x="3754" y="0"/>
                  </a:moveTo>
                  <a:lnTo>
                    <a:pt x="3752" y="3"/>
                  </a:lnTo>
                  <a:cubicBezTo>
                    <a:pt x="3752" y="5"/>
                    <a:pt x="3752" y="7"/>
                    <a:pt x="3753" y="9"/>
                  </a:cubicBezTo>
                  <a:lnTo>
                    <a:pt x="3753" y="9"/>
                  </a:lnTo>
                  <a:cubicBezTo>
                    <a:pt x="3753" y="6"/>
                    <a:pt x="3753" y="3"/>
                    <a:pt x="3754" y="0"/>
                  </a:cubicBezTo>
                  <a:close/>
                  <a:moveTo>
                    <a:pt x="3753" y="9"/>
                  </a:moveTo>
                  <a:lnTo>
                    <a:pt x="3753" y="9"/>
                  </a:lnTo>
                  <a:cubicBezTo>
                    <a:pt x="3539" y="1663"/>
                    <a:pt x="2513" y="3456"/>
                    <a:pt x="754" y="3742"/>
                  </a:cubicBezTo>
                  <a:cubicBezTo>
                    <a:pt x="583" y="3766"/>
                    <a:pt x="412" y="3778"/>
                    <a:pt x="240" y="3778"/>
                  </a:cubicBezTo>
                  <a:cubicBezTo>
                    <a:pt x="160" y="3778"/>
                    <a:pt x="80" y="3775"/>
                    <a:pt x="0" y="3770"/>
                  </a:cubicBezTo>
                  <a:lnTo>
                    <a:pt x="0" y="3770"/>
                  </a:lnTo>
                  <a:cubicBezTo>
                    <a:pt x="242" y="3869"/>
                    <a:pt x="501" y="3925"/>
                    <a:pt x="764" y="3934"/>
                  </a:cubicBezTo>
                  <a:cubicBezTo>
                    <a:pt x="788" y="3935"/>
                    <a:pt x="813" y="3936"/>
                    <a:pt x="837" y="3936"/>
                  </a:cubicBezTo>
                  <a:cubicBezTo>
                    <a:pt x="2738" y="3936"/>
                    <a:pt x="4078" y="1773"/>
                    <a:pt x="3753" y="9"/>
                  </a:cubicBezTo>
                  <a:close/>
                </a:path>
              </a:pathLst>
            </a:custGeom>
            <a:solidFill>
              <a:srgbClr val="A8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4"/>
            <p:cNvSpPr/>
            <p:nvPr/>
          </p:nvSpPr>
          <p:spPr>
            <a:xfrm>
              <a:off x="7811200" y="3843525"/>
              <a:ext cx="488525" cy="875375"/>
            </a:xfrm>
            <a:custGeom>
              <a:avLst/>
              <a:gdLst/>
              <a:ahLst/>
              <a:cxnLst/>
              <a:rect l="l" t="t" r="r" b="b"/>
              <a:pathLst>
                <a:path w="19541" h="35015" extrusionOk="0">
                  <a:moveTo>
                    <a:pt x="1" y="0"/>
                  </a:moveTo>
                  <a:cubicBezTo>
                    <a:pt x="1" y="1691"/>
                    <a:pt x="90" y="3343"/>
                    <a:pt x="228" y="4947"/>
                  </a:cubicBezTo>
                  <a:cubicBezTo>
                    <a:pt x="228" y="4977"/>
                    <a:pt x="231" y="5008"/>
                    <a:pt x="235" y="5041"/>
                  </a:cubicBezTo>
                  <a:cubicBezTo>
                    <a:pt x="257" y="5083"/>
                    <a:pt x="268" y="5130"/>
                    <a:pt x="266" y="5177"/>
                  </a:cubicBezTo>
                  <a:cubicBezTo>
                    <a:pt x="259" y="5179"/>
                    <a:pt x="254" y="5182"/>
                    <a:pt x="247" y="5184"/>
                  </a:cubicBezTo>
                  <a:cubicBezTo>
                    <a:pt x="557" y="8613"/>
                    <a:pt x="1093" y="11850"/>
                    <a:pt x="1452" y="14875"/>
                  </a:cubicBezTo>
                  <a:cubicBezTo>
                    <a:pt x="1797" y="17739"/>
                    <a:pt x="1990" y="20412"/>
                    <a:pt x="1699" y="22894"/>
                  </a:cubicBezTo>
                  <a:cubicBezTo>
                    <a:pt x="1452" y="25004"/>
                    <a:pt x="914" y="26413"/>
                    <a:pt x="1184" y="27989"/>
                  </a:cubicBezTo>
                  <a:cubicBezTo>
                    <a:pt x="1248" y="28379"/>
                    <a:pt x="1346" y="28762"/>
                    <a:pt x="1476" y="29133"/>
                  </a:cubicBezTo>
                  <a:cubicBezTo>
                    <a:pt x="1478" y="29140"/>
                    <a:pt x="1480" y="29149"/>
                    <a:pt x="1485" y="29156"/>
                  </a:cubicBezTo>
                  <a:cubicBezTo>
                    <a:pt x="1513" y="29236"/>
                    <a:pt x="1544" y="29314"/>
                    <a:pt x="1577" y="29391"/>
                  </a:cubicBezTo>
                  <a:cubicBezTo>
                    <a:pt x="1610" y="29459"/>
                    <a:pt x="1635" y="29530"/>
                    <a:pt x="1668" y="29595"/>
                  </a:cubicBezTo>
                  <a:cubicBezTo>
                    <a:pt x="1739" y="29758"/>
                    <a:pt x="1816" y="29917"/>
                    <a:pt x="1906" y="30070"/>
                  </a:cubicBezTo>
                  <a:cubicBezTo>
                    <a:pt x="1955" y="30157"/>
                    <a:pt x="2002" y="30237"/>
                    <a:pt x="2051" y="30317"/>
                  </a:cubicBezTo>
                  <a:cubicBezTo>
                    <a:pt x="2089" y="30380"/>
                    <a:pt x="2131" y="30443"/>
                    <a:pt x="2176" y="30507"/>
                  </a:cubicBezTo>
                  <a:cubicBezTo>
                    <a:pt x="2230" y="30589"/>
                    <a:pt x="2291" y="30669"/>
                    <a:pt x="2352" y="30746"/>
                  </a:cubicBezTo>
                  <a:cubicBezTo>
                    <a:pt x="2822" y="31364"/>
                    <a:pt x="3437" y="31857"/>
                    <a:pt x="4144" y="32184"/>
                  </a:cubicBezTo>
                  <a:cubicBezTo>
                    <a:pt x="4172" y="32196"/>
                    <a:pt x="4198" y="32207"/>
                    <a:pt x="4226" y="32221"/>
                  </a:cubicBezTo>
                  <a:cubicBezTo>
                    <a:pt x="4867" y="32508"/>
                    <a:pt x="5523" y="32647"/>
                    <a:pt x="6108" y="32726"/>
                  </a:cubicBezTo>
                  <a:cubicBezTo>
                    <a:pt x="6176" y="32734"/>
                    <a:pt x="6237" y="32743"/>
                    <a:pt x="6300" y="32750"/>
                  </a:cubicBezTo>
                  <a:cubicBezTo>
                    <a:pt x="6425" y="32762"/>
                    <a:pt x="6547" y="32773"/>
                    <a:pt x="6674" y="32785"/>
                  </a:cubicBezTo>
                  <a:cubicBezTo>
                    <a:pt x="6808" y="32799"/>
                    <a:pt x="6934" y="32809"/>
                    <a:pt x="7054" y="32818"/>
                  </a:cubicBezTo>
                  <a:cubicBezTo>
                    <a:pt x="7146" y="32827"/>
                    <a:pt x="7230" y="32835"/>
                    <a:pt x="7313" y="32844"/>
                  </a:cubicBezTo>
                  <a:cubicBezTo>
                    <a:pt x="7360" y="32846"/>
                    <a:pt x="7409" y="32853"/>
                    <a:pt x="7451" y="32858"/>
                  </a:cubicBezTo>
                  <a:lnTo>
                    <a:pt x="7613" y="32877"/>
                  </a:lnTo>
                  <a:cubicBezTo>
                    <a:pt x="7874" y="32905"/>
                    <a:pt x="8113" y="32945"/>
                    <a:pt x="8341" y="32994"/>
                  </a:cubicBezTo>
                  <a:cubicBezTo>
                    <a:pt x="8405" y="33006"/>
                    <a:pt x="8468" y="33018"/>
                    <a:pt x="8532" y="33034"/>
                  </a:cubicBezTo>
                  <a:cubicBezTo>
                    <a:pt x="8668" y="33062"/>
                    <a:pt x="8797" y="33098"/>
                    <a:pt x="8924" y="33133"/>
                  </a:cubicBezTo>
                  <a:cubicBezTo>
                    <a:pt x="9192" y="33208"/>
                    <a:pt x="9436" y="33295"/>
                    <a:pt x="9664" y="33382"/>
                  </a:cubicBezTo>
                  <a:cubicBezTo>
                    <a:pt x="9755" y="33417"/>
                    <a:pt x="9842" y="33455"/>
                    <a:pt x="9929" y="33490"/>
                  </a:cubicBezTo>
                  <a:cubicBezTo>
                    <a:pt x="9946" y="33499"/>
                    <a:pt x="9964" y="33506"/>
                    <a:pt x="9983" y="33511"/>
                  </a:cubicBezTo>
                  <a:cubicBezTo>
                    <a:pt x="10037" y="33537"/>
                    <a:pt x="10091" y="33560"/>
                    <a:pt x="10143" y="33584"/>
                  </a:cubicBezTo>
                  <a:cubicBezTo>
                    <a:pt x="10197" y="33610"/>
                    <a:pt x="10249" y="33635"/>
                    <a:pt x="10298" y="33657"/>
                  </a:cubicBezTo>
                  <a:cubicBezTo>
                    <a:pt x="10378" y="33697"/>
                    <a:pt x="10458" y="33734"/>
                    <a:pt x="10530" y="33772"/>
                  </a:cubicBezTo>
                  <a:lnTo>
                    <a:pt x="10869" y="33946"/>
                  </a:lnTo>
                  <a:cubicBezTo>
                    <a:pt x="10944" y="33983"/>
                    <a:pt x="11019" y="34021"/>
                    <a:pt x="11092" y="34058"/>
                  </a:cubicBezTo>
                  <a:cubicBezTo>
                    <a:pt x="11310" y="34173"/>
                    <a:pt x="11533" y="34274"/>
                    <a:pt x="11759" y="34366"/>
                  </a:cubicBezTo>
                  <a:cubicBezTo>
                    <a:pt x="11825" y="34392"/>
                    <a:pt x="11890" y="34415"/>
                    <a:pt x="11956" y="34436"/>
                  </a:cubicBezTo>
                  <a:cubicBezTo>
                    <a:pt x="12946" y="34794"/>
                    <a:pt x="14116" y="35014"/>
                    <a:pt x="15224" y="35014"/>
                  </a:cubicBezTo>
                  <a:cubicBezTo>
                    <a:pt x="15836" y="35014"/>
                    <a:pt x="16428" y="34947"/>
                    <a:pt x="16962" y="34798"/>
                  </a:cubicBezTo>
                  <a:cubicBezTo>
                    <a:pt x="17016" y="34786"/>
                    <a:pt x="17063" y="34770"/>
                    <a:pt x="17110" y="34756"/>
                  </a:cubicBezTo>
                  <a:cubicBezTo>
                    <a:pt x="17128" y="34751"/>
                    <a:pt x="17145" y="34746"/>
                    <a:pt x="17164" y="34739"/>
                  </a:cubicBezTo>
                  <a:cubicBezTo>
                    <a:pt x="17943" y="34483"/>
                    <a:pt x="18580" y="34039"/>
                    <a:pt x="18923" y="33356"/>
                  </a:cubicBezTo>
                  <a:cubicBezTo>
                    <a:pt x="18986" y="33231"/>
                    <a:pt x="19040" y="33100"/>
                    <a:pt x="19080" y="32966"/>
                  </a:cubicBezTo>
                  <a:cubicBezTo>
                    <a:pt x="19083" y="32957"/>
                    <a:pt x="19085" y="32947"/>
                    <a:pt x="19087" y="32940"/>
                  </a:cubicBezTo>
                  <a:cubicBezTo>
                    <a:pt x="19094" y="32907"/>
                    <a:pt x="19101" y="32877"/>
                    <a:pt x="19106" y="32844"/>
                  </a:cubicBezTo>
                  <a:cubicBezTo>
                    <a:pt x="19541" y="30760"/>
                    <a:pt x="13899" y="29210"/>
                    <a:pt x="11362" y="26046"/>
                  </a:cubicBezTo>
                  <a:cubicBezTo>
                    <a:pt x="8341" y="22291"/>
                    <a:pt x="9394" y="17525"/>
                    <a:pt x="10105" y="13111"/>
                  </a:cubicBezTo>
                  <a:cubicBezTo>
                    <a:pt x="10103" y="13100"/>
                    <a:pt x="10103" y="13086"/>
                    <a:pt x="10105" y="13074"/>
                  </a:cubicBezTo>
                  <a:cubicBezTo>
                    <a:pt x="10150" y="12818"/>
                    <a:pt x="10190" y="12564"/>
                    <a:pt x="10232" y="12310"/>
                  </a:cubicBezTo>
                  <a:lnTo>
                    <a:pt x="10270" y="12073"/>
                  </a:lnTo>
                  <a:cubicBezTo>
                    <a:pt x="10279" y="11998"/>
                    <a:pt x="10293" y="11923"/>
                    <a:pt x="10305" y="11845"/>
                  </a:cubicBezTo>
                  <a:cubicBezTo>
                    <a:pt x="10312" y="11798"/>
                    <a:pt x="10321" y="11751"/>
                    <a:pt x="10326" y="11707"/>
                  </a:cubicBezTo>
                  <a:cubicBezTo>
                    <a:pt x="10589" y="9990"/>
                    <a:pt x="10779" y="8383"/>
                    <a:pt x="10925" y="6960"/>
                  </a:cubicBezTo>
                  <a:lnTo>
                    <a:pt x="10953" y="6652"/>
                  </a:lnTo>
                  <a:cubicBezTo>
                    <a:pt x="10963" y="6556"/>
                    <a:pt x="10972" y="6459"/>
                    <a:pt x="10979" y="6366"/>
                  </a:cubicBezTo>
                  <a:cubicBezTo>
                    <a:pt x="10986" y="6302"/>
                    <a:pt x="10993" y="6241"/>
                    <a:pt x="10996" y="6182"/>
                  </a:cubicBezTo>
                  <a:cubicBezTo>
                    <a:pt x="11017" y="5947"/>
                    <a:pt x="11040" y="5701"/>
                    <a:pt x="11061" y="5435"/>
                  </a:cubicBezTo>
                  <a:cubicBezTo>
                    <a:pt x="11064" y="5417"/>
                    <a:pt x="11064" y="5398"/>
                    <a:pt x="11068" y="5379"/>
                  </a:cubicBezTo>
                  <a:cubicBezTo>
                    <a:pt x="11071" y="5327"/>
                    <a:pt x="11078" y="5278"/>
                    <a:pt x="11080" y="5226"/>
                  </a:cubicBezTo>
                  <a:cubicBezTo>
                    <a:pt x="11089" y="5095"/>
                    <a:pt x="11099" y="4961"/>
                    <a:pt x="11113" y="4832"/>
                  </a:cubicBezTo>
                  <a:lnTo>
                    <a:pt x="11113" y="4827"/>
                  </a:lnTo>
                  <a:cubicBezTo>
                    <a:pt x="11291" y="2485"/>
                    <a:pt x="11327" y="970"/>
                    <a:pt x="11355" y="806"/>
                  </a:cubicBezTo>
                  <a:cubicBezTo>
                    <a:pt x="11396" y="567"/>
                    <a:pt x="11358" y="482"/>
                    <a:pt x="11178" y="482"/>
                  </a:cubicBezTo>
                  <a:cubicBezTo>
                    <a:pt x="10767" y="482"/>
                    <a:pt x="9615" y="927"/>
                    <a:pt x="6981" y="996"/>
                  </a:cubicBezTo>
                  <a:cubicBezTo>
                    <a:pt x="6967" y="996"/>
                    <a:pt x="6949" y="997"/>
                    <a:pt x="6929" y="997"/>
                  </a:cubicBezTo>
                  <a:cubicBezTo>
                    <a:pt x="6438" y="997"/>
                    <a:pt x="4279" y="890"/>
                    <a:pt x="3460" y="778"/>
                  </a:cubicBezTo>
                  <a:cubicBezTo>
                    <a:pt x="2286" y="618"/>
                    <a:pt x="1128" y="36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4"/>
            <p:cNvSpPr/>
            <p:nvPr/>
          </p:nvSpPr>
          <p:spPr>
            <a:xfrm>
              <a:off x="7834050" y="4215400"/>
              <a:ext cx="454825" cy="503500"/>
            </a:xfrm>
            <a:custGeom>
              <a:avLst/>
              <a:gdLst/>
              <a:ahLst/>
              <a:cxnLst/>
              <a:rect l="l" t="t" r="r" b="b"/>
              <a:pathLst>
                <a:path w="18193" h="20140" extrusionOk="0">
                  <a:moveTo>
                    <a:pt x="538" y="0"/>
                  </a:moveTo>
                  <a:lnTo>
                    <a:pt x="538" y="0"/>
                  </a:lnTo>
                  <a:cubicBezTo>
                    <a:pt x="883" y="2864"/>
                    <a:pt x="1076" y="5537"/>
                    <a:pt x="785" y="8019"/>
                  </a:cubicBezTo>
                  <a:cubicBezTo>
                    <a:pt x="538" y="10129"/>
                    <a:pt x="0" y="11538"/>
                    <a:pt x="270" y="13114"/>
                  </a:cubicBezTo>
                  <a:cubicBezTo>
                    <a:pt x="334" y="13504"/>
                    <a:pt x="432" y="13887"/>
                    <a:pt x="562" y="14258"/>
                  </a:cubicBezTo>
                  <a:cubicBezTo>
                    <a:pt x="564" y="14265"/>
                    <a:pt x="566" y="14274"/>
                    <a:pt x="571" y="14281"/>
                  </a:cubicBezTo>
                  <a:cubicBezTo>
                    <a:pt x="599" y="14361"/>
                    <a:pt x="630" y="14439"/>
                    <a:pt x="663" y="14516"/>
                  </a:cubicBezTo>
                  <a:cubicBezTo>
                    <a:pt x="696" y="14584"/>
                    <a:pt x="721" y="14655"/>
                    <a:pt x="754" y="14720"/>
                  </a:cubicBezTo>
                  <a:cubicBezTo>
                    <a:pt x="825" y="14883"/>
                    <a:pt x="902" y="15042"/>
                    <a:pt x="992" y="15195"/>
                  </a:cubicBezTo>
                  <a:cubicBezTo>
                    <a:pt x="1041" y="15282"/>
                    <a:pt x="1088" y="15362"/>
                    <a:pt x="1137" y="15442"/>
                  </a:cubicBezTo>
                  <a:cubicBezTo>
                    <a:pt x="1175" y="15505"/>
                    <a:pt x="1217" y="15568"/>
                    <a:pt x="1262" y="15632"/>
                  </a:cubicBezTo>
                  <a:cubicBezTo>
                    <a:pt x="1316" y="15714"/>
                    <a:pt x="1377" y="15794"/>
                    <a:pt x="1438" y="15871"/>
                  </a:cubicBezTo>
                  <a:cubicBezTo>
                    <a:pt x="1908" y="16489"/>
                    <a:pt x="2523" y="16982"/>
                    <a:pt x="3230" y="17309"/>
                  </a:cubicBezTo>
                  <a:cubicBezTo>
                    <a:pt x="3258" y="17321"/>
                    <a:pt x="3284" y="17332"/>
                    <a:pt x="3312" y="17346"/>
                  </a:cubicBezTo>
                  <a:cubicBezTo>
                    <a:pt x="3953" y="17633"/>
                    <a:pt x="4609" y="17772"/>
                    <a:pt x="5194" y="17851"/>
                  </a:cubicBezTo>
                  <a:cubicBezTo>
                    <a:pt x="5262" y="17859"/>
                    <a:pt x="5323" y="17868"/>
                    <a:pt x="5386" y="17875"/>
                  </a:cubicBezTo>
                  <a:cubicBezTo>
                    <a:pt x="5511" y="17887"/>
                    <a:pt x="5633" y="17898"/>
                    <a:pt x="5760" y="17910"/>
                  </a:cubicBezTo>
                  <a:cubicBezTo>
                    <a:pt x="5894" y="17924"/>
                    <a:pt x="6020" y="17934"/>
                    <a:pt x="6140" y="17943"/>
                  </a:cubicBezTo>
                  <a:cubicBezTo>
                    <a:pt x="6232" y="17952"/>
                    <a:pt x="6316" y="17960"/>
                    <a:pt x="6399" y="17969"/>
                  </a:cubicBezTo>
                  <a:cubicBezTo>
                    <a:pt x="6446" y="17971"/>
                    <a:pt x="6495" y="17978"/>
                    <a:pt x="6537" y="17983"/>
                  </a:cubicBezTo>
                  <a:lnTo>
                    <a:pt x="6699" y="18002"/>
                  </a:lnTo>
                  <a:cubicBezTo>
                    <a:pt x="6960" y="18030"/>
                    <a:pt x="7199" y="18070"/>
                    <a:pt x="7427" y="18119"/>
                  </a:cubicBezTo>
                  <a:cubicBezTo>
                    <a:pt x="7491" y="18131"/>
                    <a:pt x="7554" y="18143"/>
                    <a:pt x="7618" y="18159"/>
                  </a:cubicBezTo>
                  <a:cubicBezTo>
                    <a:pt x="7754" y="18187"/>
                    <a:pt x="7883" y="18223"/>
                    <a:pt x="8010" y="18258"/>
                  </a:cubicBezTo>
                  <a:cubicBezTo>
                    <a:pt x="8278" y="18333"/>
                    <a:pt x="8522" y="18420"/>
                    <a:pt x="8750" y="18507"/>
                  </a:cubicBezTo>
                  <a:cubicBezTo>
                    <a:pt x="8841" y="18542"/>
                    <a:pt x="8928" y="18580"/>
                    <a:pt x="9015" y="18615"/>
                  </a:cubicBezTo>
                  <a:cubicBezTo>
                    <a:pt x="9032" y="18624"/>
                    <a:pt x="9050" y="18631"/>
                    <a:pt x="9069" y="18636"/>
                  </a:cubicBezTo>
                  <a:cubicBezTo>
                    <a:pt x="9123" y="18662"/>
                    <a:pt x="9177" y="18685"/>
                    <a:pt x="9229" y="18709"/>
                  </a:cubicBezTo>
                  <a:cubicBezTo>
                    <a:pt x="9283" y="18735"/>
                    <a:pt x="9335" y="18760"/>
                    <a:pt x="9384" y="18782"/>
                  </a:cubicBezTo>
                  <a:cubicBezTo>
                    <a:pt x="9464" y="18822"/>
                    <a:pt x="9544" y="18859"/>
                    <a:pt x="9616" y="18897"/>
                  </a:cubicBezTo>
                  <a:lnTo>
                    <a:pt x="9955" y="19071"/>
                  </a:lnTo>
                  <a:cubicBezTo>
                    <a:pt x="10030" y="19108"/>
                    <a:pt x="10105" y="19146"/>
                    <a:pt x="10178" y="19183"/>
                  </a:cubicBezTo>
                  <a:cubicBezTo>
                    <a:pt x="10396" y="19298"/>
                    <a:pt x="10619" y="19399"/>
                    <a:pt x="10845" y="19491"/>
                  </a:cubicBezTo>
                  <a:cubicBezTo>
                    <a:pt x="10911" y="19517"/>
                    <a:pt x="10976" y="19540"/>
                    <a:pt x="11042" y="19561"/>
                  </a:cubicBezTo>
                  <a:cubicBezTo>
                    <a:pt x="12032" y="19919"/>
                    <a:pt x="13202" y="20139"/>
                    <a:pt x="14310" y="20139"/>
                  </a:cubicBezTo>
                  <a:cubicBezTo>
                    <a:pt x="14922" y="20139"/>
                    <a:pt x="15514" y="20072"/>
                    <a:pt x="16048" y="19923"/>
                  </a:cubicBezTo>
                  <a:cubicBezTo>
                    <a:pt x="16102" y="19911"/>
                    <a:pt x="16149" y="19895"/>
                    <a:pt x="16196" y="19881"/>
                  </a:cubicBezTo>
                  <a:cubicBezTo>
                    <a:pt x="16214" y="19876"/>
                    <a:pt x="16231" y="19871"/>
                    <a:pt x="16250" y="19864"/>
                  </a:cubicBezTo>
                  <a:cubicBezTo>
                    <a:pt x="17029" y="19608"/>
                    <a:pt x="17666" y="19164"/>
                    <a:pt x="18009" y="18481"/>
                  </a:cubicBezTo>
                  <a:cubicBezTo>
                    <a:pt x="18072" y="18356"/>
                    <a:pt x="18126" y="18225"/>
                    <a:pt x="18166" y="18091"/>
                  </a:cubicBezTo>
                  <a:cubicBezTo>
                    <a:pt x="18169" y="18082"/>
                    <a:pt x="18171" y="18072"/>
                    <a:pt x="18173" y="18065"/>
                  </a:cubicBezTo>
                  <a:cubicBezTo>
                    <a:pt x="18180" y="18032"/>
                    <a:pt x="18187" y="18002"/>
                    <a:pt x="18192" y="17969"/>
                  </a:cubicBezTo>
                  <a:lnTo>
                    <a:pt x="18192" y="17969"/>
                  </a:lnTo>
                  <a:cubicBezTo>
                    <a:pt x="17826" y="18199"/>
                    <a:pt x="17077" y="18711"/>
                    <a:pt x="15733" y="18711"/>
                  </a:cubicBezTo>
                  <a:cubicBezTo>
                    <a:pt x="15174" y="18711"/>
                    <a:pt x="14511" y="18622"/>
                    <a:pt x="13729" y="18387"/>
                  </a:cubicBezTo>
                  <a:cubicBezTo>
                    <a:pt x="10892" y="17530"/>
                    <a:pt x="10119" y="16188"/>
                    <a:pt x="6399" y="15721"/>
                  </a:cubicBezTo>
                  <a:cubicBezTo>
                    <a:pt x="5537" y="15611"/>
                    <a:pt x="4418" y="15040"/>
                    <a:pt x="3603" y="14060"/>
                  </a:cubicBezTo>
                  <a:cubicBezTo>
                    <a:pt x="1731" y="11808"/>
                    <a:pt x="2023" y="6002"/>
                    <a:pt x="1955" y="4905"/>
                  </a:cubicBezTo>
                  <a:cubicBezTo>
                    <a:pt x="1788" y="2121"/>
                    <a:pt x="893" y="346"/>
                    <a:pt x="5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4"/>
            <p:cNvSpPr/>
            <p:nvPr/>
          </p:nvSpPr>
          <p:spPr>
            <a:xfrm>
              <a:off x="7811250" y="3843450"/>
              <a:ext cx="284925" cy="140300"/>
            </a:xfrm>
            <a:custGeom>
              <a:avLst/>
              <a:gdLst/>
              <a:ahLst/>
              <a:cxnLst/>
              <a:rect l="l" t="t" r="r" b="b"/>
              <a:pathLst>
                <a:path w="11397" h="5612" extrusionOk="0">
                  <a:moveTo>
                    <a:pt x="1" y="1"/>
                  </a:moveTo>
                  <a:cubicBezTo>
                    <a:pt x="1" y="1694"/>
                    <a:pt x="90" y="3346"/>
                    <a:pt x="229" y="4947"/>
                  </a:cubicBezTo>
                  <a:cubicBezTo>
                    <a:pt x="2084" y="5435"/>
                    <a:pt x="4926" y="5611"/>
                    <a:pt x="7073" y="5611"/>
                  </a:cubicBezTo>
                  <a:cubicBezTo>
                    <a:pt x="8255" y="5611"/>
                    <a:pt x="9227" y="5558"/>
                    <a:pt x="9706" y="5474"/>
                  </a:cubicBezTo>
                  <a:cubicBezTo>
                    <a:pt x="10296" y="5368"/>
                    <a:pt x="10742" y="5293"/>
                    <a:pt x="11080" y="5229"/>
                  </a:cubicBezTo>
                  <a:cubicBezTo>
                    <a:pt x="11090" y="5098"/>
                    <a:pt x="11099" y="4964"/>
                    <a:pt x="11111" y="4835"/>
                  </a:cubicBezTo>
                  <a:lnTo>
                    <a:pt x="11111" y="4832"/>
                  </a:lnTo>
                  <a:cubicBezTo>
                    <a:pt x="11292" y="2488"/>
                    <a:pt x="11325" y="973"/>
                    <a:pt x="11355" y="809"/>
                  </a:cubicBezTo>
                  <a:cubicBezTo>
                    <a:pt x="11397" y="570"/>
                    <a:pt x="11358" y="485"/>
                    <a:pt x="11179" y="485"/>
                  </a:cubicBezTo>
                  <a:cubicBezTo>
                    <a:pt x="10767" y="485"/>
                    <a:pt x="9615" y="930"/>
                    <a:pt x="6982" y="999"/>
                  </a:cubicBezTo>
                  <a:cubicBezTo>
                    <a:pt x="6967" y="999"/>
                    <a:pt x="6950" y="1000"/>
                    <a:pt x="6929" y="1000"/>
                  </a:cubicBezTo>
                  <a:cubicBezTo>
                    <a:pt x="6438" y="1000"/>
                    <a:pt x="4277" y="893"/>
                    <a:pt x="3461" y="781"/>
                  </a:cubicBezTo>
                  <a:cubicBezTo>
                    <a:pt x="2286" y="621"/>
                    <a:pt x="1128" y="363"/>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4"/>
            <p:cNvSpPr/>
            <p:nvPr/>
          </p:nvSpPr>
          <p:spPr>
            <a:xfrm>
              <a:off x="7923175" y="4424625"/>
              <a:ext cx="40425" cy="51975"/>
            </a:xfrm>
            <a:custGeom>
              <a:avLst/>
              <a:gdLst/>
              <a:ahLst/>
              <a:cxnLst/>
              <a:rect l="l" t="t" r="r" b="b"/>
              <a:pathLst>
                <a:path w="1617" h="2079" extrusionOk="0">
                  <a:moveTo>
                    <a:pt x="1373" y="0"/>
                  </a:moveTo>
                  <a:lnTo>
                    <a:pt x="1373" y="0"/>
                  </a:lnTo>
                  <a:cubicBezTo>
                    <a:pt x="1192" y="402"/>
                    <a:pt x="1034" y="768"/>
                    <a:pt x="809" y="1130"/>
                  </a:cubicBezTo>
                  <a:cubicBezTo>
                    <a:pt x="583" y="1492"/>
                    <a:pt x="323" y="1778"/>
                    <a:pt x="1" y="2079"/>
                  </a:cubicBezTo>
                  <a:cubicBezTo>
                    <a:pt x="957" y="2013"/>
                    <a:pt x="1617" y="890"/>
                    <a:pt x="1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4"/>
            <p:cNvSpPr/>
            <p:nvPr/>
          </p:nvSpPr>
          <p:spPr>
            <a:xfrm>
              <a:off x="6930450" y="2378775"/>
              <a:ext cx="793800" cy="2427425"/>
            </a:xfrm>
            <a:custGeom>
              <a:avLst/>
              <a:gdLst/>
              <a:ahLst/>
              <a:cxnLst/>
              <a:rect l="l" t="t" r="r" b="b"/>
              <a:pathLst>
                <a:path w="31752" h="97097" extrusionOk="0">
                  <a:moveTo>
                    <a:pt x="16604" y="1"/>
                  </a:moveTo>
                  <a:cubicBezTo>
                    <a:pt x="16603" y="1"/>
                    <a:pt x="16602" y="1"/>
                    <a:pt x="16602" y="1"/>
                  </a:cubicBezTo>
                  <a:cubicBezTo>
                    <a:pt x="13868" y="3813"/>
                    <a:pt x="12524" y="11163"/>
                    <a:pt x="11618" y="15635"/>
                  </a:cubicBezTo>
                  <a:cubicBezTo>
                    <a:pt x="10084" y="23231"/>
                    <a:pt x="9004" y="30919"/>
                    <a:pt x="8029" y="38604"/>
                  </a:cubicBezTo>
                  <a:cubicBezTo>
                    <a:pt x="7094" y="45958"/>
                    <a:pt x="6422" y="51985"/>
                    <a:pt x="5915" y="56981"/>
                  </a:cubicBezTo>
                  <a:cubicBezTo>
                    <a:pt x="4066" y="75215"/>
                    <a:pt x="4456" y="79669"/>
                    <a:pt x="2725" y="84653"/>
                  </a:cubicBezTo>
                  <a:cubicBezTo>
                    <a:pt x="1863" y="87124"/>
                    <a:pt x="47" y="89825"/>
                    <a:pt x="15" y="92500"/>
                  </a:cubicBezTo>
                  <a:cubicBezTo>
                    <a:pt x="0" y="93412"/>
                    <a:pt x="348" y="94382"/>
                    <a:pt x="1050" y="95197"/>
                  </a:cubicBezTo>
                  <a:cubicBezTo>
                    <a:pt x="1229" y="95406"/>
                    <a:pt x="1426" y="95598"/>
                    <a:pt x="1638" y="95772"/>
                  </a:cubicBezTo>
                  <a:cubicBezTo>
                    <a:pt x="1666" y="95798"/>
                    <a:pt x="1694" y="95822"/>
                    <a:pt x="1724" y="95843"/>
                  </a:cubicBezTo>
                  <a:cubicBezTo>
                    <a:pt x="2565" y="96503"/>
                    <a:pt x="3709" y="96975"/>
                    <a:pt x="5161" y="97080"/>
                  </a:cubicBezTo>
                  <a:cubicBezTo>
                    <a:pt x="5241" y="97083"/>
                    <a:pt x="5323" y="97090"/>
                    <a:pt x="5405" y="97092"/>
                  </a:cubicBezTo>
                  <a:cubicBezTo>
                    <a:pt x="5432" y="97095"/>
                    <a:pt x="5460" y="97096"/>
                    <a:pt x="5487" y="97096"/>
                  </a:cubicBezTo>
                  <a:cubicBezTo>
                    <a:pt x="5889" y="97096"/>
                    <a:pt x="6303" y="96827"/>
                    <a:pt x="6657" y="96456"/>
                  </a:cubicBezTo>
                  <a:cubicBezTo>
                    <a:pt x="6704" y="96413"/>
                    <a:pt x="6746" y="96369"/>
                    <a:pt x="6786" y="96319"/>
                  </a:cubicBezTo>
                  <a:cubicBezTo>
                    <a:pt x="6812" y="96291"/>
                    <a:pt x="6838" y="96261"/>
                    <a:pt x="6859" y="96228"/>
                  </a:cubicBezTo>
                  <a:cubicBezTo>
                    <a:pt x="6911" y="96164"/>
                    <a:pt x="6960" y="96103"/>
                    <a:pt x="7012" y="96033"/>
                  </a:cubicBezTo>
                  <a:lnTo>
                    <a:pt x="7012" y="96028"/>
                  </a:lnTo>
                  <a:cubicBezTo>
                    <a:pt x="7115" y="95887"/>
                    <a:pt x="7209" y="95739"/>
                    <a:pt x="7289" y="95584"/>
                  </a:cubicBezTo>
                  <a:cubicBezTo>
                    <a:pt x="7333" y="95507"/>
                    <a:pt x="7376" y="95429"/>
                    <a:pt x="7416" y="95347"/>
                  </a:cubicBezTo>
                  <a:cubicBezTo>
                    <a:pt x="7458" y="95258"/>
                    <a:pt x="7505" y="95166"/>
                    <a:pt x="7543" y="95077"/>
                  </a:cubicBezTo>
                  <a:cubicBezTo>
                    <a:pt x="7580" y="94988"/>
                    <a:pt x="7615" y="94903"/>
                    <a:pt x="7653" y="94814"/>
                  </a:cubicBezTo>
                  <a:cubicBezTo>
                    <a:pt x="8062" y="93834"/>
                    <a:pt x="8353" y="92676"/>
                    <a:pt x="8571" y="91716"/>
                  </a:cubicBezTo>
                  <a:cubicBezTo>
                    <a:pt x="8578" y="91692"/>
                    <a:pt x="8581" y="91673"/>
                    <a:pt x="8588" y="91652"/>
                  </a:cubicBezTo>
                  <a:cubicBezTo>
                    <a:pt x="8717" y="91086"/>
                    <a:pt x="8823" y="90588"/>
                    <a:pt x="8910" y="90245"/>
                  </a:cubicBezTo>
                  <a:cubicBezTo>
                    <a:pt x="9353" y="88510"/>
                    <a:pt x="9978" y="87342"/>
                    <a:pt x="10587" y="86389"/>
                  </a:cubicBezTo>
                  <a:cubicBezTo>
                    <a:pt x="10598" y="86372"/>
                    <a:pt x="10610" y="86353"/>
                    <a:pt x="10620" y="86335"/>
                  </a:cubicBezTo>
                  <a:cubicBezTo>
                    <a:pt x="10962" y="85804"/>
                    <a:pt x="11301" y="85339"/>
                    <a:pt x="11594" y="84878"/>
                  </a:cubicBezTo>
                  <a:cubicBezTo>
                    <a:pt x="11637" y="84808"/>
                    <a:pt x="11684" y="84742"/>
                    <a:pt x="11721" y="84676"/>
                  </a:cubicBezTo>
                  <a:cubicBezTo>
                    <a:pt x="11961" y="84279"/>
                    <a:pt x="12167" y="83878"/>
                    <a:pt x="12313" y="83436"/>
                  </a:cubicBezTo>
                  <a:cubicBezTo>
                    <a:pt x="12367" y="83281"/>
                    <a:pt x="12409" y="83126"/>
                    <a:pt x="12442" y="82966"/>
                  </a:cubicBezTo>
                  <a:cubicBezTo>
                    <a:pt x="12445" y="82964"/>
                    <a:pt x="12447" y="82959"/>
                    <a:pt x="12445" y="82957"/>
                  </a:cubicBezTo>
                  <a:cubicBezTo>
                    <a:pt x="12553" y="82471"/>
                    <a:pt x="12595" y="81926"/>
                    <a:pt x="12543" y="81280"/>
                  </a:cubicBezTo>
                  <a:cubicBezTo>
                    <a:pt x="12344" y="78713"/>
                    <a:pt x="11193" y="76815"/>
                    <a:pt x="13161" y="71650"/>
                  </a:cubicBezTo>
                  <a:cubicBezTo>
                    <a:pt x="14608" y="67833"/>
                    <a:pt x="16057" y="63884"/>
                    <a:pt x="17253" y="59584"/>
                  </a:cubicBezTo>
                  <a:cubicBezTo>
                    <a:pt x="17816" y="57568"/>
                    <a:pt x="18324" y="55478"/>
                    <a:pt x="18751" y="53289"/>
                  </a:cubicBezTo>
                  <a:cubicBezTo>
                    <a:pt x="19442" y="49770"/>
                    <a:pt x="19505" y="46167"/>
                    <a:pt x="20219" y="42656"/>
                  </a:cubicBezTo>
                  <a:cubicBezTo>
                    <a:pt x="20912" y="39271"/>
                    <a:pt x="21873" y="38137"/>
                    <a:pt x="24022" y="33340"/>
                  </a:cubicBezTo>
                  <a:cubicBezTo>
                    <a:pt x="24628" y="31990"/>
                    <a:pt x="25323" y="30350"/>
                    <a:pt x="26138" y="28293"/>
                  </a:cubicBezTo>
                  <a:cubicBezTo>
                    <a:pt x="27832" y="23990"/>
                    <a:pt x="29467" y="19461"/>
                    <a:pt x="30361" y="14897"/>
                  </a:cubicBezTo>
                  <a:cubicBezTo>
                    <a:pt x="31752" y="7806"/>
                    <a:pt x="27759" y="1864"/>
                    <a:pt x="22735" y="457"/>
                  </a:cubicBezTo>
                  <a:cubicBezTo>
                    <a:pt x="21998" y="246"/>
                    <a:pt x="21235" y="141"/>
                    <a:pt x="20470" y="141"/>
                  </a:cubicBezTo>
                  <a:cubicBezTo>
                    <a:pt x="20194" y="141"/>
                    <a:pt x="19917" y="154"/>
                    <a:pt x="19641" y="182"/>
                  </a:cubicBezTo>
                  <a:cubicBezTo>
                    <a:pt x="19494" y="197"/>
                    <a:pt x="19323" y="203"/>
                    <a:pt x="19140" y="203"/>
                  </a:cubicBezTo>
                  <a:cubicBezTo>
                    <a:pt x="18105" y="203"/>
                    <a:pt x="16663" y="1"/>
                    <a:pt x="16604" y="1"/>
                  </a:cubicBezTo>
                  <a:close/>
                </a:path>
              </a:pathLst>
            </a:custGeom>
            <a:solidFill>
              <a:srgbClr val="D0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4"/>
            <p:cNvSpPr/>
            <p:nvPr/>
          </p:nvSpPr>
          <p:spPr>
            <a:xfrm>
              <a:off x="7253600" y="3336700"/>
              <a:ext cx="116525" cy="86225"/>
            </a:xfrm>
            <a:custGeom>
              <a:avLst/>
              <a:gdLst/>
              <a:ahLst/>
              <a:cxnLst/>
              <a:rect l="l" t="t" r="r" b="b"/>
              <a:pathLst>
                <a:path w="4661" h="3449" extrusionOk="0">
                  <a:moveTo>
                    <a:pt x="4660" y="0"/>
                  </a:moveTo>
                  <a:lnTo>
                    <a:pt x="4660" y="0"/>
                  </a:lnTo>
                  <a:cubicBezTo>
                    <a:pt x="3840" y="1440"/>
                    <a:pt x="3000" y="2316"/>
                    <a:pt x="1433" y="2932"/>
                  </a:cubicBezTo>
                  <a:cubicBezTo>
                    <a:pt x="970" y="3122"/>
                    <a:pt x="486" y="3277"/>
                    <a:pt x="0" y="3449"/>
                  </a:cubicBezTo>
                  <a:cubicBezTo>
                    <a:pt x="519" y="3439"/>
                    <a:pt x="1034" y="3362"/>
                    <a:pt x="1532" y="3225"/>
                  </a:cubicBezTo>
                  <a:cubicBezTo>
                    <a:pt x="3138" y="2796"/>
                    <a:pt x="4301" y="1633"/>
                    <a:pt x="4660" y="0"/>
                  </a:cubicBezTo>
                  <a:close/>
                </a:path>
              </a:pathLst>
            </a:custGeom>
            <a:solidFill>
              <a:srgbClr val="A8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4"/>
            <p:cNvSpPr/>
            <p:nvPr/>
          </p:nvSpPr>
          <p:spPr>
            <a:xfrm>
              <a:off x="6930750" y="3793750"/>
              <a:ext cx="439925" cy="1012000"/>
            </a:xfrm>
            <a:custGeom>
              <a:avLst/>
              <a:gdLst/>
              <a:ahLst/>
              <a:cxnLst/>
              <a:rect l="l" t="t" r="r" b="b"/>
              <a:pathLst>
                <a:path w="17597" h="40480" extrusionOk="0">
                  <a:moveTo>
                    <a:pt x="6132" y="0"/>
                  </a:moveTo>
                  <a:cubicBezTo>
                    <a:pt x="6127" y="0"/>
                    <a:pt x="6123" y="1"/>
                    <a:pt x="6119" y="2"/>
                  </a:cubicBezTo>
                  <a:cubicBezTo>
                    <a:pt x="6102" y="4"/>
                    <a:pt x="6027" y="138"/>
                    <a:pt x="5903" y="380"/>
                  </a:cubicBezTo>
                  <a:cubicBezTo>
                    <a:pt x="5745" y="1942"/>
                    <a:pt x="5602" y="3408"/>
                    <a:pt x="5473" y="4777"/>
                  </a:cubicBezTo>
                  <a:cubicBezTo>
                    <a:pt x="4106" y="19384"/>
                    <a:pt x="4299" y="23497"/>
                    <a:pt x="2713" y="28054"/>
                  </a:cubicBezTo>
                  <a:cubicBezTo>
                    <a:pt x="1853" y="30525"/>
                    <a:pt x="38" y="33224"/>
                    <a:pt x="3" y="35901"/>
                  </a:cubicBezTo>
                  <a:cubicBezTo>
                    <a:pt x="0" y="36402"/>
                    <a:pt x="94" y="36897"/>
                    <a:pt x="284" y="37362"/>
                  </a:cubicBezTo>
                  <a:cubicBezTo>
                    <a:pt x="468" y="37813"/>
                    <a:pt x="721" y="38231"/>
                    <a:pt x="1041" y="38598"/>
                  </a:cubicBezTo>
                  <a:cubicBezTo>
                    <a:pt x="1092" y="38652"/>
                    <a:pt x="1142" y="38703"/>
                    <a:pt x="1193" y="38755"/>
                  </a:cubicBezTo>
                  <a:cubicBezTo>
                    <a:pt x="1330" y="38903"/>
                    <a:pt x="1475" y="39044"/>
                    <a:pt x="1628" y="39173"/>
                  </a:cubicBezTo>
                  <a:cubicBezTo>
                    <a:pt x="1658" y="39199"/>
                    <a:pt x="1684" y="39220"/>
                    <a:pt x="1715" y="39244"/>
                  </a:cubicBezTo>
                  <a:cubicBezTo>
                    <a:pt x="2872" y="40197"/>
                    <a:pt x="4200" y="40480"/>
                    <a:pt x="5086" y="40480"/>
                  </a:cubicBezTo>
                  <a:cubicBezTo>
                    <a:pt x="5108" y="40480"/>
                    <a:pt x="5130" y="40479"/>
                    <a:pt x="5151" y="40479"/>
                  </a:cubicBezTo>
                  <a:cubicBezTo>
                    <a:pt x="5506" y="40474"/>
                    <a:pt x="5785" y="40425"/>
                    <a:pt x="5940" y="40352"/>
                  </a:cubicBezTo>
                  <a:cubicBezTo>
                    <a:pt x="6203" y="40233"/>
                    <a:pt x="6445" y="40066"/>
                    <a:pt x="6647" y="39857"/>
                  </a:cubicBezTo>
                  <a:cubicBezTo>
                    <a:pt x="6718" y="39784"/>
                    <a:pt x="6784" y="39709"/>
                    <a:pt x="6849" y="39629"/>
                  </a:cubicBezTo>
                  <a:cubicBezTo>
                    <a:pt x="6901" y="39565"/>
                    <a:pt x="6953" y="39502"/>
                    <a:pt x="7002" y="39434"/>
                  </a:cubicBezTo>
                  <a:lnTo>
                    <a:pt x="7002" y="39429"/>
                  </a:lnTo>
                  <a:cubicBezTo>
                    <a:pt x="7103" y="39286"/>
                    <a:pt x="7195" y="39138"/>
                    <a:pt x="7282" y="38983"/>
                  </a:cubicBezTo>
                  <a:cubicBezTo>
                    <a:pt x="7324" y="38908"/>
                    <a:pt x="7366" y="38828"/>
                    <a:pt x="7406" y="38746"/>
                  </a:cubicBezTo>
                  <a:cubicBezTo>
                    <a:pt x="7448" y="38659"/>
                    <a:pt x="7495" y="38567"/>
                    <a:pt x="7533" y="38478"/>
                  </a:cubicBezTo>
                  <a:cubicBezTo>
                    <a:pt x="7573" y="38389"/>
                    <a:pt x="7606" y="38304"/>
                    <a:pt x="7643" y="38215"/>
                  </a:cubicBezTo>
                  <a:cubicBezTo>
                    <a:pt x="8014" y="37301"/>
                    <a:pt x="8289" y="36211"/>
                    <a:pt x="8562" y="35117"/>
                  </a:cubicBezTo>
                  <a:cubicBezTo>
                    <a:pt x="8569" y="35093"/>
                    <a:pt x="8571" y="35074"/>
                    <a:pt x="8578" y="35053"/>
                  </a:cubicBezTo>
                  <a:cubicBezTo>
                    <a:pt x="8872" y="33874"/>
                    <a:pt x="9165" y="32693"/>
                    <a:pt x="9576" y="31739"/>
                  </a:cubicBezTo>
                  <a:cubicBezTo>
                    <a:pt x="9863" y="31067"/>
                    <a:pt x="10196" y="30414"/>
                    <a:pt x="10575" y="29790"/>
                  </a:cubicBezTo>
                  <a:cubicBezTo>
                    <a:pt x="10586" y="29773"/>
                    <a:pt x="10598" y="29754"/>
                    <a:pt x="10608" y="29736"/>
                  </a:cubicBezTo>
                  <a:cubicBezTo>
                    <a:pt x="10969" y="29151"/>
                    <a:pt x="11298" y="28695"/>
                    <a:pt x="11582" y="28279"/>
                  </a:cubicBezTo>
                  <a:cubicBezTo>
                    <a:pt x="11625" y="28209"/>
                    <a:pt x="11672" y="28143"/>
                    <a:pt x="11709" y="28075"/>
                  </a:cubicBezTo>
                  <a:cubicBezTo>
                    <a:pt x="11965" y="27678"/>
                    <a:pt x="12172" y="27295"/>
                    <a:pt x="12301" y="26837"/>
                  </a:cubicBezTo>
                  <a:cubicBezTo>
                    <a:pt x="12329" y="26748"/>
                    <a:pt x="12353" y="26659"/>
                    <a:pt x="12371" y="26567"/>
                  </a:cubicBezTo>
                  <a:cubicBezTo>
                    <a:pt x="12386" y="26499"/>
                    <a:pt x="12404" y="26433"/>
                    <a:pt x="12430" y="26367"/>
                  </a:cubicBezTo>
                  <a:cubicBezTo>
                    <a:pt x="12433" y="26365"/>
                    <a:pt x="12433" y="26363"/>
                    <a:pt x="12433" y="26358"/>
                  </a:cubicBezTo>
                  <a:cubicBezTo>
                    <a:pt x="12541" y="25872"/>
                    <a:pt x="12581" y="25329"/>
                    <a:pt x="12531" y="24683"/>
                  </a:cubicBezTo>
                  <a:cubicBezTo>
                    <a:pt x="12362" y="22522"/>
                    <a:pt x="11521" y="20834"/>
                    <a:pt x="12433" y="17275"/>
                  </a:cubicBezTo>
                  <a:cubicBezTo>
                    <a:pt x="12630" y="16521"/>
                    <a:pt x="12867" y="15779"/>
                    <a:pt x="13147" y="15053"/>
                  </a:cubicBezTo>
                  <a:cubicBezTo>
                    <a:pt x="14229" y="12202"/>
                    <a:pt x="15312" y="9280"/>
                    <a:pt x="16289" y="6191"/>
                  </a:cubicBezTo>
                  <a:cubicBezTo>
                    <a:pt x="16621" y="5143"/>
                    <a:pt x="16938" y="4075"/>
                    <a:pt x="17241" y="2982"/>
                  </a:cubicBezTo>
                  <a:cubicBezTo>
                    <a:pt x="17332" y="2560"/>
                    <a:pt x="17436" y="2127"/>
                    <a:pt x="17553" y="1681"/>
                  </a:cubicBezTo>
                  <a:cubicBezTo>
                    <a:pt x="17597" y="1506"/>
                    <a:pt x="17563" y="1423"/>
                    <a:pt x="17440" y="1423"/>
                  </a:cubicBezTo>
                  <a:cubicBezTo>
                    <a:pt x="17412" y="1423"/>
                    <a:pt x="17378" y="1428"/>
                    <a:pt x="17339" y="1437"/>
                  </a:cubicBezTo>
                  <a:cubicBezTo>
                    <a:pt x="16294" y="1679"/>
                    <a:pt x="15039" y="1788"/>
                    <a:pt x="13807" y="1788"/>
                  </a:cubicBezTo>
                  <a:cubicBezTo>
                    <a:pt x="12710" y="1788"/>
                    <a:pt x="11632" y="1702"/>
                    <a:pt x="10734" y="1547"/>
                  </a:cubicBezTo>
                  <a:cubicBezTo>
                    <a:pt x="7645" y="1018"/>
                    <a:pt x="6354" y="0"/>
                    <a:pt x="6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4"/>
            <p:cNvSpPr/>
            <p:nvPr/>
          </p:nvSpPr>
          <p:spPr>
            <a:xfrm>
              <a:off x="6937900" y="4225625"/>
              <a:ext cx="307425" cy="580125"/>
            </a:xfrm>
            <a:custGeom>
              <a:avLst/>
              <a:gdLst/>
              <a:ahLst/>
              <a:cxnLst/>
              <a:rect l="l" t="t" r="r" b="b"/>
              <a:pathLst>
                <a:path w="12297" h="23205" extrusionOk="0">
                  <a:moveTo>
                    <a:pt x="12151" y="0"/>
                  </a:moveTo>
                  <a:cubicBezTo>
                    <a:pt x="11872" y="162"/>
                    <a:pt x="11294" y="1548"/>
                    <a:pt x="11066" y="2278"/>
                  </a:cubicBezTo>
                  <a:cubicBezTo>
                    <a:pt x="10585" y="3824"/>
                    <a:pt x="10848" y="5299"/>
                    <a:pt x="10502" y="7394"/>
                  </a:cubicBezTo>
                  <a:cubicBezTo>
                    <a:pt x="10080" y="9959"/>
                    <a:pt x="8729" y="10582"/>
                    <a:pt x="7322" y="13405"/>
                  </a:cubicBezTo>
                  <a:cubicBezTo>
                    <a:pt x="6519" y="15011"/>
                    <a:pt x="6044" y="17170"/>
                    <a:pt x="5232" y="18704"/>
                  </a:cubicBezTo>
                  <a:cubicBezTo>
                    <a:pt x="4604" y="19889"/>
                    <a:pt x="3196" y="20397"/>
                    <a:pt x="1747" y="20397"/>
                  </a:cubicBezTo>
                  <a:cubicBezTo>
                    <a:pt x="1455" y="20397"/>
                    <a:pt x="1161" y="20376"/>
                    <a:pt x="872" y="20336"/>
                  </a:cubicBezTo>
                  <a:cubicBezTo>
                    <a:pt x="489" y="20282"/>
                    <a:pt x="198" y="20165"/>
                    <a:pt x="1" y="20087"/>
                  </a:cubicBezTo>
                  <a:lnTo>
                    <a:pt x="1" y="20087"/>
                  </a:lnTo>
                  <a:cubicBezTo>
                    <a:pt x="182" y="20538"/>
                    <a:pt x="438" y="20956"/>
                    <a:pt x="755" y="21323"/>
                  </a:cubicBezTo>
                  <a:cubicBezTo>
                    <a:pt x="806" y="21377"/>
                    <a:pt x="856" y="21428"/>
                    <a:pt x="907" y="21480"/>
                  </a:cubicBezTo>
                  <a:cubicBezTo>
                    <a:pt x="1046" y="21628"/>
                    <a:pt x="1192" y="21769"/>
                    <a:pt x="1344" y="21898"/>
                  </a:cubicBezTo>
                  <a:cubicBezTo>
                    <a:pt x="1372" y="21924"/>
                    <a:pt x="1401" y="21945"/>
                    <a:pt x="1429" y="21969"/>
                  </a:cubicBezTo>
                  <a:cubicBezTo>
                    <a:pt x="2586" y="22922"/>
                    <a:pt x="3916" y="23205"/>
                    <a:pt x="4802" y="23205"/>
                  </a:cubicBezTo>
                  <a:cubicBezTo>
                    <a:pt x="4824" y="23205"/>
                    <a:pt x="4846" y="23204"/>
                    <a:pt x="4868" y="23204"/>
                  </a:cubicBezTo>
                  <a:cubicBezTo>
                    <a:pt x="5222" y="23199"/>
                    <a:pt x="5499" y="23152"/>
                    <a:pt x="5654" y="23080"/>
                  </a:cubicBezTo>
                  <a:cubicBezTo>
                    <a:pt x="5920" y="22958"/>
                    <a:pt x="6159" y="22791"/>
                    <a:pt x="6364" y="22582"/>
                  </a:cubicBezTo>
                  <a:cubicBezTo>
                    <a:pt x="6432" y="22509"/>
                    <a:pt x="6500" y="22434"/>
                    <a:pt x="6566" y="22354"/>
                  </a:cubicBezTo>
                  <a:cubicBezTo>
                    <a:pt x="6615" y="22290"/>
                    <a:pt x="6667" y="22227"/>
                    <a:pt x="6716" y="22159"/>
                  </a:cubicBezTo>
                  <a:lnTo>
                    <a:pt x="6716" y="22154"/>
                  </a:lnTo>
                  <a:cubicBezTo>
                    <a:pt x="6817" y="22011"/>
                    <a:pt x="6911" y="21863"/>
                    <a:pt x="6996" y="21708"/>
                  </a:cubicBezTo>
                  <a:cubicBezTo>
                    <a:pt x="7040" y="21633"/>
                    <a:pt x="7080" y="21553"/>
                    <a:pt x="7122" y="21471"/>
                  </a:cubicBezTo>
                  <a:cubicBezTo>
                    <a:pt x="7162" y="21384"/>
                    <a:pt x="7209" y="21292"/>
                    <a:pt x="7249" y="21203"/>
                  </a:cubicBezTo>
                  <a:cubicBezTo>
                    <a:pt x="7287" y="21114"/>
                    <a:pt x="7322" y="21029"/>
                    <a:pt x="7360" y="20940"/>
                  </a:cubicBezTo>
                  <a:cubicBezTo>
                    <a:pt x="7728" y="20026"/>
                    <a:pt x="8006" y="18936"/>
                    <a:pt x="8276" y="17842"/>
                  </a:cubicBezTo>
                  <a:cubicBezTo>
                    <a:pt x="8283" y="17818"/>
                    <a:pt x="8285" y="17799"/>
                    <a:pt x="8292" y="17778"/>
                  </a:cubicBezTo>
                  <a:cubicBezTo>
                    <a:pt x="8586" y="16599"/>
                    <a:pt x="8879" y="15418"/>
                    <a:pt x="9290" y="14464"/>
                  </a:cubicBezTo>
                  <a:cubicBezTo>
                    <a:pt x="9577" y="13792"/>
                    <a:pt x="9910" y="13139"/>
                    <a:pt x="10289" y="12515"/>
                  </a:cubicBezTo>
                  <a:cubicBezTo>
                    <a:pt x="10303" y="12498"/>
                    <a:pt x="10312" y="12479"/>
                    <a:pt x="10324" y="12461"/>
                  </a:cubicBezTo>
                  <a:cubicBezTo>
                    <a:pt x="10683" y="11876"/>
                    <a:pt x="11014" y="11420"/>
                    <a:pt x="11299" y="11004"/>
                  </a:cubicBezTo>
                  <a:cubicBezTo>
                    <a:pt x="11339" y="10934"/>
                    <a:pt x="11386" y="10868"/>
                    <a:pt x="11425" y="10802"/>
                  </a:cubicBezTo>
                  <a:cubicBezTo>
                    <a:pt x="11681" y="10403"/>
                    <a:pt x="11886" y="10020"/>
                    <a:pt x="12015" y="9562"/>
                  </a:cubicBezTo>
                  <a:cubicBezTo>
                    <a:pt x="12043" y="9473"/>
                    <a:pt x="12067" y="9384"/>
                    <a:pt x="12085" y="9292"/>
                  </a:cubicBezTo>
                  <a:cubicBezTo>
                    <a:pt x="12100" y="9224"/>
                    <a:pt x="12118" y="9158"/>
                    <a:pt x="12144" y="9092"/>
                  </a:cubicBezTo>
                  <a:cubicBezTo>
                    <a:pt x="12147" y="9090"/>
                    <a:pt x="12149" y="9088"/>
                    <a:pt x="12147" y="9083"/>
                  </a:cubicBezTo>
                  <a:cubicBezTo>
                    <a:pt x="12255" y="8597"/>
                    <a:pt x="12297" y="8052"/>
                    <a:pt x="12250" y="7408"/>
                  </a:cubicBezTo>
                  <a:cubicBezTo>
                    <a:pt x="12083" y="5247"/>
                    <a:pt x="11242" y="3559"/>
                    <a:pt x="12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4"/>
            <p:cNvSpPr/>
            <p:nvPr/>
          </p:nvSpPr>
          <p:spPr>
            <a:xfrm>
              <a:off x="7067550" y="3793750"/>
              <a:ext cx="303125" cy="158200"/>
            </a:xfrm>
            <a:custGeom>
              <a:avLst/>
              <a:gdLst/>
              <a:ahLst/>
              <a:cxnLst/>
              <a:rect l="l" t="t" r="r" b="b"/>
              <a:pathLst>
                <a:path w="12125" h="6328" extrusionOk="0">
                  <a:moveTo>
                    <a:pt x="657" y="0"/>
                  </a:moveTo>
                  <a:cubicBezTo>
                    <a:pt x="652" y="0"/>
                    <a:pt x="648" y="1"/>
                    <a:pt x="645" y="2"/>
                  </a:cubicBezTo>
                  <a:cubicBezTo>
                    <a:pt x="630" y="4"/>
                    <a:pt x="553" y="138"/>
                    <a:pt x="431" y="380"/>
                  </a:cubicBezTo>
                  <a:cubicBezTo>
                    <a:pt x="273" y="1942"/>
                    <a:pt x="130" y="3408"/>
                    <a:pt x="1" y="4777"/>
                  </a:cubicBezTo>
                  <a:cubicBezTo>
                    <a:pt x="734" y="5078"/>
                    <a:pt x="2859" y="5930"/>
                    <a:pt x="5936" y="6184"/>
                  </a:cubicBezTo>
                  <a:cubicBezTo>
                    <a:pt x="7239" y="6291"/>
                    <a:pt x="8175" y="6327"/>
                    <a:pt x="8865" y="6327"/>
                  </a:cubicBezTo>
                  <a:cubicBezTo>
                    <a:pt x="9989" y="6327"/>
                    <a:pt x="10464" y="6232"/>
                    <a:pt x="10817" y="6191"/>
                  </a:cubicBezTo>
                  <a:cubicBezTo>
                    <a:pt x="11149" y="5143"/>
                    <a:pt x="11466" y="4075"/>
                    <a:pt x="11769" y="2982"/>
                  </a:cubicBezTo>
                  <a:cubicBezTo>
                    <a:pt x="11860" y="2560"/>
                    <a:pt x="11964" y="2127"/>
                    <a:pt x="12081" y="1681"/>
                  </a:cubicBezTo>
                  <a:cubicBezTo>
                    <a:pt x="12125" y="1506"/>
                    <a:pt x="12091" y="1423"/>
                    <a:pt x="11967" y="1423"/>
                  </a:cubicBezTo>
                  <a:cubicBezTo>
                    <a:pt x="11938" y="1423"/>
                    <a:pt x="11904" y="1428"/>
                    <a:pt x="11865" y="1437"/>
                  </a:cubicBezTo>
                  <a:cubicBezTo>
                    <a:pt x="10819" y="1679"/>
                    <a:pt x="9565" y="1788"/>
                    <a:pt x="8332" y="1788"/>
                  </a:cubicBezTo>
                  <a:cubicBezTo>
                    <a:pt x="7236" y="1788"/>
                    <a:pt x="6158" y="1702"/>
                    <a:pt x="5260" y="1547"/>
                  </a:cubicBezTo>
                  <a:cubicBezTo>
                    <a:pt x="2173" y="1018"/>
                    <a:pt x="879" y="0"/>
                    <a:pt x="6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4"/>
            <p:cNvSpPr/>
            <p:nvPr/>
          </p:nvSpPr>
          <p:spPr>
            <a:xfrm>
              <a:off x="7128750" y="4380750"/>
              <a:ext cx="27975" cy="58100"/>
            </a:xfrm>
            <a:custGeom>
              <a:avLst/>
              <a:gdLst/>
              <a:ahLst/>
              <a:cxnLst/>
              <a:rect l="l" t="t" r="r" b="b"/>
              <a:pathLst>
                <a:path w="1119" h="2324" extrusionOk="0">
                  <a:moveTo>
                    <a:pt x="912" y="1"/>
                  </a:moveTo>
                  <a:cubicBezTo>
                    <a:pt x="705" y="600"/>
                    <a:pt x="724" y="1267"/>
                    <a:pt x="397" y="1816"/>
                  </a:cubicBezTo>
                  <a:cubicBezTo>
                    <a:pt x="292" y="2002"/>
                    <a:pt x="151" y="2159"/>
                    <a:pt x="0" y="2324"/>
                  </a:cubicBezTo>
                  <a:cubicBezTo>
                    <a:pt x="489" y="2274"/>
                    <a:pt x="888" y="1835"/>
                    <a:pt x="999" y="1372"/>
                  </a:cubicBezTo>
                  <a:cubicBezTo>
                    <a:pt x="1118" y="910"/>
                    <a:pt x="1074" y="440"/>
                    <a:pt x="9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4"/>
            <p:cNvSpPr/>
            <p:nvPr/>
          </p:nvSpPr>
          <p:spPr>
            <a:xfrm>
              <a:off x="7306850" y="2146525"/>
              <a:ext cx="877950" cy="554275"/>
            </a:xfrm>
            <a:custGeom>
              <a:avLst/>
              <a:gdLst/>
              <a:ahLst/>
              <a:cxnLst/>
              <a:rect l="l" t="t" r="r" b="b"/>
              <a:pathLst>
                <a:path w="35118" h="22171" extrusionOk="0">
                  <a:moveTo>
                    <a:pt x="31544" y="1"/>
                  </a:moveTo>
                  <a:cubicBezTo>
                    <a:pt x="31499" y="1"/>
                    <a:pt x="31459" y="41"/>
                    <a:pt x="31411" y="121"/>
                  </a:cubicBezTo>
                  <a:cubicBezTo>
                    <a:pt x="28675" y="4685"/>
                    <a:pt x="20093" y="10573"/>
                    <a:pt x="13601" y="10573"/>
                  </a:cubicBezTo>
                  <a:cubicBezTo>
                    <a:pt x="12782" y="10573"/>
                    <a:pt x="11997" y="10479"/>
                    <a:pt x="11261" y="10277"/>
                  </a:cubicBezTo>
                  <a:cubicBezTo>
                    <a:pt x="5968" y="8826"/>
                    <a:pt x="2810" y="4496"/>
                    <a:pt x="1962" y="4496"/>
                  </a:cubicBezTo>
                  <a:cubicBezTo>
                    <a:pt x="1871" y="4496"/>
                    <a:pt x="1807" y="4546"/>
                    <a:pt x="1769" y="4654"/>
                  </a:cubicBezTo>
                  <a:cubicBezTo>
                    <a:pt x="1675" y="4929"/>
                    <a:pt x="1504" y="5594"/>
                    <a:pt x="1304" y="6411"/>
                  </a:cubicBezTo>
                  <a:cubicBezTo>
                    <a:pt x="780" y="8558"/>
                    <a:pt x="64" y="11767"/>
                    <a:pt x="62" y="11788"/>
                  </a:cubicBezTo>
                  <a:cubicBezTo>
                    <a:pt x="0" y="12051"/>
                    <a:pt x="87" y="12253"/>
                    <a:pt x="299" y="12408"/>
                  </a:cubicBezTo>
                  <a:cubicBezTo>
                    <a:pt x="3613" y="14855"/>
                    <a:pt x="9363" y="18808"/>
                    <a:pt x="13267" y="20850"/>
                  </a:cubicBezTo>
                  <a:cubicBezTo>
                    <a:pt x="14860" y="21683"/>
                    <a:pt x="15854" y="22170"/>
                    <a:pt x="16881" y="22170"/>
                  </a:cubicBezTo>
                  <a:cubicBezTo>
                    <a:pt x="17936" y="22170"/>
                    <a:pt x="19027" y="21656"/>
                    <a:pt x="20837" y="20471"/>
                  </a:cubicBezTo>
                  <a:cubicBezTo>
                    <a:pt x="25737" y="17263"/>
                    <a:pt x="29577" y="12873"/>
                    <a:pt x="33175" y="8323"/>
                  </a:cubicBezTo>
                  <a:cubicBezTo>
                    <a:pt x="33800" y="7532"/>
                    <a:pt x="35118" y="6390"/>
                    <a:pt x="34573" y="5251"/>
                  </a:cubicBezTo>
                  <a:cubicBezTo>
                    <a:pt x="34005" y="4055"/>
                    <a:pt x="33471" y="2867"/>
                    <a:pt x="32811" y="1746"/>
                  </a:cubicBezTo>
                  <a:cubicBezTo>
                    <a:pt x="32485" y="1180"/>
                    <a:pt x="32118" y="640"/>
                    <a:pt x="31710" y="130"/>
                  </a:cubicBezTo>
                  <a:cubicBezTo>
                    <a:pt x="31641" y="44"/>
                    <a:pt x="31590" y="1"/>
                    <a:pt x="31544" y="1"/>
                  </a:cubicBezTo>
                  <a:close/>
                </a:path>
              </a:pathLst>
            </a:custGeom>
            <a:solidFill>
              <a:srgbClr val="FFCF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4"/>
            <p:cNvSpPr/>
            <p:nvPr/>
          </p:nvSpPr>
          <p:spPr>
            <a:xfrm>
              <a:off x="7306850" y="2145425"/>
              <a:ext cx="877950" cy="571325"/>
            </a:xfrm>
            <a:custGeom>
              <a:avLst/>
              <a:gdLst/>
              <a:ahLst/>
              <a:cxnLst/>
              <a:rect l="l" t="t" r="r" b="b"/>
              <a:pathLst>
                <a:path w="35118" h="22853" extrusionOk="0">
                  <a:moveTo>
                    <a:pt x="33175" y="8367"/>
                  </a:moveTo>
                  <a:cubicBezTo>
                    <a:pt x="29577" y="12917"/>
                    <a:pt x="25737" y="17307"/>
                    <a:pt x="20837" y="20515"/>
                  </a:cubicBezTo>
                  <a:cubicBezTo>
                    <a:pt x="17264" y="22852"/>
                    <a:pt x="16496" y="22582"/>
                    <a:pt x="13267" y="20894"/>
                  </a:cubicBezTo>
                  <a:cubicBezTo>
                    <a:pt x="9363" y="18852"/>
                    <a:pt x="3613" y="14899"/>
                    <a:pt x="299" y="12452"/>
                  </a:cubicBezTo>
                  <a:cubicBezTo>
                    <a:pt x="87" y="12297"/>
                    <a:pt x="0" y="12095"/>
                    <a:pt x="62" y="11832"/>
                  </a:cubicBezTo>
                  <a:cubicBezTo>
                    <a:pt x="64" y="11811"/>
                    <a:pt x="780" y="8602"/>
                    <a:pt x="1304" y="6455"/>
                  </a:cubicBezTo>
                  <a:cubicBezTo>
                    <a:pt x="1504" y="5638"/>
                    <a:pt x="1675" y="4973"/>
                    <a:pt x="1769" y="4698"/>
                  </a:cubicBezTo>
                  <a:cubicBezTo>
                    <a:pt x="2157" y="3578"/>
                    <a:pt x="5400" y="8715"/>
                    <a:pt x="11261" y="10321"/>
                  </a:cubicBezTo>
                  <a:cubicBezTo>
                    <a:pt x="17835" y="12123"/>
                    <a:pt x="28330" y="5304"/>
                    <a:pt x="31411" y="165"/>
                  </a:cubicBezTo>
                  <a:cubicBezTo>
                    <a:pt x="31508" y="1"/>
                    <a:pt x="31576" y="5"/>
                    <a:pt x="31710" y="174"/>
                  </a:cubicBezTo>
                  <a:cubicBezTo>
                    <a:pt x="32118" y="684"/>
                    <a:pt x="32485" y="1224"/>
                    <a:pt x="32811" y="1790"/>
                  </a:cubicBezTo>
                  <a:cubicBezTo>
                    <a:pt x="33471" y="2911"/>
                    <a:pt x="34005" y="4099"/>
                    <a:pt x="34573" y="5295"/>
                  </a:cubicBezTo>
                  <a:cubicBezTo>
                    <a:pt x="35118" y="6434"/>
                    <a:pt x="33800" y="7576"/>
                    <a:pt x="33175" y="83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4"/>
            <p:cNvSpPr/>
            <p:nvPr/>
          </p:nvSpPr>
          <p:spPr>
            <a:xfrm>
              <a:off x="7339500" y="2146575"/>
              <a:ext cx="787650" cy="322150"/>
            </a:xfrm>
            <a:custGeom>
              <a:avLst/>
              <a:gdLst/>
              <a:ahLst/>
              <a:cxnLst/>
              <a:rect l="l" t="t" r="r" b="b"/>
              <a:pathLst>
                <a:path w="31506" h="12886" extrusionOk="0">
                  <a:moveTo>
                    <a:pt x="30239" y="0"/>
                  </a:moveTo>
                  <a:cubicBezTo>
                    <a:pt x="30194" y="0"/>
                    <a:pt x="30154" y="41"/>
                    <a:pt x="30105" y="121"/>
                  </a:cubicBezTo>
                  <a:cubicBezTo>
                    <a:pt x="27369" y="4685"/>
                    <a:pt x="18791" y="10572"/>
                    <a:pt x="12298" y="10572"/>
                  </a:cubicBezTo>
                  <a:cubicBezTo>
                    <a:pt x="11479" y="10572"/>
                    <a:pt x="10692" y="10478"/>
                    <a:pt x="9955" y="10275"/>
                  </a:cubicBezTo>
                  <a:cubicBezTo>
                    <a:pt x="4662" y="8824"/>
                    <a:pt x="1504" y="4494"/>
                    <a:pt x="658" y="4494"/>
                  </a:cubicBezTo>
                  <a:cubicBezTo>
                    <a:pt x="567" y="4494"/>
                    <a:pt x="503" y="4544"/>
                    <a:pt x="465" y="4652"/>
                  </a:cubicBezTo>
                  <a:cubicBezTo>
                    <a:pt x="369" y="4927"/>
                    <a:pt x="198" y="5592"/>
                    <a:pt x="0" y="6412"/>
                  </a:cubicBezTo>
                  <a:cubicBezTo>
                    <a:pt x="3124" y="10521"/>
                    <a:pt x="7690" y="12886"/>
                    <a:pt x="12764" y="12886"/>
                  </a:cubicBezTo>
                  <a:cubicBezTo>
                    <a:pt x="18815" y="12886"/>
                    <a:pt x="25589" y="9523"/>
                    <a:pt x="31505" y="1747"/>
                  </a:cubicBezTo>
                  <a:cubicBezTo>
                    <a:pt x="31181" y="1181"/>
                    <a:pt x="30812" y="641"/>
                    <a:pt x="30406" y="131"/>
                  </a:cubicBezTo>
                  <a:cubicBezTo>
                    <a:pt x="30337" y="44"/>
                    <a:pt x="30286" y="0"/>
                    <a:pt x="30239" y="0"/>
                  </a:cubicBezTo>
                  <a:close/>
                </a:path>
              </a:pathLst>
            </a:custGeom>
            <a:solidFill>
              <a:srgbClr val="FD7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4"/>
            <p:cNvSpPr/>
            <p:nvPr/>
          </p:nvSpPr>
          <p:spPr>
            <a:xfrm>
              <a:off x="6982875" y="1883425"/>
              <a:ext cx="558875" cy="523125"/>
            </a:xfrm>
            <a:custGeom>
              <a:avLst/>
              <a:gdLst/>
              <a:ahLst/>
              <a:cxnLst/>
              <a:rect l="l" t="t" r="r" b="b"/>
              <a:pathLst>
                <a:path w="22355" h="20925" extrusionOk="0">
                  <a:moveTo>
                    <a:pt x="5832" y="0"/>
                  </a:moveTo>
                  <a:cubicBezTo>
                    <a:pt x="5605" y="0"/>
                    <a:pt x="5381" y="94"/>
                    <a:pt x="5220" y="277"/>
                  </a:cubicBezTo>
                  <a:lnTo>
                    <a:pt x="297" y="5898"/>
                  </a:lnTo>
                  <a:cubicBezTo>
                    <a:pt x="1" y="6236"/>
                    <a:pt x="34" y="6751"/>
                    <a:pt x="374" y="7049"/>
                  </a:cubicBezTo>
                  <a:lnTo>
                    <a:pt x="15987" y="20724"/>
                  </a:lnTo>
                  <a:cubicBezTo>
                    <a:pt x="16141" y="20859"/>
                    <a:pt x="16332" y="20925"/>
                    <a:pt x="16522" y="20925"/>
                  </a:cubicBezTo>
                  <a:cubicBezTo>
                    <a:pt x="16749" y="20925"/>
                    <a:pt x="16976" y="20831"/>
                    <a:pt x="17138" y="20646"/>
                  </a:cubicBezTo>
                  <a:lnTo>
                    <a:pt x="22059" y="15028"/>
                  </a:lnTo>
                  <a:cubicBezTo>
                    <a:pt x="22355" y="14690"/>
                    <a:pt x="22322" y="14173"/>
                    <a:pt x="21981" y="13877"/>
                  </a:cubicBezTo>
                  <a:lnTo>
                    <a:pt x="6369" y="202"/>
                  </a:lnTo>
                  <a:cubicBezTo>
                    <a:pt x="6214" y="67"/>
                    <a:pt x="6022" y="0"/>
                    <a:pt x="5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4"/>
            <p:cNvSpPr/>
            <p:nvPr/>
          </p:nvSpPr>
          <p:spPr>
            <a:xfrm>
              <a:off x="7091825" y="1995400"/>
              <a:ext cx="341075" cy="299150"/>
            </a:xfrm>
            <a:custGeom>
              <a:avLst/>
              <a:gdLst/>
              <a:ahLst/>
              <a:cxnLst/>
              <a:rect l="l" t="t" r="r" b="b"/>
              <a:pathLst>
                <a:path w="13643" h="11966" extrusionOk="0">
                  <a:moveTo>
                    <a:pt x="429" y="1"/>
                  </a:moveTo>
                  <a:cubicBezTo>
                    <a:pt x="322" y="1"/>
                    <a:pt x="215" y="45"/>
                    <a:pt x="139" y="132"/>
                  </a:cubicBezTo>
                  <a:cubicBezTo>
                    <a:pt x="0" y="292"/>
                    <a:pt x="16" y="536"/>
                    <a:pt x="176" y="677"/>
                  </a:cubicBezTo>
                  <a:lnTo>
                    <a:pt x="12956" y="11871"/>
                  </a:lnTo>
                  <a:cubicBezTo>
                    <a:pt x="13029" y="11934"/>
                    <a:pt x="13119" y="11965"/>
                    <a:pt x="13209" y="11965"/>
                  </a:cubicBezTo>
                  <a:cubicBezTo>
                    <a:pt x="13317" y="11965"/>
                    <a:pt x="13424" y="11921"/>
                    <a:pt x="13501" y="11834"/>
                  </a:cubicBezTo>
                  <a:cubicBezTo>
                    <a:pt x="13642" y="11674"/>
                    <a:pt x="13626" y="11430"/>
                    <a:pt x="13464" y="11289"/>
                  </a:cubicBezTo>
                  <a:lnTo>
                    <a:pt x="684" y="97"/>
                  </a:lnTo>
                  <a:cubicBezTo>
                    <a:pt x="611" y="32"/>
                    <a:pt x="520" y="1"/>
                    <a:pt x="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4"/>
            <p:cNvSpPr/>
            <p:nvPr/>
          </p:nvSpPr>
          <p:spPr>
            <a:xfrm>
              <a:off x="7136150" y="1927825"/>
              <a:ext cx="42525" cy="89725"/>
            </a:xfrm>
            <a:custGeom>
              <a:avLst/>
              <a:gdLst/>
              <a:ahLst/>
              <a:cxnLst/>
              <a:rect l="l" t="t" r="r" b="b"/>
              <a:pathLst>
                <a:path w="1701" h="3589" extrusionOk="0">
                  <a:moveTo>
                    <a:pt x="785" y="1"/>
                  </a:moveTo>
                  <a:cubicBezTo>
                    <a:pt x="768" y="1"/>
                    <a:pt x="751" y="1"/>
                    <a:pt x="733" y="2"/>
                  </a:cubicBezTo>
                  <a:cubicBezTo>
                    <a:pt x="315" y="30"/>
                    <a:pt x="0" y="390"/>
                    <a:pt x="29" y="806"/>
                  </a:cubicBezTo>
                  <a:lnTo>
                    <a:pt x="165" y="2882"/>
                  </a:lnTo>
                  <a:cubicBezTo>
                    <a:pt x="192" y="3283"/>
                    <a:pt x="523" y="3588"/>
                    <a:pt x="918" y="3588"/>
                  </a:cubicBezTo>
                  <a:cubicBezTo>
                    <a:pt x="936" y="3588"/>
                    <a:pt x="953" y="3588"/>
                    <a:pt x="970" y="3587"/>
                  </a:cubicBezTo>
                  <a:cubicBezTo>
                    <a:pt x="1386" y="3558"/>
                    <a:pt x="1701" y="3199"/>
                    <a:pt x="1675" y="2781"/>
                  </a:cubicBezTo>
                  <a:lnTo>
                    <a:pt x="1537" y="707"/>
                  </a:lnTo>
                  <a:cubicBezTo>
                    <a:pt x="1512" y="306"/>
                    <a:pt x="1179" y="1"/>
                    <a:pt x="7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4"/>
            <p:cNvSpPr/>
            <p:nvPr/>
          </p:nvSpPr>
          <p:spPr>
            <a:xfrm>
              <a:off x="7138500" y="1970625"/>
              <a:ext cx="40175" cy="46925"/>
            </a:xfrm>
            <a:custGeom>
              <a:avLst/>
              <a:gdLst/>
              <a:ahLst/>
              <a:cxnLst/>
              <a:rect l="l" t="t" r="r" b="b"/>
              <a:pathLst>
                <a:path w="1607" h="1877" extrusionOk="0">
                  <a:moveTo>
                    <a:pt x="1508" y="0"/>
                  </a:moveTo>
                  <a:lnTo>
                    <a:pt x="0" y="101"/>
                  </a:lnTo>
                  <a:lnTo>
                    <a:pt x="71" y="1170"/>
                  </a:lnTo>
                  <a:cubicBezTo>
                    <a:pt x="98" y="1571"/>
                    <a:pt x="429" y="1876"/>
                    <a:pt x="824" y="1876"/>
                  </a:cubicBezTo>
                  <a:cubicBezTo>
                    <a:pt x="842" y="1876"/>
                    <a:pt x="859" y="1876"/>
                    <a:pt x="876" y="1875"/>
                  </a:cubicBezTo>
                  <a:cubicBezTo>
                    <a:pt x="1292" y="1846"/>
                    <a:pt x="1607" y="1487"/>
                    <a:pt x="1581" y="1069"/>
                  </a:cubicBezTo>
                  <a:lnTo>
                    <a:pt x="15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4"/>
            <p:cNvSpPr/>
            <p:nvPr/>
          </p:nvSpPr>
          <p:spPr>
            <a:xfrm>
              <a:off x="7207550" y="1990375"/>
              <a:ext cx="42550" cy="89700"/>
            </a:xfrm>
            <a:custGeom>
              <a:avLst/>
              <a:gdLst/>
              <a:ahLst/>
              <a:cxnLst/>
              <a:rect l="l" t="t" r="r" b="b"/>
              <a:pathLst>
                <a:path w="1702" h="3588" extrusionOk="0">
                  <a:moveTo>
                    <a:pt x="785" y="0"/>
                  </a:moveTo>
                  <a:cubicBezTo>
                    <a:pt x="768" y="0"/>
                    <a:pt x="751" y="1"/>
                    <a:pt x="733" y="2"/>
                  </a:cubicBezTo>
                  <a:cubicBezTo>
                    <a:pt x="315" y="30"/>
                    <a:pt x="1" y="389"/>
                    <a:pt x="29" y="805"/>
                  </a:cubicBezTo>
                  <a:lnTo>
                    <a:pt x="165" y="2881"/>
                  </a:lnTo>
                  <a:cubicBezTo>
                    <a:pt x="192" y="3282"/>
                    <a:pt x="523" y="3588"/>
                    <a:pt x="919" y="3588"/>
                  </a:cubicBezTo>
                  <a:cubicBezTo>
                    <a:pt x="936" y="3588"/>
                    <a:pt x="953" y="3587"/>
                    <a:pt x="971" y="3586"/>
                  </a:cubicBezTo>
                  <a:cubicBezTo>
                    <a:pt x="1386" y="3558"/>
                    <a:pt x="1701" y="3199"/>
                    <a:pt x="1675" y="2783"/>
                  </a:cubicBezTo>
                  <a:lnTo>
                    <a:pt x="1537" y="706"/>
                  </a:lnTo>
                  <a:cubicBezTo>
                    <a:pt x="1510" y="308"/>
                    <a:pt x="1178"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4"/>
            <p:cNvSpPr/>
            <p:nvPr/>
          </p:nvSpPr>
          <p:spPr>
            <a:xfrm>
              <a:off x="7209900" y="2033150"/>
              <a:ext cx="40200" cy="46925"/>
            </a:xfrm>
            <a:custGeom>
              <a:avLst/>
              <a:gdLst/>
              <a:ahLst/>
              <a:cxnLst/>
              <a:rect l="l" t="t" r="r" b="b"/>
              <a:pathLst>
                <a:path w="1608" h="1877" extrusionOk="0">
                  <a:moveTo>
                    <a:pt x="1511" y="1"/>
                  </a:moveTo>
                  <a:lnTo>
                    <a:pt x="1" y="102"/>
                  </a:lnTo>
                  <a:lnTo>
                    <a:pt x="71" y="1170"/>
                  </a:lnTo>
                  <a:cubicBezTo>
                    <a:pt x="98" y="1571"/>
                    <a:pt x="429" y="1877"/>
                    <a:pt x="825" y="1877"/>
                  </a:cubicBezTo>
                  <a:cubicBezTo>
                    <a:pt x="842" y="1877"/>
                    <a:pt x="859" y="1876"/>
                    <a:pt x="877" y="1875"/>
                  </a:cubicBezTo>
                  <a:cubicBezTo>
                    <a:pt x="1292" y="1847"/>
                    <a:pt x="1607" y="1488"/>
                    <a:pt x="1581" y="1072"/>
                  </a:cubicBezTo>
                  <a:lnTo>
                    <a:pt x="15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4"/>
            <p:cNvSpPr/>
            <p:nvPr/>
          </p:nvSpPr>
          <p:spPr>
            <a:xfrm>
              <a:off x="7278775" y="2052600"/>
              <a:ext cx="42725" cy="90025"/>
            </a:xfrm>
            <a:custGeom>
              <a:avLst/>
              <a:gdLst/>
              <a:ahLst/>
              <a:cxnLst/>
              <a:rect l="l" t="t" r="r" b="b"/>
              <a:pathLst>
                <a:path w="1709" h="3601" extrusionOk="0">
                  <a:moveTo>
                    <a:pt x="790" y="1"/>
                  </a:moveTo>
                  <a:cubicBezTo>
                    <a:pt x="773" y="1"/>
                    <a:pt x="756" y="1"/>
                    <a:pt x="738" y="3"/>
                  </a:cubicBezTo>
                  <a:cubicBezTo>
                    <a:pt x="318" y="31"/>
                    <a:pt x="1" y="397"/>
                    <a:pt x="34" y="820"/>
                  </a:cubicBezTo>
                  <a:lnTo>
                    <a:pt x="172" y="2894"/>
                  </a:lnTo>
                  <a:cubicBezTo>
                    <a:pt x="197" y="3295"/>
                    <a:pt x="530" y="3600"/>
                    <a:pt x="924" y="3600"/>
                  </a:cubicBezTo>
                  <a:cubicBezTo>
                    <a:pt x="941" y="3600"/>
                    <a:pt x="958" y="3600"/>
                    <a:pt x="975" y="3599"/>
                  </a:cubicBezTo>
                  <a:cubicBezTo>
                    <a:pt x="1394" y="3573"/>
                    <a:pt x="1708" y="3211"/>
                    <a:pt x="1680" y="2795"/>
                  </a:cubicBezTo>
                  <a:lnTo>
                    <a:pt x="1544" y="719"/>
                  </a:lnTo>
                  <a:cubicBezTo>
                    <a:pt x="1524" y="313"/>
                    <a:pt x="1190" y="1"/>
                    <a:pt x="7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4"/>
            <p:cNvSpPr/>
            <p:nvPr/>
          </p:nvSpPr>
          <p:spPr>
            <a:xfrm>
              <a:off x="7281300" y="2095750"/>
              <a:ext cx="40200" cy="46875"/>
            </a:xfrm>
            <a:custGeom>
              <a:avLst/>
              <a:gdLst/>
              <a:ahLst/>
              <a:cxnLst/>
              <a:rect l="l" t="t" r="r" b="b"/>
              <a:pathLst>
                <a:path w="1608" h="1875" extrusionOk="0">
                  <a:moveTo>
                    <a:pt x="1509" y="1"/>
                  </a:moveTo>
                  <a:lnTo>
                    <a:pt x="1" y="99"/>
                  </a:lnTo>
                  <a:lnTo>
                    <a:pt x="71" y="1168"/>
                  </a:lnTo>
                  <a:cubicBezTo>
                    <a:pt x="96" y="1569"/>
                    <a:pt x="429" y="1874"/>
                    <a:pt x="823" y="1874"/>
                  </a:cubicBezTo>
                  <a:cubicBezTo>
                    <a:pt x="840" y="1874"/>
                    <a:pt x="857" y="1874"/>
                    <a:pt x="874" y="1873"/>
                  </a:cubicBezTo>
                  <a:cubicBezTo>
                    <a:pt x="1293" y="1847"/>
                    <a:pt x="1607" y="1485"/>
                    <a:pt x="1579" y="1069"/>
                  </a:cubicBezTo>
                  <a:lnTo>
                    <a:pt x="15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4"/>
            <p:cNvSpPr/>
            <p:nvPr/>
          </p:nvSpPr>
          <p:spPr>
            <a:xfrm>
              <a:off x="7350350" y="2115450"/>
              <a:ext cx="42550" cy="89700"/>
            </a:xfrm>
            <a:custGeom>
              <a:avLst/>
              <a:gdLst/>
              <a:ahLst/>
              <a:cxnLst/>
              <a:rect l="l" t="t" r="r" b="b"/>
              <a:pathLst>
                <a:path w="1702" h="3588" extrusionOk="0">
                  <a:moveTo>
                    <a:pt x="783" y="0"/>
                  </a:moveTo>
                  <a:cubicBezTo>
                    <a:pt x="766" y="0"/>
                    <a:pt x="749" y="1"/>
                    <a:pt x="731" y="2"/>
                  </a:cubicBezTo>
                  <a:cubicBezTo>
                    <a:pt x="316" y="30"/>
                    <a:pt x="1" y="389"/>
                    <a:pt x="27" y="805"/>
                  </a:cubicBezTo>
                  <a:lnTo>
                    <a:pt x="165" y="2881"/>
                  </a:lnTo>
                  <a:cubicBezTo>
                    <a:pt x="190" y="3280"/>
                    <a:pt x="524" y="3588"/>
                    <a:pt x="917" y="3588"/>
                  </a:cubicBezTo>
                  <a:cubicBezTo>
                    <a:pt x="934" y="3588"/>
                    <a:pt x="951" y="3587"/>
                    <a:pt x="969" y="3586"/>
                  </a:cubicBezTo>
                  <a:cubicBezTo>
                    <a:pt x="1387" y="3558"/>
                    <a:pt x="1701" y="3199"/>
                    <a:pt x="1673" y="2780"/>
                  </a:cubicBezTo>
                  <a:lnTo>
                    <a:pt x="1537" y="706"/>
                  </a:lnTo>
                  <a:cubicBezTo>
                    <a:pt x="1510" y="306"/>
                    <a:pt x="1179" y="0"/>
                    <a:pt x="783" y="0"/>
                  </a:cubicBezTo>
                  <a:close/>
                </a:path>
              </a:pathLst>
            </a:custGeom>
            <a:solidFill>
              <a:srgbClr val="FFB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4"/>
            <p:cNvSpPr/>
            <p:nvPr/>
          </p:nvSpPr>
          <p:spPr>
            <a:xfrm>
              <a:off x="7352700" y="2158225"/>
              <a:ext cx="40200" cy="46925"/>
            </a:xfrm>
            <a:custGeom>
              <a:avLst/>
              <a:gdLst/>
              <a:ahLst/>
              <a:cxnLst/>
              <a:rect l="l" t="t" r="r" b="b"/>
              <a:pathLst>
                <a:path w="1608" h="1877" extrusionOk="0">
                  <a:moveTo>
                    <a:pt x="1509" y="1"/>
                  </a:moveTo>
                  <a:lnTo>
                    <a:pt x="1" y="102"/>
                  </a:lnTo>
                  <a:lnTo>
                    <a:pt x="71" y="1170"/>
                  </a:lnTo>
                  <a:cubicBezTo>
                    <a:pt x="96" y="1569"/>
                    <a:pt x="430" y="1877"/>
                    <a:pt x="823" y="1877"/>
                  </a:cubicBezTo>
                  <a:cubicBezTo>
                    <a:pt x="840" y="1877"/>
                    <a:pt x="857" y="1876"/>
                    <a:pt x="875" y="1875"/>
                  </a:cubicBezTo>
                  <a:cubicBezTo>
                    <a:pt x="1293" y="1847"/>
                    <a:pt x="1607" y="1488"/>
                    <a:pt x="1579" y="1069"/>
                  </a:cubicBezTo>
                  <a:lnTo>
                    <a:pt x="1509" y="1"/>
                  </a:lnTo>
                  <a:close/>
                </a:path>
              </a:pathLst>
            </a:custGeom>
            <a:solidFill>
              <a:srgbClr val="FD7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4"/>
            <p:cNvSpPr/>
            <p:nvPr/>
          </p:nvSpPr>
          <p:spPr>
            <a:xfrm>
              <a:off x="7421775" y="2177975"/>
              <a:ext cx="42525" cy="89725"/>
            </a:xfrm>
            <a:custGeom>
              <a:avLst/>
              <a:gdLst/>
              <a:ahLst/>
              <a:cxnLst/>
              <a:rect l="l" t="t" r="r" b="b"/>
              <a:pathLst>
                <a:path w="1701" h="3589" extrusionOk="0">
                  <a:moveTo>
                    <a:pt x="783" y="1"/>
                  </a:moveTo>
                  <a:cubicBezTo>
                    <a:pt x="765" y="1"/>
                    <a:pt x="748" y="1"/>
                    <a:pt x="731" y="2"/>
                  </a:cubicBezTo>
                  <a:cubicBezTo>
                    <a:pt x="315" y="28"/>
                    <a:pt x="0" y="390"/>
                    <a:pt x="26" y="806"/>
                  </a:cubicBezTo>
                  <a:lnTo>
                    <a:pt x="165" y="2882"/>
                  </a:lnTo>
                  <a:cubicBezTo>
                    <a:pt x="189" y="3280"/>
                    <a:pt x="523" y="3588"/>
                    <a:pt x="916" y="3588"/>
                  </a:cubicBezTo>
                  <a:cubicBezTo>
                    <a:pt x="933" y="3588"/>
                    <a:pt x="951" y="3588"/>
                    <a:pt x="968" y="3587"/>
                  </a:cubicBezTo>
                  <a:cubicBezTo>
                    <a:pt x="1386" y="3558"/>
                    <a:pt x="1701" y="3199"/>
                    <a:pt x="1672" y="2783"/>
                  </a:cubicBezTo>
                  <a:lnTo>
                    <a:pt x="1536" y="707"/>
                  </a:lnTo>
                  <a:cubicBezTo>
                    <a:pt x="1509" y="306"/>
                    <a:pt x="1178" y="1"/>
                    <a:pt x="783" y="1"/>
                  </a:cubicBezTo>
                  <a:close/>
                </a:path>
              </a:pathLst>
            </a:custGeom>
            <a:solidFill>
              <a:srgbClr val="FFB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4"/>
            <p:cNvSpPr/>
            <p:nvPr/>
          </p:nvSpPr>
          <p:spPr>
            <a:xfrm>
              <a:off x="7424125" y="2220775"/>
              <a:ext cx="40175" cy="46925"/>
            </a:xfrm>
            <a:custGeom>
              <a:avLst/>
              <a:gdLst/>
              <a:ahLst/>
              <a:cxnLst/>
              <a:rect l="l" t="t" r="r" b="b"/>
              <a:pathLst>
                <a:path w="1607" h="1877" extrusionOk="0">
                  <a:moveTo>
                    <a:pt x="1508" y="0"/>
                  </a:moveTo>
                  <a:lnTo>
                    <a:pt x="0" y="101"/>
                  </a:lnTo>
                  <a:lnTo>
                    <a:pt x="71" y="1170"/>
                  </a:lnTo>
                  <a:cubicBezTo>
                    <a:pt x="95" y="1568"/>
                    <a:pt x="429" y="1876"/>
                    <a:pt x="822" y="1876"/>
                  </a:cubicBezTo>
                  <a:cubicBezTo>
                    <a:pt x="839" y="1876"/>
                    <a:pt x="857" y="1876"/>
                    <a:pt x="874" y="1875"/>
                  </a:cubicBezTo>
                  <a:cubicBezTo>
                    <a:pt x="1292" y="1846"/>
                    <a:pt x="1607" y="1487"/>
                    <a:pt x="1578" y="1071"/>
                  </a:cubicBezTo>
                  <a:lnTo>
                    <a:pt x="15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4"/>
            <p:cNvSpPr/>
            <p:nvPr/>
          </p:nvSpPr>
          <p:spPr>
            <a:xfrm>
              <a:off x="7056225" y="2018550"/>
              <a:ext cx="42725" cy="90025"/>
            </a:xfrm>
            <a:custGeom>
              <a:avLst/>
              <a:gdLst/>
              <a:ahLst/>
              <a:cxnLst/>
              <a:rect l="l" t="t" r="r" b="b"/>
              <a:pathLst>
                <a:path w="1709" h="3601" extrusionOk="0">
                  <a:moveTo>
                    <a:pt x="789" y="1"/>
                  </a:moveTo>
                  <a:cubicBezTo>
                    <a:pt x="772" y="1"/>
                    <a:pt x="755" y="1"/>
                    <a:pt x="738" y="2"/>
                  </a:cubicBezTo>
                  <a:cubicBezTo>
                    <a:pt x="318" y="30"/>
                    <a:pt x="1" y="397"/>
                    <a:pt x="36" y="820"/>
                  </a:cubicBezTo>
                  <a:lnTo>
                    <a:pt x="172" y="2894"/>
                  </a:lnTo>
                  <a:cubicBezTo>
                    <a:pt x="199" y="3294"/>
                    <a:pt x="530" y="3600"/>
                    <a:pt x="926" y="3600"/>
                  </a:cubicBezTo>
                  <a:cubicBezTo>
                    <a:pt x="943" y="3600"/>
                    <a:pt x="960" y="3599"/>
                    <a:pt x="978" y="3598"/>
                  </a:cubicBezTo>
                  <a:cubicBezTo>
                    <a:pt x="1393" y="3572"/>
                    <a:pt x="1708" y="3211"/>
                    <a:pt x="1682" y="2795"/>
                  </a:cubicBezTo>
                  <a:lnTo>
                    <a:pt x="1544" y="719"/>
                  </a:lnTo>
                  <a:cubicBezTo>
                    <a:pt x="1524" y="315"/>
                    <a:pt x="1190" y="1"/>
                    <a:pt x="7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4"/>
            <p:cNvSpPr/>
            <p:nvPr/>
          </p:nvSpPr>
          <p:spPr>
            <a:xfrm>
              <a:off x="7058750" y="2061700"/>
              <a:ext cx="40200" cy="46875"/>
            </a:xfrm>
            <a:custGeom>
              <a:avLst/>
              <a:gdLst/>
              <a:ahLst/>
              <a:cxnLst/>
              <a:rect l="l" t="t" r="r" b="b"/>
              <a:pathLst>
                <a:path w="1608" h="1875" extrusionOk="0">
                  <a:moveTo>
                    <a:pt x="1511" y="0"/>
                  </a:moveTo>
                  <a:lnTo>
                    <a:pt x="1" y="99"/>
                  </a:lnTo>
                  <a:lnTo>
                    <a:pt x="71" y="1168"/>
                  </a:lnTo>
                  <a:cubicBezTo>
                    <a:pt x="98" y="1568"/>
                    <a:pt x="429" y="1874"/>
                    <a:pt x="825" y="1874"/>
                  </a:cubicBezTo>
                  <a:cubicBezTo>
                    <a:pt x="842" y="1874"/>
                    <a:pt x="859" y="1873"/>
                    <a:pt x="877" y="1872"/>
                  </a:cubicBezTo>
                  <a:cubicBezTo>
                    <a:pt x="1292" y="1846"/>
                    <a:pt x="1607" y="1485"/>
                    <a:pt x="1581" y="1069"/>
                  </a:cubicBezTo>
                  <a:lnTo>
                    <a:pt x="15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4"/>
            <p:cNvSpPr/>
            <p:nvPr/>
          </p:nvSpPr>
          <p:spPr>
            <a:xfrm>
              <a:off x="7127800" y="2081375"/>
              <a:ext cx="42550" cy="89725"/>
            </a:xfrm>
            <a:custGeom>
              <a:avLst/>
              <a:gdLst/>
              <a:ahLst/>
              <a:cxnLst/>
              <a:rect l="l" t="t" r="r" b="b"/>
              <a:pathLst>
                <a:path w="1702" h="3589" extrusionOk="0">
                  <a:moveTo>
                    <a:pt x="785" y="1"/>
                  </a:moveTo>
                  <a:cubicBezTo>
                    <a:pt x="768" y="1"/>
                    <a:pt x="751" y="1"/>
                    <a:pt x="734" y="2"/>
                  </a:cubicBezTo>
                  <a:cubicBezTo>
                    <a:pt x="316" y="31"/>
                    <a:pt x="1" y="390"/>
                    <a:pt x="29" y="808"/>
                  </a:cubicBezTo>
                  <a:lnTo>
                    <a:pt x="165" y="2882"/>
                  </a:lnTo>
                  <a:cubicBezTo>
                    <a:pt x="192" y="3283"/>
                    <a:pt x="523" y="3589"/>
                    <a:pt x="919" y="3589"/>
                  </a:cubicBezTo>
                  <a:cubicBezTo>
                    <a:pt x="936" y="3589"/>
                    <a:pt x="953" y="3588"/>
                    <a:pt x="971" y="3587"/>
                  </a:cubicBezTo>
                  <a:cubicBezTo>
                    <a:pt x="1387" y="3561"/>
                    <a:pt x="1701" y="3199"/>
                    <a:pt x="1676" y="2783"/>
                  </a:cubicBezTo>
                  <a:lnTo>
                    <a:pt x="1537" y="707"/>
                  </a:lnTo>
                  <a:cubicBezTo>
                    <a:pt x="1512" y="309"/>
                    <a:pt x="1179" y="1"/>
                    <a:pt x="7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4"/>
            <p:cNvSpPr/>
            <p:nvPr/>
          </p:nvSpPr>
          <p:spPr>
            <a:xfrm>
              <a:off x="7130150" y="2124225"/>
              <a:ext cx="40200" cy="46875"/>
            </a:xfrm>
            <a:custGeom>
              <a:avLst/>
              <a:gdLst/>
              <a:ahLst/>
              <a:cxnLst/>
              <a:rect l="l" t="t" r="r" b="b"/>
              <a:pathLst>
                <a:path w="1608" h="1875" extrusionOk="0">
                  <a:moveTo>
                    <a:pt x="1511" y="1"/>
                  </a:moveTo>
                  <a:lnTo>
                    <a:pt x="1" y="99"/>
                  </a:lnTo>
                  <a:lnTo>
                    <a:pt x="71" y="1168"/>
                  </a:lnTo>
                  <a:cubicBezTo>
                    <a:pt x="98" y="1569"/>
                    <a:pt x="429" y="1875"/>
                    <a:pt x="825" y="1875"/>
                  </a:cubicBezTo>
                  <a:cubicBezTo>
                    <a:pt x="842" y="1875"/>
                    <a:pt x="859" y="1874"/>
                    <a:pt x="877" y="1873"/>
                  </a:cubicBezTo>
                  <a:cubicBezTo>
                    <a:pt x="1293" y="1847"/>
                    <a:pt x="1607" y="1485"/>
                    <a:pt x="1582" y="1069"/>
                  </a:cubicBezTo>
                  <a:lnTo>
                    <a:pt x="15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4"/>
            <p:cNvSpPr/>
            <p:nvPr/>
          </p:nvSpPr>
          <p:spPr>
            <a:xfrm>
              <a:off x="7199225" y="2143925"/>
              <a:ext cx="42525" cy="89725"/>
            </a:xfrm>
            <a:custGeom>
              <a:avLst/>
              <a:gdLst/>
              <a:ahLst/>
              <a:cxnLst/>
              <a:rect l="l" t="t" r="r" b="b"/>
              <a:pathLst>
                <a:path w="1701" h="3589" extrusionOk="0">
                  <a:moveTo>
                    <a:pt x="784" y="0"/>
                  </a:moveTo>
                  <a:cubicBezTo>
                    <a:pt x="767" y="0"/>
                    <a:pt x="750" y="1"/>
                    <a:pt x="733" y="2"/>
                  </a:cubicBezTo>
                  <a:cubicBezTo>
                    <a:pt x="315" y="30"/>
                    <a:pt x="0" y="390"/>
                    <a:pt x="26" y="808"/>
                  </a:cubicBezTo>
                  <a:lnTo>
                    <a:pt x="164" y="2882"/>
                  </a:lnTo>
                  <a:cubicBezTo>
                    <a:pt x="189" y="3282"/>
                    <a:pt x="522" y="3588"/>
                    <a:pt x="918" y="3588"/>
                  </a:cubicBezTo>
                  <a:cubicBezTo>
                    <a:pt x="935" y="3588"/>
                    <a:pt x="953" y="3587"/>
                    <a:pt x="970" y="3586"/>
                  </a:cubicBezTo>
                  <a:cubicBezTo>
                    <a:pt x="1386" y="3560"/>
                    <a:pt x="1701" y="3199"/>
                    <a:pt x="1675" y="2783"/>
                  </a:cubicBezTo>
                  <a:lnTo>
                    <a:pt x="1536" y="707"/>
                  </a:lnTo>
                  <a:cubicBezTo>
                    <a:pt x="1509" y="308"/>
                    <a:pt x="1178"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4"/>
            <p:cNvSpPr/>
            <p:nvPr/>
          </p:nvSpPr>
          <p:spPr>
            <a:xfrm>
              <a:off x="7201550" y="2186775"/>
              <a:ext cx="40200" cy="46875"/>
            </a:xfrm>
            <a:custGeom>
              <a:avLst/>
              <a:gdLst/>
              <a:ahLst/>
              <a:cxnLst/>
              <a:rect l="l" t="t" r="r" b="b"/>
              <a:pathLst>
                <a:path w="1608" h="1875" extrusionOk="0">
                  <a:moveTo>
                    <a:pt x="1509" y="0"/>
                  </a:moveTo>
                  <a:lnTo>
                    <a:pt x="1" y="99"/>
                  </a:lnTo>
                  <a:lnTo>
                    <a:pt x="71" y="1168"/>
                  </a:lnTo>
                  <a:cubicBezTo>
                    <a:pt x="96" y="1568"/>
                    <a:pt x="429" y="1874"/>
                    <a:pt x="825" y="1874"/>
                  </a:cubicBezTo>
                  <a:cubicBezTo>
                    <a:pt x="842" y="1874"/>
                    <a:pt x="860" y="1873"/>
                    <a:pt x="877" y="1872"/>
                  </a:cubicBezTo>
                  <a:cubicBezTo>
                    <a:pt x="1293" y="1846"/>
                    <a:pt x="1608" y="1485"/>
                    <a:pt x="1582" y="1069"/>
                  </a:cubicBezTo>
                  <a:lnTo>
                    <a:pt x="15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4"/>
            <p:cNvSpPr/>
            <p:nvPr/>
          </p:nvSpPr>
          <p:spPr>
            <a:xfrm>
              <a:off x="7270450" y="2206175"/>
              <a:ext cx="42700" cy="90000"/>
            </a:xfrm>
            <a:custGeom>
              <a:avLst/>
              <a:gdLst/>
              <a:ahLst/>
              <a:cxnLst/>
              <a:rect l="l" t="t" r="r" b="b"/>
              <a:pathLst>
                <a:path w="1708" h="3600" extrusionOk="0">
                  <a:moveTo>
                    <a:pt x="789" y="0"/>
                  </a:moveTo>
                  <a:cubicBezTo>
                    <a:pt x="772" y="0"/>
                    <a:pt x="755" y="1"/>
                    <a:pt x="738" y="2"/>
                  </a:cubicBezTo>
                  <a:cubicBezTo>
                    <a:pt x="317" y="28"/>
                    <a:pt x="0" y="396"/>
                    <a:pt x="35" y="819"/>
                  </a:cubicBezTo>
                  <a:lnTo>
                    <a:pt x="172" y="2893"/>
                  </a:lnTo>
                  <a:cubicBezTo>
                    <a:pt x="196" y="3294"/>
                    <a:pt x="530" y="3600"/>
                    <a:pt x="925" y="3600"/>
                  </a:cubicBezTo>
                  <a:cubicBezTo>
                    <a:pt x="943" y="3600"/>
                    <a:pt x="960" y="3599"/>
                    <a:pt x="977" y="3598"/>
                  </a:cubicBezTo>
                  <a:cubicBezTo>
                    <a:pt x="1393" y="3572"/>
                    <a:pt x="1708" y="3210"/>
                    <a:pt x="1682" y="2794"/>
                  </a:cubicBezTo>
                  <a:lnTo>
                    <a:pt x="1543" y="718"/>
                  </a:lnTo>
                  <a:cubicBezTo>
                    <a:pt x="1523" y="313"/>
                    <a:pt x="1189" y="0"/>
                    <a:pt x="7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4"/>
            <p:cNvSpPr/>
            <p:nvPr/>
          </p:nvSpPr>
          <p:spPr>
            <a:xfrm>
              <a:off x="7272975" y="2249300"/>
              <a:ext cx="40175" cy="46875"/>
            </a:xfrm>
            <a:custGeom>
              <a:avLst/>
              <a:gdLst/>
              <a:ahLst/>
              <a:cxnLst/>
              <a:rect l="l" t="t" r="r" b="b"/>
              <a:pathLst>
                <a:path w="1607" h="1875" extrusionOk="0">
                  <a:moveTo>
                    <a:pt x="1508" y="1"/>
                  </a:moveTo>
                  <a:lnTo>
                    <a:pt x="0" y="99"/>
                  </a:lnTo>
                  <a:lnTo>
                    <a:pt x="71" y="1168"/>
                  </a:lnTo>
                  <a:cubicBezTo>
                    <a:pt x="95" y="1569"/>
                    <a:pt x="429" y="1875"/>
                    <a:pt x="824" y="1875"/>
                  </a:cubicBezTo>
                  <a:cubicBezTo>
                    <a:pt x="842" y="1875"/>
                    <a:pt x="859" y="1874"/>
                    <a:pt x="876" y="1873"/>
                  </a:cubicBezTo>
                  <a:cubicBezTo>
                    <a:pt x="1292" y="1847"/>
                    <a:pt x="1607" y="1485"/>
                    <a:pt x="1581" y="1069"/>
                  </a:cubicBezTo>
                  <a:lnTo>
                    <a:pt x="15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4"/>
            <p:cNvSpPr/>
            <p:nvPr/>
          </p:nvSpPr>
          <p:spPr>
            <a:xfrm>
              <a:off x="7342025" y="2269000"/>
              <a:ext cx="42525" cy="89725"/>
            </a:xfrm>
            <a:custGeom>
              <a:avLst/>
              <a:gdLst/>
              <a:ahLst/>
              <a:cxnLst/>
              <a:rect l="l" t="t" r="r" b="b"/>
              <a:pathLst>
                <a:path w="1701" h="3589" extrusionOk="0">
                  <a:moveTo>
                    <a:pt x="783" y="0"/>
                  </a:moveTo>
                  <a:cubicBezTo>
                    <a:pt x="765" y="0"/>
                    <a:pt x="748" y="1"/>
                    <a:pt x="731" y="2"/>
                  </a:cubicBezTo>
                  <a:cubicBezTo>
                    <a:pt x="315" y="30"/>
                    <a:pt x="0" y="390"/>
                    <a:pt x="26" y="808"/>
                  </a:cubicBezTo>
                  <a:lnTo>
                    <a:pt x="165" y="2882"/>
                  </a:lnTo>
                  <a:cubicBezTo>
                    <a:pt x="190" y="3282"/>
                    <a:pt x="523" y="3588"/>
                    <a:pt x="916" y="3588"/>
                  </a:cubicBezTo>
                  <a:cubicBezTo>
                    <a:pt x="934" y="3588"/>
                    <a:pt x="951" y="3587"/>
                    <a:pt x="968" y="3586"/>
                  </a:cubicBezTo>
                  <a:cubicBezTo>
                    <a:pt x="1386" y="3560"/>
                    <a:pt x="1701" y="3199"/>
                    <a:pt x="1673" y="2783"/>
                  </a:cubicBezTo>
                  <a:lnTo>
                    <a:pt x="1537" y="707"/>
                  </a:lnTo>
                  <a:cubicBezTo>
                    <a:pt x="1510" y="308"/>
                    <a:pt x="1178" y="0"/>
                    <a:pt x="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4"/>
            <p:cNvSpPr/>
            <p:nvPr/>
          </p:nvSpPr>
          <p:spPr>
            <a:xfrm>
              <a:off x="7344375" y="2311850"/>
              <a:ext cx="40175" cy="46875"/>
            </a:xfrm>
            <a:custGeom>
              <a:avLst/>
              <a:gdLst/>
              <a:ahLst/>
              <a:cxnLst/>
              <a:rect l="l" t="t" r="r" b="b"/>
              <a:pathLst>
                <a:path w="1607" h="1875" extrusionOk="0">
                  <a:moveTo>
                    <a:pt x="1508" y="0"/>
                  </a:moveTo>
                  <a:lnTo>
                    <a:pt x="0" y="99"/>
                  </a:lnTo>
                  <a:lnTo>
                    <a:pt x="71" y="1168"/>
                  </a:lnTo>
                  <a:cubicBezTo>
                    <a:pt x="96" y="1568"/>
                    <a:pt x="429" y="1874"/>
                    <a:pt x="822" y="1874"/>
                  </a:cubicBezTo>
                  <a:cubicBezTo>
                    <a:pt x="840" y="1874"/>
                    <a:pt x="857" y="1873"/>
                    <a:pt x="874" y="1872"/>
                  </a:cubicBezTo>
                  <a:cubicBezTo>
                    <a:pt x="1292" y="1846"/>
                    <a:pt x="1607" y="1485"/>
                    <a:pt x="1579" y="1069"/>
                  </a:cubicBezTo>
                  <a:lnTo>
                    <a:pt x="15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4"/>
            <p:cNvSpPr/>
            <p:nvPr/>
          </p:nvSpPr>
          <p:spPr>
            <a:xfrm>
              <a:off x="7464575" y="1156175"/>
              <a:ext cx="764625" cy="1017300"/>
            </a:xfrm>
            <a:custGeom>
              <a:avLst/>
              <a:gdLst/>
              <a:ahLst/>
              <a:cxnLst/>
              <a:rect l="l" t="t" r="r" b="b"/>
              <a:pathLst>
                <a:path w="30585" h="40692" extrusionOk="0">
                  <a:moveTo>
                    <a:pt x="22389" y="1"/>
                  </a:moveTo>
                  <a:cubicBezTo>
                    <a:pt x="19582" y="1"/>
                    <a:pt x="16734" y="2687"/>
                    <a:pt x="17502" y="8012"/>
                  </a:cubicBezTo>
                  <a:cubicBezTo>
                    <a:pt x="18761" y="16773"/>
                    <a:pt x="20050" y="23035"/>
                    <a:pt x="20851" y="26915"/>
                  </a:cubicBezTo>
                  <a:cubicBezTo>
                    <a:pt x="17100" y="29196"/>
                    <a:pt x="9332" y="32524"/>
                    <a:pt x="1997" y="36066"/>
                  </a:cubicBezTo>
                  <a:cubicBezTo>
                    <a:pt x="1969" y="36069"/>
                    <a:pt x="0" y="36973"/>
                    <a:pt x="113" y="38751"/>
                  </a:cubicBezTo>
                  <a:cubicBezTo>
                    <a:pt x="179" y="39667"/>
                    <a:pt x="823" y="40421"/>
                    <a:pt x="1020" y="40454"/>
                  </a:cubicBezTo>
                  <a:cubicBezTo>
                    <a:pt x="1272" y="40629"/>
                    <a:pt x="1536" y="40692"/>
                    <a:pt x="1817" y="40692"/>
                  </a:cubicBezTo>
                  <a:cubicBezTo>
                    <a:pt x="2359" y="40692"/>
                    <a:pt x="2962" y="40457"/>
                    <a:pt x="3653" y="40350"/>
                  </a:cubicBezTo>
                  <a:cubicBezTo>
                    <a:pt x="7498" y="39756"/>
                    <a:pt x="11331" y="39007"/>
                    <a:pt x="15110" y="38086"/>
                  </a:cubicBezTo>
                  <a:cubicBezTo>
                    <a:pt x="18810" y="37184"/>
                    <a:pt x="22688" y="36186"/>
                    <a:pt x="26033" y="34309"/>
                  </a:cubicBezTo>
                  <a:cubicBezTo>
                    <a:pt x="27545" y="33461"/>
                    <a:pt x="28628" y="32588"/>
                    <a:pt x="29133" y="30873"/>
                  </a:cubicBezTo>
                  <a:cubicBezTo>
                    <a:pt x="30585" y="25936"/>
                    <a:pt x="29335" y="16839"/>
                    <a:pt x="28581" y="11824"/>
                  </a:cubicBezTo>
                  <a:cubicBezTo>
                    <a:pt x="28163" y="9048"/>
                    <a:pt x="27766" y="4716"/>
                    <a:pt x="26275" y="2269"/>
                  </a:cubicBezTo>
                  <a:cubicBezTo>
                    <a:pt x="25353" y="754"/>
                    <a:pt x="23877" y="1"/>
                    <a:pt x="22389" y="1"/>
                  </a:cubicBezTo>
                  <a:close/>
                </a:path>
              </a:pathLst>
            </a:custGeom>
            <a:solidFill>
              <a:srgbClr val="D0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4"/>
            <p:cNvSpPr/>
            <p:nvPr/>
          </p:nvSpPr>
          <p:spPr>
            <a:xfrm>
              <a:off x="7986425" y="1797225"/>
              <a:ext cx="89750" cy="27975"/>
            </a:xfrm>
            <a:custGeom>
              <a:avLst/>
              <a:gdLst/>
              <a:ahLst/>
              <a:cxnLst/>
              <a:rect l="l" t="t" r="r" b="b"/>
              <a:pathLst>
                <a:path w="3590" h="1119" extrusionOk="0">
                  <a:moveTo>
                    <a:pt x="3128" y="0"/>
                  </a:moveTo>
                  <a:cubicBezTo>
                    <a:pt x="2203" y="0"/>
                    <a:pt x="1125" y="400"/>
                    <a:pt x="395" y="843"/>
                  </a:cubicBezTo>
                  <a:cubicBezTo>
                    <a:pt x="259" y="928"/>
                    <a:pt x="127" y="1020"/>
                    <a:pt x="1" y="1118"/>
                  </a:cubicBezTo>
                  <a:cubicBezTo>
                    <a:pt x="473" y="1043"/>
                    <a:pt x="921" y="902"/>
                    <a:pt x="1372" y="766"/>
                  </a:cubicBezTo>
                  <a:cubicBezTo>
                    <a:pt x="2111" y="538"/>
                    <a:pt x="2854" y="283"/>
                    <a:pt x="3585" y="37"/>
                  </a:cubicBezTo>
                  <a:lnTo>
                    <a:pt x="3585" y="37"/>
                  </a:lnTo>
                  <a:cubicBezTo>
                    <a:pt x="3586" y="37"/>
                    <a:pt x="3588" y="37"/>
                    <a:pt x="3590" y="38"/>
                  </a:cubicBezTo>
                  <a:lnTo>
                    <a:pt x="3590" y="35"/>
                  </a:lnTo>
                  <a:cubicBezTo>
                    <a:pt x="3588" y="36"/>
                    <a:pt x="3586" y="36"/>
                    <a:pt x="3585" y="37"/>
                  </a:cubicBezTo>
                  <a:lnTo>
                    <a:pt x="3585" y="37"/>
                  </a:lnTo>
                  <a:cubicBezTo>
                    <a:pt x="3439" y="12"/>
                    <a:pt x="3286" y="0"/>
                    <a:pt x="3128" y="0"/>
                  </a:cubicBezTo>
                  <a:close/>
                </a:path>
              </a:pathLst>
            </a:custGeom>
            <a:solidFill>
              <a:srgbClr val="A8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4"/>
            <p:cNvSpPr/>
            <p:nvPr/>
          </p:nvSpPr>
          <p:spPr>
            <a:xfrm>
              <a:off x="7195800" y="2016350"/>
              <a:ext cx="362100" cy="247600"/>
            </a:xfrm>
            <a:custGeom>
              <a:avLst/>
              <a:gdLst/>
              <a:ahLst/>
              <a:cxnLst/>
              <a:rect l="l" t="t" r="r" b="b"/>
              <a:pathLst>
                <a:path w="14484" h="9904" extrusionOk="0">
                  <a:moveTo>
                    <a:pt x="6231" y="0"/>
                  </a:moveTo>
                  <a:cubicBezTo>
                    <a:pt x="5086" y="0"/>
                    <a:pt x="3884" y="187"/>
                    <a:pt x="4006" y="1006"/>
                  </a:cubicBezTo>
                  <a:cubicBezTo>
                    <a:pt x="4135" y="1889"/>
                    <a:pt x="7364" y="2343"/>
                    <a:pt x="6486" y="3285"/>
                  </a:cubicBezTo>
                  <a:cubicBezTo>
                    <a:pt x="5720" y="4107"/>
                    <a:pt x="4137" y="4252"/>
                    <a:pt x="3087" y="4452"/>
                  </a:cubicBezTo>
                  <a:cubicBezTo>
                    <a:pt x="2340" y="4595"/>
                    <a:pt x="1420" y="4548"/>
                    <a:pt x="710" y="4835"/>
                  </a:cubicBezTo>
                  <a:cubicBezTo>
                    <a:pt x="210" y="5042"/>
                    <a:pt x="1" y="5671"/>
                    <a:pt x="565" y="6019"/>
                  </a:cubicBezTo>
                  <a:cubicBezTo>
                    <a:pt x="1492" y="6580"/>
                    <a:pt x="3047" y="6439"/>
                    <a:pt x="2653" y="6613"/>
                  </a:cubicBezTo>
                  <a:cubicBezTo>
                    <a:pt x="1389" y="7170"/>
                    <a:pt x="917" y="7132"/>
                    <a:pt x="670" y="7552"/>
                  </a:cubicBezTo>
                  <a:cubicBezTo>
                    <a:pt x="294" y="8201"/>
                    <a:pt x="1058" y="8422"/>
                    <a:pt x="1720" y="8422"/>
                  </a:cubicBezTo>
                  <a:cubicBezTo>
                    <a:pt x="1730" y="8422"/>
                    <a:pt x="1739" y="8422"/>
                    <a:pt x="1748" y="8422"/>
                  </a:cubicBezTo>
                  <a:cubicBezTo>
                    <a:pt x="2525" y="8422"/>
                    <a:pt x="3357" y="8326"/>
                    <a:pt x="4121" y="8217"/>
                  </a:cubicBezTo>
                  <a:cubicBezTo>
                    <a:pt x="4228" y="8201"/>
                    <a:pt x="4634" y="8217"/>
                    <a:pt x="4716" y="8148"/>
                  </a:cubicBezTo>
                  <a:lnTo>
                    <a:pt x="4716" y="8148"/>
                  </a:lnTo>
                  <a:cubicBezTo>
                    <a:pt x="4681" y="8179"/>
                    <a:pt x="4651" y="8222"/>
                    <a:pt x="4612" y="8238"/>
                  </a:cubicBezTo>
                  <a:cubicBezTo>
                    <a:pt x="4339" y="8337"/>
                    <a:pt x="4067" y="8438"/>
                    <a:pt x="3789" y="8518"/>
                  </a:cubicBezTo>
                  <a:cubicBezTo>
                    <a:pt x="2986" y="8750"/>
                    <a:pt x="2916" y="9206"/>
                    <a:pt x="3320" y="9514"/>
                  </a:cubicBezTo>
                  <a:cubicBezTo>
                    <a:pt x="3661" y="9772"/>
                    <a:pt x="4296" y="9903"/>
                    <a:pt x="5097" y="9903"/>
                  </a:cubicBezTo>
                  <a:cubicBezTo>
                    <a:pt x="6073" y="9903"/>
                    <a:pt x="7297" y="9708"/>
                    <a:pt x="8534" y="9309"/>
                  </a:cubicBezTo>
                  <a:cubicBezTo>
                    <a:pt x="10791" y="8588"/>
                    <a:pt x="13086" y="7186"/>
                    <a:pt x="14026" y="5201"/>
                  </a:cubicBezTo>
                  <a:cubicBezTo>
                    <a:pt x="14484" y="4236"/>
                    <a:pt x="14026" y="2700"/>
                    <a:pt x="13034" y="2019"/>
                  </a:cubicBezTo>
                  <a:cubicBezTo>
                    <a:pt x="11552" y="997"/>
                    <a:pt x="9857" y="316"/>
                    <a:pt x="8074" y="121"/>
                  </a:cubicBezTo>
                  <a:cubicBezTo>
                    <a:pt x="7799" y="91"/>
                    <a:pt x="7029" y="0"/>
                    <a:pt x="6231" y="0"/>
                  </a:cubicBezTo>
                  <a:close/>
                </a:path>
              </a:pathLst>
            </a:custGeom>
            <a:solidFill>
              <a:srgbClr val="D0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4"/>
            <p:cNvSpPr/>
            <p:nvPr/>
          </p:nvSpPr>
          <p:spPr>
            <a:xfrm>
              <a:off x="7264150" y="2163150"/>
              <a:ext cx="47075" cy="15200"/>
            </a:xfrm>
            <a:custGeom>
              <a:avLst/>
              <a:gdLst/>
              <a:ahLst/>
              <a:cxnLst/>
              <a:rect l="l" t="t" r="r" b="b"/>
              <a:pathLst>
                <a:path w="1883" h="608" extrusionOk="0">
                  <a:moveTo>
                    <a:pt x="1726" y="0"/>
                  </a:moveTo>
                  <a:cubicBezTo>
                    <a:pt x="1608" y="0"/>
                    <a:pt x="1490" y="10"/>
                    <a:pt x="1373" y="29"/>
                  </a:cubicBezTo>
                  <a:cubicBezTo>
                    <a:pt x="1053" y="79"/>
                    <a:pt x="741" y="172"/>
                    <a:pt x="445" y="302"/>
                  </a:cubicBezTo>
                  <a:cubicBezTo>
                    <a:pt x="287" y="370"/>
                    <a:pt x="139" y="452"/>
                    <a:pt x="1" y="551"/>
                  </a:cubicBezTo>
                  <a:cubicBezTo>
                    <a:pt x="129" y="589"/>
                    <a:pt x="264" y="607"/>
                    <a:pt x="398" y="607"/>
                  </a:cubicBezTo>
                  <a:cubicBezTo>
                    <a:pt x="438" y="607"/>
                    <a:pt x="478" y="606"/>
                    <a:pt x="518" y="602"/>
                  </a:cubicBezTo>
                  <a:cubicBezTo>
                    <a:pt x="1004" y="567"/>
                    <a:pt x="1544" y="370"/>
                    <a:pt x="1882" y="6"/>
                  </a:cubicBezTo>
                  <a:cubicBezTo>
                    <a:pt x="1830" y="2"/>
                    <a:pt x="1778" y="0"/>
                    <a:pt x="1726" y="0"/>
                  </a:cubicBezTo>
                  <a:close/>
                </a:path>
              </a:pathLst>
            </a:custGeom>
            <a:solidFill>
              <a:srgbClr val="A8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4"/>
            <p:cNvSpPr/>
            <p:nvPr/>
          </p:nvSpPr>
          <p:spPr>
            <a:xfrm>
              <a:off x="7305625" y="2206500"/>
              <a:ext cx="48750" cy="14750"/>
            </a:xfrm>
            <a:custGeom>
              <a:avLst/>
              <a:gdLst/>
              <a:ahLst/>
              <a:cxnLst/>
              <a:rect l="l" t="t" r="r" b="b"/>
              <a:pathLst>
                <a:path w="1950" h="590" extrusionOk="0">
                  <a:moveTo>
                    <a:pt x="1731" y="1"/>
                  </a:moveTo>
                  <a:cubicBezTo>
                    <a:pt x="1629" y="1"/>
                    <a:pt x="1527" y="8"/>
                    <a:pt x="1426" y="22"/>
                  </a:cubicBezTo>
                  <a:cubicBezTo>
                    <a:pt x="1092" y="66"/>
                    <a:pt x="771" y="155"/>
                    <a:pt x="461" y="287"/>
                  </a:cubicBezTo>
                  <a:cubicBezTo>
                    <a:pt x="298" y="353"/>
                    <a:pt x="146" y="435"/>
                    <a:pt x="0" y="536"/>
                  </a:cubicBezTo>
                  <a:cubicBezTo>
                    <a:pt x="140" y="577"/>
                    <a:pt x="280" y="590"/>
                    <a:pt x="422" y="590"/>
                  </a:cubicBezTo>
                  <a:cubicBezTo>
                    <a:pt x="458" y="590"/>
                    <a:pt x="494" y="589"/>
                    <a:pt x="531" y="588"/>
                  </a:cubicBezTo>
                  <a:cubicBezTo>
                    <a:pt x="1031" y="552"/>
                    <a:pt x="1586" y="367"/>
                    <a:pt x="1950" y="12"/>
                  </a:cubicBezTo>
                  <a:cubicBezTo>
                    <a:pt x="1877" y="4"/>
                    <a:pt x="1804" y="1"/>
                    <a:pt x="1731" y="1"/>
                  </a:cubicBezTo>
                  <a:close/>
                </a:path>
              </a:pathLst>
            </a:custGeom>
            <a:solidFill>
              <a:srgbClr val="A8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4"/>
            <p:cNvSpPr/>
            <p:nvPr/>
          </p:nvSpPr>
          <p:spPr>
            <a:xfrm>
              <a:off x="7527275" y="2076325"/>
              <a:ext cx="31500" cy="71425"/>
            </a:xfrm>
            <a:custGeom>
              <a:avLst/>
              <a:gdLst/>
              <a:ahLst/>
              <a:cxnLst/>
              <a:rect l="l" t="t" r="r" b="b"/>
              <a:pathLst>
                <a:path w="1260" h="2857" extrusionOk="0">
                  <a:moveTo>
                    <a:pt x="1" y="0"/>
                  </a:moveTo>
                  <a:cubicBezTo>
                    <a:pt x="60" y="120"/>
                    <a:pt x="128" y="230"/>
                    <a:pt x="187" y="345"/>
                  </a:cubicBezTo>
                  <a:cubicBezTo>
                    <a:pt x="663" y="1238"/>
                    <a:pt x="645" y="1877"/>
                    <a:pt x="661" y="2856"/>
                  </a:cubicBezTo>
                  <a:cubicBezTo>
                    <a:pt x="1260" y="1917"/>
                    <a:pt x="1032" y="529"/>
                    <a:pt x="1" y="0"/>
                  </a:cubicBezTo>
                  <a:close/>
                </a:path>
              </a:pathLst>
            </a:custGeom>
            <a:solidFill>
              <a:srgbClr val="A8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4"/>
            <p:cNvSpPr/>
            <p:nvPr/>
          </p:nvSpPr>
          <p:spPr>
            <a:xfrm>
              <a:off x="7487125" y="826950"/>
              <a:ext cx="351700" cy="595350"/>
            </a:xfrm>
            <a:custGeom>
              <a:avLst/>
              <a:gdLst/>
              <a:ahLst/>
              <a:cxnLst/>
              <a:rect l="l" t="t" r="r" b="b"/>
              <a:pathLst>
                <a:path w="14068" h="23814" extrusionOk="0">
                  <a:moveTo>
                    <a:pt x="13844" y="16263"/>
                  </a:moveTo>
                  <a:cubicBezTo>
                    <a:pt x="13898" y="16362"/>
                    <a:pt x="13954" y="16451"/>
                    <a:pt x="14011" y="16532"/>
                  </a:cubicBezTo>
                  <a:cubicBezTo>
                    <a:pt x="14037" y="16569"/>
                    <a:pt x="14052" y="16586"/>
                    <a:pt x="14056" y="16586"/>
                  </a:cubicBezTo>
                  <a:cubicBezTo>
                    <a:pt x="14068" y="16586"/>
                    <a:pt x="13995" y="16456"/>
                    <a:pt x="13844" y="16263"/>
                  </a:cubicBezTo>
                  <a:close/>
                  <a:moveTo>
                    <a:pt x="7494" y="0"/>
                  </a:moveTo>
                  <a:cubicBezTo>
                    <a:pt x="7420" y="0"/>
                    <a:pt x="7346" y="3"/>
                    <a:pt x="7272" y="8"/>
                  </a:cubicBezTo>
                  <a:cubicBezTo>
                    <a:pt x="4905" y="178"/>
                    <a:pt x="3261" y="2273"/>
                    <a:pt x="2575" y="4838"/>
                  </a:cubicBezTo>
                  <a:cubicBezTo>
                    <a:pt x="2556" y="4906"/>
                    <a:pt x="2537" y="4976"/>
                    <a:pt x="2521" y="5042"/>
                  </a:cubicBezTo>
                  <a:cubicBezTo>
                    <a:pt x="1882" y="7640"/>
                    <a:pt x="2572" y="8701"/>
                    <a:pt x="1983" y="11184"/>
                  </a:cubicBezTo>
                  <a:cubicBezTo>
                    <a:pt x="1494" y="13298"/>
                    <a:pt x="808" y="14961"/>
                    <a:pt x="111" y="21733"/>
                  </a:cubicBezTo>
                  <a:cubicBezTo>
                    <a:pt x="1" y="22813"/>
                    <a:pt x="374" y="23814"/>
                    <a:pt x="1598" y="23814"/>
                  </a:cubicBezTo>
                  <a:cubicBezTo>
                    <a:pt x="1657" y="23814"/>
                    <a:pt x="1718" y="23812"/>
                    <a:pt x="1781" y="23807"/>
                  </a:cubicBezTo>
                  <a:cubicBezTo>
                    <a:pt x="1781" y="23807"/>
                    <a:pt x="3183" y="22353"/>
                    <a:pt x="3831" y="21197"/>
                  </a:cubicBezTo>
                  <a:cubicBezTo>
                    <a:pt x="6695" y="16083"/>
                    <a:pt x="9109" y="14705"/>
                    <a:pt x="10871" y="14705"/>
                  </a:cubicBezTo>
                  <a:cubicBezTo>
                    <a:pt x="12388" y="14705"/>
                    <a:pt x="13422" y="15725"/>
                    <a:pt x="13844" y="16263"/>
                  </a:cubicBezTo>
                  <a:lnTo>
                    <a:pt x="13844" y="16263"/>
                  </a:lnTo>
                  <a:cubicBezTo>
                    <a:pt x="12279" y="13440"/>
                    <a:pt x="11726" y="3732"/>
                    <a:pt x="11453" y="2949"/>
                  </a:cubicBezTo>
                  <a:cubicBezTo>
                    <a:pt x="10898" y="1339"/>
                    <a:pt x="9156" y="0"/>
                    <a:pt x="7494" y="0"/>
                  </a:cubicBezTo>
                  <a:close/>
                </a:path>
              </a:pathLst>
            </a:custGeom>
            <a:solidFill>
              <a:srgbClr val="D0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4"/>
            <p:cNvSpPr/>
            <p:nvPr/>
          </p:nvSpPr>
          <p:spPr>
            <a:xfrm>
              <a:off x="7534225" y="902550"/>
              <a:ext cx="196325" cy="204050"/>
            </a:xfrm>
            <a:custGeom>
              <a:avLst/>
              <a:gdLst/>
              <a:ahLst/>
              <a:cxnLst/>
              <a:rect l="l" t="t" r="r" b="b"/>
              <a:pathLst>
                <a:path w="7853" h="8162" extrusionOk="0">
                  <a:moveTo>
                    <a:pt x="4157" y="1"/>
                  </a:moveTo>
                  <a:cubicBezTo>
                    <a:pt x="2920" y="1"/>
                    <a:pt x="1670" y="624"/>
                    <a:pt x="695" y="1809"/>
                  </a:cubicBezTo>
                  <a:lnTo>
                    <a:pt x="693" y="1814"/>
                  </a:lnTo>
                  <a:cubicBezTo>
                    <a:pt x="674" y="1882"/>
                    <a:pt x="655" y="1952"/>
                    <a:pt x="639" y="2018"/>
                  </a:cubicBezTo>
                  <a:cubicBezTo>
                    <a:pt x="0" y="4616"/>
                    <a:pt x="688" y="5677"/>
                    <a:pt x="101" y="8160"/>
                  </a:cubicBezTo>
                  <a:cubicBezTo>
                    <a:pt x="157" y="8161"/>
                    <a:pt x="214" y="8162"/>
                    <a:pt x="269" y="8162"/>
                  </a:cubicBezTo>
                  <a:cubicBezTo>
                    <a:pt x="3231" y="8162"/>
                    <a:pt x="5615" y="6520"/>
                    <a:pt x="7192" y="4007"/>
                  </a:cubicBezTo>
                  <a:cubicBezTo>
                    <a:pt x="7439" y="3620"/>
                    <a:pt x="7587" y="3195"/>
                    <a:pt x="7768" y="2781"/>
                  </a:cubicBezTo>
                  <a:cubicBezTo>
                    <a:pt x="7852" y="2584"/>
                    <a:pt x="7845" y="2391"/>
                    <a:pt x="7725" y="2201"/>
                  </a:cubicBezTo>
                  <a:cubicBezTo>
                    <a:pt x="6782" y="710"/>
                    <a:pt x="5477" y="1"/>
                    <a:pt x="4157" y="1"/>
                  </a:cubicBezTo>
                  <a:close/>
                </a:path>
              </a:pathLst>
            </a:custGeom>
            <a:solidFill>
              <a:srgbClr val="A8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4"/>
            <p:cNvSpPr/>
            <p:nvPr/>
          </p:nvSpPr>
          <p:spPr>
            <a:xfrm>
              <a:off x="7364450" y="483425"/>
              <a:ext cx="508025" cy="549750"/>
            </a:xfrm>
            <a:custGeom>
              <a:avLst/>
              <a:gdLst/>
              <a:ahLst/>
              <a:cxnLst/>
              <a:rect l="l" t="t" r="r" b="b"/>
              <a:pathLst>
                <a:path w="20321" h="21990" extrusionOk="0">
                  <a:moveTo>
                    <a:pt x="10704" y="1"/>
                  </a:moveTo>
                  <a:cubicBezTo>
                    <a:pt x="6283" y="1"/>
                    <a:pt x="2324" y="4108"/>
                    <a:pt x="1262" y="9139"/>
                  </a:cubicBezTo>
                  <a:cubicBezTo>
                    <a:pt x="1" y="15105"/>
                    <a:pt x="1549" y="21101"/>
                    <a:pt x="7120" y="21902"/>
                  </a:cubicBezTo>
                  <a:cubicBezTo>
                    <a:pt x="7526" y="21961"/>
                    <a:pt x="7937" y="21989"/>
                    <a:pt x="8350" y="21989"/>
                  </a:cubicBezTo>
                  <a:cubicBezTo>
                    <a:pt x="12997" y="21989"/>
                    <a:pt x="17903" y="18378"/>
                    <a:pt x="19059" y="12899"/>
                  </a:cubicBezTo>
                  <a:cubicBezTo>
                    <a:pt x="20320" y="6931"/>
                    <a:pt x="17319" y="1425"/>
                    <a:pt x="12445" y="215"/>
                  </a:cubicBezTo>
                  <a:cubicBezTo>
                    <a:pt x="11860" y="70"/>
                    <a:pt x="11278" y="1"/>
                    <a:pt x="10704" y="1"/>
                  </a:cubicBezTo>
                  <a:close/>
                </a:path>
              </a:pathLst>
            </a:custGeom>
            <a:solidFill>
              <a:srgbClr val="D0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4"/>
            <p:cNvSpPr/>
            <p:nvPr/>
          </p:nvSpPr>
          <p:spPr>
            <a:xfrm>
              <a:off x="7433450" y="667175"/>
              <a:ext cx="59125" cy="33250"/>
            </a:xfrm>
            <a:custGeom>
              <a:avLst/>
              <a:gdLst/>
              <a:ahLst/>
              <a:cxnLst/>
              <a:rect l="l" t="t" r="r" b="b"/>
              <a:pathLst>
                <a:path w="2365" h="1330" extrusionOk="0">
                  <a:moveTo>
                    <a:pt x="1154" y="1"/>
                  </a:moveTo>
                  <a:cubicBezTo>
                    <a:pt x="585" y="1"/>
                    <a:pt x="17" y="229"/>
                    <a:pt x="8" y="704"/>
                  </a:cubicBezTo>
                  <a:cubicBezTo>
                    <a:pt x="0" y="1123"/>
                    <a:pt x="566" y="1330"/>
                    <a:pt x="1137" y="1330"/>
                  </a:cubicBezTo>
                  <a:cubicBezTo>
                    <a:pt x="1693" y="1330"/>
                    <a:pt x="2254" y="1135"/>
                    <a:pt x="2302" y="750"/>
                  </a:cubicBezTo>
                  <a:cubicBezTo>
                    <a:pt x="2364" y="258"/>
                    <a:pt x="1758" y="1"/>
                    <a:pt x="1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4"/>
            <p:cNvSpPr/>
            <p:nvPr/>
          </p:nvSpPr>
          <p:spPr>
            <a:xfrm>
              <a:off x="7592150" y="689825"/>
              <a:ext cx="64425" cy="35250"/>
            </a:xfrm>
            <a:custGeom>
              <a:avLst/>
              <a:gdLst/>
              <a:ahLst/>
              <a:cxnLst/>
              <a:rect l="l" t="t" r="r" b="b"/>
              <a:pathLst>
                <a:path w="2577" h="1410" extrusionOk="0">
                  <a:moveTo>
                    <a:pt x="961" y="1"/>
                  </a:moveTo>
                  <a:cubicBezTo>
                    <a:pt x="568" y="1"/>
                    <a:pt x="225" y="140"/>
                    <a:pt x="138" y="474"/>
                  </a:cubicBezTo>
                  <a:cubicBezTo>
                    <a:pt x="1" y="1005"/>
                    <a:pt x="895" y="1409"/>
                    <a:pt x="1596" y="1409"/>
                  </a:cubicBezTo>
                  <a:cubicBezTo>
                    <a:pt x="1955" y="1409"/>
                    <a:pt x="2263" y="1303"/>
                    <a:pt x="2357" y="1054"/>
                  </a:cubicBezTo>
                  <a:cubicBezTo>
                    <a:pt x="2576" y="470"/>
                    <a:pt x="1684" y="1"/>
                    <a:pt x="9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4"/>
            <p:cNvSpPr/>
            <p:nvPr/>
          </p:nvSpPr>
          <p:spPr>
            <a:xfrm>
              <a:off x="7437150" y="727650"/>
              <a:ext cx="33175" cy="36575"/>
            </a:xfrm>
            <a:custGeom>
              <a:avLst/>
              <a:gdLst/>
              <a:ahLst/>
              <a:cxnLst/>
              <a:rect l="l" t="t" r="r" b="b"/>
              <a:pathLst>
                <a:path w="1327" h="1463" extrusionOk="0">
                  <a:moveTo>
                    <a:pt x="650" y="0"/>
                  </a:moveTo>
                  <a:cubicBezTo>
                    <a:pt x="442" y="0"/>
                    <a:pt x="229" y="112"/>
                    <a:pt x="127" y="319"/>
                  </a:cubicBezTo>
                  <a:cubicBezTo>
                    <a:pt x="38" y="502"/>
                    <a:pt x="1" y="706"/>
                    <a:pt x="19" y="908"/>
                  </a:cubicBezTo>
                  <a:cubicBezTo>
                    <a:pt x="52" y="1230"/>
                    <a:pt x="231" y="1439"/>
                    <a:pt x="487" y="1460"/>
                  </a:cubicBezTo>
                  <a:cubicBezTo>
                    <a:pt x="503" y="1461"/>
                    <a:pt x="518" y="1462"/>
                    <a:pt x="534" y="1462"/>
                  </a:cubicBezTo>
                  <a:cubicBezTo>
                    <a:pt x="1059" y="1462"/>
                    <a:pt x="1326" y="738"/>
                    <a:pt x="1128" y="304"/>
                  </a:cubicBezTo>
                  <a:cubicBezTo>
                    <a:pt x="1034" y="97"/>
                    <a:pt x="844" y="0"/>
                    <a:pt x="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4"/>
            <p:cNvSpPr/>
            <p:nvPr/>
          </p:nvSpPr>
          <p:spPr>
            <a:xfrm>
              <a:off x="7596225" y="744350"/>
              <a:ext cx="33225" cy="36675"/>
            </a:xfrm>
            <a:custGeom>
              <a:avLst/>
              <a:gdLst/>
              <a:ahLst/>
              <a:cxnLst/>
              <a:rect l="l" t="t" r="r" b="b"/>
              <a:pathLst>
                <a:path w="1329" h="1467" extrusionOk="0">
                  <a:moveTo>
                    <a:pt x="645" y="0"/>
                  </a:moveTo>
                  <a:cubicBezTo>
                    <a:pt x="429" y="0"/>
                    <a:pt x="208" y="122"/>
                    <a:pt x="111" y="341"/>
                  </a:cubicBezTo>
                  <a:cubicBezTo>
                    <a:pt x="29" y="527"/>
                    <a:pt x="1" y="733"/>
                    <a:pt x="26" y="935"/>
                  </a:cubicBezTo>
                  <a:cubicBezTo>
                    <a:pt x="73" y="1255"/>
                    <a:pt x="261" y="1457"/>
                    <a:pt x="517" y="1466"/>
                  </a:cubicBezTo>
                  <a:cubicBezTo>
                    <a:pt x="526" y="1467"/>
                    <a:pt x="534" y="1467"/>
                    <a:pt x="542" y="1467"/>
                  </a:cubicBezTo>
                  <a:cubicBezTo>
                    <a:pt x="1084" y="1467"/>
                    <a:pt x="1329" y="717"/>
                    <a:pt x="1112" y="285"/>
                  </a:cubicBezTo>
                  <a:cubicBezTo>
                    <a:pt x="1014" y="90"/>
                    <a:pt x="831" y="0"/>
                    <a:pt x="6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4"/>
            <p:cNvSpPr/>
            <p:nvPr/>
          </p:nvSpPr>
          <p:spPr>
            <a:xfrm>
              <a:off x="7484900" y="871075"/>
              <a:ext cx="77000" cy="27675"/>
            </a:xfrm>
            <a:custGeom>
              <a:avLst/>
              <a:gdLst/>
              <a:ahLst/>
              <a:cxnLst/>
              <a:rect l="l" t="t" r="r" b="b"/>
              <a:pathLst>
                <a:path w="3080" h="1107" extrusionOk="0">
                  <a:moveTo>
                    <a:pt x="3079" y="0"/>
                  </a:moveTo>
                  <a:cubicBezTo>
                    <a:pt x="2384" y="407"/>
                    <a:pt x="1635" y="724"/>
                    <a:pt x="829" y="783"/>
                  </a:cubicBezTo>
                  <a:cubicBezTo>
                    <a:pt x="666" y="796"/>
                    <a:pt x="499" y="799"/>
                    <a:pt x="328" y="799"/>
                  </a:cubicBezTo>
                  <a:cubicBezTo>
                    <a:pt x="221" y="799"/>
                    <a:pt x="112" y="798"/>
                    <a:pt x="0" y="797"/>
                  </a:cubicBezTo>
                  <a:lnTo>
                    <a:pt x="0" y="797"/>
                  </a:lnTo>
                  <a:cubicBezTo>
                    <a:pt x="326" y="1009"/>
                    <a:pt x="708" y="1107"/>
                    <a:pt x="1093" y="1107"/>
                  </a:cubicBezTo>
                  <a:cubicBezTo>
                    <a:pt x="1595" y="1107"/>
                    <a:pt x="2102" y="941"/>
                    <a:pt x="2499" y="646"/>
                  </a:cubicBezTo>
                  <a:cubicBezTo>
                    <a:pt x="2732" y="472"/>
                    <a:pt x="2946" y="261"/>
                    <a:pt x="3079" y="0"/>
                  </a:cubicBezTo>
                  <a:close/>
                </a:path>
              </a:pathLst>
            </a:custGeom>
            <a:solidFill>
              <a:srgbClr val="A8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4"/>
            <p:cNvSpPr/>
            <p:nvPr/>
          </p:nvSpPr>
          <p:spPr>
            <a:xfrm>
              <a:off x="7603025" y="818100"/>
              <a:ext cx="95625" cy="68500"/>
            </a:xfrm>
            <a:custGeom>
              <a:avLst/>
              <a:gdLst/>
              <a:ahLst/>
              <a:cxnLst/>
              <a:rect l="l" t="t" r="r" b="b"/>
              <a:pathLst>
                <a:path w="3825" h="2740" extrusionOk="0">
                  <a:moveTo>
                    <a:pt x="1698" y="0"/>
                  </a:moveTo>
                  <a:cubicBezTo>
                    <a:pt x="944" y="0"/>
                    <a:pt x="300" y="358"/>
                    <a:pt x="144" y="1072"/>
                  </a:cubicBezTo>
                  <a:cubicBezTo>
                    <a:pt x="1" y="1734"/>
                    <a:pt x="715" y="2547"/>
                    <a:pt x="1579" y="2695"/>
                  </a:cubicBezTo>
                  <a:cubicBezTo>
                    <a:pt x="1748" y="2724"/>
                    <a:pt x="1917" y="2739"/>
                    <a:pt x="2081" y="2739"/>
                  </a:cubicBezTo>
                  <a:cubicBezTo>
                    <a:pt x="2885" y="2739"/>
                    <a:pt x="3585" y="2382"/>
                    <a:pt x="3700" y="1631"/>
                  </a:cubicBezTo>
                  <a:cubicBezTo>
                    <a:pt x="3825" y="1006"/>
                    <a:pt x="3158" y="214"/>
                    <a:pt x="2131" y="38"/>
                  </a:cubicBezTo>
                  <a:cubicBezTo>
                    <a:pt x="1985" y="13"/>
                    <a:pt x="1839" y="0"/>
                    <a:pt x="1698" y="0"/>
                  </a:cubicBezTo>
                  <a:close/>
                </a:path>
              </a:pathLst>
            </a:custGeom>
            <a:solidFill>
              <a:srgbClr val="A8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4"/>
            <p:cNvSpPr/>
            <p:nvPr/>
          </p:nvSpPr>
          <p:spPr>
            <a:xfrm>
              <a:off x="7367975" y="788025"/>
              <a:ext cx="92700" cy="68175"/>
            </a:xfrm>
            <a:custGeom>
              <a:avLst/>
              <a:gdLst/>
              <a:ahLst/>
              <a:cxnLst/>
              <a:rect l="l" t="t" r="r" b="b"/>
              <a:pathLst>
                <a:path w="3708" h="2727" extrusionOk="0">
                  <a:moveTo>
                    <a:pt x="1811" y="0"/>
                  </a:moveTo>
                  <a:cubicBezTo>
                    <a:pt x="867" y="0"/>
                    <a:pt x="125" y="565"/>
                    <a:pt x="90" y="1161"/>
                  </a:cubicBezTo>
                  <a:cubicBezTo>
                    <a:pt x="1" y="2070"/>
                    <a:pt x="870" y="2639"/>
                    <a:pt x="1880" y="2721"/>
                  </a:cubicBezTo>
                  <a:cubicBezTo>
                    <a:pt x="1926" y="2725"/>
                    <a:pt x="1972" y="2727"/>
                    <a:pt x="2019" y="2727"/>
                  </a:cubicBezTo>
                  <a:cubicBezTo>
                    <a:pt x="2846" y="2727"/>
                    <a:pt x="3650" y="2145"/>
                    <a:pt x="3674" y="1507"/>
                  </a:cubicBezTo>
                  <a:cubicBezTo>
                    <a:pt x="3707" y="638"/>
                    <a:pt x="2946" y="86"/>
                    <a:pt x="2006" y="8"/>
                  </a:cubicBezTo>
                  <a:cubicBezTo>
                    <a:pt x="1941" y="3"/>
                    <a:pt x="1876" y="0"/>
                    <a:pt x="1811" y="0"/>
                  </a:cubicBezTo>
                  <a:close/>
                </a:path>
              </a:pathLst>
            </a:custGeom>
            <a:solidFill>
              <a:srgbClr val="A8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4"/>
            <p:cNvSpPr/>
            <p:nvPr/>
          </p:nvSpPr>
          <p:spPr>
            <a:xfrm>
              <a:off x="7497575" y="723325"/>
              <a:ext cx="39725" cy="106675"/>
            </a:xfrm>
            <a:custGeom>
              <a:avLst/>
              <a:gdLst/>
              <a:ahLst/>
              <a:cxnLst/>
              <a:rect l="l" t="t" r="r" b="b"/>
              <a:pathLst>
                <a:path w="1589" h="4267" extrusionOk="0">
                  <a:moveTo>
                    <a:pt x="1499" y="1"/>
                  </a:moveTo>
                  <a:lnTo>
                    <a:pt x="1497" y="3"/>
                  </a:lnTo>
                  <a:cubicBezTo>
                    <a:pt x="1346" y="167"/>
                    <a:pt x="1210" y="346"/>
                    <a:pt x="1090" y="534"/>
                  </a:cubicBezTo>
                  <a:cubicBezTo>
                    <a:pt x="797" y="999"/>
                    <a:pt x="550" y="1492"/>
                    <a:pt x="355" y="2004"/>
                  </a:cubicBezTo>
                  <a:cubicBezTo>
                    <a:pt x="195" y="2439"/>
                    <a:pt x="0" y="2930"/>
                    <a:pt x="125" y="3399"/>
                  </a:cubicBezTo>
                  <a:cubicBezTo>
                    <a:pt x="233" y="3806"/>
                    <a:pt x="623" y="4064"/>
                    <a:pt x="999" y="4179"/>
                  </a:cubicBezTo>
                  <a:cubicBezTo>
                    <a:pt x="1159" y="4223"/>
                    <a:pt x="1326" y="4266"/>
                    <a:pt x="1494" y="4266"/>
                  </a:cubicBezTo>
                  <a:cubicBezTo>
                    <a:pt x="1525" y="4266"/>
                    <a:pt x="1557" y="4265"/>
                    <a:pt x="1588" y="4261"/>
                  </a:cubicBezTo>
                  <a:cubicBezTo>
                    <a:pt x="1492" y="4196"/>
                    <a:pt x="1398" y="4139"/>
                    <a:pt x="1316" y="4074"/>
                  </a:cubicBezTo>
                  <a:cubicBezTo>
                    <a:pt x="1229" y="4005"/>
                    <a:pt x="1140" y="3940"/>
                    <a:pt x="1046" y="3881"/>
                  </a:cubicBezTo>
                  <a:cubicBezTo>
                    <a:pt x="689" y="3698"/>
                    <a:pt x="433" y="3456"/>
                    <a:pt x="496" y="3045"/>
                  </a:cubicBezTo>
                  <a:cubicBezTo>
                    <a:pt x="510" y="2925"/>
                    <a:pt x="541" y="2808"/>
                    <a:pt x="583" y="2697"/>
                  </a:cubicBezTo>
                  <a:cubicBezTo>
                    <a:pt x="602" y="2648"/>
                    <a:pt x="656" y="2530"/>
                    <a:pt x="677" y="2481"/>
                  </a:cubicBezTo>
                  <a:cubicBezTo>
                    <a:pt x="1020" y="1682"/>
                    <a:pt x="1325" y="860"/>
                    <a:pt x="1499" y="1"/>
                  </a:cubicBezTo>
                  <a:close/>
                </a:path>
              </a:pathLst>
            </a:custGeom>
            <a:solidFill>
              <a:srgbClr val="A8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4"/>
            <p:cNvSpPr/>
            <p:nvPr/>
          </p:nvSpPr>
          <p:spPr>
            <a:xfrm>
              <a:off x="7764925" y="834425"/>
              <a:ext cx="24500" cy="28975"/>
            </a:xfrm>
            <a:custGeom>
              <a:avLst/>
              <a:gdLst/>
              <a:ahLst/>
              <a:cxnLst/>
              <a:rect l="l" t="t" r="r" b="b"/>
              <a:pathLst>
                <a:path w="980" h="1159" extrusionOk="0">
                  <a:moveTo>
                    <a:pt x="971" y="1"/>
                  </a:moveTo>
                  <a:cubicBezTo>
                    <a:pt x="971" y="1"/>
                    <a:pt x="971" y="1"/>
                    <a:pt x="971" y="2"/>
                  </a:cubicBezTo>
                  <a:lnTo>
                    <a:pt x="971" y="2"/>
                  </a:lnTo>
                  <a:cubicBezTo>
                    <a:pt x="972" y="1"/>
                    <a:pt x="972" y="1"/>
                    <a:pt x="973" y="1"/>
                  </a:cubicBezTo>
                  <a:close/>
                  <a:moveTo>
                    <a:pt x="971" y="2"/>
                  </a:moveTo>
                  <a:lnTo>
                    <a:pt x="971" y="2"/>
                  </a:lnTo>
                  <a:cubicBezTo>
                    <a:pt x="735" y="112"/>
                    <a:pt x="526" y="269"/>
                    <a:pt x="355" y="466"/>
                  </a:cubicBezTo>
                  <a:cubicBezTo>
                    <a:pt x="184" y="668"/>
                    <a:pt x="50" y="881"/>
                    <a:pt x="1" y="1159"/>
                  </a:cubicBezTo>
                  <a:cubicBezTo>
                    <a:pt x="135" y="1121"/>
                    <a:pt x="259" y="1062"/>
                    <a:pt x="369" y="980"/>
                  </a:cubicBezTo>
                  <a:cubicBezTo>
                    <a:pt x="658" y="776"/>
                    <a:pt x="980" y="370"/>
                    <a:pt x="971" y="2"/>
                  </a:cubicBezTo>
                  <a:close/>
                </a:path>
              </a:pathLst>
            </a:custGeom>
            <a:solidFill>
              <a:srgbClr val="A8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4"/>
            <p:cNvSpPr/>
            <p:nvPr/>
          </p:nvSpPr>
          <p:spPr>
            <a:xfrm>
              <a:off x="7458600" y="409300"/>
              <a:ext cx="680175" cy="1147825"/>
            </a:xfrm>
            <a:custGeom>
              <a:avLst/>
              <a:gdLst/>
              <a:ahLst/>
              <a:cxnLst/>
              <a:rect l="l" t="t" r="r" b="b"/>
              <a:pathLst>
                <a:path w="27207" h="45913" extrusionOk="0">
                  <a:moveTo>
                    <a:pt x="7442" y="1"/>
                  </a:moveTo>
                  <a:cubicBezTo>
                    <a:pt x="3938" y="1"/>
                    <a:pt x="1" y="3839"/>
                    <a:pt x="1195" y="7876"/>
                  </a:cubicBezTo>
                  <a:cubicBezTo>
                    <a:pt x="2353" y="11791"/>
                    <a:pt x="7467" y="7502"/>
                    <a:pt x="8817" y="12308"/>
                  </a:cubicBezTo>
                  <a:cubicBezTo>
                    <a:pt x="9146" y="13478"/>
                    <a:pt x="9252" y="14669"/>
                    <a:pt x="9625" y="15021"/>
                  </a:cubicBezTo>
                  <a:cubicBezTo>
                    <a:pt x="9914" y="15296"/>
                    <a:pt x="10253" y="15441"/>
                    <a:pt x="10649" y="15448"/>
                  </a:cubicBezTo>
                  <a:cubicBezTo>
                    <a:pt x="10736" y="15450"/>
                    <a:pt x="10821" y="15451"/>
                    <a:pt x="10906" y="15451"/>
                  </a:cubicBezTo>
                  <a:cubicBezTo>
                    <a:pt x="11282" y="15451"/>
                    <a:pt x="11640" y="15438"/>
                    <a:pt x="11977" y="15438"/>
                  </a:cubicBezTo>
                  <a:cubicBezTo>
                    <a:pt x="12934" y="15438"/>
                    <a:pt x="13730" y="15539"/>
                    <a:pt x="14323" y="16313"/>
                  </a:cubicBezTo>
                  <a:cubicBezTo>
                    <a:pt x="14967" y="17151"/>
                    <a:pt x="14577" y="18234"/>
                    <a:pt x="13752" y="18908"/>
                  </a:cubicBezTo>
                  <a:cubicBezTo>
                    <a:pt x="12881" y="19620"/>
                    <a:pt x="12261" y="19784"/>
                    <a:pt x="12176" y="21067"/>
                  </a:cubicBezTo>
                  <a:cubicBezTo>
                    <a:pt x="12054" y="22932"/>
                    <a:pt x="14175" y="24268"/>
                    <a:pt x="12193" y="27439"/>
                  </a:cubicBezTo>
                  <a:cubicBezTo>
                    <a:pt x="11507" y="28536"/>
                    <a:pt x="11800" y="30732"/>
                    <a:pt x="13090" y="31972"/>
                  </a:cubicBezTo>
                  <a:cubicBezTo>
                    <a:pt x="15561" y="34354"/>
                    <a:pt x="13891" y="35235"/>
                    <a:pt x="13510" y="36823"/>
                  </a:cubicBezTo>
                  <a:cubicBezTo>
                    <a:pt x="12761" y="39940"/>
                    <a:pt x="14657" y="43909"/>
                    <a:pt x="17621" y="45361"/>
                  </a:cubicBezTo>
                  <a:cubicBezTo>
                    <a:pt x="18346" y="45716"/>
                    <a:pt x="19188" y="45913"/>
                    <a:pt x="20022" y="45913"/>
                  </a:cubicBezTo>
                  <a:cubicBezTo>
                    <a:pt x="21317" y="45913"/>
                    <a:pt x="22592" y="45437"/>
                    <a:pt x="23375" y="44339"/>
                  </a:cubicBezTo>
                  <a:cubicBezTo>
                    <a:pt x="25078" y="41955"/>
                    <a:pt x="22253" y="38380"/>
                    <a:pt x="24742" y="36506"/>
                  </a:cubicBezTo>
                  <a:cubicBezTo>
                    <a:pt x="25919" y="35620"/>
                    <a:pt x="26784" y="34138"/>
                    <a:pt x="26929" y="32668"/>
                  </a:cubicBezTo>
                  <a:cubicBezTo>
                    <a:pt x="27206" y="29877"/>
                    <a:pt x="24287" y="29027"/>
                    <a:pt x="23594" y="27763"/>
                  </a:cubicBezTo>
                  <a:cubicBezTo>
                    <a:pt x="22596" y="25948"/>
                    <a:pt x="25191" y="25224"/>
                    <a:pt x="25311" y="21964"/>
                  </a:cubicBezTo>
                  <a:cubicBezTo>
                    <a:pt x="25393" y="19690"/>
                    <a:pt x="24205" y="18253"/>
                    <a:pt x="22438" y="17053"/>
                  </a:cubicBezTo>
                  <a:cubicBezTo>
                    <a:pt x="20799" y="15937"/>
                    <a:pt x="20024" y="14528"/>
                    <a:pt x="20601" y="12524"/>
                  </a:cubicBezTo>
                  <a:cubicBezTo>
                    <a:pt x="21236" y="10330"/>
                    <a:pt x="20719" y="7554"/>
                    <a:pt x="19096" y="5896"/>
                  </a:cubicBezTo>
                  <a:cubicBezTo>
                    <a:pt x="17940" y="4717"/>
                    <a:pt x="16343" y="4552"/>
                    <a:pt x="14816" y="4202"/>
                  </a:cubicBezTo>
                  <a:cubicBezTo>
                    <a:pt x="13001" y="3786"/>
                    <a:pt x="11876" y="2990"/>
                    <a:pt x="10715" y="1557"/>
                  </a:cubicBezTo>
                  <a:cubicBezTo>
                    <a:pt x="9834" y="468"/>
                    <a:pt x="8664" y="1"/>
                    <a:pt x="7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4"/>
            <p:cNvSpPr/>
            <p:nvPr/>
          </p:nvSpPr>
          <p:spPr>
            <a:xfrm>
              <a:off x="7648025" y="473775"/>
              <a:ext cx="392325" cy="1000850"/>
            </a:xfrm>
            <a:custGeom>
              <a:avLst/>
              <a:gdLst/>
              <a:ahLst/>
              <a:cxnLst/>
              <a:rect l="l" t="t" r="r" b="b"/>
              <a:pathLst>
                <a:path w="15693" h="40034" extrusionOk="0">
                  <a:moveTo>
                    <a:pt x="3" y="0"/>
                  </a:moveTo>
                  <a:lnTo>
                    <a:pt x="0" y="3"/>
                  </a:lnTo>
                  <a:cubicBezTo>
                    <a:pt x="5" y="21"/>
                    <a:pt x="9" y="40"/>
                    <a:pt x="14" y="59"/>
                  </a:cubicBezTo>
                  <a:lnTo>
                    <a:pt x="14" y="59"/>
                  </a:lnTo>
                  <a:cubicBezTo>
                    <a:pt x="10" y="39"/>
                    <a:pt x="6" y="20"/>
                    <a:pt x="3" y="0"/>
                  </a:cubicBezTo>
                  <a:close/>
                  <a:moveTo>
                    <a:pt x="14" y="59"/>
                  </a:moveTo>
                  <a:cubicBezTo>
                    <a:pt x="72" y="350"/>
                    <a:pt x="172" y="631"/>
                    <a:pt x="310" y="893"/>
                  </a:cubicBezTo>
                  <a:cubicBezTo>
                    <a:pt x="531" y="1280"/>
                    <a:pt x="825" y="1621"/>
                    <a:pt x="1177" y="1896"/>
                  </a:cubicBezTo>
                  <a:cubicBezTo>
                    <a:pt x="1572" y="2213"/>
                    <a:pt x="2023" y="2466"/>
                    <a:pt x="2476" y="2685"/>
                  </a:cubicBezTo>
                  <a:cubicBezTo>
                    <a:pt x="3845" y="3331"/>
                    <a:pt x="5306" y="3754"/>
                    <a:pt x="6692" y="4357"/>
                  </a:cubicBezTo>
                  <a:lnTo>
                    <a:pt x="6863" y="4432"/>
                  </a:lnTo>
                  <a:lnTo>
                    <a:pt x="7035" y="4510"/>
                  </a:lnTo>
                  <a:cubicBezTo>
                    <a:pt x="8052" y="4937"/>
                    <a:pt x="8886" y="5762"/>
                    <a:pt x="9306" y="6784"/>
                  </a:cubicBezTo>
                  <a:cubicBezTo>
                    <a:pt x="9614" y="7514"/>
                    <a:pt x="9720" y="8324"/>
                    <a:pt x="9668" y="9114"/>
                  </a:cubicBezTo>
                  <a:lnTo>
                    <a:pt x="9654" y="9299"/>
                  </a:lnTo>
                  <a:lnTo>
                    <a:pt x="9626" y="9680"/>
                  </a:lnTo>
                  <a:cubicBezTo>
                    <a:pt x="9536" y="11108"/>
                    <a:pt x="9553" y="12599"/>
                    <a:pt x="10095" y="13950"/>
                  </a:cubicBezTo>
                  <a:cubicBezTo>
                    <a:pt x="10730" y="15542"/>
                    <a:pt x="12064" y="16477"/>
                    <a:pt x="13219" y="17656"/>
                  </a:cubicBezTo>
                  <a:cubicBezTo>
                    <a:pt x="15505" y="19972"/>
                    <a:pt x="13316" y="22375"/>
                    <a:pt x="13130" y="24994"/>
                  </a:cubicBezTo>
                  <a:lnTo>
                    <a:pt x="13123" y="25090"/>
                  </a:lnTo>
                  <a:lnTo>
                    <a:pt x="13118" y="25187"/>
                  </a:lnTo>
                  <a:cubicBezTo>
                    <a:pt x="13102" y="25480"/>
                    <a:pt x="13111" y="25774"/>
                    <a:pt x="13147" y="26065"/>
                  </a:cubicBezTo>
                  <a:cubicBezTo>
                    <a:pt x="13161" y="26154"/>
                    <a:pt x="13175" y="26269"/>
                    <a:pt x="13194" y="26356"/>
                  </a:cubicBezTo>
                  <a:cubicBezTo>
                    <a:pt x="13224" y="26518"/>
                    <a:pt x="13264" y="26676"/>
                    <a:pt x="13313" y="26833"/>
                  </a:cubicBezTo>
                  <a:cubicBezTo>
                    <a:pt x="13403" y="27113"/>
                    <a:pt x="13515" y="27383"/>
                    <a:pt x="13652" y="27644"/>
                  </a:cubicBezTo>
                  <a:cubicBezTo>
                    <a:pt x="13999" y="28325"/>
                    <a:pt x="14467" y="28900"/>
                    <a:pt x="14666" y="29626"/>
                  </a:cubicBezTo>
                  <a:cubicBezTo>
                    <a:pt x="14746" y="29915"/>
                    <a:pt x="14774" y="30216"/>
                    <a:pt x="14749" y="30514"/>
                  </a:cubicBezTo>
                  <a:cubicBezTo>
                    <a:pt x="14737" y="30695"/>
                    <a:pt x="14706" y="30873"/>
                    <a:pt x="14662" y="31049"/>
                  </a:cubicBezTo>
                  <a:cubicBezTo>
                    <a:pt x="14345" y="32290"/>
                    <a:pt x="13086" y="32973"/>
                    <a:pt x="12566" y="34117"/>
                  </a:cubicBezTo>
                  <a:cubicBezTo>
                    <a:pt x="11890" y="35533"/>
                    <a:pt x="12045" y="37138"/>
                    <a:pt x="12491" y="38596"/>
                  </a:cubicBezTo>
                  <a:cubicBezTo>
                    <a:pt x="12635" y="39080"/>
                    <a:pt x="12794" y="39557"/>
                    <a:pt x="12956" y="40034"/>
                  </a:cubicBezTo>
                  <a:cubicBezTo>
                    <a:pt x="12815" y="39550"/>
                    <a:pt x="12670" y="39068"/>
                    <a:pt x="12548" y="38580"/>
                  </a:cubicBezTo>
                  <a:cubicBezTo>
                    <a:pt x="12301" y="37614"/>
                    <a:pt x="12141" y="36602"/>
                    <a:pt x="12294" y="35611"/>
                  </a:cubicBezTo>
                  <a:cubicBezTo>
                    <a:pt x="12414" y="34880"/>
                    <a:pt x="12675" y="34166"/>
                    <a:pt x="13137" y="33584"/>
                  </a:cubicBezTo>
                  <a:cubicBezTo>
                    <a:pt x="13743" y="32818"/>
                    <a:pt x="14598" y="32186"/>
                    <a:pt x="14897" y="31214"/>
                  </a:cubicBezTo>
                  <a:cubicBezTo>
                    <a:pt x="14960" y="31028"/>
                    <a:pt x="14990" y="30829"/>
                    <a:pt x="15019" y="30636"/>
                  </a:cubicBezTo>
                  <a:cubicBezTo>
                    <a:pt x="15063" y="30274"/>
                    <a:pt x="15042" y="29905"/>
                    <a:pt x="14953" y="29553"/>
                  </a:cubicBezTo>
                  <a:cubicBezTo>
                    <a:pt x="14695" y="28562"/>
                    <a:pt x="13964" y="27789"/>
                    <a:pt x="13666" y="26819"/>
                  </a:cubicBezTo>
                  <a:cubicBezTo>
                    <a:pt x="13588" y="26591"/>
                    <a:pt x="13534" y="26354"/>
                    <a:pt x="13501" y="26114"/>
                  </a:cubicBezTo>
                  <a:cubicBezTo>
                    <a:pt x="13461" y="25814"/>
                    <a:pt x="13450" y="25511"/>
                    <a:pt x="13468" y="25208"/>
                  </a:cubicBezTo>
                  <a:lnTo>
                    <a:pt x="13475" y="25116"/>
                  </a:lnTo>
                  <a:lnTo>
                    <a:pt x="13485" y="25025"/>
                  </a:lnTo>
                  <a:cubicBezTo>
                    <a:pt x="13706" y="22556"/>
                    <a:pt x="15693" y="20195"/>
                    <a:pt x="13887" y="17832"/>
                  </a:cubicBezTo>
                  <a:cubicBezTo>
                    <a:pt x="13616" y="17473"/>
                    <a:pt x="13281" y="17161"/>
                    <a:pt x="12954" y="16853"/>
                  </a:cubicBezTo>
                  <a:cubicBezTo>
                    <a:pt x="12066" y="16017"/>
                    <a:pt x="11077" y="15185"/>
                    <a:pt x="10556" y="14058"/>
                  </a:cubicBezTo>
                  <a:cubicBezTo>
                    <a:pt x="10133" y="13165"/>
                    <a:pt x="9985" y="12179"/>
                    <a:pt x="9948" y="11197"/>
                  </a:cubicBezTo>
                  <a:cubicBezTo>
                    <a:pt x="9929" y="10572"/>
                    <a:pt x="9943" y="9950"/>
                    <a:pt x="9992" y="9327"/>
                  </a:cubicBezTo>
                  <a:cubicBezTo>
                    <a:pt x="9999" y="9219"/>
                    <a:pt x="10011" y="9048"/>
                    <a:pt x="10011" y="8942"/>
                  </a:cubicBezTo>
                  <a:cubicBezTo>
                    <a:pt x="10032" y="8165"/>
                    <a:pt x="9898" y="7378"/>
                    <a:pt x="9586" y="6664"/>
                  </a:cubicBezTo>
                  <a:cubicBezTo>
                    <a:pt x="9114" y="5579"/>
                    <a:pt x="8233" y="4724"/>
                    <a:pt x="7134" y="4284"/>
                  </a:cubicBezTo>
                  <a:cubicBezTo>
                    <a:pt x="7047" y="4244"/>
                    <a:pt x="6871" y="4174"/>
                    <a:pt x="6781" y="4136"/>
                  </a:cubicBezTo>
                  <a:cubicBezTo>
                    <a:pt x="5384" y="3561"/>
                    <a:pt x="3913" y="3173"/>
                    <a:pt x="2530" y="2567"/>
                  </a:cubicBezTo>
                  <a:cubicBezTo>
                    <a:pt x="2074" y="2363"/>
                    <a:pt x="1626" y="2131"/>
                    <a:pt x="1226" y="1832"/>
                  </a:cubicBezTo>
                  <a:cubicBezTo>
                    <a:pt x="872" y="1574"/>
                    <a:pt x="571" y="1250"/>
                    <a:pt x="341" y="876"/>
                  </a:cubicBezTo>
                  <a:cubicBezTo>
                    <a:pt x="195" y="621"/>
                    <a:pt x="85" y="344"/>
                    <a:pt x="14" y="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4"/>
            <p:cNvSpPr/>
            <p:nvPr/>
          </p:nvSpPr>
          <p:spPr>
            <a:xfrm>
              <a:off x="7479075" y="439250"/>
              <a:ext cx="76200" cy="113850"/>
            </a:xfrm>
            <a:custGeom>
              <a:avLst/>
              <a:gdLst/>
              <a:ahLst/>
              <a:cxnLst/>
              <a:rect l="l" t="t" r="r" b="b"/>
              <a:pathLst>
                <a:path w="3048" h="4554" extrusionOk="0">
                  <a:moveTo>
                    <a:pt x="2836" y="0"/>
                  </a:moveTo>
                  <a:cubicBezTo>
                    <a:pt x="2809" y="0"/>
                    <a:pt x="2780" y="8"/>
                    <a:pt x="2751" y="26"/>
                  </a:cubicBezTo>
                  <a:cubicBezTo>
                    <a:pt x="2692" y="66"/>
                    <a:pt x="2469" y="211"/>
                    <a:pt x="2410" y="254"/>
                  </a:cubicBezTo>
                  <a:cubicBezTo>
                    <a:pt x="2375" y="282"/>
                    <a:pt x="2251" y="378"/>
                    <a:pt x="2216" y="404"/>
                  </a:cubicBezTo>
                  <a:cubicBezTo>
                    <a:pt x="2086" y="498"/>
                    <a:pt x="1957" y="620"/>
                    <a:pt x="1837" y="721"/>
                  </a:cubicBezTo>
                  <a:cubicBezTo>
                    <a:pt x="1776" y="780"/>
                    <a:pt x="1659" y="895"/>
                    <a:pt x="1600" y="954"/>
                  </a:cubicBezTo>
                  <a:cubicBezTo>
                    <a:pt x="1351" y="1212"/>
                    <a:pt x="1126" y="1492"/>
                    <a:pt x="924" y="1790"/>
                  </a:cubicBezTo>
                  <a:cubicBezTo>
                    <a:pt x="874" y="1870"/>
                    <a:pt x="797" y="1990"/>
                    <a:pt x="748" y="2072"/>
                  </a:cubicBezTo>
                  <a:cubicBezTo>
                    <a:pt x="684" y="2191"/>
                    <a:pt x="611" y="2311"/>
                    <a:pt x="555" y="2438"/>
                  </a:cubicBezTo>
                  <a:cubicBezTo>
                    <a:pt x="383" y="2786"/>
                    <a:pt x="250" y="3150"/>
                    <a:pt x="153" y="3526"/>
                  </a:cubicBezTo>
                  <a:cubicBezTo>
                    <a:pt x="142" y="3577"/>
                    <a:pt x="106" y="3721"/>
                    <a:pt x="97" y="3770"/>
                  </a:cubicBezTo>
                  <a:cubicBezTo>
                    <a:pt x="85" y="3829"/>
                    <a:pt x="64" y="3953"/>
                    <a:pt x="55" y="4014"/>
                  </a:cubicBezTo>
                  <a:cubicBezTo>
                    <a:pt x="36" y="4125"/>
                    <a:pt x="24" y="4235"/>
                    <a:pt x="12" y="4345"/>
                  </a:cubicBezTo>
                  <a:cubicBezTo>
                    <a:pt x="1" y="4446"/>
                    <a:pt x="71" y="4538"/>
                    <a:pt x="174" y="4552"/>
                  </a:cubicBezTo>
                  <a:cubicBezTo>
                    <a:pt x="183" y="4553"/>
                    <a:pt x="192" y="4554"/>
                    <a:pt x="201" y="4554"/>
                  </a:cubicBezTo>
                  <a:cubicBezTo>
                    <a:pt x="291" y="4554"/>
                    <a:pt x="371" y="4489"/>
                    <a:pt x="386" y="4397"/>
                  </a:cubicBezTo>
                  <a:lnTo>
                    <a:pt x="388" y="4385"/>
                  </a:lnTo>
                  <a:lnTo>
                    <a:pt x="412" y="4233"/>
                  </a:lnTo>
                  <a:cubicBezTo>
                    <a:pt x="428" y="4113"/>
                    <a:pt x="459" y="3967"/>
                    <a:pt x="482" y="3850"/>
                  </a:cubicBezTo>
                  <a:cubicBezTo>
                    <a:pt x="494" y="3810"/>
                    <a:pt x="527" y="3667"/>
                    <a:pt x="538" y="3624"/>
                  </a:cubicBezTo>
                  <a:cubicBezTo>
                    <a:pt x="560" y="3540"/>
                    <a:pt x="600" y="3413"/>
                    <a:pt x="623" y="3328"/>
                  </a:cubicBezTo>
                  <a:lnTo>
                    <a:pt x="675" y="3180"/>
                  </a:lnTo>
                  <a:cubicBezTo>
                    <a:pt x="811" y="2790"/>
                    <a:pt x="989" y="2417"/>
                    <a:pt x="1208" y="2065"/>
                  </a:cubicBezTo>
                  <a:cubicBezTo>
                    <a:pt x="1253" y="1987"/>
                    <a:pt x="1328" y="1881"/>
                    <a:pt x="1379" y="1806"/>
                  </a:cubicBezTo>
                  <a:cubicBezTo>
                    <a:pt x="1433" y="1717"/>
                    <a:pt x="1501" y="1640"/>
                    <a:pt x="1563" y="1555"/>
                  </a:cubicBezTo>
                  <a:cubicBezTo>
                    <a:pt x="1722" y="1353"/>
                    <a:pt x="1894" y="1158"/>
                    <a:pt x="2077" y="972"/>
                  </a:cubicBezTo>
                  <a:cubicBezTo>
                    <a:pt x="2162" y="897"/>
                    <a:pt x="2279" y="782"/>
                    <a:pt x="2364" y="709"/>
                  </a:cubicBezTo>
                  <a:lnTo>
                    <a:pt x="2603" y="507"/>
                  </a:lnTo>
                  <a:cubicBezTo>
                    <a:pt x="2650" y="470"/>
                    <a:pt x="2864" y="315"/>
                    <a:pt x="2918" y="273"/>
                  </a:cubicBezTo>
                  <a:lnTo>
                    <a:pt x="2915" y="270"/>
                  </a:lnTo>
                  <a:cubicBezTo>
                    <a:pt x="3047" y="175"/>
                    <a:pt x="296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CARA-PENAPISAN-BERKB-DENGANRODA-KLOP-pptx-10-638.jpg"/>
          <p:cNvPicPr>
            <a:picLocks noChangeAspect="1"/>
          </p:cNvPicPr>
          <p:nvPr/>
        </p:nvPicPr>
        <p:blipFill rotWithShape="1">
          <a:blip r:embed="rId2"/>
          <a:srcRect b="12505"/>
          <a:stretch/>
        </p:blipFill>
        <p:spPr>
          <a:xfrm>
            <a:off x="0" y="0"/>
            <a:ext cx="9143999"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87A2-5CBF-40FB-8386-119E44ECAD11}"/>
              </a:ext>
            </a:extLst>
          </p:cNvPr>
          <p:cNvSpPr>
            <a:spLocks noGrp="1"/>
          </p:cNvSpPr>
          <p:nvPr>
            <p:ph type="title"/>
          </p:nvPr>
        </p:nvSpPr>
        <p:spPr/>
        <p:txBody>
          <a:bodyPr/>
          <a:lstStyle/>
          <a:p>
            <a:endParaRPr lang="en-ID"/>
          </a:p>
        </p:txBody>
      </p:sp>
      <p:sp>
        <p:nvSpPr>
          <p:cNvPr id="3" name="Subtitle 2">
            <a:extLst>
              <a:ext uri="{FF2B5EF4-FFF2-40B4-BE49-F238E27FC236}">
                <a16:creationId xmlns:a16="http://schemas.microsoft.com/office/drawing/2014/main" id="{EBD9EC30-108C-47B4-AC1A-35CCA16DB09A}"/>
              </a:ext>
            </a:extLst>
          </p:cNvPr>
          <p:cNvSpPr>
            <a:spLocks noGrp="1"/>
          </p:cNvSpPr>
          <p:nvPr>
            <p:ph type="subTitle" idx="1"/>
          </p:nvPr>
        </p:nvSpPr>
        <p:spPr/>
        <p:txBody>
          <a:bodyPr/>
          <a:lstStyle/>
          <a:p>
            <a:endParaRPr lang="en-ID"/>
          </a:p>
        </p:txBody>
      </p:sp>
      <p:pic>
        <p:nvPicPr>
          <p:cNvPr id="4" name="Picture 3" descr="11-CARA-PENAPISAN-BERKB-DENGANRODA-KLOP-pptx-11-638.jpg">
            <a:extLst>
              <a:ext uri="{FF2B5EF4-FFF2-40B4-BE49-F238E27FC236}">
                <a16:creationId xmlns:a16="http://schemas.microsoft.com/office/drawing/2014/main" id="{4F45B708-2456-4864-8CD1-D677B0599276}"/>
              </a:ext>
            </a:extLst>
          </p:cNvPr>
          <p:cNvPicPr>
            <a:picLocks noChangeAspect="1"/>
          </p:cNvPicPr>
          <p:nvPr/>
        </p:nvPicPr>
        <p:blipFill rotWithShape="1">
          <a:blip r:embed="rId2"/>
          <a:srcRect b="10065"/>
          <a:stretch/>
        </p:blipFill>
        <p:spPr>
          <a:xfrm>
            <a:off x="0" y="0"/>
            <a:ext cx="9144000" cy="6167718"/>
          </a:xfrm>
          <a:prstGeom prst="rect">
            <a:avLst/>
          </a:prstGeom>
        </p:spPr>
      </p:pic>
    </p:spTree>
    <p:extLst>
      <p:ext uri="{BB962C8B-B14F-4D97-AF65-F5344CB8AC3E}">
        <p14:creationId xmlns:p14="http://schemas.microsoft.com/office/powerpoint/2010/main" val="3337429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FEDB-0F0A-4192-8BE8-97F8D6FFDFEA}"/>
              </a:ext>
            </a:extLst>
          </p:cNvPr>
          <p:cNvSpPr>
            <a:spLocks noGrp="1"/>
          </p:cNvSpPr>
          <p:nvPr>
            <p:ph type="title"/>
          </p:nvPr>
        </p:nvSpPr>
        <p:spPr/>
        <p:txBody>
          <a:bodyPr/>
          <a:lstStyle/>
          <a:p>
            <a:endParaRPr lang="en-ID"/>
          </a:p>
        </p:txBody>
      </p:sp>
      <p:sp>
        <p:nvSpPr>
          <p:cNvPr id="3" name="Subtitle 2">
            <a:extLst>
              <a:ext uri="{FF2B5EF4-FFF2-40B4-BE49-F238E27FC236}">
                <a16:creationId xmlns:a16="http://schemas.microsoft.com/office/drawing/2014/main" id="{EE9588E2-C28B-42B8-B019-4D6DFFC00E1B}"/>
              </a:ext>
            </a:extLst>
          </p:cNvPr>
          <p:cNvSpPr>
            <a:spLocks noGrp="1"/>
          </p:cNvSpPr>
          <p:nvPr>
            <p:ph type="subTitle" idx="1"/>
          </p:nvPr>
        </p:nvSpPr>
        <p:spPr/>
        <p:txBody>
          <a:bodyPr/>
          <a:lstStyle/>
          <a:p>
            <a:endParaRPr lang="en-ID"/>
          </a:p>
        </p:txBody>
      </p:sp>
      <p:pic>
        <p:nvPicPr>
          <p:cNvPr id="4" name="Picture 3" descr="12-CARA-PENAPISAN-BERKB-DENGANRODA-KLOP-pptx-12-638.jpg">
            <a:extLst>
              <a:ext uri="{FF2B5EF4-FFF2-40B4-BE49-F238E27FC236}">
                <a16:creationId xmlns:a16="http://schemas.microsoft.com/office/drawing/2014/main" id="{BE6106D9-1777-49BE-AF00-D61D1588EF38}"/>
              </a:ext>
            </a:extLst>
          </p:cNvPr>
          <p:cNvPicPr>
            <a:picLocks noChangeAspect="1"/>
          </p:cNvPicPr>
          <p:nvPr/>
        </p:nvPicPr>
        <p:blipFill rotWithShape="1">
          <a:blip r:embed="rId2"/>
          <a:srcRect b="9543"/>
          <a:stretch/>
        </p:blipFill>
        <p:spPr>
          <a:xfrm>
            <a:off x="0" y="0"/>
            <a:ext cx="9144000" cy="6203576"/>
          </a:xfrm>
          <a:prstGeom prst="rect">
            <a:avLst/>
          </a:prstGeom>
        </p:spPr>
      </p:pic>
    </p:spTree>
    <p:extLst>
      <p:ext uri="{BB962C8B-B14F-4D97-AF65-F5344CB8AC3E}">
        <p14:creationId xmlns:p14="http://schemas.microsoft.com/office/powerpoint/2010/main" val="1048951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FB5FB-A089-4FE9-889C-BFE6407F8877}"/>
              </a:ext>
            </a:extLst>
          </p:cNvPr>
          <p:cNvSpPr>
            <a:spLocks noGrp="1"/>
          </p:cNvSpPr>
          <p:nvPr>
            <p:ph type="title"/>
          </p:nvPr>
        </p:nvSpPr>
        <p:spPr/>
        <p:txBody>
          <a:bodyPr/>
          <a:lstStyle/>
          <a:p>
            <a:endParaRPr lang="en-ID"/>
          </a:p>
        </p:txBody>
      </p:sp>
      <p:sp>
        <p:nvSpPr>
          <p:cNvPr id="3" name="Subtitle 2">
            <a:extLst>
              <a:ext uri="{FF2B5EF4-FFF2-40B4-BE49-F238E27FC236}">
                <a16:creationId xmlns:a16="http://schemas.microsoft.com/office/drawing/2014/main" id="{732F169D-052D-49B9-9583-4E33D9056A4F}"/>
              </a:ext>
            </a:extLst>
          </p:cNvPr>
          <p:cNvSpPr>
            <a:spLocks noGrp="1"/>
          </p:cNvSpPr>
          <p:nvPr>
            <p:ph type="subTitle" idx="1"/>
          </p:nvPr>
        </p:nvSpPr>
        <p:spPr/>
        <p:txBody>
          <a:bodyPr/>
          <a:lstStyle/>
          <a:p>
            <a:endParaRPr lang="en-ID"/>
          </a:p>
        </p:txBody>
      </p:sp>
      <p:pic>
        <p:nvPicPr>
          <p:cNvPr id="4" name="Picture 3" descr="13-CARA-PENAPISAN-BERKB-DENGANRODA-KLOP-pptx-13-638.jpg">
            <a:extLst>
              <a:ext uri="{FF2B5EF4-FFF2-40B4-BE49-F238E27FC236}">
                <a16:creationId xmlns:a16="http://schemas.microsoft.com/office/drawing/2014/main" id="{BA21199C-7D6E-4C65-A632-6AAC5474E932}"/>
              </a:ext>
            </a:extLst>
          </p:cNvPr>
          <p:cNvPicPr>
            <a:picLocks noChangeAspect="1"/>
          </p:cNvPicPr>
          <p:nvPr/>
        </p:nvPicPr>
        <p:blipFill rotWithShape="1">
          <a:blip r:embed="rId2"/>
          <a:srcRect b="9543"/>
          <a:stretch/>
        </p:blipFill>
        <p:spPr>
          <a:xfrm>
            <a:off x="0" y="0"/>
            <a:ext cx="9144000" cy="6203576"/>
          </a:xfrm>
          <a:prstGeom prst="rect">
            <a:avLst/>
          </a:prstGeom>
        </p:spPr>
      </p:pic>
    </p:spTree>
    <p:extLst>
      <p:ext uri="{BB962C8B-B14F-4D97-AF65-F5344CB8AC3E}">
        <p14:creationId xmlns:p14="http://schemas.microsoft.com/office/powerpoint/2010/main" val="1928998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6DE47-5AEB-42AB-8752-0B0A6A42FD1C}"/>
              </a:ext>
            </a:extLst>
          </p:cNvPr>
          <p:cNvSpPr>
            <a:spLocks noGrp="1"/>
          </p:cNvSpPr>
          <p:nvPr>
            <p:ph type="title"/>
          </p:nvPr>
        </p:nvSpPr>
        <p:spPr/>
        <p:txBody>
          <a:bodyPr/>
          <a:lstStyle/>
          <a:p>
            <a:endParaRPr lang="en-ID"/>
          </a:p>
        </p:txBody>
      </p:sp>
      <p:sp>
        <p:nvSpPr>
          <p:cNvPr id="3" name="Subtitle 2">
            <a:extLst>
              <a:ext uri="{FF2B5EF4-FFF2-40B4-BE49-F238E27FC236}">
                <a16:creationId xmlns:a16="http://schemas.microsoft.com/office/drawing/2014/main" id="{2D854B33-8CE9-4C57-BE1E-977E1B6BC5EF}"/>
              </a:ext>
            </a:extLst>
          </p:cNvPr>
          <p:cNvSpPr>
            <a:spLocks noGrp="1"/>
          </p:cNvSpPr>
          <p:nvPr>
            <p:ph type="subTitle" idx="1"/>
          </p:nvPr>
        </p:nvSpPr>
        <p:spPr/>
        <p:txBody>
          <a:bodyPr/>
          <a:lstStyle/>
          <a:p>
            <a:endParaRPr lang="en-ID"/>
          </a:p>
        </p:txBody>
      </p:sp>
      <p:pic>
        <p:nvPicPr>
          <p:cNvPr id="4" name="Picture 3" descr="14-CARA-PENAPISAN-BERKB-DENGANRODA-KLOP-pptx-14-638.jpg">
            <a:extLst>
              <a:ext uri="{FF2B5EF4-FFF2-40B4-BE49-F238E27FC236}">
                <a16:creationId xmlns:a16="http://schemas.microsoft.com/office/drawing/2014/main" id="{F693BB17-E3C8-4E66-80BB-FFEC1D399DB0}"/>
              </a:ext>
            </a:extLst>
          </p:cNvPr>
          <p:cNvPicPr>
            <a:picLocks noChangeAspect="1"/>
          </p:cNvPicPr>
          <p:nvPr/>
        </p:nvPicPr>
        <p:blipFill rotWithShape="1">
          <a:blip r:embed="rId2"/>
          <a:srcRect b="10767"/>
          <a:stretch/>
        </p:blipFill>
        <p:spPr>
          <a:xfrm>
            <a:off x="0" y="0"/>
            <a:ext cx="9144000" cy="6119577"/>
          </a:xfrm>
          <a:prstGeom prst="rect">
            <a:avLst/>
          </a:prstGeom>
        </p:spPr>
      </p:pic>
    </p:spTree>
    <p:extLst>
      <p:ext uri="{BB962C8B-B14F-4D97-AF65-F5344CB8AC3E}">
        <p14:creationId xmlns:p14="http://schemas.microsoft.com/office/powerpoint/2010/main" val="27173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FCD38-2A88-4EFD-9A28-1C3CFAE65974}"/>
              </a:ext>
            </a:extLst>
          </p:cNvPr>
          <p:cNvSpPr>
            <a:spLocks noGrp="1"/>
          </p:cNvSpPr>
          <p:nvPr>
            <p:ph type="title"/>
          </p:nvPr>
        </p:nvSpPr>
        <p:spPr/>
        <p:txBody>
          <a:bodyPr/>
          <a:lstStyle/>
          <a:p>
            <a:endParaRPr lang="en-ID"/>
          </a:p>
        </p:txBody>
      </p:sp>
      <p:sp>
        <p:nvSpPr>
          <p:cNvPr id="3" name="Subtitle 2">
            <a:extLst>
              <a:ext uri="{FF2B5EF4-FFF2-40B4-BE49-F238E27FC236}">
                <a16:creationId xmlns:a16="http://schemas.microsoft.com/office/drawing/2014/main" id="{24DAE360-1427-455D-80C9-05CFC31B94FA}"/>
              </a:ext>
            </a:extLst>
          </p:cNvPr>
          <p:cNvSpPr>
            <a:spLocks noGrp="1"/>
          </p:cNvSpPr>
          <p:nvPr>
            <p:ph type="subTitle" idx="1"/>
          </p:nvPr>
        </p:nvSpPr>
        <p:spPr/>
        <p:txBody>
          <a:bodyPr/>
          <a:lstStyle/>
          <a:p>
            <a:endParaRPr lang="en-ID"/>
          </a:p>
        </p:txBody>
      </p:sp>
      <p:pic>
        <p:nvPicPr>
          <p:cNvPr id="4" name="Picture 3" descr="15-CARA-PENAPISAN-BERKB-DENGANRODA-KLOP-pptx-15-638.jpg">
            <a:extLst>
              <a:ext uri="{FF2B5EF4-FFF2-40B4-BE49-F238E27FC236}">
                <a16:creationId xmlns:a16="http://schemas.microsoft.com/office/drawing/2014/main" id="{B39FA6D8-BE7C-4BF7-9F2C-C1A27A8CDF65}"/>
              </a:ext>
            </a:extLst>
          </p:cNvPr>
          <p:cNvPicPr>
            <a:picLocks noChangeAspect="1"/>
          </p:cNvPicPr>
          <p:nvPr/>
        </p:nvPicPr>
        <p:blipFill rotWithShape="1">
          <a:blip r:embed="rId2"/>
          <a:srcRect b="8656"/>
          <a:stretch/>
        </p:blipFill>
        <p:spPr>
          <a:xfrm>
            <a:off x="0" y="0"/>
            <a:ext cx="9144000" cy="6264392"/>
          </a:xfrm>
          <a:prstGeom prst="rect">
            <a:avLst/>
          </a:prstGeom>
        </p:spPr>
      </p:pic>
    </p:spTree>
    <p:extLst>
      <p:ext uri="{BB962C8B-B14F-4D97-AF65-F5344CB8AC3E}">
        <p14:creationId xmlns:p14="http://schemas.microsoft.com/office/powerpoint/2010/main" val="4053179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91B2D-C8EF-40D9-B1EA-F629447EC193}"/>
              </a:ext>
            </a:extLst>
          </p:cNvPr>
          <p:cNvSpPr>
            <a:spLocks noGrp="1"/>
          </p:cNvSpPr>
          <p:nvPr>
            <p:ph type="title"/>
          </p:nvPr>
        </p:nvSpPr>
        <p:spPr/>
        <p:txBody>
          <a:bodyPr/>
          <a:lstStyle/>
          <a:p>
            <a:endParaRPr lang="en-ID"/>
          </a:p>
        </p:txBody>
      </p:sp>
      <p:sp>
        <p:nvSpPr>
          <p:cNvPr id="3" name="Subtitle 2">
            <a:extLst>
              <a:ext uri="{FF2B5EF4-FFF2-40B4-BE49-F238E27FC236}">
                <a16:creationId xmlns:a16="http://schemas.microsoft.com/office/drawing/2014/main" id="{6139FD96-79FF-4C4E-9853-66B29D433915}"/>
              </a:ext>
            </a:extLst>
          </p:cNvPr>
          <p:cNvSpPr>
            <a:spLocks noGrp="1"/>
          </p:cNvSpPr>
          <p:nvPr>
            <p:ph type="subTitle" idx="1"/>
          </p:nvPr>
        </p:nvSpPr>
        <p:spPr/>
        <p:txBody>
          <a:bodyPr/>
          <a:lstStyle/>
          <a:p>
            <a:endParaRPr lang="en-ID"/>
          </a:p>
        </p:txBody>
      </p:sp>
      <p:pic>
        <p:nvPicPr>
          <p:cNvPr id="4" name="Picture 3" descr="16-CARA-PENAPISAN-BERKB-DENGANRODA-KLOP-pptx-16-638.jpg">
            <a:extLst>
              <a:ext uri="{FF2B5EF4-FFF2-40B4-BE49-F238E27FC236}">
                <a16:creationId xmlns:a16="http://schemas.microsoft.com/office/drawing/2014/main" id="{B6A2A12C-300D-4E5B-8461-2C86E5813A79}"/>
              </a:ext>
            </a:extLst>
          </p:cNvPr>
          <p:cNvPicPr>
            <a:picLocks noChangeAspect="1"/>
          </p:cNvPicPr>
          <p:nvPr/>
        </p:nvPicPr>
        <p:blipFill rotWithShape="1">
          <a:blip r:embed="rId2"/>
          <a:srcRect b="9983"/>
          <a:stretch/>
        </p:blipFill>
        <p:spPr>
          <a:xfrm>
            <a:off x="0" y="0"/>
            <a:ext cx="9144000" cy="6173365"/>
          </a:xfrm>
          <a:prstGeom prst="rect">
            <a:avLst/>
          </a:prstGeom>
        </p:spPr>
      </p:pic>
    </p:spTree>
    <p:extLst>
      <p:ext uri="{BB962C8B-B14F-4D97-AF65-F5344CB8AC3E}">
        <p14:creationId xmlns:p14="http://schemas.microsoft.com/office/powerpoint/2010/main" val="2725941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94019-750F-4D33-B352-F7B1B8BA1A75}"/>
              </a:ext>
            </a:extLst>
          </p:cNvPr>
          <p:cNvSpPr>
            <a:spLocks noGrp="1"/>
          </p:cNvSpPr>
          <p:nvPr>
            <p:ph type="title"/>
          </p:nvPr>
        </p:nvSpPr>
        <p:spPr/>
        <p:txBody>
          <a:bodyPr/>
          <a:lstStyle/>
          <a:p>
            <a:endParaRPr lang="en-ID"/>
          </a:p>
        </p:txBody>
      </p:sp>
      <p:sp>
        <p:nvSpPr>
          <p:cNvPr id="3" name="Subtitle 2">
            <a:extLst>
              <a:ext uri="{FF2B5EF4-FFF2-40B4-BE49-F238E27FC236}">
                <a16:creationId xmlns:a16="http://schemas.microsoft.com/office/drawing/2014/main" id="{6F481DE4-3155-42F9-AA04-6CCE106B91AC}"/>
              </a:ext>
            </a:extLst>
          </p:cNvPr>
          <p:cNvSpPr>
            <a:spLocks noGrp="1"/>
          </p:cNvSpPr>
          <p:nvPr>
            <p:ph type="subTitle" idx="1"/>
          </p:nvPr>
        </p:nvSpPr>
        <p:spPr/>
        <p:txBody>
          <a:bodyPr/>
          <a:lstStyle/>
          <a:p>
            <a:endParaRPr lang="en-ID"/>
          </a:p>
        </p:txBody>
      </p:sp>
      <p:pic>
        <p:nvPicPr>
          <p:cNvPr id="4" name="Picture 3" descr="17-CARA-PENAPISAN-BERKB-DENGANRODA-KLOP-pptx-17-638.jpg">
            <a:extLst>
              <a:ext uri="{FF2B5EF4-FFF2-40B4-BE49-F238E27FC236}">
                <a16:creationId xmlns:a16="http://schemas.microsoft.com/office/drawing/2014/main" id="{EB43A13E-B2FE-419A-B7DB-1FE529D7AB3A}"/>
              </a:ext>
            </a:extLst>
          </p:cNvPr>
          <p:cNvPicPr>
            <a:picLocks noChangeAspect="1"/>
          </p:cNvPicPr>
          <p:nvPr/>
        </p:nvPicPr>
        <p:blipFill rotWithShape="1">
          <a:blip r:embed="rId2"/>
          <a:srcRect b="8917"/>
          <a:stretch/>
        </p:blipFill>
        <p:spPr>
          <a:xfrm>
            <a:off x="0" y="0"/>
            <a:ext cx="9144000" cy="6246463"/>
          </a:xfrm>
          <a:prstGeom prst="rect">
            <a:avLst/>
          </a:prstGeom>
        </p:spPr>
      </p:pic>
    </p:spTree>
    <p:extLst>
      <p:ext uri="{BB962C8B-B14F-4D97-AF65-F5344CB8AC3E}">
        <p14:creationId xmlns:p14="http://schemas.microsoft.com/office/powerpoint/2010/main" val="772386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94019-750F-4D33-B352-F7B1B8BA1A75}"/>
              </a:ext>
            </a:extLst>
          </p:cNvPr>
          <p:cNvSpPr>
            <a:spLocks noGrp="1"/>
          </p:cNvSpPr>
          <p:nvPr>
            <p:ph type="title"/>
          </p:nvPr>
        </p:nvSpPr>
        <p:spPr/>
        <p:txBody>
          <a:bodyPr/>
          <a:lstStyle/>
          <a:p>
            <a:endParaRPr lang="en-ID"/>
          </a:p>
        </p:txBody>
      </p:sp>
      <p:sp>
        <p:nvSpPr>
          <p:cNvPr id="3" name="Subtitle 2">
            <a:extLst>
              <a:ext uri="{FF2B5EF4-FFF2-40B4-BE49-F238E27FC236}">
                <a16:creationId xmlns:a16="http://schemas.microsoft.com/office/drawing/2014/main" id="{6F481DE4-3155-42F9-AA04-6CCE106B91AC}"/>
              </a:ext>
            </a:extLst>
          </p:cNvPr>
          <p:cNvSpPr>
            <a:spLocks noGrp="1"/>
          </p:cNvSpPr>
          <p:nvPr>
            <p:ph type="subTitle" idx="1"/>
          </p:nvPr>
        </p:nvSpPr>
        <p:spPr/>
        <p:txBody>
          <a:bodyPr/>
          <a:lstStyle/>
          <a:p>
            <a:endParaRPr lang="en-ID"/>
          </a:p>
        </p:txBody>
      </p:sp>
      <p:pic>
        <p:nvPicPr>
          <p:cNvPr id="5" name="Picture 4" descr="17-CARA-PENAPISAN-BERKB-DENGANRODA-KLOP-pptx-17-638.jpg">
            <a:extLst>
              <a:ext uri="{FF2B5EF4-FFF2-40B4-BE49-F238E27FC236}">
                <a16:creationId xmlns:a16="http://schemas.microsoft.com/office/drawing/2014/main" id="{A8D08122-73A7-4102-8681-214BD7A42476}"/>
              </a:ext>
            </a:extLst>
          </p:cNvPr>
          <p:cNvPicPr>
            <a:picLocks noChangeAspect="1"/>
          </p:cNvPicPr>
          <p:nvPr/>
        </p:nvPicPr>
        <p:blipFill rotWithShape="1">
          <a:blip r:embed="rId2"/>
          <a:srcRect b="8235"/>
          <a:stretch/>
        </p:blipFill>
        <p:spPr>
          <a:xfrm>
            <a:off x="0" y="0"/>
            <a:ext cx="9144000" cy="6293224"/>
          </a:xfrm>
          <a:prstGeom prst="rect">
            <a:avLst/>
          </a:prstGeom>
        </p:spPr>
      </p:pic>
    </p:spTree>
    <p:extLst>
      <p:ext uri="{BB962C8B-B14F-4D97-AF65-F5344CB8AC3E}">
        <p14:creationId xmlns:p14="http://schemas.microsoft.com/office/powerpoint/2010/main" val="3854350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1C7C5-89E7-40DB-902B-FF57FAAE9CA4}"/>
              </a:ext>
            </a:extLst>
          </p:cNvPr>
          <p:cNvSpPr>
            <a:spLocks noGrp="1"/>
          </p:cNvSpPr>
          <p:nvPr>
            <p:ph type="title"/>
          </p:nvPr>
        </p:nvSpPr>
        <p:spPr/>
        <p:txBody>
          <a:bodyPr/>
          <a:lstStyle/>
          <a:p>
            <a:endParaRPr lang="en-ID"/>
          </a:p>
        </p:txBody>
      </p:sp>
      <p:sp>
        <p:nvSpPr>
          <p:cNvPr id="3" name="Subtitle 2">
            <a:extLst>
              <a:ext uri="{FF2B5EF4-FFF2-40B4-BE49-F238E27FC236}">
                <a16:creationId xmlns:a16="http://schemas.microsoft.com/office/drawing/2014/main" id="{D93AFE79-D1F6-4350-9C4A-E3AB0755731C}"/>
              </a:ext>
            </a:extLst>
          </p:cNvPr>
          <p:cNvSpPr>
            <a:spLocks noGrp="1"/>
          </p:cNvSpPr>
          <p:nvPr>
            <p:ph type="subTitle" idx="1"/>
          </p:nvPr>
        </p:nvSpPr>
        <p:spPr/>
        <p:txBody>
          <a:bodyPr/>
          <a:lstStyle/>
          <a:p>
            <a:endParaRPr lang="en-ID"/>
          </a:p>
        </p:txBody>
      </p:sp>
      <p:pic>
        <p:nvPicPr>
          <p:cNvPr id="4" name="Picture 3" descr="18-CARA-PENAPISAN-BERKB-DENGANRODA-KLOP-pptx-18-638.jpg">
            <a:extLst>
              <a:ext uri="{FF2B5EF4-FFF2-40B4-BE49-F238E27FC236}">
                <a16:creationId xmlns:a16="http://schemas.microsoft.com/office/drawing/2014/main" id="{AA221616-2D3A-461B-8043-9AFE136E4946}"/>
              </a:ext>
            </a:extLst>
          </p:cNvPr>
          <p:cNvPicPr>
            <a:picLocks noChangeAspect="1"/>
          </p:cNvPicPr>
          <p:nvPr/>
        </p:nvPicPr>
        <p:blipFill rotWithShape="1">
          <a:blip r:embed="rId2"/>
          <a:srcRect b="15191"/>
          <a:stretch/>
        </p:blipFill>
        <p:spPr>
          <a:xfrm>
            <a:off x="0" y="0"/>
            <a:ext cx="9144000" cy="5143500"/>
          </a:xfrm>
          <a:prstGeom prst="rect">
            <a:avLst/>
          </a:prstGeom>
        </p:spPr>
      </p:pic>
    </p:spTree>
    <p:extLst>
      <p:ext uri="{BB962C8B-B14F-4D97-AF65-F5344CB8AC3E}">
        <p14:creationId xmlns:p14="http://schemas.microsoft.com/office/powerpoint/2010/main" val="4042501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5-CARA-PENAPISAN-BERKB-DENGANRODA-KLOP-pptx-5-638.jpg"/>
          <p:cNvPicPr>
            <a:picLocks noChangeAspect="1"/>
          </p:cNvPicPr>
          <p:nvPr/>
        </p:nvPicPr>
        <p:blipFill rotWithShape="1">
          <a:blip r:embed="rId2"/>
          <a:srcRect b="8127"/>
          <a:stretch/>
        </p:blipFill>
        <p:spPr>
          <a:xfrm>
            <a:off x="0" y="-28015"/>
            <a:ext cx="9144000" cy="517151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31A50-8CAD-46A0-9C0F-D7E4CA2B959F}"/>
              </a:ext>
            </a:extLst>
          </p:cNvPr>
          <p:cNvSpPr>
            <a:spLocks noGrp="1"/>
          </p:cNvSpPr>
          <p:nvPr>
            <p:ph type="title"/>
          </p:nvPr>
        </p:nvSpPr>
        <p:spPr/>
        <p:txBody>
          <a:bodyPr/>
          <a:lstStyle/>
          <a:p>
            <a:endParaRPr lang="en-ID"/>
          </a:p>
        </p:txBody>
      </p:sp>
      <p:sp>
        <p:nvSpPr>
          <p:cNvPr id="3" name="Subtitle 2">
            <a:extLst>
              <a:ext uri="{FF2B5EF4-FFF2-40B4-BE49-F238E27FC236}">
                <a16:creationId xmlns:a16="http://schemas.microsoft.com/office/drawing/2014/main" id="{6A609AE9-1C08-4BCB-BB4E-AB8404786F5F}"/>
              </a:ext>
            </a:extLst>
          </p:cNvPr>
          <p:cNvSpPr>
            <a:spLocks noGrp="1"/>
          </p:cNvSpPr>
          <p:nvPr>
            <p:ph type="subTitle" idx="1"/>
          </p:nvPr>
        </p:nvSpPr>
        <p:spPr/>
        <p:txBody>
          <a:bodyPr/>
          <a:lstStyle/>
          <a:p>
            <a:endParaRPr lang="en-ID"/>
          </a:p>
        </p:txBody>
      </p:sp>
      <p:pic>
        <p:nvPicPr>
          <p:cNvPr id="4" name="Picture 3" descr="19-CARA-PENAPISAN-BERKB-DENGANRODA-KLOP-pptx-19-638.jpg">
            <a:extLst>
              <a:ext uri="{FF2B5EF4-FFF2-40B4-BE49-F238E27FC236}">
                <a16:creationId xmlns:a16="http://schemas.microsoft.com/office/drawing/2014/main" id="{4D670597-6063-41F9-B9BF-8A9DFDBB804C}"/>
              </a:ext>
            </a:extLst>
          </p:cNvPr>
          <p:cNvPicPr>
            <a:picLocks noChangeAspect="1"/>
          </p:cNvPicPr>
          <p:nvPr/>
        </p:nvPicPr>
        <p:blipFill rotWithShape="1">
          <a:blip r:embed="rId2"/>
          <a:srcRect b="8133"/>
          <a:stretch/>
        </p:blipFill>
        <p:spPr>
          <a:xfrm>
            <a:off x="0" y="0"/>
            <a:ext cx="9144000" cy="6300250"/>
          </a:xfrm>
          <a:prstGeom prst="rect">
            <a:avLst/>
          </a:prstGeom>
        </p:spPr>
      </p:pic>
    </p:spTree>
    <p:extLst>
      <p:ext uri="{BB962C8B-B14F-4D97-AF65-F5344CB8AC3E}">
        <p14:creationId xmlns:p14="http://schemas.microsoft.com/office/powerpoint/2010/main" val="4095460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2AB61-590F-45A2-92DD-F54CA8DD86D3}"/>
              </a:ext>
            </a:extLst>
          </p:cNvPr>
          <p:cNvSpPr>
            <a:spLocks noGrp="1"/>
          </p:cNvSpPr>
          <p:nvPr>
            <p:ph type="title"/>
          </p:nvPr>
        </p:nvSpPr>
        <p:spPr/>
        <p:txBody>
          <a:bodyPr/>
          <a:lstStyle/>
          <a:p>
            <a:endParaRPr lang="en-ID"/>
          </a:p>
        </p:txBody>
      </p:sp>
      <p:sp>
        <p:nvSpPr>
          <p:cNvPr id="3" name="Subtitle 2">
            <a:extLst>
              <a:ext uri="{FF2B5EF4-FFF2-40B4-BE49-F238E27FC236}">
                <a16:creationId xmlns:a16="http://schemas.microsoft.com/office/drawing/2014/main" id="{364D1BE6-00B4-47B3-81EA-BCF6936978DD}"/>
              </a:ext>
            </a:extLst>
          </p:cNvPr>
          <p:cNvSpPr>
            <a:spLocks noGrp="1"/>
          </p:cNvSpPr>
          <p:nvPr>
            <p:ph type="subTitle" idx="1"/>
          </p:nvPr>
        </p:nvSpPr>
        <p:spPr/>
        <p:txBody>
          <a:bodyPr/>
          <a:lstStyle/>
          <a:p>
            <a:endParaRPr lang="en-ID"/>
          </a:p>
        </p:txBody>
      </p:sp>
      <p:pic>
        <p:nvPicPr>
          <p:cNvPr id="4" name="Picture 3" descr="20-CARA-PENAPISAN-BERKB-DENGANRODA-KLOP-pptx-20-638.jpg">
            <a:extLst>
              <a:ext uri="{FF2B5EF4-FFF2-40B4-BE49-F238E27FC236}">
                <a16:creationId xmlns:a16="http://schemas.microsoft.com/office/drawing/2014/main" id="{D8DB13FF-5097-4211-ACA3-DE55C47ABF8D}"/>
              </a:ext>
            </a:extLst>
          </p:cNvPr>
          <p:cNvPicPr>
            <a:picLocks noChangeAspect="1"/>
          </p:cNvPicPr>
          <p:nvPr/>
        </p:nvPicPr>
        <p:blipFill rotWithShape="1">
          <a:blip r:embed="rId2"/>
          <a:srcRect b="8235"/>
          <a:stretch/>
        </p:blipFill>
        <p:spPr>
          <a:xfrm>
            <a:off x="0" y="0"/>
            <a:ext cx="9144000" cy="6293224"/>
          </a:xfrm>
          <a:prstGeom prst="rect">
            <a:avLst/>
          </a:prstGeom>
        </p:spPr>
      </p:pic>
    </p:spTree>
    <p:extLst>
      <p:ext uri="{BB962C8B-B14F-4D97-AF65-F5344CB8AC3E}">
        <p14:creationId xmlns:p14="http://schemas.microsoft.com/office/powerpoint/2010/main" val="294301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AD929-871D-4A00-9B6D-D3680D524429}"/>
              </a:ext>
            </a:extLst>
          </p:cNvPr>
          <p:cNvSpPr>
            <a:spLocks noGrp="1"/>
          </p:cNvSpPr>
          <p:nvPr>
            <p:ph type="title"/>
          </p:nvPr>
        </p:nvSpPr>
        <p:spPr/>
        <p:txBody>
          <a:bodyPr/>
          <a:lstStyle/>
          <a:p>
            <a:endParaRPr lang="en-ID"/>
          </a:p>
        </p:txBody>
      </p:sp>
      <p:sp>
        <p:nvSpPr>
          <p:cNvPr id="3" name="Subtitle 2">
            <a:extLst>
              <a:ext uri="{FF2B5EF4-FFF2-40B4-BE49-F238E27FC236}">
                <a16:creationId xmlns:a16="http://schemas.microsoft.com/office/drawing/2014/main" id="{9823701A-9539-4E47-995B-03868E5EE64C}"/>
              </a:ext>
            </a:extLst>
          </p:cNvPr>
          <p:cNvSpPr>
            <a:spLocks noGrp="1"/>
          </p:cNvSpPr>
          <p:nvPr>
            <p:ph type="subTitle" idx="1"/>
          </p:nvPr>
        </p:nvSpPr>
        <p:spPr/>
        <p:txBody>
          <a:bodyPr/>
          <a:lstStyle/>
          <a:p>
            <a:endParaRPr lang="en-ID"/>
          </a:p>
        </p:txBody>
      </p:sp>
      <p:pic>
        <p:nvPicPr>
          <p:cNvPr id="4" name="Picture 3" descr="21-CARA-PENAPISAN-BERKB-DENGANRODA-KLOP-pptx-21-638.jpg">
            <a:extLst>
              <a:ext uri="{FF2B5EF4-FFF2-40B4-BE49-F238E27FC236}">
                <a16:creationId xmlns:a16="http://schemas.microsoft.com/office/drawing/2014/main" id="{C6BB5DF7-F0AF-4FDB-9060-25FB071FF43F}"/>
              </a:ext>
            </a:extLst>
          </p:cNvPr>
          <p:cNvPicPr>
            <a:picLocks noChangeAspect="1"/>
          </p:cNvPicPr>
          <p:nvPr/>
        </p:nvPicPr>
        <p:blipFill rotWithShape="1">
          <a:blip r:embed="rId2"/>
          <a:srcRect b="7871"/>
          <a:stretch/>
        </p:blipFill>
        <p:spPr>
          <a:xfrm>
            <a:off x="0" y="0"/>
            <a:ext cx="9144000" cy="6318180"/>
          </a:xfrm>
          <a:prstGeom prst="rect">
            <a:avLst/>
          </a:prstGeom>
        </p:spPr>
      </p:pic>
    </p:spTree>
    <p:extLst>
      <p:ext uri="{BB962C8B-B14F-4D97-AF65-F5344CB8AC3E}">
        <p14:creationId xmlns:p14="http://schemas.microsoft.com/office/powerpoint/2010/main" val="576840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CARA-PENAPISAN-BERKB-DENGANRODA-KLOP-pptx-22-638.jpg"/>
          <p:cNvPicPr>
            <a:picLocks noChangeAspect="1"/>
          </p:cNvPicPr>
          <p:nvPr/>
        </p:nvPicPr>
        <p:blipFill rotWithShape="1">
          <a:blip r:embed="rId2"/>
          <a:srcRect b="9020"/>
          <a:stretch/>
        </p:blipFill>
        <p:spPr>
          <a:xfrm>
            <a:off x="0" y="0"/>
            <a:ext cx="9144000" cy="51435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36"/>
        <p:cNvGrpSpPr/>
        <p:nvPr/>
      </p:nvGrpSpPr>
      <p:grpSpPr>
        <a:xfrm>
          <a:off x="0" y="0"/>
          <a:ext cx="0" cy="0"/>
          <a:chOff x="0" y="0"/>
          <a:chExt cx="0" cy="0"/>
        </a:xfrm>
      </p:grpSpPr>
      <p:sp>
        <p:nvSpPr>
          <p:cNvPr id="2337" name="Google Shape;2337;p63"/>
          <p:cNvSpPr txBox="1">
            <a:spLocks noGrp="1"/>
          </p:cNvSpPr>
          <p:nvPr>
            <p:ph type="title"/>
          </p:nvPr>
        </p:nvSpPr>
        <p:spPr>
          <a:xfrm>
            <a:off x="1012025" y="161442"/>
            <a:ext cx="3296700" cy="825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pt-PT" dirty="0">
                <a:solidFill>
                  <a:schemeClr val="bg1">
                    <a:lumMod val="50000"/>
                  </a:schemeClr>
                </a:solidFill>
              </a:rPr>
              <a:t>ABPK</a:t>
            </a:r>
            <a:endParaRPr dirty="0">
              <a:solidFill>
                <a:schemeClr val="bg1">
                  <a:lumMod val="50000"/>
                </a:schemeClr>
              </a:solidFill>
            </a:endParaRPr>
          </a:p>
        </p:txBody>
      </p:sp>
      <p:grpSp>
        <p:nvGrpSpPr>
          <p:cNvPr id="2340" name="Google Shape;2340;p63"/>
          <p:cNvGrpSpPr/>
          <p:nvPr/>
        </p:nvGrpSpPr>
        <p:grpSpPr>
          <a:xfrm rot="-1292060">
            <a:off x="6041379" y="4131989"/>
            <a:ext cx="704115" cy="459373"/>
            <a:chOff x="6128525" y="4608575"/>
            <a:chExt cx="775200" cy="505750"/>
          </a:xfrm>
        </p:grpSpPr>
        <p:sp>
          <p:nvSpPr>
            <p:cNvPr id="2341" name="Google Shape;2341;p63"/>
            <p:cNvSpPr/>
            <p:nvPr/>
          </p:nvSpPr>
          <p:spPr>
            <a:xfrm>
              <a:off x="6128525" y="4608575"/>
              <a:ext cx="775200" cy="505750"/>
            </a:xfrm>
            <a:custGeom>
              <a:avLst/>
              <a:gdLst/>
              <a:ahLst/>
              <a:cxnLst/>
              <a:rect l="l" t="t" r="r" b="b"/>
              <a:pathLst>
                <a:path w="31008" h="20230" extrusionOk="0">
                  <a:moveTo>
                    <a:pt x="1129" y="1"/>
                  </a:moveTo>
                  <a:cubicBezTo>
                    <a:pt x="507" y="1"/>
                    <a:pt x="1" y="507"/>
                    <a:pt x="1" y="1129"/>
                  </a:cubicBezTo>
                  <a:lnTo>
                    <a:pt x="1" y="19040"/>
                  </a:lnTo>
                  <a:cubicBezTo>
                    <a:pt x="1" y="19697"/>
                    <a:pt x="533" y="20229"/>
                    <a:pt x="1190" y="20229"/>
                  </a:cubicBezTo>
                  <a:lnTo>
                    <a:pt x="29818" y="20229"/>
                  </a:lnTo>
                  <a:cubicBezTo>
                    <a:pt x="30473" y="20229"/>
                    <a:pt x="31007" y="19697"/>
                    <a:pt x="31007" y="19040"/>
                  </a:cubicBezTo>
                  <a:lnTo>
                    <a:pt x="31007" y="1129"/>
                  </a:lnTo>
                  <a:cubicBezTo>
                    <a:pt x="31007" y="507"/>
                    <a:pt x="30502" y="1"/>
                    <a:pt x="298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63"/>
            <p:cNvSpPr/>
            <p:nvPr/>
          </p:nvSpPr>
          <p:spPr>
            <a:xfrm>
              <a:off x="6464450" y="4608575"/>
              <a:ext cx="439275" cy="362200"/>
            </a:xfrm>
            <a:custGeom>
              <a:avLst/>
              <a:gdLst/>
              <a:ahLst/>
              <a:cxnLst/>
              <a:rect l="l" t="t" r="r" b="b"/>
              <a:pathLst>
                <a:path w="17571" h="14488" extrusionOk="0">
                  <a:moveTo>
                    <a:pt x="1" y="1"/>
                  </a:moveTo>
                  <a:lnTo>
                    <a:pt x="1" y="4765"/>
                  </a:lnTo>
                  <a:cubicBezTo>
                    <a:pt x="1" y="5377"/>
                    <a:pt x="496" y="5872"/>
                    <a:pt x="1107" y="5872"/>
                  </a:cubicBezTo>
                  <a:lnTo>
                    <a:pt x="11187" y="5872"/>
                  </a:lnTo>
                  <a:cubicBezTo>
                    <a:pt x="11799" y="5872"/>
                    <a:pt x="12294" y="6369"/>
                    <a:pt x="12294" y="6981"/>
                  </a:cubicBezTo>
                  <a:lnTo>
                    <a:pt x="12294" y="13379"/>
                  </a:lnTo>
                  <a:cubicBezTo>
                    <a:pt x="12294" y="13991"/>
                    <a:pt x="12791" y="14488"/>
                    <a:pt x="13403" y="14488"/>
                  </a:cubicBezTo>
                  <a:lnTo>
                    <a:pt x="17570" y="14488"/>
                  </a:lnTo>
                  <a:lnTo>
                    <a:pt x="17570" y="1129"/>
                  </a:lnTo>
                  <a:cubicBezTo>
                    <a:pt x="17570" y="507"/>
                    <a:pt x="17067" y="3"/>
                    <a:pt x="16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63"/>
            <p:cNvSpPr/>
            <p:nvPr/>
          </p:nvSpPr>
          <p:spPr>
            <a:xfrm>
              <a:off x="6175650" y="4666725"/>
              <a:ext cx="66300" cy="63200"/>
            </a:xfrm>
            <a:custGeom>
              <a:avLst/>
              <a:gdLst/>
              <a:ahLst/>
              <a:cxnLst/>
              <a:rect l="l" t="t" r="r" b="b"/>
              <a:pathLst>
                <a:path w="2652" h="2528" extrusionOk="0">
                  <a:moveTo>
                    <a:pt x="1266" y="1"/>
                  </a:moveTo>
                  <a:cubicBezTo>
                    <a:pt x="1102" y="1"/>
                    <a:pt x="938" y="33"/>
                    <a:pt x="781" y="98"/>
                  </a:cubicBezTo>
                  <a:cubicBezTo>
                    <a:pt x="310" y="292"/>
                    <a:pt x="1" y="753"/>
                    <a:pt x="1" y="1263"/>
                  </a:cubicBezTo>
                  <a:cubicBezTo>
                    <a:pt x="1" y="1775"/>
                    <a:pt x="310" y="2236"/>
                    <a:pt x="781" y="2430"/>
                  </a:cubicBezTo>
                  <a:cubicBezTo>
                    <a:pt x="938" y="2496"/>
                    <a:pt x="1102" y="2527"/>
                    <a:pt x="1266" y="2527"/>
                  </a:cubicBezTo>
                  <a:cubicBezTo>
                    <a:pt x="1594" y="2527"/>
                    <a:pt x="1917" y="2399"/>
                    <a:pt x="2158" y="2158"/>
                  </a:cubicBezTo>
                  <a:cubicBezTo>
                    <a:pt x="2651" y="1663"/>
                    <a:pt x="2651" y="865"/>
                    <a:pt x="2158" y="370"/>
                  </a:cubicBezTo>
                  <a:cubicBezTo>
                    <a:pt x="1917" y="129"/>
                    <a:pt x="1594" y="1"/>
                    <a:pt x="1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63"/>
            <p:cNvSpPr/>
            <p:nvPr/>
          </p:nvSpPr>
          <p:spPr>
            <a:xfrm>
              <a:off x="6184900" y="4675975"/>
              <a:ext cx="57050" cy="53950"/>
            </a:xfrm>
            <a:custGeom>
              <a:avLst/>
              <a:gdLst/>
              <a:ahLst/>
              <a:cxnLst/>
              <a:rect l="l" t="t" r="r" b="b"/>
              <a:pathLst>
                <a:path w="2282" h="2158" extrusionOk="0">
                  <a:moveTo>
                    <a:pt x="1788" y="0"/>
                  </a:moveTo>
                  <a:lnTo>
                    <a:pt x="1" y="1788"/>
                  </a:lnTo>
                  <a:cubicBezTo>
                    <a:pt x="248" y="2034"/>
                    <a:pt x="571" y="2158"/>
                    <a:pt x="894" y="2158"/>
                  </a:cubicBezTo>
                  <a:cubicBezTo>
                    <a:pt x="1218" y="2158"/>
                    <a:pt x="1541" y="2034"/>
                    <a:pt x="1788" y="1788"/>
                  </a:cubicBezTo>
                  <a:cubicBezTo>
                    <a:pt x="2281" y="1293"/>
                    <a:pt x="2281" y="495"/>
                    <a:pt x="1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63"/>
            <p:cNvSpPr/>
            <p:nvPr/>
          </p:nvSpPr>
          <p:spPr>
            <a:xfrm>
              <a:off x="6278600" y="4666725"/>
              <a:ext cx="63150" cy="63200"/>
            </a:xfrm>
            <a:custGeom>
              <a:avLst/>
              <a:gdLst/>
              <a:ahLst/>
              <a:cxnLst/>
              <a:rect l="l" t="t" r="r" b="b"/>
              <a:pathLst>
                <a:path w="2526" h="2528" extrusionOk="0">
                  <a:moveTo>
                    <a:pt x="1263" y="1"/>
                  </a:moveTo>
                  <a:cubicBezTo>
                    <a:pt x="565" y="1"/>
                    <a:pt x="1" y="567"/>
                    <a:pt x="1" y="1263"/>
                  </a:cubicBezTo>
                  <a:cubicBezTo>
                    <a:pt x="1" y="1961"/>
                    <a:pt x="565" y="2528"/>
                    <a:pt x="1263" y="2528"/>
                  </a:cubicBezTo>
                  <a:cubicBezTo>
                    <a:pt x="1961" y="2528"/>
                    <a:pt x="2526" y="1961"/>
                    <a:pt x="2526" y="1263"/>
                  </a:cubicBezTo>
                  <a:cubicBezTo>
                    <a:pt x="2526" y="567"/>
                    <a:pt x="1961" y="1"/>
                    <a:pt x="1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63"/>
            <p:cNvSpPr/>
            <p:nvPr/>
          </p:nvSpPr>
          <p:spPr>
            <a:xfrm>
              <a:off x="6287850" y="4675975"/>
              <a:ext cx="56975" cy="53950"/>
            </a:xfrm>
            <a:custGeom>
              <a:avLst/>
              <a:gdLst/>
              <a:ahLst/>
              <a:cxnLst/>
              <a:rect l="l" t="t" r="r" b="b"/>
              <a:pathLst>
                <a:path w="2279" h="2158" extrusionOk="0">
                  <a:moveTo>
                    <a:pt x="1786" y="0"/>
                  </a:moveTo>
                  <a:lnTo>
                    <a:pt x="0" y="1788"/>
                  </a:lnTo>
                  <a:cubicBezTo>
                    <a:pt x="247" y="2034"/>
                    <a:pt x="570" y="2158"/>
                    <a:pt x="893" y="2158"/>
                  </a:cubicBezTo>
                  <a:cubicBezTo>
                    <a:pt x="1216" y="2158"/>
                    <a:pt x="1540" y="2034"/>
                    <a:pt x="1786" y="1788"/>
                  </a:cubicBezTo>
                  <a:cubicBezTo>
                    <a:pt x="2279" y="1293"/>
                    <a:pt x="2279" y="495"/>
                    <a:pt x="1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63"/>
            <p:cNvSpPr/>
            <p:nvPr/>
          </p:nvSpPr>
          <p:spPr>
            <a:xfrm>
              <a:off x="6381500" y="4666725"/>
              <a:ext cx="66275" cy="63200"/>
            </a:xfrm>
            <a:custGeom>
              <a:avLst/>
              <a:gdLst/>
              <a:ahLst/>
              <a:cxnLst/>
              <a:rect l="l" t="t" r="r" b="b"/>
              <a:pathLst>
                <a:path w="2651" h="2528" extrusionOk="0">
                  <a:moveTo>
                    <a:pt x="1265" y="1"/>
                  </a:moveTo>
                  <a:cubicBezTo>
                    <a:pt x="1102" y="1"/>
                    <a:pt x="937" y="33"/>
                    <a:pt x="781" y="98"/>
                  </a:cubicBezTo>
                  <a:cubicBezTo>
                    <a:pt x="308" y="292"/>
                    <a:pt x="1" y="753"/>
                    <a:pt x="1" y="1263"/>
                  </a:cubicBezTo>
                  <a:cubicBezTo>
                    <a:pt x="1" y="1775"/>
                    <a:pt x="308" y="2236"/>
                    <a:pt x="781" y="2430"/>
                  </a:cubicBezTo>
                  <a:cubicBezTo>
                    <a:pt x="937" y="2496"/>
                    <a:pt x="1102" y="2527"/>
                    <a:pt x="1265" y="2527"/>
                  </a:cubicBezTo>
                  <a:cubicBezTo>
                    <a:pt x="1593" y="2527"/>
                    <a:pt x="1915" y="2399"/>
                    <a:pt x="2158" y="2158"/>
                  </a:cubicBezTo>
                  <a:cubicBezTo>
                    <a:pt x="2651" y="1663"/>
                    <a:pt x="2651" y="865"/>
                    <a:pt x="2158" y="370"/>
                  </a:cubicBezTo>
                  <a:cubicBezTo>
                    <a:pt x="1915" y="129"/>
                    <a:pt x="1593"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63"/>
            <p:cNvSpPr/>
            <p:nvPr/>
          </p:nvSpPr>
          <p:spPr>
            <a:xfrm>
              <a:off x="6390750" y="4675975"/>
              <a:ext cx="57025" cy="53950"/>
            </a:xfrm>
            <a:custGeom>
              <a:avLst/>
              <a:gdLst/>
              <a:ahLst/>
              <a:cxnLst/>
              <a:rect l="l" t="t" r="r" b="b"/>
              <a:pathLst>
                <a:path w="2281" h="2158" extrusionOk="0">
                  <a:moveTo>
                    <a:pt x="1788" y="0"/>
                  </a:moveTo>
                  <a:lnTo>
                    <a:pt x="0" y="1788"/>
                  </a:lnTo>
                  <a:cubicBezTo>
                    <a:pt x="247" y="2034"/>
                    <a:pt x="570" y="2158"/>
                    <a:pt x="893" y="2158"/>
                  </a:cubicBezTo>
                  <a:cubicBezTo>
                    <a:pt x="1217" y="2158"/>
                    <a:pt x="1540" y="2034"/>
                    <a:pt x="1788" y="1788"/>
                  </a:cubicBezTo>
                  <a:cubicBezTo>
                    <a:pt x="2281" y="1293"/>
                    <a:pt x="2281" y="495"/>
                    <a:pt x="1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63"/>
            <p:cNvSpPr/>
            <p:nvPr/>
          </p:nvSpPr>
          <p:spPr>
            <a:xfrm>
              <a:off x="6484400" y="4666725"/>
              <a:ext cx="63200" cy="63200"/>
            </a:xfrm>
            <a:custGeom>
              <a:avLst/>
              <a:gdLst/>
              <a:ahLst/>
              <a:cxnLst/>
              <a:rect l="l" t="t" r="r" b="b"/>
              <a:pathLst>
                <a:path w="2528" h="2528" extrusionOk="0">
                  <a:moveTo>
                    <a:pt x="1265" y="1"/>
                  </a:moveTo>
                  <a:cubicBezTo>
                    <a:pt x="567" y="1"/>
                    <a:pt x="0" y="567"/>
                    <a:pt x="0" y="1263"/>
                  </a:cubicBezTo>
                  <a:cubicBezTo>
                    <a:pt x="0" y="1961"/>
                    <a:pt x="567" y="2528"/>
                    <a:pt x="1265" y="2528"/>
                  </a:cubicBezTo>
                  <a:cubicBezTo>
                    <a:pt x="1961" y="2528"/>
                    <a:pt x="2527" y="1961"/>
                    <a:pt x="2527" y="1263"/>
                  </a:cubicBezTo>
                  <a:cubicBezTo>
                    <a:pt x="2527" y="567"/>
                    <a:pt x="1961"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63"/>
            <p:cNvSpPr/>
            <p:nvPr/>
          </p:nvSpPr>
          <p:spPr>
            <a:xfrm>
              <a:off x="6493700" y="4675975"/>
              <a:ext cx="56975" cy="53950"/>
            </a:xfrm>
            <a:custGeom>
              <a:avLst/>
              <a:gdLst/>
              <a:ahLst/>
              <a:cxnLst/>
              <a:rect l="l" t="t" r="r" b="b"/>
              <a:pathLst>
                <a:path w="2279" h="2158" extrusionOk="0">
                  <a:moveTo>
                    <a:pt x="1786" y="0"/>
                  </a:moveTo>
                  <a:lnTo>
                    <a:pt x="0" y="1788"/>
                  </a:lnTo>
                  <a:cubicBezTo>
                    <a:pt x="247" y="2034"/>
                    <a:pt x="570" y="2158"/>
                    <a:pt x="893" y="2158"/>
                  </a:cubicBezTo>
                  <a:cubicBezTo>
                    <a:pt x="1216" y="2158"/>
                    <a:pt x="1539" y="2034"/>
                    <a:pt x="1786" y="1788"/>
                  </a:cubicBezTo>
                  <a:cubicBezTo>
                    <a:pt x="2278" y="1293"/>
                    <a:pt x="2278" y="495"/>
                    <a:pt x="1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63"/>
            <p:cNvSpPr/>
            <p:nvPr/>
          </p:nvSpPr>
          <p:spPr>
            <a:xfrm>
              <a:off x="6587350" y="4666725"/>
              <a:ext cx="66225" cy="63200"/>
            </a:xfrm>
            <a:custGeom>
              <a:avLst/>
              <a:gdLst/>
              <a:ahLst/>
              <a:cxnLst/>
              <a:rect l="l" t="t" r="r" b="b"/>
              <a:pathLst>
                <a:path w="2649" h="2528" extrusionOk="0">
                  <a:moveTo>
                    <a:pt x="1264" y="1"/>
                  </a:moveTo>
                  <a:cubicBezTo>
                    <a:pt x="1101" y="1"/>
                    <a:pt x="937" y="33"/>
                    <a:pt x="781" y="98"/>
                  </a:cubicBezTo>
                  <a:cubicBezTo>
                    <a:pt x="307" y="292"/>
                    <a:pt x="0" y="753"/>
                    <a:pt x="0" y="1263"/>
                  </a:cubicBezTo>
                  <a:cubicBezTo>
                    <a:pt x="0" y="1775"/>
                    <a:pt x="307" y="2236"/>
                    <a:pt x="781" y="2430"/>
                  </a:cubicBezTo>
                  <a:cubicBezTo>
                    <a:pt x="937" y="2496"/>
                    <a:pt x="1101" y="2527"/>
                    <a:pt x="1264" y="2527"/>
                  </a:cubicBezTo>
                  <a:cubicBezTo>
                    <a:pt x="1592" y="2527"/>
                    <a:pt x="1915" y="2399"/>
                    <a:pt x="2158" y="2158"/>
                  </a:cubicBezTo>
                  <a:cubicBezTo>
                    <a:pt x="2648" y="1663"/>
                    <a:pt x="2648" y="865"/>
                    <a:pt x="2158" y="370"/>
                  </a:cubicBezTo>
                  <a:cubicBezTo>
                    <a:pt x="1915" y="129"/>
                    <a:pt x="1592" y="1"/>
                    <a:pt x="1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63"/>
            <p:cNvSpPr/>
            <p:nvPr/>
          </p:nvSpPr>
          <p:spPr>
            <a:xfrm>
              <a:off x="6596575" y="4675975"/>
              <a:ext cx="57050" cy="53950"/>
            </a:xfrm>
            <a:custGeom>
              <a:avLst/>
              <a:gdLst/>
              <a:ahLst/>
              <a:cxnLst/>
              <a:rect l="l" t="t" r="r" b="b"/>
              <a:pathLst>
                <a:path w="2282" h="2158" extrusionOk="0">
                  <a:moveTo>
                    <a:pt x="1789" y="0"/>
                  </a:moveTo>
                  <a:lnTo>
                    <a:pt x="1" y="1788"/>
                  </a:lnTo>
                  <a:cubicBezTo>
                    <a:pt x="247" y="2034"/>
                    <a:pt x="570" y="2158"/>
                    <a:pt x="894" y="2158"/>
                  </a:cubicBezTo>
                  <a:cubicBezTo>
                    <a:pt x="1217" y="2158"/>
                    <a:pt x="1541" y="2034"/>
                    <a:pt x="1789" y="1788"/>
                  </a:cubicBezTo>
                  <a:cubicBezTo>
                    <a:pt x="2281" y="1293"/>
                    <a:pt x="2281" y="495"/>
                    <a:pt x="17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63"/>
            <p:cNvSpPr/>
            <p:nvPr/>
          </p:nvSpPr>
          <p:spPr>
            <a:xfrm>
              <a:off x="6690225" y="4666725"/>
              <a:ext cx="63200" cy="63200"/>
            </a:xfrm>
            <a:custGeom>
              <a:avLst/>
              <a:gdLst/>
              <a:ahLst/>
              <a:cxnLst/>
              <a:rect l="l" t="t" r="r" b="b"/>
              <a:pathLst>
                <a:path w="2528" h="2528" extrusionOk="0">
                  <a:moveTo>
                    <a:pt x="1266" y="1"/>
                  </a:moveTo>
                  <a:cubicBezTo>
                    <a:pt x="567" y="1"/>
                    <a:pt x="1" y="567"/>
                    <a:pt x="1" y="1263"/>
                  </a:cubicBezTo>
                  <a:cubicBezTo>
                    <a:pt x="1" y="1961"/>
                    <a:pt x="567" y="2528"/>
                    <a:pt x="1266" y="2528"/>
                  </a:cubicBezTo>
                  <a:cubicBezTo>
                    <a:pt x="1962" y="2528"/>
                    <a:pt x="2528" y="1961"/>
                    <a:pt x="2528" y="1263"/>
                  </a:cubicBezTo>
                  <a:cubicBezTo>
                    <a:pt x="2528" y="567"/>
                    <a:pt x="1962" y="1"/>
                    <a:pt x="1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63"/>
            <p:cNvSpPr/>
            <p:nvPr/>
          </p:nvSpPr>
          <p:spPr>
            <a:xfrm>
              <a:off x="6699525" y="4675975"/>
              <a:ext cx="57000" cy="53950"/>
            </a:xfrm>
            <a:custGeom>
              <a:avLst/>
              <a:gdLst/>
              <a:ahLst/>
              <a:cxnLst/>
              <a:rect l="l" t="t" r="r" b="b"/>
              <a:pathLst>
                <a:path w="2280" h="2158" extrusionOk="0">
                  <a:moveTo>
                    <a:pt x="1786" y="0"/>
                  </a:moveTo>
                  <a:lnTo>
                    <a:pt x="1" y="1788"/>
                  </a:lnTo>
                  <a:cubicBezTo>
                    <a:pt x="247" y="2034"/>
                    <a:pt x="570" y="2158"/>
                    <a:pt x="894" y="2158"/>
                  </a:cubicBezTo>
                  <a:cubicBezTo>
                    <a:pt x="1217" y="2158"/>
                    <a:pt x="1540" y="2034"/>
                    <a:pt x="1786" y="1788"/>
                  </a:cubicBezTo>
                  <a:cubicBezTo>
                    <a:pt x="2279" y="1293"/>
                    <a:pt x="2279" y="495"/>
                    <a:pt x="1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63"/>
            <p:cNvSpPr/>
            <p:nvPr/>
          </p:nvSpPr>
          <p:spPr>
            <a:xfrm>
              <a:off x="6793175" y="4666725"/>
              <a:ext cx="66225" cy="63200"/>
            </a:xfrm>
            <a:custGeom>
              <a:avLst/>
              <a:gdLst/>
              <a:ahLst/>
              <a:cxnLst/>
              <a:rect l="l" t="t" r="r" b="b"/>
              <a:pathLst>
                <a:path w="2649" h="2528" extrusionOk="0">
                  <a:moveTo>
                    <a:pt x="1265" y="1"/>
                  </a:moveTo>
                  <a:cubicBezTo>
                    <a:pt x="1102" y="1"/>
                    <a:pt x="938" y="33"/>
                    <a:pt x="781" y="98"/>
                  </a:cubicBezTo>
                  <a:cubicBezTo>
                    <a:pt x="308" y="292"/>
                    <a:pt x="1" y="753"/>
                    <a:pt x="1" y="1263"/>
                  </a:cubicBezTo>
                  <a:cubicBezTo>
                    <a:pt x="1" y="1775"/>
                    <a:pt x="308" y="2236"/>
                    <a:pt x="781" y="2430"/>
                  </a:cubicBezTo>
                  <a:cubicBezTo>
                    <a:pt x="938" y="2496"/>
                    <a:pt x="1102" y="2527"/>
                    <a:pt x="1265" y="2527"/>
                  </a:cubicBezTo>
                  <a:cubicBezTo>
                    <a:pt x="1593" y="2527"/>
                    <a:pt x="1915" y="2399"/>
                    <a:pt x="2156" y="2158"/>
                  </a:cubicBezTo>
                  <a:cubicBezTo>
                    <a:pt x="2649" y="1663"/>
                    <a:pt x="2649" y="865"/>
                    <a:pt x="2156" y="370"/>
                  </a:cubicBezTo>
                  <a:cubicBezTo>
                    <a:pt x="1915" y="129"/>
                    <a:pt x="1593"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63"/>
            <p:cNvSpPr/>
            <p:nvPr/>
          </p:nvSpPr>
          <p:spPr>
            <a:xfrm>
              <a:off x="6802425" y="4675975"/>
              <a:ext cx="56975" cy="53950"/>
            </a:xfrm>
            <a:custGeom>
              <a:avLst/>
              <a:gdLst/>
              <a:ahLst/>
              <a:cxnLst/>
              <a:rect l="l" t="t" r="r" b="b"/>
              <a:pathLst>
                <a:path w="2279" h="2158" extrusionOk="0">
                  <a:moveTo>
                    <a:pt x="1786" y="0"/>
                  </a:moveTo>
                  <a:lnTo>
                    <a:pt x="1" y="1788"/>
                  </a:lnTo>
                  <a:cubicBezTo>
                    <a:pt x="247" y="2034"/>
                    <a:pt x="570" y="2158"/>
                    <a:pt x="893" y="2158"/>
                  </a:cubicBezTo>
                  <a:cubicBezTo>
                    <a:pt x="1216" y="2158"/>
                    <a:pt x="1540" y="2034"/>
                    <a:pt x="1786" y="1788"/>
                  </a:cubicBezTo>
                  <a:cubicBezTo>
                    <a:pt x="2279" y="1293"/>
                    <a:pt x="2279" y="495"/>
                    <a:pt x="1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63"/>
            <p:cNvSpPr/>
            <p:nvPr/>
          </p:nvSpPr>
          <p:spPr>
            <a:xfrm>
              <a:off x="6175650" y="4775475"/>
              <a:ext cx="66300" cy="63200"/>
            </a:xfrm>
            <a:custGeom>
              <a:avLst/>
              <a:gdLst/>
              <a:ahLst/>
              <a:cxnLst/>
              <a:rect l="l" t="t" r="r" b="b"/>
              <a:pathLst>
                <a:path w="2652" h="2528" extrusionOk="0">
                  <a:moveTo>
                    <a:pt x="1265" y="0"/>
                  </a:moveTo>
                  <a:cubicBezTo>
                    <a:pt x="1102" y="0"/>
                    <a:pt x="938" y="32"/>
                    <a:pt x="781" y="97"/>
                  </a:cubicBezTo>
                  <a:cubicBezTo>
                    <a:pt x="310" y="292"/>
                    <a:pt x="1" y="752"/>
                    <a:pt x="1" y="1264"/>
                  </a:cubicBezTo>
                  <a:cubicBezTo>
                    <a:pt x="1" y="1775"/>
                    <a:pt x="310" y="2235"/>
                    <a:pt x="781" y="2432"/>
                  </a:cubicBezTo>
                  <a:cubicBezTo>
                    <a:pt x="937" y="2496"/>
                    <a:pt x="1101" y="2527"/>
                    <a:pt x="1263" y="2527"/>
                  </a:cubicBezTo>
                  <a:cubicBezTo>
                    <a:pt x="1592" y="2527"/>
                    <a:pt x="1917" y="2399"/>
                    <a:pt x="2158" y="2157"/>
                  </a:cubicBezTo>
                  <a:cubicBezTo>
                    <a:pt x="2651" y="1664"/>
                    <a:pt x="2651" y="864"/>
                    <a:pt x="2158" y="372"/>
                  </a:cubicBezTo>
                  <a:cubicBezTo>
                    <a:pt x="1917" y="129"/>
                    <a:pt x="1594" y="0"/>
                    <a:pt x="1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63"/>
            <p:cNvSpPr/>
            <p:nvPr/>
          </p:nvSpPr>
          <p:spPr>
            <a:xfrm>
              <a:off x="6184900" y="4784750"/>
              <a:ext cx="57050" cy="53900"/>
            </a:xfrm>
            <a:custGeom>
              <a:avLst/>
              <a:gdLst/>
              <a:ahLst/>
              <a:cxnLst/>
              <a:rect l="l" t="t" r="r" b="b"/>
              <a:pathLst>
                <a:path w="2282" h="2156" extrusionOk="0">
                  <a:moveTo>
                    <a:pt x="1788" y="1"/>
                  </a:moveTo>
                  <a:lnTo>
                    <a:pt x="1" y="1786"/>
                  </a:lnTo>
                  <a:cubicBezTo>
                    <a:pt x="248" y="2033"/>
                    <a:pt x="571" y="2156"/>
                    <a:pt x="894" y="2156"/>
                  </a:cubicBezTo>
                  <a:cubicBezTo>
                    <a:pt x="1218" y="2156"/>
                    <a:pt x="1541" y="2033"/>
                    <a:pt x="1788" y="1786"/>
                  </a:cubicBezTo>
                  <a:cubicBezTo>
                    <a:pt x="2281" y="1293"/>
                    <a:pt x="2281" y="493"/>
                    <a:pt x="1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63"/>
            <p:cNvSpPr/>
            <p:nvPr/>
          </p:nvSpPr>
          <p:spPr>
            <a:xfrm>
              <a:off x="6278600" y="4775450"/>
              <a:ext cx="63150" cy="63200"/>
            </a:xfrm>
            <a:custGeom>
              <a:avLst/>
              <a:gdLst/>
              <a:ahLst/>
              <a:cxnLst/>
              <a:rect l="l" t="t" r="r" b="b"/>
              <a:pathLst>
                <a:path w="2526" h="2528" extrusionOk="0">
                  <a:moveTo>
                    <a:pt x="1263" y="1"/>
                  </a:moveTo>
                  <a:cubicBezTo>
                    <a:pt x="565" y="1"/>
                    <a:pt x="1" y="567"/>
                    <a:pt x="1" y="1265"/>
                  </a:cubicBezTo>
                  <a:cubicBezTo>
                    <a:pt x="1" y="1961"/>
                    <a:pt x="565" y="2528"/>
                    <a:pt x="1263" y="2528"/>
                  </a:cubicBezTo>
                  <a:cubicBezTo>
                    <a:pt x="1961" y="2528"/>
                    <a:pt x="2526" y="1961"/>
                    <a:pt x="2526" y="1265"/>
                  </a:cubicBezTo>
                  <a:cubicBezTo>
                    <a:pt x="2526" y="567"/>
                    <a:pt x="1961" y="1"/>
                    <a:pt x="1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63"/>
            <p:cNvSpPr/>
            <p:nvPr/>
          </p:nvSpPr>
          <p:spPr>
            <a:xfrm>
              <a:off x="6287850" y="4784750"/>
              <a:ext cx="56975" cy="53900"/>
            </a:xfrm>
            <a:custGeom>
              <a:avLst/>
              <a:gdLst/>
              <a:ahLst/>
              <a:cxnLst/>
              <a:rect l="l" t="t" r="r" b="b"/>
              <a:pathLst>
                <a:path w="2279" h="2156" extrusionOk="0">
                  <a:moveTo>
                    <a:pt x="1786" y="1"/>
                  </a:moveTo>
                  <a:lnTo>
                    <a:pt x="0" y="1786"/>
                  </a:lnTo>
                  <a:cubicBezTo>
                    <a:pt x="247" y="2033"/>
                    <a:pt x="570" y="2156"/>
                    <a:pt x="893" y="2156"/>
                  </a:cubicBezTo>
                  <a:cubicBezTo>
                    <a:pt x="1216" y="2156"/>
                    <a:pt x="1540" y="2033"/>
                    <a:pt x="1786" y="1786"/>
                  </a:cubicBezTo>
                  <a:cubicBezTo>
                    <a:pt x="2279" y="1293"/>
                    <a:pt x="2279" y="493"/>
                    <a:pt x="17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63"/>
            <p:cNvSpPr/>
            <p:nvPr/>
          </p:nvSpPr>
          <p:spPr>
            <a:xfrm>
              <a:off x="6381500" y="4775475"/>
              <a:ext cx="66275" cy="63200"/>
            </a:xfrm>
            <a:custGeom>
              <a:avLst/>
              <a:gdLst/>
              <a:ahLst/>
              <a:cxnLst/>
              <a:rect l="l" t="t" r="r" b="b"/>
              <a:pathLst>
                <a:path w="2651" h="2528" extrusionOk="0">
                  <a:moveTo>
                    <a:pt x="1264" y="0"/>
                  </a:moveTo>
                  <a:cubicBezTo>
                    <a:pt x="1101" y="0"/>
                    <a:pt x="937" y="32"/>
                    <a:pt x="781" y="97"/>
                  </a:cubicBezTo>
                  <a:cubicBezTo>
                    <a:pt x="308" y="292"/>
                    <a:pt x="1" y="752"/>
                    <a:pt x="1" y="1264"/>
                  </a:cubicBezTo>
                  <a:cubicBezTo>
                    <a:pt x="1" y="1775"/>
                    <a:pt x="308" y="2235"/>
                    <a:pt x="781" y="2432"/>
                  </a:cubicBezTo>
                  <a:cubicBezTo>
                    <a:pt x="937" y="2496"/>
                    <a:pt x="1100" y="2527"/>
                    <a:pt x="1262" y="2527"/>
                  </a:cubicBezTo>
                  <a:cubicBezTo>
                    <a:pt x="1591" y="2527"/>
                    <a:pt x="1915" y="2399"/>
                    <a:pt x="2158" y="2157"/>
                  </a:cubicBezTo>
                  <a:cubicBezTo>
                    <a:pt x="2651" y="1664"/>
                    <a:pt x="2651" y="864"/>
                    <a:pt x="2158" y="372"/>
                  </a:cubicBezTo>
                  <a:cubicBezTo>
                    <a:pt x="1915" y="129"/>
                    <a:pt x="1592" y="0"/>
                    <a:pt x="1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63"/>
            <p:cNvSpPr/>
            <p:nvPr/>
          </p:nvSpPr>
          <p:spPr>
            <a:xfrm>
              <a:off x="6390750" y="4784750"/>
              <a:ext cx="57025" cy="53900"/>
            </a:xfrm>
            <a:custGeom>
              <a:avLst/>
              <a:gdLst/>
              <a:ahLst/>
              <a:cxnLst/>
              <a:rect l="l" t="t" r="r" b="b"/>
              <a:pathLst>
                <a:path w="2281" h="2156" extrusionOk="0">
                  <a:moveTo>
                    <a:pt x="1788" y="1"/>
                  </a:moveTo>
                  <a:lnTo>
                    <a:pt x="0" y="1786"/>
                  </a:lnTo>
                  <a:cubicBezTo>
                    <a:pt x="247" y="2033"/>
                    <a:pt x="570" y="2156"/>
                    <a:pt x="893" y="2156"/>
                  </a:cubicBezTo>
                  <a:cubicBezTo>
                    <a:pt x="1217" y="2156"/>
                    <a:pt x="1540" y="2033"/>
                    <a:pt x="1788" y="1786"/>
                  </a:cubicBezTo>
                  <a:cubicBezTo>
                    <a:pt x="2281" y="1293"/>
                    <a:pt x="2281" y="493"/>
                    <a:pt x="1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63"/>
            <p:cNvSpPr/>
            <p:nvPr/>
          </p:nvSpPr>
          <p:spPr>
            <a:xfrm>
              <a:off x="6484400" y="4775450"/>
              <a:ext cx="63200" cy="63200"/>
            </a:xfrm>
            <a:custGeom>
              <a:avLst/>
              <a:gdLst/>
              <a:ahLst/>
              <a:cxnLst/>
              <a:rect l="l" t="t" r="r" b="b"/>
              <a:pathLst>
                <a:path w="2528" h="2528" extrusionOk="0">
                  <a:moveTo>
                    <a:pt x="1265" y="1"/>
                  </a:moveTo>
                  <a:cubicBezTo>
                    <a:pt x="567" y="1"/>
                    <a:pt x="0" y="567"/>
                    <a:pt x="0" y="1265"/>
                  </a:cubicBezTo>
                  <a:cubicBezTo>
                    <a:pt x="0" y="1961"/>
                    <a:pt x="567" y="2528"/>
                    <a:pt x="1265" y="2528"/>
                  </a:cubicBezTo>
                  <a:cubicBezTo>
                    <a:pt x="1961" y="2528"/>
                    <a:pt x="2527" y="1961"/>
                    <a:pt x="2527" y="1265"/>
                  </a:cubicBezTo>
                  <a:cubicBezTo>
                    <a:pt x="2527" y="567"/>
                    <a:pt x="1961"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63"/>
            <p:cNvSpPr/>
            <p:nvPr/>
          </p:nvSpPr>
          <p:spPr>
            <a:xfrm>
              <a:off x="6493700" y="4784750"/>
              <a:ext cx="56975" cy="53900"/>
            </a:xfrm>
            <a:custGeom>
              <a:avLst/>
              <a:gdLst/>
              <a:ahLst/>
              <a:cxnLst/>
              <a:rect l="l" t="t" r="r" b="b"/>
              <a:pathLst>
                <a:path w="2279" h="2156" extrusionOk="0">
                  <a:moveTo>
                    <a:pt x="1786" y="1"/>
                  </a:moveTo>
                  <a:lnTo>
                    <a:pt x="0" y="1786"/>
                  </a:lnTo>
                  <a:cubicBezTo>
                    <a:pt x="247" y="2033"/>
                    <a:pt x="570" y="2156"/>
                    <a:pt x="893" y="2156"/>
                  </a:cubicBezTo>
                  <a:cubicBezTo>
                    <a:pt x="1216" y="2156"/>
                    <a:pt x="1539" y="2033"/>
                    <a:pt x="1786" y="1786"/>
                  </a:cubicBezTo>
                  <a:cubicBezTo>
                    <a:pt x="2278" y="1293"/>
                    <a:pt x="2278" y="493"/>
                    <a:pt x="17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63"/>
            <p:cNvSpPr/>
            <p:nvPr/>
          </p:nvSpPr>
          <p:spPr>
            <a:xfrm>
              <a:off x="6587350" y="4775475"/>
              <a:ext cx="66225" cy="63200"/>
            </a:xfrm>
            <a:custGeom>
              <a:avLst/>
              <a:gdLst/>
              <a:ahLst/>
              <a:cxnLst/>
              <a:rect l="l" t="t" r="r" b="b"/>
              <a:pathLst>
                <a:path w="2649" h="2528" extrusionOk="0">
                  <a:moveTo>
                    <a:pt x="1264" y="0"/>
                  </a:moveTo>
                  <a:cubicBezTo>
                    <a:pt x="1101" y="0"/>
                    <a:pt x="937" y="32"/>
                    <a:pt x="781" y="97"/>
                  </a:cubicBezTo>
                  <a:cubicBezTo>
                    <a:pt x="307" y="292"/>
                    <a:pt x="0" y="752"/>
                    <a:pt x="0" y="1264"/>
                  </a:cubicBezTo>
                  <a:cubicBezTo>
                    <a:pt x="0" y="1775"/>
                    <a:pt x="307" y="2235"/>
                    <a:pt x="781" y="2432"/>
                  </a:cubicBezTo>
                  <a:cubicBezTo>
                    <a:pt x="936" y="2496"/>
                    <a:pt x="1100" y="2527"/>
                    <a:pt x="1262" y="2527"/>
                  </a:cubicBezTo>
                  <a:cubicBezTo>
                    <a:pt x="1591" y="2527"/>
                    <a:pt x="1914" y="2399"/>
                    <a:pt x="2158" y="2157"/>
                  </a:cubicBezTo>
                  <a:cubicBezTo>
                    <a:pt x="2648" y="1664"/>
                    <a:pt x="2648" y="864"/>
                    <a:pt x="2158" y="372"/>
                  </a:cubicBezTo>
                  <a:cubicBezTo>
                    <a:pt x="1915" y="129"/>
                    <a:pt x="1592" y="0"/>
                    <a:pt x="1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63"/>
            <p:cNvSpPr/>
            <p:nvPr/>
          </p:nvSpPr>
          <p:spPr>
            <a:xfrm>
              <a:off x="6596575" y="4784750"/>
              <a:ext cx="57050" cy="53900"/>
            </a:xfrm>
            <a:custGeom>
              <a:avLst/>
              <a:gdLst/>
              <a:ahLst/>
              <a:cxnLst/>
              <a:rect l="l" t="t" r="r" b="b"/>
              <a:pathLst>
                <a:path w="2282" h="2156" extrusionOk="0">
                  <a:moveTo>
                    <a:pt x="1789" y="1"/>
                  </a:moveTo>
                  <a:lnTo>
                    <a:pt x="1" y="1786"/>
                  </a:lnTo>
                  <a:cubicBezTo>
                    <a:pt x="247" y="2033"/>
                    <a:pt x="570" y="2156"/>
                    <a:pt x="894" y="2156"/>
                  </a:cubicBezTo>
                  <a:cubicBezTo>
                    <a:pt x="1217" y="2156"/>
                    <a:pt x="1541" y="2033"/>
                    <a:pt x="1789" y="1786"/>
                  </a:cubicBezTo>
                  <a:cubicBezTo>
                    <a:pt x="2281" y="1293"/>
                    <a:pt x="2281" y="493"/>
                    <a:pt x="1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63"/>
            <p:cNvSpPr/>
            <p:nvPr/>
          </p:nvSpPr>
          <p:spPr>
            <a:xfrm>
              <a:off x="6690225" y="4775450"/>
              <a:ext cx="63200" cy="63200"/>
            </a:xfrm>
            <a:custGeom>
              <a:avLst/>
              <a:gdLst/>
              <a:ahLst/>
              <a:cxnLst/>
              <a:rect l="l" t="t" r="r" b="b"/>
              <a:pathLst>
                <a:path w="2528" h="2528" extrusionOk="0">
                  <a:moveTo>
                    <a:pt x="1266" y="1"/>
                  </a:moveTo>
                  <a:cubicBezTo>
                    <a:pt x="567" y="1"/>
                    <a:pt x="1" y="567"/>
                    <a:pt x="1" y="1265"/>
                  </a:cubicBezTo>
                  <a:cubicBezTo>
                    <a:pt x="1" y="1961"/>
                    <a:pt x="567" y="2528"/>
                    <a:pt x="1266" y="2528"/>
                  </a:cubicBezTo>
                  <a:cubicBezTo>
                    <a:pt x="1962" y="2528"/>
                    <a:pt x="2528" y="1961"/>
                    <a:pt x="2528" y="1265"/>
                  </a:cubicBezTo>
                  <a:cubicBezTo>
                    <a:pt x="2528" y="567"/>
                    <a:pt x="1962" y="1"/>
                    <a:pt x="1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63"/>
            <p:cNvSpPr/>
            <p:nvPr/>
          </p:nvSpPr>
          <p:spPr>
            <a:xfrm>
              <a:off x="6699525" y="4784750"/>
              <a:ext cx="57000" cy="53900"/>
            </a:xfrm>
            <a:custGeom>
              <a:avLst/>
              <a:gdLst/>
              <a:ahLst/>
              <a:cxnLst/>
              <a:rect l="l" t="t" r="r" b="b"/>
              <a:pathLst>
                <a:path w="2280" h="2156" extrusionOk="0">
                  <a:moveTo>
                    <a:pt x="1786" y="1"/>
                  </a:moveTo>
                  <a:lnTo>
                    <a:pt x="1" y="1786"/>
                  </a:lnTo>
                  <a:cubicBezTo>
                    <a:pt x="247" y="2033"/>
                    <a:pt x="570" y="2156"/>
                    <a:pt x="894" y="2156"/>
                  </a:cubicBezTo>
                  <a:cubicBezTo>
                    <a:pt x="1217" y="2156"/>
                    <a:pt x="1540" y="2033"/>
                    <a:pt x="1786" y="1786"/>
                  </a:cubicBezTo>
                  <a:cubicBezTo>
                    <a:pt x="2279" y="1293"/>
                    <a:pt x="2279" y="493"/>
                    <a:pt x="17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63"/>
            <p:cNvSpPr/>
            <p:nvPr/>
          </p:nvSpPr>
          <p:spPr>
            <a:xfrm>
              <a:off x="6793175" y="4775475"/>
              <a:ext cx="66225" cy="63200"/>
            </a:xfrm>
            <a:custGeom>
              <a:avLst/>
              <a:gdLst/>
              <a:ahLst/>
              <a:cxnLst/>
              <a:rect l="l" t="t" r="r" b="b"/>
              <a:pathLst>
                <a:path w="2649" h="2528" extrusionOk="0">
                  <a:moveTo>
                    <a:pt x="1264" y="0"/>
                  </a:moveTo>
                  <a:cubicBezTo>
                    <a:pt x="1102" y="0"/>
                    <a:pt x="938" y="32"/>
                    <a:pt x="781" y="97"/>
                  </a:cubicBezTo>
                  <a:cubicBezTo>
                    <a:pt x="308" y="292"/>
                    <a:pt x="1" y="752"/>
                    <a:pt x="1" y="1264"/>
                  </a:cubicBezTo>
                  <a:cubicBezTo>
                    <a:pt x="1" y="1775"/>
                    <a:pt x="308" y="2235"/>
                    <a:pt x="781" y="2432"/>
                  </a:cubicBezTo>
                  <a:cubicBezTo>
                    <a:pt x="937" y="2496"/>
                    <a:pt x="1100" y="2527"/>
                    <a:pt x="1263" y="2527"/>
                  </a:cubicBezTo>
                  <a:cubicBezTo>
                    <a:pt x="1591" y="2527"/>
                    <a:pt x="1914" y="2399"/>
                    <a:pt x="2156" y="2157"/>
                  </a:cubicBezTo>
                  <a:cubicBezTo>
                    <a:pt x="2649" y="1664"/>
                    <a:pt x="2649" y="864"/>
                    <a:pt x="2156" y="372"/>
                  </a:cubicBezTo>
                  <a:cubicBezTo>
                    <a:pt x="1915" y="129"/>
                    <a:pt x="1592" y="0"/>
                    <a:pt x="1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63"/>
            <p:cNvSpPr/>
            <p:nvPr/>
          </p:nvSpPr>
          <p:spPr>
            <a:xfrm>
              <a:off x="6802425" y="4784750"/>
              <a:ext cx="56975" cy="53900"/>
            </a:xfrm>
            <a:custGeom>
              <a:avLst/>
              <a:gdLst/>
              <a:ahLst/>
              <a:cxnLst/>
              <a:rect l="l" t="t" r="r" b="b"/>
              <a:pathLst>
                <a:path w="2279" h="2156" extrusionOk="0">
                  <a:moveTo>
                    <a:pt x="1786" y="1"/>
                  </a:moveTo>
                  <a:lnTo>
                    <a:pt x="1" y="1786"/>
                  </a:lnTo>
                  <a:cubicBezTo>
                    <a:pt x="247" y="2033"/>
                    <a:pt x="570" y="2156"/>
                    <a:pt x="893" y="2156"/>
                  </a:cubicBezTo>
                  <a:cubicBezTo>
                    <a:pt x="1216" y="2156"/>
                    <a:pt x="1540" y="2033"/>
                    <a:pt x="1786" y="1786"/>
                  </a:cubicBezTo>
                  <a:cubicBezTo>
                    <a:pt x="2279" y="1293"/>
                    <a:pt x="2279" y="493"/>
                    <a:pt x="17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63"/>
            <p:cNvSpPr/>
            <p:nvPr/>
          </p:nvSpPr>
          <p:spPr>
            <a:xfrm>
              <a:off x="6175650" y="4884225"/>
              <a:ext cx="66300" cy="63175"/>
            </a:xfrm>
            <a:custGeom>
              <a:avLst/>
              <a:gdLst/>
              <a:ahLst/>
              <a:cxnLst/>
              <a:rect l="l" t="t" r="r" b="b"/>
              <a:pathLst>
                <a:path w="2652" h="2527" extrusionOk="0">
                  <a:moveTo>
                    <a:pt x="1263" y="1"/>
                  </a:moveTo>
                  <a:cubicBezTo>
                    <a:pt x="1101" y="1"/>
                    <a:pt x="937" y="32"/>
                    <a:pt x="781" y="96"/>
                  </a:cubicBezTo>
                  <a:cubicBezTo>
                    <a:pt x="310" y="293"/>
                    <a:pt x="1" y="753"/>
                    <a:pt x="1" y="1264"/>
                  </a:cubicBezTo>
                  <a:cubicBezTo>
                    <a:pt x="1" y="1774"/>
                    <a:pt x="310" y="2234"/>
                    <a:pt x="781" y="2431"/>
                  </a:cubicBezTo>
                  <a:cubicBezTo>
                    <a:pt x="937" y="2495"/>
                    <a:pt x="1101" y="2526"/>
                    <a:pt x="1263" y="2526"/>
                  </a:cubicBezTo>
                  <a:cubicBezTo>
                    <a:pt x="1592" y="2526"/>
                    <a:pt x="1917" y="2398"/>
                    <a:pt x="2158" y="2156"/>
                  </a:cubicBezTo>
                  <a:cubicBezTo>
                    <a:pt x="2651" y="1663"/>
                    <a:pt x="2651" y="864"/>
                    <a:pt x="2158" y="371"/>
                  </a:cubicBezTo>
                  <a:cubicBezTo>
                    <a:pt x="1917" y="129"/>
                    <a:pt x="1592" y="1"/>
                    <a:pt x="1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63"/>
            <p:cNvSpPr/>
            <p:nvPr/>
          </p:nvSpPr>
          <p:spPr>
            <a:xfrm>
              <a:off x="6184900" y="4893475"/>
              <a:ext cx="57050" cy="53900"/>
            </a:xfrm>
            <a:custGeom>
              <a:avLst/>
              <a:gdLst/>
              <a:ahLst/>
              <a:cxnLst/>
              <a:rect l="l" t="t" r="r" b="b"/>
              <a:pathLst>
                <a:path w="2282" h="2156" extrusionOk="0">
                  <a:moveTo>
                    <a:pt x="1788" y="1"/>
                  </a:moveTo>
                  <a:lnTo>
                    <a:pt x="1" y="1786"/>
                  </a:lnTo>
                  <a:cubicBezTo>
                    <a:pt x="248" y="2033"/>
                    <a:pt x="571" y="2156"/>
                    <a:pt x="894" y="2156"/>
                  </a:cubicBezTo>
                  <a:cubicBezTo>
                    <a:pt x="1218" y="2156"/>
                    <a:pt x="1541" y="2033"/>
                    <a:pt x="1788" y="1786"/>
                  </a:cubicBezTo>
                  <a:cubicBezTo>
                    <a:pt x="2281" y="1293"/>
                    <a:pt x="2281" y="494"/>
                    <a:pt x="1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63"/>
            <p:cNvSpPr/>
            <p:nvPr/>
          </p:nvSpPr>
          <p:spPr>
            <a:xfrm>
              <a:off x="6278600" y="4884250"/>
              <a:ext cx="63150" cy="63125"/>
            </a:xfrm>
            <a:custGeom>
              <a:avLst/>
              <a:gdLst/>
              <a:ahLst/>
              <a:cxnLst/>
              <a:rect l="l" t="t" r="r" b="b"/>
              <a:pathLst>
                <a:path w="2526" h="2525" extrusionOk="0">
                  <a:moveTo>
                    <a:pt x="1263" y="0"/>
                  </a:moveTo>
                  <a:cubicBezTo>
                    <a:pt x="565" y="0"/>
                    <a:pt x="1" y="564"/>
                    <a:pt x="1" y="1263"/>
                  </a:cubicBezTo>
                  <a:cubicBezTo>
                    <a:pt x="1" y="1961"/>
                    <a:pt x="565" y="2525"/>
                    <a:pt x="1263" y="2525"/>
                  </a:cubicBezTo>
                  <a:cubicBezTo>
                    <a:pt x="1961" y="2525"/>
                    <a:pt x="2526" y="1961"/>
                    <a:pt x="2526" y="1263"/>
                  </a:cubicBezTo>
                  <a:cubicBezTo>
                    <a:pt x="2526" y="564"/>
                    <a:pt x="1961" y="0"/>
                    <a:pt x="12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63"/>
            <p:cNvSpPr/>
            <p:nvPr/>
          </p:nvSpPr>
          <p:spPr>
            <a:xfrm>
              <a:off x="6287850" y="4893475"/>
              <a:ext cx="56975" cy="53900"/>
            </a:xfrm>
            <a:custGeom>
              <a:avLst/>
              <a:gdLst/>
              <a:ahLst/>
              <a:cxnLst/>
              <a:rect l="l" t="t" r="r" b="b"/>
              <a:pathLst>
                <a:path w="2279" h="2156" extrusionOk="0">
                  <a:moveTo>
                    <a:pt x="1786" y="1"/>
                  </a:moveTo>
                  <a:lnTo>
                    <a:pt x="0" y="1786"/>
                  </a:lnTo>
                  <a:cubicBezTo>
                    <a:pt x="247" y="2033"/>
                    <a:pt x="570" y="2156"/>
                    <a:pt x="893" y="2156"/>
                  </a:cubicBezTo>
                  <a:cubicBezTo>
                    <a:pt x="1216" y="2156"/>
                    <a:pt x="1540" y="2033"/>
                    <a:pt x="1786" y="1786"/>
                  </a:cubicBezTo>
                  <a:cubicBezTo>
                    <a:pt x="2279" y="1293"/>
                    <a:pt x="2279" y="494"/>
                    <a:pt x="17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63"/>
            <p:cNvSpPr/>
            <p:nvPr/>
          </p:nvSpPr>
          <p:spPr>
            <a:xfrm>
              <a:off x="6381500" y="4884225"/>
              <a:ext cx="66275" cy="63175"/>
            </a:xfrm>
            <a:custGeom>
              <a:avLst/>
              <a:gdLst/>
              <a:ahLst/>
              <a:cxnLst/>
              <a:rect l="l" t="t" r="r" b="b"/>
              <a:pathLst>
                <a:path w="2651" h="2527" extrusionOk="0">
                  <a:moveTo>
                    <a:pt x="1262" y="1"/>
                  </a:moveTo>
                  <a:cubicBezTo>
                    <a:pt x="1100" y="1"/>
                    <a:pt x="937" y="32"/>
                    <a:pt x="781" y="96"/>
                  </a:cubicBezTo>
                  <a:cubicBezTo>
                    <a:pt x="308" y="293"/>
                    <a:pt x="1" y="753"/>
                    <a:pt x="1" y="1264"/>
                  </a:cubicBezTo>
                  <a:cubicBezTo>
                    <a:pt x="1" y="1774"/>
                    <a:pt x="308" y="2234"/>
                    <a:pt x="781" y="2431"/>
                  </a:cubicBezTo>
                  <a:cubicBezTo>
                    <a:pt x="937" y="2495"/>
                    <a:pt x="1100" y="2526"/>
                    <a:pt x="1262" y="2526"/>
                  </a:cubicBezTo>
                  <a:cubicBezTo>
                    <a:pt x="1591" y="2526"/>
                    <a:pt x="1915" y="2398"/>
                    <a:pt x="2158" y="2156"/>
                  </a:cubicBezTo>
                  <a:cubicBezTo>
                    <a:pt x="2651" y="1663"/>
                    <a:pt x="2651" y="864"/>
                    <a:pt x="2158" y="371"/>
                  </a:cubicBezTo>
                  <a:cubicBezTo>
                    <a:pt x="1915" y="129"/>
                    <a:pt x="1591" y="1"/>
                    <a:pt x="1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63"/>
            <p:cNvSpPr/>
            <p:nvPr/>
          </p:nvSpPr>
          <p:spPr>
            <a:xfrm>
              <a:off x="6390750" y="4893475"/>
              <a:ext cx="57025" cy="53900"/>
            </a:xfrm>
            <a:custGeom>
              <a:avLst/>
              <a:gdLst/>
              <a:ahLst/>
              <a:cxnLst/>
              <a:rect l="l" t="t" r="r" b="b"/>
              <a:pathLst>
                <a:path w="2281" h="2156" extrusionOk="0">
                  <a:moveTo>
                    <a:pt x="1788" y="1"/>
                  </a:moveTo>
                  <a:lnTo>
                    <a:pt x="0" y="1786"/>
                  </a:lnTo>
                  <a:cubicBezTo>
                    <a:pt x="247" y="2033"/>
                    <a:pt x="570" y="2156"/>
                    <a:pt x="893" y="2156"/>
                  </a:cubicBezTo>
                  <a:cubicBezTo>
                    <a:pt x="1217" y="2156"/>
                    <a:pt x="1540" y="2033"/>
                    <a:pt x="1788" y="1786"/>
                  </a:cubicBezTo>
                  <a:cubicBezTo>
                    <a:pt x="2281" y="1293"/>
                    <a:pt x="2281" y="494"/>
                    <a:pt x="1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63"/>
            <p:cNvSpPr/>
            <p:nvPr/>
          </p:nvSpPr>
          <p:spPr>
            <a:xfrm>
              <a:off x="6484400" y="4884250"/>
              <a:ext cx="63200" cy="63125"/>
            </a:xfrm>
            <a:custGeom>
              <a:avLst/>
              <a:gdLst/>
              <a:ahLst/>
              <a:cxnLst/>
              <a:rect l="l" t="t" r="r" b="b"/>
              <a:pathLst>
                <a:path w="2528" h="2525" extrusionOk="0">
                  <a:moveTo>
                    <a:pt x="1265" y="0"/>
                  </a:moveTo>
                  <a:cubicBezTo>
                    <a:pt x="567" y="0"/>
                    <a:pt x="0" y="564"/>
                    <a:pt x="0" y="1263"/>
                  </a:cubicBezTo>
                  <a:cubicBezTo>
                    <a:pt x="0" y="1961"/>
                    <a:pt x="567" y="2525"/>
                    <a:pt x="1265" y="2525"/>
                  </a:cubicBezTo>
                  <a:cubicBezTo>
                    <a:pt x="1961" y="2525"/>
                    <a:pt x="2527" y="1961"/>
                    <a:pt x="2527" y="1263"/>
                  </a:cubicBezTo>
                  <a:cubicBezTo>
                    <a:pt x="2527" y="564"/>
                    <a:pt x="1961" y="0"/>
                    <a:pt x="1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63"/>
            <p:cNvSpPr/>
            <p:nvPr/>
          </p:nvSpPr>
          <p:spPr>
            <a:xfrm>
              <a:off x="6493700" y="4893475"/>
              <a:ext cx="56975" cy="53900"/>
            </a:xfrm>
            <a:custGeom>
              <a:avLst/>
              <a:gdLst/>
              <a:ahLst/>
              <a:cxnLst/>
              <a:rect l="l" t="t" r="r" b="b"/>
              <a:pathLst>
                <a:path w="2279" h="2156" extrusionOk="0">
                  <a:moveTo>
                    <a:pt x="1786" y="1"/>
                  </a:moveTo>
                  <a:lnTo>
                    <a:pt x="0" y="1786"/>
                  </a:lnTo>
                  <a:cubicBezTo>
                    <a:pt x="247" y="2033"/>
                    <a:pt x="570" y="2156"/>
                    <a:pt x="893" y="2156"/>
                  </a:cubicBezTo>
                  <a:cubicBezTo>
                    <a:pt x="1216" y="2156"/>
                    <a:pt x="1539" y="2033"/>
                    <a:pt x="1786" y="1786"/>
                  </a:cubicBezTo>
                  <a:cubicBezTo>
                    <a:pt x="2278" y="1293"/>
                    <a:pt x="2278" y="494"/>
                    <a:pt x="17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63"/>
            <p:cNvSpPr/>
            <p:nvPr/>
          </p:nvSpPr>
          <p:spPr>
            <a:xfrm>
              <a:off x="6587350" y="4884225"/>
              <a:ext cx="66225" cy="63175"/>
            </a:xfrm>
            <a:custGeom>
              <a:avLst/>
              <a:gdLst/>
              <a:ahLst/>
              <a:cxnLst/>
              <a:rect l="l" t="t" r="r" b="b"/>
              <a:pathLst>
                <a:path w="2649" h="2527" extrusionOk="0">
                  <a:moveTo>
                    <a:pt x="1262" y="1"/>
                  </a:moveTo>
                  <a:cubicBezTo>
                    <a:pt x="1100" y="1"/>
                    <a:pt x="936" y="32"/>
                    <a:pt x="781" y="96"/>
                  </a:cubicBezTo>
                  <a:cubicBezTo>
                    <a:pt x="307" y="293"/>
                    <a:pt x="0" y="753"/>
                    <a:pt x="0" y="1264"/>
                  </a:cubicBezTo>
                  <a:cubicBezTo>
                    <a:pt x="0" y="1774"/>
                    <a:pt x="307" y="2234"/>
                    <a:pt x="781" y="2431"/>
                  </a:cubicBezTo>
                  <a:cubicBezTo>
                    <a:pt x="936" y="2495"/>
                    <a:pt x="1100" y="2526"/>
                    <a:pt x="1262" y="2526"/>
                  </a:cubicBezTo>
                  <a:cubicBezTo>
                    <a:pt x="1591" y="2526"/>
                    <a:pt x="1914" y="2398"/>
                    <a:pt x="2158" y="2156"/>
                  </a:cubicBezTo>
                  <a:cubicBezTo>
                    <a:pt x="2648" y="1663"/>
                    <a:pt x="2648" y="864"/>
                    <a:pt x="2158" y="371"/>
                  </a:cubicBezTo>
                  <a:cubicBezTo>
                    <a:pt x="1914" y="129"/>
                    <a:pt x="1591" y="1"/>
                    <a:pt x="1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63"/>
            <p:cNvSpPr/>
            <p:nvPr/>
          </p:nvSpPr>
          <p:spPr>
            <a:xfrm>
              <a:off x="6596575" y="4893475"/>
              <a:ext cx="57050" cy="53900"/>
            </a:xfrm>
            <a:custGeom>
              <a:avLst/>
              <a:gdLst/>
              <a:ahLst/>
              <a:cxnLst/>
              <a:rect l="l" t="t" r="r" b="b"/>
              <a:pathLst>
                <a:path w="2282" h="2156" extrusionOk="0">
                  <a:moveTo>
                    <a:pt x="1789" y="1"/>
                  </a:moveTo>
                  <a:lnTo>
                    <a:pt x="1" y="1786"/>
                  </a:lnTo>
                  <a:cubicBezTo>
                    <a:pt x="247" y="2033"/>
                    <a:pt x="570" y="2156"/>
                    <a:pt x="894" y="2156"/>
                  </a:cubicBezTo>
                  <a:cubicBezTo>
                    <a:pt x="1217" y="2156"/>
                    <a:pt x="1541" y="2033"/>
                    <a:pt x="1789" y="1786"/>
                  </a:cubicBezTo>
                  <a:cubicBezTo>
                    <a:pt x="2281" y="1293"/>
                    <a:pt x="2281" y="494"/>
                    <a:pt x="1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63"/>
            <p:cNvSpPr/>
            <p:nvPr/>
          </p:nvSpPr>
          <p:spPr>
            <a:xfrm>
              <a:off x="6690225" y="4884250"/>
              <a:ext cx="63200" cy="63125"/>
            </a:xfrm>
            <a:custGeom>
              <a:avLst/>
              <a:gdLst/>
              <a:ahLst/>
              <a:cxnLst/>
              <a:rect l="l" t="t" r="r" b="b"/>
              <a:pathLst>
                <a:path w="2528" h="2525" extrusionOk="0">
                  <a:moveTo>
                    <a:pt x="1266" y="0"/>
                  </a:moveTo>
                  <a:cubicBezTo>
                    <a:pt x="567" y="0"/>
                    <a:pt x="1" y="564"/>
                    <a:pt x="1" y="1263"/>
                  </a:cubicBezTo>
                  <a:cubicBezTo>
                    <a:pt x="1" y="1961"/>
                    <a:pt x="567" y="2525"/>
                    <a:pt x="1266" y="2525"/>
                  </a:cubicBezTo>
                  <a:cubicBezTo>
                    <a:pt x="1962" y="2525"/>
                    <a:pt x="2528" y="1961"/>
                    <a:pt x="2528" y="1263"/>
                  </a:cubicBezTo>
                  <a:cubicBezTo>
                    <a:pt x="2528" y="564"/>
                    <a:pt x="1962" y="0"/>
                    <a:pt x="12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63"/>
            <p:cNvSpPr/>
            <p:nvPr/>
          </p:nvSpPr>
          <p:spPr>
            <a:xfrm>
              <a:off x="6699525" y="4893475"/>
              <a:ext cx="57000" cy="53900"/>
            </a:xfrm>
            <a:custGeom>
              <a:avLst/>
              <a:gdLst/>
              <a:ahLst/>
              <a:cxnLst/>
              <a:rect l="l" t="t" r="r" b="b"/>
              <a:pathLst>
                <a:path w="2280" h="2156" extrusionOk="0">
                  <a:moveTo>
                    <a:pt x="1786" y="1"/>
                  </a:moveTo>
                  <a:lnTo>
                    <a:pt x="1" y="1786"/>
                  </a:lnTo>
                  <a:cubicBezTo>
                    <a:pt x="247" y="2033"/>
                    <a:pt x="570" y="2156"/>
                    <a:pt x="894" y="2156"/>
                  </a:cubicBezTo>
                  <a:cubicBezTo>
                    <a:pt x="1217" y="2156"/>
                    <a:pt x="1540" y="2033"/>
                    <a:pt x="1786" y="1786"/>
                  </a:cubicBezTo>
                  <a:cubicBezTo>
                    <a:pt x="2279" y="1293"/>
                    <a:pt x="2279" y="494"/>
                    <a:pt x="17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63"/>
            <p:cNvSpPr/>
            <p:nvPr/>
          </p:nvSpPr>
          <p:spPr>
            <a:xfrm>
              <a:off x="6793175" y="4884225"/>
              <a:ext cx="66225" cy="63175"/>
            </a:xfrm>
            <a:custGeom>
              <a:avLst/>
              <a:gdLst/>
              <a:ahLst/>
              <a:cxnLst/>
              <a:rect l="l" t="t" r="r" b="b"/>
              <a:pathLst>
                <a:path w="2649" h="2527" extrusionOk="0">
                  <a:moveTo>
                    <a:pt x="1263" y="1"/>
                  </a:moveTo>
                  <a:cubicBezTo>
                    <a:pt x="1100" y="1"/>
                    <a:pt x="937" y="32"/>
                    <a:pt x="781" y="96"/>
                  </a:cubicBezTo>
                  <a:cubicBezTo>
                    <a:pt x="308" y="293"/>
                    <a:pt x="1" y="753"/>
                    <a:pt x="1" y="1264"/>
                  </a:cubicBezTo>
                  <a:cubicBezTo>
                    <a:pt x="1" y="1774"/>
                    <a:pt x="308" y="2234"/>
                    <a:pt x="781" y="2431"/>
                  </a:cubicBezTo>
                  <a:cubicBezTo>
                    <a:pt x="937" y="2495"/>
                    <a:pt x="1100" y="2526"/>
                    <a:pt x="1263" y="2526"/>
                  </a:cubicBezTo>
                  <a:cubicBezTo>
                    <a:pt x="1591" y="2526"/>
                    <a:pt x="1914" y="2398"/>
                    <a:pt x="2156" y="2156"/>
                  </a:cubicBezTo>
                  <a:cubicBezTo>
                    <a:pt x="2649" y="1663"/>
                    <a:pt x="2649" y="864"/>
                    <a:pt x="2156" y="371"/>
                  </a:cubicBezTo>
                  <a:cubicBezTo>
                    <a:pt x="1914" y="129"/>
                    <a:pt x="1591" y="1"/>
                    <a:pt x="1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63"/>
            <p:cNvSpPr/>
            <p:nvPr/>
          </p:nvSpPr>
          <p:spPr>
            <a:xfrm>
              <a:off x="6802425" y="4893475"/>
              <a:ext cx="56975" cy="53900"/>
            </a:xfrm>
            <a:custGeom>
              <a:avLst/>
              <a:gdLst/>
              <a:ahLst/>
              <a:cxnLst/>
              <a:rect l="l" t="t" r="r" b="b"/>
              <a:pathLst>
                <a:path w="2279" h="2156" extrusionOk="0">
                  <a:moveTo>
                    <a:pt x="1786" y="1"/>
                  </a:moveTo>
                  <a:lnTo>
                    <a:pt x="1" y="1786"/>
                  </a:lnTo>
                  <a:cubicBezTo>
                    <a:pt x="247" y="2033"/>
                    <a:pt x="570" y="2156"/>
                    <a:pt x="893" y="2156"/>
                  </a:cubicBezTo>
                  <a:cubicBezTo>
                    <a:pt x="1216" y="2156"/>
                    <a:pt x="1540" y="2033"/>
                    <a:pt x="1786" y="1786"/>
                  </a:cubicBezTo>
                  <a:cubicBezTo>
                    <a:pt x="2279" y="1293"/>
                    <a:pt x="2279" y="494"/>
                    <a:pt x="17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63"/>
            <p:cNvSpPr/>
            <p:nvPr/>
          </p:nvSpPr>
          <p:spPr>
            <a:xfrm>
              <a:off x="6175650" y="4992950"/>
              <a:ext cx="66300" cy="63200"/>
            </a:xfrm>
            <a:custGeom>
              <a:avLst/>
              <a:gdLst/>
              <a:ahLst/>
              <a:cxnLst/>
              <a:rect l="l" t="t" r="r" b="b"/>
              <a:pathLst>
                <a:path w="2652" h="2528" extrusionOk="0">
                  <a:moveTo>
                    <a:pt x="1263" y="1"/>
                  </a:moveTo>
                  <a:cubicBezTo>
                    <a:pt x="1101" y="1"/>
                    <a:pt x="937" y="32"/>
                    <a:pt x="781" y="96"/>
                  </a:cubicBezTo>
                  <a:cubicBezTo>
                    <a:pt x="310" y="293"/>
                    <a:pt x="1" y="754"/>
                    <a:pt x="1" y="1264"/>
                  </a:cubicBezTo>
                  <a:cubicBezTo>
                    <a:pt x="1" y="1776"/>
                    <a:pt x="310" y="2236"/>
                    <a:pt x="781" y="2431"/>
                  </a:cubicBezTo>
                  <a:cubicBezTo>
                    <a:pt x="938" y="2496"/>
                    <a:pt x="1102" y="2528"/>
                    <a:pt x="1265" y="2528"/>
                  </a:cubicBezTo>
                  <a:cubicBezTo>
                    <a:pt x="1594" y="2528"/>
                    <a:pt x="1917" y="2399"/>
                    <a:pt x="2158" y="2156"/>
                  </a:cubicBezTo>
                  <a:cubicBezTo>
                    <a:pt x="2651" y="1664"/>
                    <a:pt x="2651" y="864"/>
                    <a:pt x="2158" y="371"/>
                  </a:cubicBezTo>
                  <a:cubicBezTo>
                    <a:pt x="1917" y="129"/>
                    <a:pt x="1592" y="1"/>
                    <a:pt x="1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63"/>
            <p:cNvSpPr/>
            <p:nvPr/>
          </p:nvSpPr>
          <p:spPr>
            <a:xfrm>
              <a:off x="6184900" y="5002200"/>
              <a:ext cx="57050" cy="53925"/>
            </a:xfrm>
            <a:custGeom>
              <a:avLst/>
              <a:gdLst/>
              <a:ahLst/>
              <a:cxnLst/>
              <a:rect l="l" t="t" r="r" b="b"/>
              <a:pathLst>
                <a:path w="2282" h="2157" extrusionOk="0">
                  <a:moveTo>
                    <a:pt x="1788" y="1"/>
                  </a:moveTo>
                  <a:lnTo>
                    <a:pt x="1" y="1786"/>
                  </a:lnTo>
                  <a:cubicBezTo>
                    <a:pt x="248" y="2033"/>
                    <a:pt x="571" y="2156"/>
                    <a:pt x="894" y="2156"/>
                  </a:cubicBezTo>
                  <a:cubicBezTo>
                    <a:pt x="1218" y="2156"/>
                    <a:pt x="1541" y="2033"/>
                    <a:pt x="1788" y="1786"/>
                  </a:cubicBezTo>
                  <a:cubicBezTo>
                    <a:pt x="2281" y="1294"/>
                    <a:pt x="2281" y="494"/>
                    <a:pt x="1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63"/>
            <p:cNvSpPr/>
            <p:nvPr/>
          </p:nvSpPr>
          <p:spPr>
            <a:xfrm>
              <a:off x="6278600" y="4992950"/>
              <a:ext cx="66225" cy="63200"/>
            </a:xfrm>
            <a:custGeom>
              <a:avLst/>
              <a:gdLst/>
              <a:ahLst/>
              <a:cxnLst/>
              <a:rect l="l" t="t" r="r" b="b"/>
              <a:pathLst>
                <a:path w="2649" h="2528" extrusionOk="0">
                  <a:moveTo>
                    <a:pt x="1262" y="1"/>
                  </a:moveTo>
                  <a:cubicBezTo>
                    <a:pt x="1099" y="1"/>
                    <a:pt x="935" y="32"/>
                    <a:pt x="779" y="96"/>
                  </a:cubicBezTo>
                  <a:cubicBezTo>
                    <a:pt x="308" y="293"/>
                    <a:pt x="1" y="754"/>
                    <a:pt x="1" y="1264"/>
                  </a:cubicBezTo>
                  <a:cubicBezTo>
                    <a:pt x="1" y="1776"/>
                    <a:pt x="308" y="2236"/>
                    <a:pt x="779" y="2431"/>
                  </a:cubicBezTo>
                  <a:cubicBezTo>
                    <a:pt x="936" y="2496"/>
                    <a:pt x="1101" y="2528"/>
                    <a:pt x="1264" y="2528"/>
                  </a:cubicBezTo>
                  <a:cubicBezTo>
                    <a:pt x="1592" y="2528"/>
                    <a:pt x="1915" y="2399"/>
                    <a:pt x="2156" y="2156"/>
                  </a:cubicBezTo>
                  <a:cubicBezTo>
                    <a:pt x="2649" y="1664"/>
                    <a:pt x="2649" y="864"/>
                    <a:pt x="2156" y="371"/>
                  </a:cubicBezTo>
                  <a:cubicBezTo>
                    <a:pt x="1914" y="129"/>
                    <a:pt x="1591" y="1"/>
                    <a:pt x="1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63"/>
            <p:cNvSpPr/>
            <p:nvPr/>
          </p:nvSpPr>
          <p:spPr>
            <a:xfrm>
              <a:off x="6287850" y="5002200"/>
              <a:ext cx="56975" cy="53925"/>
            </a:xfrm>
            <a:custGeom>
              <a:avLst/>
              <a:gdLst/>
              <a:ahLst/>
              <a:cxnLst/>
              <a:rect l="l" t="t" r="r" b="b"/>
              <a:pathLst>
                <a:path w="2279" h="2157" extrusionOk="0">
                  <a:moveTo>
                    <a:pt x="1786" y="1"/>
                  </a:moveTo>
                  <a:lnTo>
                    <a:pt x="0" y="1786"/>
                  </a:lnTo>
                  <a:cubicBezTo>
                    <a:pt x="247" y="2033"/>
                    <a:pt x="570" y="2156"/>
                    <a:pt x="893" y="2156"/>
                  </a:cubicBezTo>
                  <a:cubicBezTo>
                    <a:pt x="1216" y="2156"/>
                    <a:pt x="1540" y="2033"/>
                    <a:pt x="1786" y="1786"/>
                  </a:cubicBezTo>
                  <a:cubicBezTo>
                    <a:pt x="2279" y="1294"/>
                    <a:pt x="2279" y="494"/>
                    <a:pt x="1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63"/>
            <p:cNvSpPr/>
            <p:nvPr/>
          </p:nvSpPr>
          <p:spPr>
            <a:xfrm>
              <a:off x="6381500" y="4992950"/>
              <a:ext cx="66275" cy="63200"/>
            </a:xfrm>
            <a:custGeom>
              <a:avLst/>
              <a:gdLst/>
              <a:ahLst/>
              <a:cxnLst/>
              <a:rect l="l" t="t" r="r" b="b"/>
              <a:pathLst>
                <a:path w="2651" h="2528" extrusionOk="0">
                  <a:moveTo>
                    <a:pt x="1263" y="1"/>
                  </a:moveTo>
                  <a:cubicBezTo>
                    <a:pt x="1100" y="1"/>
                    <a:pt x="937" y="32"/>
                    <a:pt x="781" y="96"/>
                  </a:cubicBezTo>
                  <a:cubicBezTo>
                    <a:pt x="308" y="293"/>
                    <a:pt x="1" y="754"/>
                    <a:pt x="1" y="1264"/>
                  </a:cubicBezTo>
                  <a:cubicBezTo>
                    <a:pt x="1" y="1776"/>
                    <a:pt x="308" y="2236"/>
                    <a:pt x="781" y="2431"/>
                  </a:cubicBezTo>
                  <a:cubicBezTo>
                    <a:pt x="937" y="2496"/>
                    <a:pt x="1102" y="2528"/>
                    <a:pt x="1265" y="2528"/>
                  </a:cubicBezTo>
                  <a:cubicBezTo>
                    <a:pt x="1593" y="2528"/>
                    <a:pt x="1917" y="2399"/>
                    <a:pt x="2158" y="2156"/>
                  </a:cubicBezTo>
                  <a:cubicBezTo>
                    <a:pt x="2651" y="1664"/>
                    <a:pt x="2651" y="864"/>
                    <a:pt x="2158" y="371"/>
                  </a:cubicBezTo>
                  <a:cubicBezTo>
                    <a:pt x="1916" y="129"/>
                    <a:pt x="1592" y="1"/>
                    <a:pt x="1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63"/>
            <p:cNvSpPr/>
            <p:nvPr/>
          </p:nvSpPr>
          <p:spPr>
            <a:xfrm>
              <a:off x="6390750" y="5002200"/>
              <a:ext cx="57025" cy="53925"/>
            </a:xfrm>
            <a:custGeom>
              <a:avLst/>
              <a:gdLst/>
              <a:ahLst/>
              <a:cxnLst/>
              <a:rect l="l" t="t" r="r" b="b"/>
              <a:pathLst>
                <a:path w="2281" h="2157" extrusionOk="0">
                  <a:moveTo>
                    <a:pt x="1788" y="1"/>
                  </a:moveTo>
                  <a:lnTo>
                    <a:pt x="0" y="1786"/>
                  </a:lnTo>
                  <a:cubicBezTo>
                    <a:pt x="247" y="2033"/>
                    <a:pt x="570" y="2156"/>
                    <a:pt x="893" y="2156"/>
                  </a:cubicBezTo>
                  <a:cubicBezTo>
                    <a:pt x="1217" y="2156"/>
                    <a:pt x="1540" y="2033"/>
                    <a:pt x="1788" y="1786"/>
                  </a:cubicBezTo>
                  <a:cubicBezTo>
                    <a:pt x="2281" y="1294"/>
                    <a:pt x="2281" y="494"/>
                    <a:pt x="1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63"/>
            <p:cNvSpPr/>
            <p:nvPr/>
          </p:nvSpPr>
          <p:spPr>
            <a:xfrm>
              <a:off x="6484400" y="4992950"/>
              <a:ext cx="66275" cy="63200"/>
            </a:xfrm>
            <a:custGeom>
              <a:avLst/>
              <a:gdLst/>
              <a:ahLst/>
              <a:cxnLst/>
              <a:rect l="l" t="t" r="r" b="b"/>
              <a:pathLst>
                <a:path w="2651" h="2528" extrusionOk="0">
                  <a:moveTo>
                    <a:pt x="1263" y="1"/>
                  </a:moveTo>
                  <a:cubicBezTo>
                    <a:pt x="1101" y="1"/>
                    <a:pt x="937" y="32"/>
                    <a:pt x="781" y="96"/>
                  </a:cubicBezTo>
                  <a:cubicBezTo>
                    <a:pt x="309" y="293"/>
                    <a:pt x="0" y="754"/>
                    <a:pt x="0" y="1264"/>
                  </a:cubicBezTo>
                  <a:cubicBezTo>
                    <a:pt x="0" y="1776"/>
                    <a:pt x="309" y="2236"/>
                    <a:pt x="781" y="2431"/>
                  </a:cubicBezTo>
                  <a:cubicBezTo>
                    <a:pt x="938" y="2496"/>
                    <a:pt x="1102" y="2528"/>
                    <a:pt x="1265" y="2528"/>
                  </a:cubicBezTo>
                  <a:cubicBezTo>
                    <a:pt x="1594" y="2528"/>
                    <a:pt x="1916" y="2399"/>
                    <a:pt x="2158" y="2156"/>
                  </a:cubicBezTo>
                  <a:cubicBezTo>
                    <a:pt x="2650" y="1664"/>
                    <a:pt x="2650" y="864"/>
                    <a:pt x="2158" y="371"/>
                  </a:cubicBezTo>
                  <a:cubicBezTo>
                    <a:pt x="1916" y="129"/>
                    <a:pt x="1593" y="1"/>
                    <a:pt x="1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63"/>
            <p:cNvSpPr/>
            <p:nvPr/>
          </p:nvSpPr>
          <p:spPr>
            <a:xfrm>
              <a:off x="6493700" y="5002200"/>
              <a:ext cx="56975" cy="53925"/>
            </a:xfrm>
            <a:custGeom>
              <a:avLst/>
              <a:gdLst/>
              <a:ahLst/>
              <a:cxnLst/>
              <a:rect l="l" t="t" r="r" b="b"/>
              <a:pathLst>
                <a:path w="2279" h="2157" extrusionOk="0">
                  <a:moveTo>
                    <a:pt x="1786" y="1"/>
                  </a:moveTo>
                  <a:lnTo>
                    <a:pt x="0" y="1786"/>
                  </a:lnTo>
                  <a:cubicBezTo>
                    <a:pt x="247" y="2033"/>
                    <a:pt x="570" y="2156"/>
                    <a:pt x="893" y="2156"/>
                  </a:cubicBezTo>
                  <a:cubicBezTo>
                    <a:pt x="1216" y="2156"/>
                    <a:pt x="1539" y="2033"/>
                    <a:pt x="1786" y="1786"/>
                  </a:cubicBezTo>
                  <a:cubicBezTo>
                    <a:pt x="2278" y="1294"/>
                    <a:pt x="2278" y="494"/>
                    <a:pt x="1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63"/>
            <p:cNvSpPr/>
            <p:nvPr/>
          </p:nvSpPr>
          <p:spPr>
            <a:xfrm>
              <a:off x="6587350" y="4992950"/>
              <a:ext cx="66275" cy="63200"/>
            </a:xfrm>
            <a:custGeom>
              <a:avLst/>
              <a:gdLst/>
              <a:ahLst/>
              <a:cxnLst/>
              <a:rect l="l" t="t" r="r" b="b"/>
              <a:pathLst>
                <a:path w="2651" h="2528" extrusionOk="0">
                  <a:moveTo>
                    <a:pt x="1262" y="1"/>
                  </a:moveTo>
                  <a:cubicBezTo>
                    <a:pt x="1100" y="1"/>
                    <a:pt x="936" y="32"/>
                    <a:pt x="781" y="96"/>
                  </a:cubicBezTo>
                  <a:cubicBezTo>
                    <a:pt x="307" y="293"/>
                    <a:pt x="0" y="754"/>
                    <a:pt x="0" y="1264"/>
                  </a:cubicBezTo>
                  <a:cubicBezTo>
                    <a:pt x="0" y="1776"/>
                    <a:pt x="307" y="2236"/>
                    <a:pt x="781" y="2431"/>
                  </a:cubicBezTo>
                  <a:cubicBezTo>
                    <a:pt x="937" y="2496"/>
                    <a:pt x="1101" y="2528"/>
                    <a:pt x="1264" y="2528"/>
                  </a:cubicBezTo>
                  <a:cubicBezTo>
                    <a:pt x="1592" y="2528"/>
                    <a:pt x="1915" y="2399"/>
                    <a:pt x="2158" y="2156"/>
                  </a:cubicBezTo>
                  <a:cubicBezTo>
                    <a:pt x="2650" y="1664"/>
                    <a:pt x="2650" y="864"/>
                    <a:pt x="2158" y="371"/>
                  </a:cubicBezTo>
                  <a:cubicBezTo>
                    <a:pt x="1914" y="129"/>
                    <a:pt x="1591" y="1"/>
                    <a:pt x="1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63"/>
            <p:cNvSpPr/>
            <p:nvPr/>
          </p:nvSpPr>
          <p:spPr>
            <a:xfrm>
              <a:off x="6596575" y="5002200"/>
              <a:ext cx="57050" cy="53925"/>
            </a:xfrm>
            <a:custGeom>
              <a:avLst/>
              <a:gdLst/>
              <a:ahLst/>
              <a:cxnLst/>
              <a:rect l="l" t="t" r="r" b="b"/>
              <a:pathLst>
                <a:path w="2282" h="2157" extrusionOk="0">
                  <a:moveTo>
                    <a:pt x="1789" y="1"/>
                  </a:moveTo>
                  <a:lnTo>
                    <a:pt x="1" y="1786"/>
                  </a:lnTo>
                  <a:cubicBezTo>
                    <a:pt x="247" y="2033"/>
                    <a:pt x="570" y="2156"/>
                    <a:pt x="894" y="2156"/>
                  </a:cubicBezTo>
                  <a:cubicBezTo>
                    <a:pt x="1217" y="2156"/>
                    <a:pt x="1541" y="2033"/>
                    <a:pt x="1789" y="1786"/>
                  </a:cubicBezTo>
                  <a:cubicBezTo>
                    <a:pt x="2281" y="1294"/>
                    <a:pt x="2281" y="494"/>
                    <a:pt x="17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63"/>
            <p:cNvSpPr/>
            <p:nvPr/>
          </p:nvSpPr>
          <p:spPr>
            <a:xfrm>
              <a:off x="6690225" y="4992950"/>
              <a:ext cx="66300" cy="63200"/>
            </a:xfrm>
            <a:custGeom>
              <a:avLst/>
              <a:gdLst/>
              <a:ahLst/>
              <a:cxnLst/>
              <a:rect l="l" t="t" r="r" b="b"/>
              <a:pathLst>
                <a:path w="2652" h="2528" extrusionOk="0">
                  <a:moveTo>
                    <a:pt x="1264" y="1"/>
                  </a:moveTo>
                  <a:cubicBezTo>
                    <a:pt x="1102" y="1"/>
                    <a:pt x="938" y="32"/>
                    <a:pt x="781" y="96"/>
                  </a:cubicBezTo>
                  <a:cubicBezTo>
                    <a:pt x="310" y="293"/>
                    <a:pt x="1" y="754"/>
                    <a:pt x="1" y="1264"/>
                  </a:cubicBezTo>
                  <a:cubicBezTo>
                    <a:pt x="1" y="1776"/>
                    <a:pt x="310" y="2236"/>
                    <a:pt x="781" y="2431"/>
                  </a:cubicBezTo>
                  <a:cubicBezTo>
                    <a:pt x="938" y="2496"/>
                    <a:pt x="1103" y="2528"/>
                    <a:pt x="1266" y="2528"/>
                  </a:cubicBezTo>
                  <a:cubicBezTo>
                    <a:pt x="1595" y="2528"/>
                    <a:pt x="1917" y="2399"/>
                    <a:pt x="2158" y="2156"/>
                  </a:cubicBezTo>
                  <a:cubicBezTo>
                    <a:pt x="2651" y="1664"/>
                    <a:pt x="2651" y="864"/>
                    <a:pt x="2158" y="371"/>
                  </a:cubicBezTo>
                  <a:cubicBezTo>
                    <a:pt x="1917" y="129"/>
                    <a:pt x="1593" y="1"/>
                    <a:pt x="1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63"/>
            <p:cNvSpPr/>
            <p:nvPr/>
          </p:nvSpPr>
          <p:spPr>
            <a:xfrm>
              <a:off x="6699525" y="5002200"/>
              <a:ext cx="57000" cy="53925"/>
            </a:xfrm>
            <a:custGeom>
              <a:avLst/>
              <a:gdLst/>
              <a:ahLst/>
              <a:cxnLst/>
              <a:rect l="l" t="t" r="r" b="b"/>
              <a:pathLst>
                <a:path w="2280" h="2157" extrusionOk="0">
                  <a:moveTo>
                    <a:pt x="1786" y="1"/>
                  </a:moveTo>
                  <a:lnTo>
                    <a:pt x="1" y="1786"/>
                  </a:lnTo>
                  <a:cubicBezTo>
                    <a:pt x="247" y="2033"/>
                    <a:pt x="570" y="2156"/>
                    <a:pt x="894" y="2156"/>
                  </a:cubicBezTo>
                  <a:cubicBezTo>
                    <a:pt x="1217" y="2156"/>
                    <a:pt x="1540" y="2033"/>
                    <a:pt x="1786" y="1786"/>
                  </a:cubicBezTo>
                  <a:cubicBezTo>
                    <a:pt x="2279" y="1294"/>
                    <a:pt x="2279" y="494"/>
                    <a:pt x="1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63"/>
            <p:cNvSpPr/>
            <p:nvPr/>
          </p:nvSpPr>
          <p:spPr>
            <a:xfrm>
              <a:off x="6793175" y="4992950"/>
              <a:ext cx="66225" cy="63200"/>
            </a:xfrm>
            <a:custGeom>
              <a:avLst/>
              <a:gdLst/>
              <a:ahLst/>
              <a:cxnLst/>
              <a:rect l="l" t="t" r="r" b="b"/>
              <a:pathLst>
                <a:path w="2649" h="2528" extrusionOk="0">
                  <a:moveTo>
                    <a:pt x="1263" y="1"/>
                  </a:moveTo>
                  <a:cubicBezTo>
                    <a:pt x="1100" y="1"/>
                    <a:pt x="937" y="32"/>
                    <a:pt x="781" y="96"/>
                  </a:cubicBezTo>
                  <a:cubicBezTo>
                    <a:pt x="308" y="293"/>
                    <a:pt x="1" y="754"/>
                    <a:pt x="1" y="1264"/>
                  </a:cubicBezTo>
                  <a:cubicBezTo>
                    <a:pt x="1" y="1776"/>
                    <a:pt x="308" y="2236"/>
                    <a:pt x="781" y="2431"/>
                  </a:cubicBezTo>
                  <a:cubicBezTo>
                    <a:pt x="938" y="2496"/>
                    <a:pt x="1102" y="2528"/>
                    <a:pt x="1264" y="2528"/>
                  </a:cubicBezTo>
                  <a:cubicBezTo>
                    <a:pt x="1592" y="2528"/>
                    <a:pt x="1915" y="2399"/>
                    <a:pt x="2156" y="2156"/>
                  </a:cubicBezTo>
                  <a:cubicBezTo>
                    <a:pt x="2649" y="1664"/>
                    <a:pt x="2649" y="864"/>
                    <a:pt x="2156" y="371"/>
                  </a:cubicBezTo>
                  <a:cubicBezTo>
                    <a:pt x="1914" y="129"/>
                    <a:pt x="1591" y="1"/>
                    <a:pt x="1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63"/>
            <p:cNvSpPr/>
            <p:nvPr/>
          </p:nvSpPr>
          <p:spPr>
            <a:xfrm>
              <a:off x="6802425" y="5002200"/>
              <a:ext cx="56975" cy="53925"/>
            </a:xfrm>
            <a:custGeom>
              <a:avLst/>
              <a:gdLst/>
              <a:ahLst/>
              <a:cxnLst/>
              <a:rect l="l" t="t" r="r" b="b"/>
              <a:pathLst>
                <a:path w="2279" h="2157" extrusionOk="0">
                  <a:moveTo>
                    <a:pt x="1786" y="1"/>
                  </a:moveTo>
                  <a:lnTo>
                    <a:pt x="1" y="1786"/>
                  </a:lnTo>
                  <a:cubicBezTo>
                    <a:pt x="247" y="2033"/>
                    <a:pt x="570" y="2156"/>
                    <a:pt x="893" y="2156"/>
                  </a:cubicBezTo>
                  <a:cubicBezTo>
                    <a:pt x="1216" y="2156"/>
                    <a:pt x="1540" y="2033"/>
                    <a:pt x="1786" y="1786"/>
                  </a:cubicBezTo>
                  <a:cubicBezTo>
                    <a:pt x="2279" y="1294"/>
                    <a:pt x="2279" y="494"/>
                    <a:pt x="1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9" name="Google Shape;2399;p63"/>
          <p:cNvGrpSpPr/>
          <p:nvPr/>
        </p:nvGrpSpPr>
        <p:grpSpPr>
          <a:xfrm>
            <a:off x="7889350" y="729025"/>
            <a:ext cx="572375" cy="587175"/>
            <a:chOff x="201400" y="3973288"/>
            <a:chExt cx="572375" cy="587175"/>
          </a:xfrm>
        </p:grpSpPr>
        <p:sp>
          <p:nvSpPr>
            <p:cNvPr id="2400" name="Google Shape;2400;p63"/>
            <p:cNvSpPr/>
            <p:nvPr/>
          </p:nvSpPr>
          <p:spPr>
            <a:xfrm>
              <a:off x="361850" y="3973288"/>
              <a:ext cx="27150" cy="22075"/>
            </a:xfrm>
            <a:custGeom>
              <a:avLst/>
              <a:gdLst/>
              <a:ahLst/>
              <a:cxnLst/>
              <a:rect l="l" t="t" r="r" b="b"/>
              <a:pathLst>
                <a:path w="1086" h="883" extrusionOk="0">
                  <a:moveTo>
                    <a:pt x="761" y="1"/>
                  </a:moveTo>
                  <a:lnTo>
                    <a:pt x="0" y="550"/>
                  </a:lnTo>
                  <a:lnTo>
                    <a:pt x="1086" y="883"/>
                  </a:lnTo>
                  <a:lnTo>
                    <a:pt x="7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63"/>
            <p:cNvSpPr/>
            <p:nvPr/>
          </p:nvSpPr>
          <p:spPr>
            <a:xfrm>
              <a:off x="389350" y="3981738"/>
              <a:ext cx="27150" cy="22075"/>
            </a:xfrm>
            <a:custGeom>
              <a:avLst/>
              <a:gdLst/>
              <a:ahLst/>
              <a:cxnLst/>
              <a:rect l="l" t="t" r="r" b="b"/>
              <a:pathLst>
                <a:path w="1086" h="883" extrusionOk="0">
                  <a:moveTo>
                    <a:pt x="764" y="0"/>
                  </a:moveTo>
                  <a:lnTo>
                    <a:pt x="1" y="549"/>
                  </a:lnTo>
                  <a:lnTo>
                    <a:pt x="1086" y="882"/>
                  </a:lnTo>
                  <a:lnTo>
                    <a:pt x="7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63"/>
            <p:cNvSpPr/>
            <p:nvPr/>
          </p:nvSpPr>
          <p:spPr>
            <a:xfrm>
              <a:off x="664625" y="4066138"/>
              <a:ext cx="27175" cy="22025"/>
            </a:xfrm>
            <a:custGeom>
              <a:avLst/>
              <a:gdLst/>
              <a:ahLst/>
              <a:cxnLst/>
              <a:rect l="l" t="t" r="r" b="b"/>
              <a:pathLst>
                <a:path w="1087" h="881" extrusionOk="0">
                  <a:moveTo>
                    <a:pt x="762" y="1"/>
                  </a:moveTo>
                  <a:lnTo>
                    <a:pt x="1" y="548"/>
                  </a:lnTo>
                  <a:lnTo>
                    <a:pt x="1086" y="880"/>
                  </a:lnTo>
                  <a:lnTo>
                    <a:pt x="773" y="29"/>
                  </a:lnTo>
                  <a:lnTo>
                    <a:pt x="7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63"/>
            <p:cNvSpPr/>
            <p:nvPr/>
          </p:nvSpPr>
          <p:spPr>
            <a:xfrm>
              <a:off x="609575" y="4049288"/>
              <a:ext cx="27150" cy="22000"/>
            </a:xfrm>
            <a:custGeom>
              <a:avLst/>
              <a:gdLst/>
              <a:ahLst/>
              <a:cxnLst/>
              <a:rect l="l" t="t" r="r" b="b"/>
              <a:pathLst>
                <a:path w="1086" h="880" extrusionOk="0">
                  <a:moveTo>
                    <a:pt x="761" y="0"/>
                  </a:moveTo>
                  <a:lnTo>
                    <a:pt x="0" y="547"/>
                  </a:lnTo>
                  <a:lnTo>
                    <a:pt x="1085" y="880"/>
                  </a:lnTo>
                  <a:lnTo>
                    <a:pt x="7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63"/>
            <p:cNvSpPr/>
            <p:nvPr/>
          </p:nvSpPr>
          <p:spPr>
            <a:xfrm>
              <a:off x="582000" y="4040788"/>
              <a:ext cx="27150" cy="22075"/>
            </a:xfrm>
            <a:custGeom>
              <a:avLst/>
              <a:gdLst/>
              <a:ahLst/>
              <a:cxnLst/>
              <a:rect l="l" t="t" r="r" b="b"/>
              <a:pathLst>
                <a:path w="1086" h="883" extrusionOk="0">
                  <a:moveTo>
                    <a:pt x="764" y="1"/>
                  </a:moveTo>
                  <a:lnTo>
                    <a:pt x="1" y="550"/>
                  </a:lnTo>
                  <a:lnTo>
                    <a:pt x="1086" y="883"/>
                  </a:lnTo>
                  <a:lnTo>
                    <a:pt x="7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63"/>
            <p:cNvSpPr/>
            <p:nvPr/>
          </p:nvSpPr>
          <p:spPr>
            <a:xfrm>
              <a:off x="692150" y="4074563"/>
              <a:ext cx="27150" cy="22025"/>
            </a:xfrm>
            <a:custGeom>
              <a:avLst/>
              <a:gdLst/>
              <a:ahLst/>
              <a:cxnLst/>
              <a:rect l="l" t="t" r="r" b="b"/>
              <a:pathLst>
                <a:path w="1086" h="881" extrusionOk="0">
                  <a:moveTo>
                    <a:pt x="763" y="1"/>
                  </a:moveTo>
                  <a:lnTo>
                    <a:pt x="0" y="548"/>
                  </a:lnTo>
                  <a:lnTo>
                    <a:pt x="1085" y="881"/>
                  </a:lnTo>
                  <a:lnTo>
                    <a:pt x="1077" y="857"/>
                  </a:lnTo>
                  <a:lnTo>
                    <a:pt x="7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63"/>
            <p:cNvSpPr/>
            <p:nvPr/>
          </p:nvSpPr>
          <p:spPr>
            <a:xfrm>
              <a:off x="718525" y="4082688"/>
              <a:ext cx="27150" cy="22000"/>
            </a:xfrm>
            <a:custGeom>
              <a:avLst/>
              <a:gdLst/>
              <a:ahLst/>
              <a:cxnLst/>
              <a:rect l="l" t="t" r="r" b="b"/>
              <a:pathLst>
                <a:path w="1086" h="880" extrusionOk="0">
                  <a:moveTo>
                    <a:pt x="761" y="0"/>
                  </a:moveTo>
                  <a:lnTo>
                    <a:pt x="22" y="532"/>
                  </a:lnTo>
                  <a:lnTo>
                    <a:pt x="0" y="547"/>
                  </a:lnTo>
                  <a:lnTo>
                    <a:pt x="1085" y="880"/>
                  </a:lnTo>
                  <a:lnTo>
                    <a:pt x="7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63"/>
            <p:cNvSpPr/>
            <p:nvPr/>
          </p:nvSpPr>
          <p:spPr>
            <a:xfrm>
              <a:off x="746025" y="4091113"/>
              <a:ext cx="27200" cy="22025"/>
            </a:xfrm>
            <a:custGeom>
              <a:avLst/>
              <a:gdLst/>
              <a:ahLst/>
              <a:cxnLst/>
              <a:rect l="l" t="t" r="r" b="b"/>
              <a:pathLst>
                <a:path w="1088" h="881" extrusionOk="0">
                  <a:moveTo>
                    <a:pt x="763" y="0"/>
                  </a:moveTo>
                  <a:lnTo>
                    <a:pt x="0" y="547"/>
                  </a:lnTo>
                  <a:lnTo>
                    <a:pt x="1088" y="880"/>
                  </a:lnTo>
                  <a:lnTo>
                    <a:pt x="1088" y="880"/>
                  </a:lnTo>
                  <a:lnTo>
                    <a:pt x="7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63"/>
            <p:cNvSpPr/>
            <p:nvPr/>
          </p:nvSpPr>
          <p:spPr>
            <a:xfrm>
              <a:off x="637075" y="4057713"/>
              <a:ext cx="27150" cy="22025"/>
            </a:xfrm>
            <a:custGeom>
              <a:avLst/>
              <a:gdLst/>
              <a:ahLst/>
              <a:cxnLst/>
              <a:rect l="l" t="t" r="r" b="b"/>
              <a:pathLst>
                <a:path w="1086" h="881" extrusionOk="0">
                  <a:moveTo>
                    <a:pt x="761" y="0"/>
                  </a:moveTo>
                  <a:lnTo>
                    <a:pt x="1" y="547"/>
                  </a:lnTo>
                  <a:lnTo>
                    <a:pt x="1086" y="880"/>
                  </a:lnTo>
                  <a:lnTo>
                    <a:pt x="7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63"/>
            <p:cNvSpPr/>
            <p:nvPr/>
          </p:nvSpPr>
          <p:spPr>
            <a:xfrm>
              <a:off x="444425" y="3998588"/>
              <a:ext cx="27100" cy="22075"/>
            </a:xfrm>
            <a:custGeom>
              <a:avLst/>
              <a:gdLst/>
              <a:ahLst/>
              <a:cxnLst/>
              <a:rect l="l" t="t" r="r" b="b"/>
              <a:pathLst>
                <a:path w="1084" h="883" extrusionOk="0">
                  <a:moveTo>
                    <a:pt x="761" y="1"/>
                  </a:moveTo>
                  <a:lnTo>
                    <a:pt x="0" y="550"/>
                  </a:lnTo>
                  <a:lnTo>
                    <a:pt x="1083" y="883"/>
                  </a:lnTo>
                  <a:lnTo>
                    <a:pt x="7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63"/>
            <p:cNvSpPr/>
            <p:nvPr/>
          </p:nvSpPr>
          <p:spPr>
            <a:xfrm>
              <a:off x="416850" y="3990163"/>
              <a:ext cx="27175" cy="22075"/>
            </a:xfrm>
            <a:custGeom>
              <a:avLst/>
              <a:gdLst/>
              <a:ahLst/>
              <a:cxnLst/>
              <a:rect l="l" t="t" r="r" b="b"/>
              <a:pathLst>
                <a:path w="1087" h="883" extrusionOk="0">
                  <a:moveTo>
                    <a:pt x="764" y="0"/>
                  </a:moveTo>
                  <a:lnTo>
                    <a:pt x="1" y="549"/>
                  </a:lnTo>
                  <a:lnTo>
                    <a:pt x="1086" y="882"/>
                  </a:lnTo>
                  <a:lnTo>
                    <a:pt x="1086" y="882"/>
                  </a:lnTo>
                  <a:lnTo>
                    <a:pt x="7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63"/>
            <p:cNvSpPr/>
            <p:nvPr/>
          </p:nvSpPr>
          <p:spPr>
            <a:xfrm>
              <a:off x="554500" y="4032363"/>
              <a:ext cx="27150" cy="22075"/>
            </a:xfrm>
            <a:custGeom>
              <a:avLst/>
              <a:gdLst/>
              <a:ahLst/>
              <a:cxnLst/>
              <a:rect l="l" t="t" r="r" b="b"/>
              <a:pathLst>
                <a:path w="1086" h="883" extrusionOk="0">
                  <a:moveTo>
                    <a:pt x="761" y="1"/>
                  </a:moveTo>
                  <a:lnTo>
                    <a:pt x="1" y="550"/>
                  </a:lnTo>
                  <a:lnTo>
                    <a:pt x="1086" y="883"/>
                  </a:lnTo>
                  <a:lnTo>
                    <a:pt x="7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63"/>
            <p:cNvSpPr/>
            <p:nvPr/>
          </p:nvSpPr>
          <p:spPr>
            <a:xfrm>
              <a:off x="471925" y="4007063"/>
              <a:ext cx="27150" cy="22025"/>
            </a:xfrm>
            <a:custGeom>
              <a:avLst/>
              <a:gdLst/>
              <a:ahLst/>
              <a:cxnLst/>
              <a:rect l="l" t="t" r="r" b="b"/>
              <a:pathLst>
                <a:path w="1086" h="881" extrusionOk="0">
                  <a:moveTo>
                    <a:pt x="762" y="1"/>
                  </a:moveTo>
                  <a:lnTo>
                    <a:pt x="1" y="548"/>
                  </a:lnTo>
                  <a:lnTo>
                    <a:pt x="1086" y="881"/>
                  </a:lnTo>
                  <a:lnTo>
                    <a:pt x="7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63"/>
            <p:cNvSpPr/>
            <p:nvPr/>
          </p:nvSpPr>
          <p:spPr>
            <a:xfrm>
              <a:off x="499425" y="4015513"/>
              <a:ext cx="27175" cy="22000"/>
            </a:xfrm>
            <a:custGeom>
              <a:avLst/>
              <a:gdLst/>
              <a:ahLst/>
              <a:cxnLst/>
              <a:rect l="l" t="t" r="r" b="b"/>
              <a:pathLst>
                <a:path w="1087" h="880" extrusionOk="0">
                  <a:moveTo>
                    <a:pt x="762" y="0"/>
                  </a:moveTo>
                  <a:lnTo>
                    <a:pt x="1" y="547"/>
                  </a:lnTo>
                  <a:lnTo>
                    <a:pt x="1086" y="880"/>
                  </a:lnTo>
                  <a:lnTo>
                    <a:pt x="7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63"/>
            <p:cNvSpPr/>
            <p:nvPr/>
          </p:nvSpPr>
          <p:spPr>
            <a:xfrm>
              <a:off x="526950" y="4023938"/>
              <a:ext cx="27150" cy="22025"/>
            </a:xfrm>
            <a:custGeom>
              <a:avLst/>
              <a:gdLst/>
              <a:ahLst/>
              <a:cxnLst/>
              <a:rect l="l" t="t" r="r" b="b"/>
              <a:pathLst>
                <a:path w="1086" h="881" extrusionOk="0">
                  <a:moveTo>
                    <a:pt x="763" y="0"/>
                  </a:moveTo>
                  <a:lnTo>
                    <a:pt x="0" y="547"/>
                  </a:lnTo>
                  <a:lnTo>
                    <a:pt x="1085" y="880"/>
                  </a:lnTo>
                  <a:lnTo>
                    <a:pt x="7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63"/>
            <p:cNvSpPr/>
            <p:nvPr/>
          </p:nvSpPr>
          <p:spPr>
            <a:xfrm>
              <a:off x="613125" y="4538413"/>
              <a:ext cx="27100" cy="22050"/>
            </a:xfrm>
            <a:custGeom>
              <a:avLst/>
              <a:gdLst/>
              <a:ahLst/>
              <a:cxnLst/>
              <a:rect l="l" t="t" r="r" b="b"/>
              <a:pathLst>
                <a:path w="1084" h="882" extrusionOk="0">
                  <a:moveTo>
                    <a:pt x="1" y="0"/>
                  </a:moveTo>
                  <a:lnTo>
                    <a:pt x="323" y="882"/>
                  </a:lnTo>
                  <a:lnTo>
                    <a:pt x="1084" y="333"/>
                  </a:lnTo>
                  <a:lnTo>
                    <a:pt x="1" y="0"/>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63"/>
            <p:cNvSpPr/>
            <p:nvPr/>
          </p:nvSpPr>
          <p:spPr>
            <a:xfrm>
              <a:off x="585575" y="4529963"/>
              <a:ext cx="27150" cy="22075"/>
            </a:xfrm>
            <a:custGeom>
              <a:avLst/>
              <a:gdLst/>
              <a:ahLst/>
              <a:cxnLst/>
              <a:rect l="l" t="t" r="r" b="b"/>
              <a:pathLst>
                <a:path w="1086" h="883" extrusionOk="0">
                  <a:moveTo>
                    <a:pt x="1" y="1"/>
                  </a:moveTo>
                  <a:lnTo>
                    <a:pt x="325" y="883"/>
                  </a:lnTo>
                  <a:lnTo>
                    <a:pt x="1086" y="334"/>
                  </a:lnTo>
                  <a:lnTo>
                    <a:pt x="1"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63"/>
            <p:cNvSpPr/>
            <p:nvPr/>
          </p:nvSpPr>
          <p:spPr>
            <a:xfrm>
              <a:off x="558075" y="4521538"/>
              <a:ext cx="27150" cy="22075"/>
            </a:xfrm>
            <a:custGeom>
              <a:avLst/>
              <a:gdLst/>
              <a:ahLst/>
              <a:cxnLst/>
              <a:rect l="l" t="t" r="r" b="b"/>
              <a:pathLst>
                <a:path w="1086" h="883" extrusionOk="0">
                  <a:moveTo>
                    <a:pt x="0" y="1"/>
                  </a:moveTo>
                  <a:lnTo>
                    <a:pt x="324" y="883"/>
                  </a:lnTo>
                  <a:lnTo>
                    <a:pt x="1085" y="333"/>
                  </a:lnTo>
                  <a:lnTo>
                    <a:pt x="0"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63"/>
            <p:cNvSpPr/>
            <p:nvPr/>
          </p:nvSpPr>
          <p:spPr>
            <a:xfrm>
              <a:off x="337900" y="4454038"/>
              <a:ext cx="27150" cy="22075"/>
            </a:xfrm>
            <a:custGeom>
              <a:avLst/>
              <a:gdLst/>
              <a:ahLst/>
              <a:cxnLst/>
              <a:rect l="l" t="t" r="r" b="b"/>
              <a:pathLst>
                <a:path w="1086" h="883" extrusionOk="0">
                  <a:moveTo>
                    <a:pt x="1" y="1"/>
                  </a:moveTo>
                  <a:lnTo>
                    <a:pt x="323" y="883"/>
                  </a:lnTo>
                  <a:lnTo>
                    <a:pt x="1086" y="334"/>
                  </a:lnTo>
                  <a:lnTo>
                    <a:pt x="1"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63"/>
            <p:cNvSpPr/>
            <p:nvPr/>
          </p:nvSpPr>
          <p:spPr>
            <a:xfrm>
              <a:off x="365425" y="4462463"/>
              <a:ext cx="27150" cy="22075"/>
            </a:xfrm>
            <a:custGeom>
              <a:avLst/>
              <a:gdLst/>
              <a:ahLst/>
              <a:cxnLst/>
              <a:rect l="l" t="t" r="r" b="b"/>
              <a:pathLst>
                <a:path w="1086" h="883" extrusionOk="0">
                  <a:moveTo>
                    <a:pt x="0" y="1"/>
                  </a:moveTo>
                  <a:lnTo>
                    <a:pt x="324" y="883"/>
                  </a:lnTo>
                  <a:lnTo>
                    <a:pt x="1085" y="334"/>
                  </a:lnTo>
                  <a:lnTo>
                    <a:pt x="0"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63"/>
            <p:cNvSpPr/>
            <p:nvPr/>
          </p:nvSpPr>
          <p:spPr>
            <a:xfrm>
              <a:off x="310350" y="4445613"/>
              <a:ext cx="27150" cy="22025"/>
            </a:xfrm>
            <a:custGeom>
              <a:avLst/>
              <a:gdLst/>
              <a:ahLst/>
              <a:cxnLst/>
              <a:rect l="l" t="t" r="r" b="b"/>
              <a:pathLst>
                <a:path w="1086" h="881" extrusionOk="0">
                  <a:moveTo>
                    <a:pt x="0" y="1"/>
                  </a:moveTo>
                  <a:lnTo>
                    <a:pt x="325" y="880"/>
                  </a:lnTo>
                  <a:lnTo>
                    <a:pt x="1085" y="333"/>
                  </a:lnTo>
                  <a:lnTo>
                    <a:pt x="0"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63"/>
            <p:cNvSpPr/>
            <p:nvPr/>
          </p:nvSpPr>
          <p:spPr>
            <a:xfrm>
              <a:off x="503050" y="4504688"/>
              <a:ext cx="27150" cy="22075"/>
            </a:xfrm>
            <a:custGeom>
              <a:avLst/>
              <a:gdLst/>
              <a:ahLst/>
              <a:cxnLst/>
              <a:rect l="l" t="t" r="r" b="b"/>
              <a:pathLst>
                <a:path w="1086" h="883" extrusionOk="0">
                  <a:moveTo>
                    <a:pt x="1" y="0"/>
                  </a:moveTo>
                  <a:lnTo>
                    <a:pt x="323" y="882"/>
                  </a:lnTo>
                  <a:lnTo>
                    <a:pt x="1086" y="333"/>
                  </a:lnTo>
                  <a:lnTo>
                    <a:pt x="1" y="0"/>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63"/>
            <p:cNvSpPr/>
            <p:nvPr/>
          </p:nvSpPr>
          <p:spPr>
            <a:xfrm>
              <a:off x="530550" y="4513113"/>
              <a:ext cx="27175" cy="22075"/>
            </a:xfrm>
            <a:custGeom>
              <a:avLst/>
              <a:gdLst/>
              <a:ahLst/>
              <a:cxnLst/>
              <a:rect l="l" t="t" r="r" b="b"/>
              <a:pathLst>
                <a:path w="1087" h="883" extrusionOk="0">
                  <a:moveTo>
                    <a:pt x="1" y="0"/>
                  </a:moveTo>
                  <a:lnTo>
                    <a:pt x="325" y="882"/>
                  </a:lnTo>
                  <a:lnTo>
                    <a:pt x="1086" y="333"/>
                  </a:lnTo>
                  <a:lnTo>
                    <a:pt x="1" y="0"/>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63"/>
            <p:cNvSpPr/>
            <p:nvPr/>
          </p:nvSpPr>
          <p:spPr>
            <a:xfrm>
              <a:off x="392925" y="4470913"/>
              <a:ext cx="27200" cy="22075"/>
            </a:xfrm>
            <a:custGeom>
              <a:avLst/>
              <a:gdLst/>
              <a:ahLst/>
              <a:cxnLst/>
              <a:rect l="l" t="t" r="r" b="b"/>
              <a:pathLst>
                <a:path w="1088" h="883" extrusionOk="0">
                  <a:moveTo>
                    <a:pt x="0" y="0"/>
                  </a:moveTo>
                  <a:lnTo>
                    <a:pt x="325" y="882"/>
                  </a:lnTo>
                  <a:lnTo>
                    <a:pt x="1088" y="333"/>
                  </a:lnTo>
                  <a:lnTo>
                    <a:pt x="0" y="0"/>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63"/>
            <p:cNvSpPr/>
            <p:nvPr/>
          </p:nvSpPr>
          <p:spPr>
            <a:xfrm>
              <a:off x="475550" y="4496238"/>
              <a:ext cx="27150" cy="22025"/>
            </a:xfrm>
            <a:custGeom>
              <a:avLst/>
              <a:gdLst/>
              <a:ahLst/>
              <a:cxnLst/>
              <a:rect l="l" t="t" r="r" b="b"/>
              <a:pathLst>
                <a:path w="1086" h="881" extrusionOk="0">
                  <a:moveTo>
                    <a:pt x="0" y="1"/>
                  </a:moveTo>
                  <a:lnTo>
                    <a:pt x="323" y="881"/>
                  </a:lnTo>
                  <a:lnTo>
                    <a:pt x="1086" y="334"/>
                  </a:lnTo>
                  <a:lnTo>
                    <a:pt x="0"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63"/>
            <p:cNvSpPr/>
            <p:nvPr/>
          </p:nvSpPr>
          <p:spPr>
            <a:xfrm>
              <a:off x="448000" y="4487813"/>
              <a:ext cx="27150" cy="22025"/>
            </a:xfrm>
            <a:custGeom>
              <a:avLst/>
              <a:gdLst/>
              <a:ahLst/>
              <a:cxnLst/>
              <a:rect l="l" t="t" r="r" b="b"/>
              <a:pathLst>
                <a:path w="1086" h="881" extrusionOk="0">
                  <a:moveTo>
                    <a:pt x="0" y="1"/>
                  </a:moveTo>
                  <a:lnTo>
                    <a:pt x="324" y="881"/>
                  </a:lnTo>
                  <a:lnTo>
                    <a:pt x="1085" y="334"/>
                  </a:lnTo>
                  <a:lnTo>
                    <a:pt x="0"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63"/>
            <p:cNvSpPr/>
            <p:nvPr/>
          </p:nvSpPr>
          <p:spPr>
            <a:xfrm>
              <a:off x="420475" y="4479388"/>
              <a:ext cx="27150" cy="22025"/>
            </a:xfrm>
            <a:custGeom>
              <a:avLst/>
              <a:gdLst/>
              <a:ahLst/>
              <a:cxnLst/>
              <a:rect l="l" t="t" r="r" b="b"/>
              <a:pathLst>
                <a:path w="1086" h="881" extrusionOk="0">
                  <a:moveTo>
                    <a:pt x="1" y="1"/>
                  </a:moveTo>
                  <a:lnTo>
                    <a:pt x="325" y="880"/>
                  </a:lnTo>
                  <a:lnTo>
                    <a:pt x="1086" y="331"/>
                  </a:lnTo>
                  <a:lnTo>
                    <a:pt x="1"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63"/>
            <p:cNvSpPr/>
            <p:nvPr/>
          </p:nvSpPr>
          <p:spPr>
            <a:xfrm>
              <a:off x="201400" y="3978538"/>
              <a:ext cx="572375" cy="568375"/>
            </a:xfrm>
            <a:custGeom>
              <a:avLst/>
              <a:gdLst/>
              <a:ahLst/>
              <a:cxnLst/>
              <a:rect l="l" t="t" r="r" b="b"/>
              <a:pathLst>
                <a:path w="22895" h="22735" extrusionOk="0">
                  <a:moveTo>
                    <a:pt x="5320" y="1"/>
                  </a:moveTo>
                  <a:cubicBezTo>
                    <a:pt x="502" y="15711"/>
                    <a:pt x="4847" y="1540"/>
                    <a:pt x="158" y="16831"/>
                  </a:cubicBezTo>
                  <a:lnTo>
                    <a:pt x="1" y="17345"/>
                  </a:lnTo>
                  <a:lnTo>
                    <a:pt x="17577" y="22734"/>
                  </a:lnTo>
                  <a:lnTo>
                    <a:pt x="22894" y="5390"/>
                  </a:lnTo>
                  <a:lnTo>
                    <a:pt x="6403" y="334"/>
                  </a:lnTo>
                  <a:lnTo>
                    <a:pt x="53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63"/>
            <p:cNvSpPr/>
            <p:nvPr/>
          </p:nvSpPr>
          <p:spPr>
            <a:xfrm>
              <a:off x="247650" y="4028138"/>
              <a:ext cx="479850" cy="469225"/>
            </a:xfrm>
            <a:custGeom>
              <a:avLst/>
              <a:gdLst/>
              <a:ahLst/>
              <a:cxnLst/>
              <a:rect l="l" t="t" r="r" b="b"/>
              <a:pathLst>
                <a:path w="19194" h="18769" extrusionOk="0">
                  <a:moveTo>
                    <a:pt x="5189" y="1"/>
                  </a:moveTo>
                  <a:cubicBezTo>
                    <a:pt x="4662" y="1"/>
                    <a:pt x="4175" y="342"/>
                    <a:pt x="4013" y="872"/>
                  </a:cubicBezTo>
                  <a:lnTo>
                    <a:pt x="200" y="13304"/>
                  </a:lnTo>
                  <a:cubicBezTo>
                    <a:pt x="1" y="13954"/>
                    <a:pt x="366" y="14644"/>
                    <a:pt x="1015" y="14843"/>
                  </a:cubicBezTo>
                  <a:lnTo>
                    <a:pt x="13645" y="18714"/>
                  </a:lnTo>
                  <a:cubicBezTo>
                    <a:pt x="13765" y="18751"/>
                    <a:pt x="13887" y="18768"/>
                    <a:pt x="14006" y="18768"/>
                  </a:cubicBezTo>
                  <a:cubicBezTo>
                    <a:pt x="14533" y="18768"/>
                    <a:pt x="15020" y="18428"/>
                    <a:pt x="15184" y="17899"/>
                  </a:cubicBezTo>
                  <a:lnTo>
                    <a:pt x="16680" y="13020"/>
                  </a:lnTo>
                  <a:lnTo>
                    <a:pt x="16680" y="13020"/>
                  </a:lnTo>
                  <a:cubicBezTo>
                    <a:pt x="16679" y="13025"/>
                    <a:pt x="16678" y="13027"/>
                    <a:pt x="16678" y="13027"/>
                  </a:cubicBezTo>
                  <a:cubicBezTo>
                    <a:pt x="16677" y="13027"/>
                    <a:pt x="18223" y="7982"/>
                    <a:pt x="18995" y="5466"/>
                  </a:cubicBezTo>
                  <a:cubicBezTo>
                    <a:pt x="19194" y="4815"/>
                    <a:pt x="18829" y="4125"/>
                    <a:pt x="18178" y="3927"/>
                  </a:cubicBezTo>
                  <a:lnTo>
                    <a:pt x="5550" y="55"/>
                  </a:lnTo>
                  <a:cubicBezTo>
                    <a:pt x="5430" y="18"/>
                    <a:pt x="5308" y="1"/>
                    <a:pt x="51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63"/>
            <p:cNvSpPr/>
            <p:nvPr/>
          </p:nvSpPr>
          <p:spPr>
            <a:xfrm>
              <a:off x="328675" y="4103813"/>
              <a:ext cx="317825" cy="317875"/>
            </a:xfrm>
            <a:custGeom>
              <a:avLst/>
              <a:gdLst/>
              <a:ahLst/>
              <a:cxnLst/>
              <a:rect l="l" t="t" r="r" b="b"/>
              <a:pathLst>
                <a:path w="12713" h="12715" fill="none" extrusionOk="0">
                  <a:moveTo>
                    <a:pt x="11792" y="8024"/>
                  </a:moveTo>
                  <a:cubicBezTo>
                    <a:pt x="10871" y="11027"/>
                    <a:pt x="7691" y="12715"/>
                    <a:pt x="4689" y="11794"/>
                  </a:cubicBezTo>
                  <a:cubicBezTo>
                    <a:pt x="1686" y="10873"/>
                    <a:pt x="0" y="7693"/>
                    <a:pt x="921" y="4691"/>
                  </a:cubicBezTo>
                  <a:cubicBezTo>
                    <a:pt x="1840" y="1689"/>
                    <a:pt x="5022" y="0"/>
                    <a:pt x="8022" y="921"/>
                  </a:cubicBezTo>
                  <a:cubicBezTo>
                    <a:pt x="11024" y="1842"/>
                    <a:pt x="12713" y="5022"/>
                    <a:pt x="11792" y="8024"/>
                  </a:cubicBezTo>
                  <a:close/>
                </a:path>
              </a:pathLst>
            </a:custGeom>
            <a:solidFill>
              <a:schemeClr val="accent3"/>
            </a:solidFill>
            <a:ln w="18800" cap="flat" cmpd="sng">
              <a:solidFill>
                <a:schemeClr val="accent2"/>
              </a:solidFill>
              <a:prstDash val="solid"/>
              <a:miter lim="21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63"/>
            <p:cNvSpPr/>
            <p:nvPr/>
          </p:nvSpPr>
          <p:spPr>
            <a:xfrm>
              <a:off x="398875" y="4159038"/>
              <a:ext cx="115925" cy="76550"/>
            </a:xfrm>
            <a:custGeom>
              <a:avLst/>
              <a:gdLst/>
              <a:ahLst/>
              <a:cxnLst/>
              <a:rect l="l" t="t" r="r" b="b"/>
              <a:pathLst>
                <a:path w="4637" h="3062" fill="none" extrusionOk="0">
                  <a:moveTo>
                    <a:pt x="0" y="3061"/>
                  </a:moveTo>
                  <a:cubicBezTo>
                    <a:pt x="601" y="1101"/>
                    <a:pt x="2676" y="0"/>
                    <a:pt x="4637" y="601"/>
                  </a:cubicBezTo>
                </a:path>
              </a:pathLst>
            </a:custGeom>
            <a:noFill/>
            <a:ln w="18800" cap="rnd" cmpd="sng">
              <a:solidFill>
                <a:schemeClr val="accent2"/>
              </a:solidFill>
              <a:prstDash val="solid"/>
              <a:miter lim="21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63"/>
            <p:cNvSpPr/>
            <p:nvPr/>
          </p:nvSpPr>
          <p:spPr>
            <a:xfrm>
              <a:off x="230061" y="4420894"/>
              <a:ext cx="27150" cy="22075"/>
            </a:xfrm>
            <a:custGeom>
              <a:avLst/>
              <a:gdLst/>
              <a:ahLst/>
              <a:cxnLst/>
              <a:rect l="l" t="t" r="r" b="b"/>
              <a:pathLst>
                <a:path w="1086" h="883" extrusionOk="0">
                  <a:moveTo>
                    <a:pt x="1" y="1"/>
                  </a:moveTo>
                  <a:lnTo>
                    <a:pt x="323" y="883"/>
                  </a:lnTo>
                  <a:lnTo>
                    <a:pt x="1086" y="334"/>
                  </a:lnTo>
                  <a:lnTo>
                    <a:pt x="1"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63"/>
            <p:cNvSpPr/>
            <p:nvPr/>
          </p:nvSpPr>
          <p:spPr>
            <a:xfrm>
              <a:off x="257586" y="4429319"/>
              <a:ext cx="27150" cy="22075"/>
            </a:xfrm>
            <a:custGeom>
              <a:avLst/>
              <a:gdLst/>
              <a:ahLst/>
              <a:cxnLst/>
              <a:rect l="l" t="t" r="r" b="b"/>
              <a:pathLst>
                <a:path w="1086" h="883" extrusionOk="0">
                  <a:moveTo>
                    <a:pt x="0" y="1"/>
                  </a:moveTo>
                  <a:lnTo>
                    <a:pt x="324" y="883"/>
                  </a:lnTo>
                  <a:lnTo>
                    <a:pt x="1085" y="334"/>
                  </a:lnTo>
                  <a:lnTo>
                    <a:pt x="0"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63"/>
            <p:cNvSpPr/>
            <p:nvPr/>
          </p:nvSpPr>
          <p:spPr>
            <a:xfrm>
              <a:off x="202511" y="4412469"/>
              <a:ext cx="27150" cy="22025"/>
            </a:xfrm>
            <a:custGeom>
              <a:avLst/>
              <a:gdLst/>
              <a:ahLst/>
              <a:cxnLst/>
              <a:rect l="l" t="t" r="r" b="b"/>
              <a:pathLst>
                <a:path w="1086" h="881" extrusionOk="0">
                  <a:moveTo>
                    <a:pt x="0" y="1"/>
                  </a:moveTo>
                  <a:lnTo>
                    <a:pt x="325" y="880"/>
                  </a:lnTo>
                  <a:lnTo>
                    <a:pt x="1085" y="333"/>
                  </a:lnTo>
                  <a:lnTo>
                    <a:pt x="0"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63"/>
            <p:cNvSpPr/>
            <p:nvPr/>
          </p:nvSpPr>
          <p:spPr>
            <a:xfrm>
              <a:off x="285086" y="4437769"/>
              <a:ext cx="27200" cy="22075"/>
            </a:xfrm>
            <a:custGeom>
              <a:avLst/>
              <a:gdLst/>
              <a:ahLst/>
              <a:cxnLst/>
              <a:rect l="l" t="t" r="r" b="b"/>
              <a:pathLst>
                <a:path w="1088" h="883" extrusionOk="0">
                  <a:moveTo>
                    <a:pt x="0" y="0"/>
                  </a:moveTo>
                  <a:lnTo>
                    <a:pt x="325" y="882"/>
                  </a:lnTo>
                  <a:lnTo>
                    <a:pt x="1088" y="333"/>
                  </a:lnTo>
                  <a:lnTo>
                    <a:pt x="0" y="0"/>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Subtitle 4">
            <a:extLst>
              <a:ext uri="{FF2B5EF4-FFF2-40B4-BE49-F238E27FC236}">
                <a16:creationId xmlns:a16="http://schemas.microsoft.com/office/drawing/2014/main" id="{D8E47698-C2B3-423E-B399-D56463B4EECC}"/>
              </a:ext>
            </a:extLst>
          </p:cNvPr>
          <p:cNvSpPr>
            <a:spLocks noGrp="1"/>
          </p:cNvSpPr>
          <p:nvPr>
            <p:ph type="subTitle" idx="1"/>
          </p:nvPr>
        </p:nvSpPr>
        <p:spPr>
          <a:xfrm>
            <a:off x="327307" y="1255849"/>
            <a:ext cx="4666135" cy="1827000"/>
          </a:xfrm>
        </p:spPr>
        <p:txBody>
          <a:bodyPr/>
          <a:lstStyle/>
          <a:p>
            <a:pPr marL="139700" indent="0">
              <a:buNone/>
            </a:pPr>
            <a:r>
              <a:rPr lang="en-US" dirty="0"/>
              <a:t>(Alat </a:t>
            </a:r>
            <a:r>
              <a:rPr lang="en-US" dirty="0" err="1"/>
              <a:t>bantu</a:t>
            </a:r>
            <a:r>
              <a:rPr lang="en-US" dirty="0"/>
              <a:t> </a:t>
            </a:r>
            <a:r>
              <a:rPr lang="en-US" dirty="0" err="1"/>
              <a:t>pengambilan</a:t>
            </a:r>
            <a:r>
              <a:rPr lang="en-US" dirty="0"/>
              <a:t> </a:t>
            </a:r>
            <a:r>
              <a:rPr lang="en-US" dirty="0" err="1"/>
              <a:t>keputusan</a:t>
            </a:r>
            <a:r>
              <a:rPr lang="en-US" dirty="0"/>
              <a:t> </a:t>
            </a:r>
            <a:r>
              <a:rPr lang="en-US" dirty="0" err="1"/>
              <a:t>ber</a:t>
            </a:r>
            <a:r>
              <a:rPr lang="en-US" dirty="0"/>
              <a:t>-KB)</a:t>
            </a:r>
          </a:p>
          <a:p>
            <a:pPr marL="139700" indent="0">
              <a:buNone/>
            </a:pPr>
            <a:r>
              <a:rPr lang="en-US" dirty="0" err="1"/>
              <a:t>Merupakan</a:t>
            </a:r>
            <a:r>
              <a:rPr lang="en-US" dirty="0"/>
              <a:t> </a:t>
            </a:r>
            <a:r>
              <a:rPr lang="en-US" dirty="0" err="1"/>
              <a:t>alat</a:t>
            </a:r>
            <a:r>
              <a:rPr lang="en-US" dirty="0"/>
              <a:t> </a:t>
            </a:r>
            <a:r>
              <a:rPr lang="en-US" dirty="0" err="1"/>
              <a:t>bantu</a:t>
            </a:r>
            <a:r>
              <a:rPr lang="en-US" dirty="0"/>
              <a:t> </a:t>
            </a:r>
            <a:r>
              <a:rPr lang="en-US" dirty="0" err="1"/>
              <a:t>kerja</a:t>
            </a:r>
            <a:r>
              <a:rPr lang="en-US" dirty="0"/>
              <a:t> </a:t>
            </a:r>
            <a:r>
              <a:rPr lang="en-US" dirty="0" err="1"/>
              <a:t>interaktif</a:t>
            </a:r>
            <a:r>
              <a:rPr lang="en-US" dirty="0"/>
              <a:t> </a:t>
            </a:r>
            <a:r>
              <a:rPr lang="en-US" dirty="0" err="1"/>
              <a:t>bagi</a:t>
            </a:r>
            <a:r>
              <a:rPr lang="en-US" dirty="0"/>
              <a:t> </a:t>
            </a:r>
            <a:r>
              <a:rPr lang="en-US" dirty="0" err="1"/>
              <a:t>penyedia</a:t>
            </a:r>
            <a:r>
              <a:rPr lang="en-US" dirty="0"/>
              <a:t> </a:t>
            </a:r>
            <a:r>
              <a:rPr lang="en-US" dirty="0" err="1"/>
              <a:t>layanan</a:t>
            </a:r>
            <a:r>
              <a:rPr lang="en-US" dirty="0"/>
              <a:t> </a:t>
            </a:r>
            <a:r>
              <a:rPr lang="en-US" dirty="0" err="1"/>
              <a:t>kebidanan</a:t>
            </a:r>
            <a:r>
              <a:rPr lang="en-US" dirty="0"/>
              <a:t> </a:t>
            </a:r>
            <a:r>
              <a:rPr lang="en-US" dirty="0" err="1"/>
              <a:t>dalam</a:t>
            </a:r>
            <a:r>
              <a:rPr lang="en-US" dirty="0"/>
              <a:t> </a:t>
            </a:r>
            <a:r>
              <a:rPr lang="en-US" dirty="0" err="1"/>
              <a:t>membantu</a:t>
            </a:r>
            <a:r>
              <a:rPr lang="en-US" dirty="0"/>
              <a:t> </a:t>
            </a:r>
            <a:r>
              <a:rPr lang="en-US" dirty="0" err="1"/>
              <a:t>klien</a:t>
            </a:r>
            <a:r>
              <a:rPr lang="en-US" dirty="0"/>
              <a:t> </a:t>
            </a:r>
            <a:r>
              <a:rPr lang="en-US" dirty="0" err="1"/>
              <a:t>memilih</a:t>
            </a:r>
            <a:r>
              <a:rPr lang="en-US" dirty="0"/>
              <a:t> dan </a:t>
            </a:r>
            <a:r>
              <a:rPr lang="en-US" dirty="0" err="1"/>
              <a:t>memakai</a:t>
            </a:r>
            <a:r>
              <a:rPr lang="en-US" dirty="0"/>
              <a:t> </a:t>
            </a:r>
            <a:r>
              <a:rPr lang="en-US" dirty="0" err="1"/>
              <a:t>metode</a:t>
            </a:r>
            <a:r>
              <a:rPr lang="en-US" dirty="0"/>
              <a:t> KB yang paling </a:t>
            </a:r>
            <a:r>
              <a:rPr lang="en-US" dirty="0" err="1"/>
              <a:t>sesuai</a:t>
            </a:r>
            <a:r>
              <a:rPr lang="en-US" dirty="0"/>
              <a:t> </a:t>
            </a:r>
            <a:r>
              <a:rPr lang="en-US" dirty="0" err="1"/>
              <a:t>dengan</a:t>
            </a:r>
            <a:r>
              <a:rPr lang="en-US" dirty="0"/>
              <a:t> </a:t>
            </a:r>
            <a:r>
              <a:rPr lang="en-US" dirty="0" err="1"/>
              <a:t>kebutuhan</a:t>
            </a:r>
            <a:r>
              <a:rPr lang="en-US" dirty="0"/>
              <a:t> dan </a:t>
            </a:r>
            <a:r>
              <a:rPr lang="en-US" dirty="0" err="1"/>
              <a:t>kesehatan</a:t>
            </a:r>
            <a:r>
              <a:rPr lang="en-US" dirty="0"/>
              <a:t> </a:t>
            </a:r>
            <a:r>
              <a:rPr lang="en-US" dirty="0" err="1"/>
              <a:t>klien</a:t>
            </a:r>
            <a:r>
              <a:rPr lang="en-US" dirty="0"/>
              <a:t>, </a:t>
            </a:r>
            <a:r>
              <a:rPr lang="en-US" dirty="0" err="1"/>
              <a:t>memberikan</a:t>
            </a:r>
            <a:r>
              <a:rPr lang="en-US" dirty="0"/>
              <a:t> </a:t>
            </a:r>
            <a:r>
              <a:rPr lang="en-US" dirty="0" err="1"/>
              <a:t>informasi</a:t>
            </a:r>
            <a:r>
              <a:rPr lang="en-US" dirty="0"/>
              <a:t> yang </a:t>
            </a:r>
            <a:r>
              <a:rPr lang="en-US" dirty="0" err="1"/>
              <a:t>diperlukan</a:t>
            </a:r>
            <a:r>
              <a:rPr lang="en-US" dirty="0"/>
              <a:t> </a:t>
            </a:r>
            <a:r>
              <a:rPr lang="en-US" dirty="0" err="1"/>
              <a:t>dalam</a:t>
            </a:r>
            <a:r>
              <a:rPr lang="en-US" dirty="0"/>
              <a:t> </a:t>
            </a:r>
            <a:r>
              <a:rPr lang="en-US" dirty="0" err="1"/>
              <a:t>pelayanan</a:t>
            </a:r>
            <a:r>
              <a:rPr lang="en-US" dirty="0"/>
              <a:t> KB yang </a:t>
            </a:r>
            <a:r>
              <a:rPr lang="en-US" dirty="0" err="1"/>
              <a:t>berkualitas</a:t>
            </a:r>
            <a:r>
              <a:rPr lang="en-US" dirty="0"/>
              <a:t>, </a:t>
            </a:r>
            <a:r>
              <a:rPr lang="en-US" dirty="0" err="1"/>
              <a:t>serta</a:t>
            </a:r>
            <a:r>
              <a:rPr lang="en-US" dirty="0"/>
              <a:t> </a:t>
            </a:r>
            <a:r>
              <a:rPr lang="en-US" dirty="0" err="1"/>
              <a:t>menawarkan</a:t>
            </a:r>
            <a:r>
              <a:rPr lang="en-US" dirty="0"/>
              <a:t> saran </a:t>
            </a:r>
            <a:r>
              <a:rPr lang="en-US" dirty="0" err="1"/>
              <a:t>atau</a:t>
            </a:r>
            <a:r>
              <a:rPr lang="en-US" dirty="0"/>
              <a:t> </a:t>
            </a:r>
            <a:r>
              <a:rPr lang="en-US" dirty="0" err="1"/>
              <a:t>panduan</a:t>
            </a:r>
            <a:r>
              <a:rPr lang="en-US" dirty="0"/>
              <a:t> </a:t>
            </a:r>
            <a:r>
              <a:rPr lang="en-US" dirty="0" err="1"/>
              <a:t>cara</a:t>
            </a:r>
            <a:r>
              <a:rPr lang="en-US" dirty="0"/>
              <a:t> </a:t>
            </a:r>
            <a:r>
              <a:rPr lang="en-US" dirty="0" err="1"/>
              <a:t>membangun</a:t>
            </a:r>
            <a:r>
              <a:rPr lang="en-US" dirty="0"/>
              <a:t> </a:t>
            </a:r>
            <a:r>
              <a:rPr lang="en-US" dirty="0" err="1"/>
              <a:t>komunikasi</a:t>
            </a:r>
            <a:r>
              <a:rPr lang="en-US" dirty="0"/>
              <a:t> dan </a:t>
            </a:r>
            <a:r>
              <a:rPr lang="en-US" dirty="0" err="1"/>
              <a:t>konseling</a:t>
            </a:r>
            <a:r>
              <a:rPr lang="en-US" dirty="0"/>
              <a:t> </a:t>
            </a:r>
            <a:r>
              <a:rPr lang="en-US" dirty="0" err="1"/>
              <a:t>efektif</a:t>
            </a:r>
            <a:r>
              <a:rPr lang="en-US" dirty="0"/>
              <a:t>.</a:t>
            </a:r>
            <a:endParaRPr lang="en-ID" dirty="0"/>
          </a:p>
        </p:txBody>
      </p:sp>
      <p:pic>
        <p:nvPicPr>
          <p:cNvPr id="1028" name="Picture 4" descr="SIOPEN BALANGAN - DHIFA ATK - BUKU ALAT BATU PENGAMBILAN KEPUTUSAN BER-KB  (ABPK)">
            <a:extLst>
              <a:ext uri="{FF2B5EF4-FFF2-40B4-BE49-F238E27FC236}">
                <a16:creationId xmlns:a16="http://schemas.microsoft.com/office/drawing/2014/main" id="{2C95129C-C23F-4923-9C86-AE58A4E2B7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85" r="14021"/>
          <a:stretch/>
        </p:blipFill>
        <p:spPr bwMode="auto">
          <a:xfrm>
            <a:off x="5488710" y="1480755"/>
            <a:ext cx="3179854" cy="25205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EBB4B-87AC-42A8-A77A-5B1A558680BA}"/>
              </a:ext>
            </a:extLst>
          </p:cNvPr>
          <p:cNvSpPr>
            <a:spLocks noGrp="1"/>
          </p:cNvSpPr>
          <p:nvPr>
            <p:ph type="title"/>
          </p:nvPr>
        </p:nvSpPr>
        <p:spPr/>
        <p:txBody>
          <a:bodyPr/>
          <a:lstStyle/>
          <a:p>
            <a:endParaRPr lang="en-ID"/>
          </a:p>
        </p:txBody>
      </p:sp>
      <p:sp>
        <p:nvSpPr>
          <p:cNvPr id="3" name="Subtitle 2">
            <a:extLst>
              <a:ext uri="{FF2B5EF4-FFF2-40B4-BE49-F238E27FC236}">
                <a16:creationId xmlns:a16="http://schemas.microsoft.com/office/drawing/2014/main" id="{8D6D3C19-2026-4669-9BD2-1F1BA374E8E7}"/>
              </a:ext>
            </a:extLst>
          </p:cNvPr>
          <p:cNvSpPr>
            <a:spLocks noGrp="1"/>
          </p:cNvSpPr>
          <p:nvPr>
            <p:ph type="subTitle" idx="1"/>
          </p:nvPr>
        </p:nvSpPr>
        <p:spPr/>
        <p:txBody>
          <a:bodyPr/>
          <a:lstStyle/>
          <a:p>
            <a:endParaRPr lang="en-ID"/>
          </a:p>
        </p:txBody>
      </p:sp>
      <p:sp>
        <p:nvSpPr>
          <p:cNvPr id="4" name="Picture Placeholder 3">
            <a:extLst>
              <a:ext uri="{FF2B5EF4-FFF2-40B4-BE49-F238E27FC236}">
                <a16:creationId xmlns:a16="http://schemas.microsoft.com/office/drawing/2014/main" id="{80D872A3-8EE4-4241-8900-36C383451BCD}"/>
              </a:ext>
            </a:extLst>
          </p:cNvPr>
          <p:cNvSpPr>
            <a:spLocks noGrp="1"/>
          </p:cNvSpPr>
          <p:nvPr>
            <p:ph type="pic" idx="2"/>
          </p:nvPr>
        </p:nvSpPr>
        <p:spPr/>
      </p:sp>
      <p:pic>
        <p:nvPicPr>
          <p:cNvPr id="5" name="Picture 4" descr="06-MPI1-MP1-ABPK-Konseling-Keluarga-Berencana-1-2-pptx-6-638.jpg">
            <a:extLst>
              <a:ext uri="{FF2B5EF4-FFF2-40B4-BE49-F238E27FC236}">
                <a16:creationId xmlns:a16="http://schemas.microsoft.com/office/drawing/2014/main" id="{FEE29803-CA75-4B67-82ED-B33A8DD2BA34}"/>
              </a:ext>
            </a:extLst>
          </p:cNvPr>
          <p:cNvPicPr>
            <a:picLocks noChangeAspect="1"/>
          </p:cNvPicPr>
          <p:nvPr/>
        </p:nvPicPr>
        <p:blipFill rotWithShape="1">
          <a:blip r:embed="rId2"/>
          <a:srcRect b="17303"/>
          <a:stretch/>
        </p:blipFill>
        <p:spPr>
          <a:xfrm>
            <a:off x="0" y="0"/>
            <a:ext cx="9144000" cy="5143500"/>
          </a:xfrm>
          <a:prstGeom prst="rect">
            <a:avLst/>
          </a:prstGeom>
        </p:spPr>
      </p:pic>
    </p:spTree>
    <p:extLst>
      <p:ext uri="{BB962C8B-B14F-4D97-AF65-F5344CB8AC3E}">
        <p14:creationId xmlns:p14="http://schemas.microsoft.com/office/powerpoint/2010/main" val="352022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365C-5D14-454E-8FD8-AE3390CE3380}"/>
              </a:ext>
            </a:extLst>
          </p:cNvPr>
          <p:cNvSpPr>
            <a:spLocks noGrp="1"/>
          </p:cNvSpPr>
          <p:nvPr>
            <p:ph type="title"/>
          </p:nvPr>
        </p:nvSpPr>
        <p:spPr/>
        <p:txBody>
          <a:bodyPr/>
          <a:lstStyle/>
          <a:p>
            <a:endParaRPr lang="en-ID"/>
          </a:p>
        </p:txBody>
      </p:sp>
      <p:sp>
        <p:nvSpPr>
          <p:cNvPr id="3" name="Subtitle 2">
            <a:extLst>
              <a:ext uri="{FF2B5EF4-FFF2-40B4-BE49-F238E27FC236}">
                <a16:creationId xmlns:a16="http://schemas.microsoft.com/office/drawing/2014/main" id="{91088E85-58C6-47D5-9BD3-0AE1B7CBCCEE}"/>
              </a:ext>
            </a:extLst>
          </p:cNvPr>
          <p:cNvSpPr>
            <a:spLocks noGrp="1"/>
          </p:cNvSpPr>
          <p:nvPr>
            <p:ph type="subTitle" idx="1"/>
          </p:nvPr>
        </p:nvSpPr>
        <p:spPr/>
        <p:txBody>
          <a:bodyPr/>
          <a:lstStyle/>
          <a:p>
            <a:endParaRPr lang="en-ID"/>
          </a:p>
        </p:txBody>
      </p:sp>
      <p:sp>
        <p:nvSpPr>
          <p:cNvPr id="4" name="Picture Placeholder 3">
            <a:extLst>
              <a:ext uri="{FF2B5EF4-FFF2-40B4-BE49-F238E27FC236}">
                <a16:creationId xmlns:a16="http://schemas.microsoft.com/office/drawing/2014/main" id="{58BAE4EB-E018-42DE-B5A5-81A263B59893}"/>
              </a:ext>
            </a:extLst>
          </p:cNvPr>
          <p:cNvSpPr>
            <a:spLocks noGrp="1"/>
          </p:cNvSpPr>
          <p:nvPr>
            <p:ph type="pic" idx="2"/>
          </p:nvPr>
        </p:nvSpPr>
        <p:spPr/>
      </p:sp>
      <p:pic>
        <p:nvPicPr>
          <p:cNvPr id="5" name="Picture 4" descr="07-MPI1-MP1-ABPK-Konseling-Keluarga-Berencana-1-2-pptx-7-638.jpg">
            <a:extLst>
              <a:ext uri="{FF2B5EF4-FFF2-40B4-BE49-F238E27FC236}">
                <a16:creationId xmlns:a16="http://schemas.microsoft.com/office/drawing/2014/main" id="{269ABFBB-7C35-4848-9B68-6EA0A3543CB3}"/>
              </a:ext>
            </a:extLst>
          </p:cNvPr>
          <p:cNvPicPr>
            <a:picLocks noChangeAspect="1"/>
          </p:cNvPicPr>
          <p:nvPr/>
        </p:nvPicPr>
        <p:blipFill rotWithShape="1">
          <a:blip r:embed="rId2"/>
          <a:srcRect b="10767"/>
          <a:stretch/>
        </p:blipFill>
        <p:spPr>
          <a:xfrm>
            <a:off x="0" y="-26575"/>
            <a:ext cx="9144000" cy="5170076"/>
          </a:xfrm>
          <a:prstGeom prst="rect">
            <a:avLst/>
          </a:prstGeom>
        </p:spPr>
      </p:pic>
    </p:spTree>
    <p:extLst>
      <p:ext uri="{BB962C8B-B14F-4D97-AF65-F5344CB8AC3E}">
        <p14:creationId xmlns:p14="http://schemas.microsoft.com/office/powerpoint/2010/main" val="877598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B5A2B-8219-4BD0-95B4-61C304BD89A7}"/>
              </a:ext>
            </a:extLst>
          </p:cNvPr>
          <p:cNvSpPr>
            <a:spLocks noGrp="1"/>
          </p:cNvSpPr>
          <p:nvPr>
            <p:ph type="title"/>
          </p:nvPr>
        </p:nvSpPr>
        <p:spPr/>
        <p:txBody>
          <a:bodyPr/>
          <a:lstStyle/>
          <a:p>
            <a:endParaRPr lang="en-ID"/>
          </a:p>
        </p:txBody>
      </p:sp>
      <p:sp>
        <p:nvSpPr>
          <p:cNvPr id="3" name="Subtitle 2">
            <a:extLst>
              <a:ext uri="{FF2B5EF4-FFF2-40B4-BE49-F238E27FC236}">
                <a16:creationId xmlns:a16="http://schemas.microsoft.com/office/drawing/2014/main" id="{408565A3-6EE5-400B-8464-0B49B6FC6B09}"/>
              </a:ext>
            </a:extLst>
          </p:cNvPr>
          <p:cNvSpPr>
            <a:spLocks noGrp="1"/>
          </p:cNvSpPr>
          <p:nvPr>
            <p:ph type="subTitle" idx="1"/>
          </p:nvPr>
        </p:nvSpPr>
        <p:spPr/>
        <p:txBody>
          <a:bodyPr/>
          <a:lstStyle/>
          <a:p>
            <a:endParaRPr lang="en-ID"/>
          </a:p>
        </p:txBody>
      </p:sp>
      <p:sp>
        <p:nvSpPr>
          <p:cNvPr id="4" name="Picture Placeholder 3">
            <a:extLst>
              <a:ext uri="{FF2B5EF4-FFF2-40B4-BE49-F238E27FC236}">
                <a16:creationId xmlns:a16="http://schemas.microsoft.com/office/drawing/2014/main" id="{3E5698B9-D196-4E6F-9716-105A369B323E}"/>
              </a:ext>
            </a:extLst>
          </p:cNvPr>
          <p:cNvSpPr>
            <a:spLocks noGrp="1"/>
          </p:cNvSpPr>
          <p:nvPr>
            <p:ph type="pic" idx="2"/>
          </p:nvPr>
        </p:nvSpPr>
        <p:spPr/>
      </p:sp>
      <p:pic>
        <p:nvPicPr>
          <p:cNvPr id="5" name="Picture 4" descr="08-MPI1-MP1-ABPK-Konseling-Keluarga-Berencana-1-2-pptx-8-638.jpg">
            <a:extLst>
              <a:ext uri="{FF2B5EF4-FFF2-40B4-BE49-F238E27FC236}">
                <a16:creationId xmlns:a16="http://schemas.microsoft.com/office/drawing/2014/main" id="{1E7ACCE9-50ED-4662-BEF1-1871B5F82D2E}"/>
              </a:ext>
            </a:extLst>
          </p:cNvPr>
          <p:cNvPicPr>
            <a:picLocks noChangeAspect="1"/>
          </p:cNvPicPr>
          <p:nvPr/>
        </p:nvPicPr>
        <p:blipFill rotWithShape="1">
          <a:blip r:embed="rId2"/>
          <a:srcRect b="11029"/>
          <a:stretch/>
        </p:blipFill>
        <p:spPr>
          <a:xfrm>
            <a:off x="0" y="0"/>
            <a:ext cx="9144000" cy="5143500"/>
          </a:xfrm>
          <a:prstGeom prst="rect">
            <a:avLst/>
          </a:prstGeom>
        </p:spPr>
      </p:pic>
    </p:spTree>
    <p:extLst>
      <p:ext uri="{BB962C8B-B14F-4D97-AF65-F5344CB8AC3E}">
        <p14:creationId xmlns:p14="http://schemas.microsoft.com/office/powerpoint/2010/main" val="3883876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C4A6B-7253-4613-A6B2-58170ADB0F6B}"/>
              </a:ext>
            </a:extLst>
          </p:cNvPr>
          <p:cNvSpPr>
            <a:spLocks noGrp="1"/>
          </p:cNvSpPr>
          <p:nvPr>
            <p:ph type="title"/>
          </p:nvPr>
        </p:nvSpPr>
        <p:spPr/>
        <p:txBody>
          <a:bodyPr/>
          <a:lstStyle/>
          <a:p>
            <a:endParaRPr lang="en-ID"/>
          </a:p>
        </p:txBody>
      </p:sp>
      <p:sp>
        <p:nvSpPr>
          <p:cNvPr id="3" name="Subtitle 2">
            <a:extLst>
              <a:ext uri="{FF2B5EF4-FFF2-40B4-BE49-F238E27FC236}">
                <a16:creationId xmlns:a16="http://schemas.microsoft.com/office/drawing/2014/main" id="{1107B4AF-7A43-49F7-92A2-3C8DF194D683}"/>
              </a:ext>
            </a:extLst>
          </p:cNvPr>
          <p:cNvSpPr>
            <a:spLocks noGrp="1"/>
          </p:cNvSpPr>
          <p:nvPr>
            <p:ph type="subTitle" idx="1"/>
          </p:nvPr>
        </p:nvSpPr>
        <p:spPr/>
        <p:txBody>
          <a:bodyPr/>
          <a:lstStyle/>
          <a:p>
            <a:endParaRPr lang="en-ID"/>
          </a:p>
        </p:txBody>
      </p:sp>
      <p:sp>
        <p:nvSpPr>
          <p:cNvPr id="4" name="Picture Placeholder 3">
            <a:extLst>
              <a:ext uri="{FF2B5EF4-FFF2-40B4-BE49-F238E27FC236}">
                <a16:creationId xmlns:a16="http://schemas.microsoft.com/office/drawing/2014/main" id="{2B059951-F83A-495B-8477-50F42BA123CE}"/>
              </a:ext>
            </a:extLst>
          </p:cNvPr>
          <p:cNvSpPr>
            <a:spLocks noGrp="1"/>
          </p:cNvSpPr>
          <p:nvPr>
            <p:ph type="pic" idx="2"/>
          </p:nvPr>
        </p:nvSpPr>
        <p:spPr/>
      </p:sp>
      <p:pic>
        <p:nvPicPr>
          <p:cNvPr id="5" name="Picture 4" descr="09-MPI1-MP1-ABPK-Konseling-Keluarga-Berencana-1-2-pptx-9-638.jpg">
            <a:extLst>
              <a:ext uri="{FF2B5EF4-FFF2-40B4-BE49-F238E27FC236}">
                <a16:creationId xmlns:a16="http://schemas.microsoft.com/office/drawing/2014/main" id="{670E9B75-ADD1-40B5-8A18-00DC030100D4}"/>
              </a:ext>
            </a:extLst>
          </p:cNvPr>
          <p:cNvPicPr>
            <a:picLocks noChangeAspect="1"/>
          </p:cNvPicPr>
          <p:nvPr/>
        </p:nvPicPr>
        <p:blipFill rotWithShape="1">
          <a:blip r:embed="rId2"/>
          <a:srcRect b="16258"/>
          <a:stretch/>
        </p:blipFill>
        <p:spPr>
          <a:xfrm>
            <a:off x="0" y="0"/>
            <a:ext cx="9144000" cy="5143500"/>
          </a:xfrm>
          <a:prstGeom prst="rect">
            <a:avLst/>
          </a:prstGeom>
        </p:spPr>
      </p:pic>
    </p:spTree>
    <p:extLst>
      <p:ext uri="{BB962C8B-B14F-4D97-AF65-F5344CB8AC3E}">
        <p14:creationId xmlns:p14="http://schemas.microsoft.com/office/powerpoint/2010/main" val="3353711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14EE2-2F3B-4E0F-AE16-1E07BDF2C160}"/>
              </a:ext>
            </a:extLst>
          </p:cNvPr>
          <p:cNvSpPr>
            <a:spLocks noGrp="1"/>
          </p:cNvSpPr>
          <p:nvPr>
            <p:ph type="title"/>
          </p:nvPr>
        </p:nvSpPr>
        <p:spPr/>
        <p:txBody>
          <a:bodyPr/>
          <a:lstStyle/>
          <a:p>
            <a:endParaRPr lang="en-ID"/>
          </a:p>
        </p:txBody>
      </p:sp>
      <p:sp>
        <p:nvSpPr>
          <p:cNvPr id="3" name="Subtitle 2">
            <a:extLst>
              <a:ext uri="{FF2B5EF4-FFF2-40B4-BE49-F238E27FC236}">
                <a16:creationId xmlns:a16="http://schemas.microsoft.com/office/drawing/2014/main" id="{268A98D5-1D67-4573-812D-0F9F44A03A02}"/>
              </a:ext>
            </a:extLst>
          </p:cNvPr>
          <p:cNvSpPr>
            <a:spLocks noGrp="1"/>
          </p:cNvSpPr>
          <p:nvPr>
            <p:ph type="subTitle" idx="1"/>
          </p:nvPr>
        </p:nvSpPr>
        <p:spPr/>
        <p:txBody>
          <a:bodyPr/>
          <a:lstStyle/>
          <a:p>
            <a:endParaRPr lang="en-ID"/>
          </a:p>
        </p:txBody>
      </p:sp>
      <p:sp>
        <p:nvSpPr>
          <p:cNvPr id="4" name="Picture Placeholder 3">
            <a:extLst>
              <a:ext uri="{FF2B5EF4-FFF2-40B4-BE49-F238E27FC236}">
                <a16:creationId xmlns:a16="http://schemas.microsoft.com/office/drawing/2014/main" id="{D9CCDB07-7937-4EEA-AE2E-5E5C9D0755F8}"/>
              </a:ext>
            </a:extLst>
          </p:cNvPr>
          <p:cNvSpPr>
            <a:spLocks noGrp="1"/>
          </p:cNvSpPr>
          <p:nvPr>
            <p:ph type="pic" idx="2"/>
          </p:nvPr>
        </p:nvSpPr>
        <p:spPr/>
      </p:sp>
      <p:pic>
        <p:nvPicPr>
          <p:cNvPr id="5" name="Picture 4" descr="10-MPI1-MP1-ABPK-Konseling-Keluarga-Berencana-1-2-pptx-10-638.jpg">
            <a:extLst>
              <a:ext uri="{FF2B5EF4-FFF2-40B4-BE49-F238E27FC236}">
                <a16:creationId xmlns:a16="http://schemas.microsoft.com/office/drawing/2014/main" id="{C7658A42-6A2C-42FA-A9CA-3183182CB506}"/>
              </a:ext>
            </a:extLst>
          </p:cNvPr>
          <p:cNvPicPr>
            <a:picLocks noChangeAspect="1"/>
          </p:cNvPicPr>
          <p:nvPr/>
        </p:nvPicPr>
        <p:blipFill rotWithShape="1">
          <a:blip r:embed="rId2"/>
          <a:srcRect b="12598"/>
          <a:stretch/>
        </p:blipFill>
        <p:spPr>
          <a:xfrm>
            <a:off x="0" y="1"/>
            <a:ext cx="9144000" cy="5143500"/>
          </a:xfrm>
          <a:prstGeom prst="rect">
            <a:avLst/>
          </a:prstGeom>
        </p:spPr>
      </p:pic>
    </p:spTree>
    <p:extLst>
      <p:ext uri="{BB962C8B-B14F-4D97-AF65-F5344CB8AC3E}">
        <p14:creationId xmlns:p14="http://schemas.microsoft.com/office/powerpoint/2010/main" val="3064784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37"/>
          <p:cNvSpPr txBox="1">
            <a:spLocks noGrp="1"/>
          </p:cNvSpPr>
          <p:nvPr>
            <p:ph type="title"/>
          </p:nvPr>
        </p:nvSpPr>
        <p:spPr>
          <a:xfrm>
            <a:off x="901684" y="380557"/>
            <a:ext cx="3296700" cy="825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t-PT" dirty="0"/>
              <a:t>Definisi</a:t>
            </a:r>
            <a:endParaRPr dirty="0"/>
          </a:p>
        </p:txBody>
      </p:sp>
      <p:sp>
        <p:nvSpPr>
          <p:cNvPr id="911" name="Google Shape;911;p37"/>
          <p:cNvSpPr txBox="1">
            <a:spLocks noGrp="1"/>
          </p:cNvSpPr>
          <p:nvPr>
            <p:ph type="subTitle" idx="1"/>
          </p:nvPr>
        </p:nvSpPr>
        <p:spPr>
          <a:xfrm>
            <a:off x="501266" y="1231144"/>
            <a:ext cx="4547027" cy="182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PT" dirty="0"/>
              <a:t>Kriteria kelayakan medis dalam penggunaan kontrasepsi merupakan bagian dari proses untuk meningkatkan kualitas pelayanan dalam keluarga berencana. Keamanan setiap metode kontrasepsi ditentukan oleh beberapa pertimbangan dalam konteks kondisi medis, terutama apakah metode kontrasepsi akan memperburuk kondisi medis dan apakah keadaan medis yang membuat kontrasepsi kurang efektif. </a:t>
            </a:r>
          </a:p>
          <a:p>
            <a:pPr marL="0" lvl="0" indent="0" algn="ctr" rtl="0">
              <a:spcBef>
                <a:spcPts val="0"/>
              </a:spcBef>
              <a:spcAft>
                <a:spcPts val="0"/>
              </a:spcAft>
              <a:buNone/>
            </a:pPr>
            <a:r>
              <a:rPr lang="pt-PT" dirty="0"/>
              <a:t>Keamanan dari metode ini harus dipertimbangkan bersama dengan manfaat mencegah kehamilan yang tidak diinginkan.</a:t>
            </a:r>
            <a:endParaRPr dirty="0"/>
          </a:p>
        </p:txBody>
      </p:sp>
      <p:pic>
        <p:nvPicPr>
          <p:cNvPr id="912" name="Google Shape;912;p37"/>
          <p:cNvPicPr preferRelativeResize="0">
            <a:picLocks noGrp="1"/>
          </p:cNvPicPr>
          <p:nvPr>
            <p:ph type="pic" idx="2"/>
          </p:nvPr>
        </p:nvPicPr>
        <p:blipFill rotWithShape="1">
          <a:blip r:embed="rId3">
            <a:alphaModFix/>
          </a:blip>
          <a:srcRect t="3712" b="3712"/>
          <a:stretch/>
        </p:blipFill>
        <p:spPr>
          <a:xfrm>
            <a:off x="5549562" y="57792"/>
            <a:ext cx="3296700" cy="4069200"/>
          </a:xfrm>
          <a:prstGeom prst="roundRect">
            <a:avLst>
              <a:gd name="adj" fmla="val 16667"/>
            </a:avLst>
          </a:prstGeom>
        </p:spPr>
      </p:pic>
      <p:grpSp>
        <p:nvGrpSpPr>
          <p:cNvPr id="913" name="Google Shape;913;p37"/>
          <p:cNvGrpSpPr/>
          <p:nvPr/>
        </p:nvGrpSpPr>
        <p:grpSpPr>
          <a:xfrm rot="-3755670">
            <a:off x="200194" y="2569428"/>
            <a:ext cx="229732" cy="386488"/>
            <a:chOff x="2130450" y="-1642275"/>
            <a:chExt cx="229725" cy="386475"/>
          </a:xfrm>
        </p:grpSpPr>
        <p:sp>
          <p:nvSpPr>
            <p:cNvPr id="914" name="Google Shape;914;p37"/>
            <p:cNvSpPr/>
            <p:nvPr/>
          </p:nvSpPr>
          <p:spPr>
            <a:xfrm>
              <a:off x="2130450" y="-1642275"/>
              <a:ext cx="229725" cy="386475"/>
            </a:xfrm>
            <a:custGeom>
              <a:avLst/>
              <a:gdLst/>
              <a:ahLst/>
              <a:cxnLst/>
              <a:rect l="l" t="t" r="r" b="b"/>
              <a:pathLst>
                <a:path w="9189" h="15459" extrusionOk="0">
                  <a:moveTo>
                    <a:pt x="1046" y="1"/>
                  </a:moveTo>
                  <a:cubicBezTo>
                    <a:pt x="973" y="1"/>
                    <a:pt x="928" y="37"/>
                    <a:pt x="881" y="122"/>
                  </a:cubicBezTo>
                  <a:cubicBezTo>
                    <a:pt x="822" y="223"/>
                    <a:pt x="775" y="326"/>
                    <a:pt x="738" y="436"/>
                  </a:cubicBezTo>
                  <a:cubicBezTo>
                    <a:pt x="0" y="2630"/>
                    <a:pt x="169" y="5176"/>
                    <a:pt x="728" y="7394"/>
                  </a:cubicBezTo>
                  <a:cubicBezTo>
                    <a:pt x="1322" y="9747"/>
                    <a:pt x="2410" y="12072"/>
                    <a:pt x="4110" y="13815"/>
                  </a:cubicBezTo>
                  <a:cubicBezTo>
                    <a:pt x="4397" y="14109"/>
                    <a:pt x="4721" y="14358"/>
                    <a:pt x="5031" y="14621"/>
                  </a:cubicBezTo>
                  <a:cubicBezTo>
                    <a:pt x="5667" y="15169"/>
                    <a:pt x="6403" y="15459"/>
                    <a:pt x="7069" y="15459"/>
                  </a:cubicBezTo>
                  <a:cubicBezTo>
                    <a:pt x="7904" y="15459"/>
                    <a:pt x="8629" y="15003"/>
                    <a:pt x="8909" y="14029"/>
                  </a:cubicBezTo>
                  <a:cubicBezTo>
                    <a:pt x="9189" y="13054"/>
                    <a:pt x="9059" y="12049"/>
                    <a:pt x="9050" y="11823"/>
                  </a:cubicBezTo>
                  <a:cubicBezTo>
                    <a:pt x="8860" y="7281"/>
                    <a:pt x="4453" y="894"/>
                    <a:pt x="1144" y="16"/>
                  </a:cubicBezTo>
                  <a:cubicBezTo>
                    <a:pt x="1106" y="6"/>
                    <a:pt x="1074" y="1"/>
                    <a:pt x="10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7"/>
            <p:cNvSpPr/>
            <p:nvPr/>
          </p:nvSpPr>
          <p:spPr>
            <a:xfrm>
              <a:off x="2177300" y="-1593025"/>
              <a:ext cx="127200" cy="290500"/>
            </a:xfrm>
            <a:custGeom>
              <a:avLst/>
              <a:gdLst/>
              <a:ahLst/>
              <a:cxnLst/>
              <a:rect l="l" t="t" r="r" b="b"/>
              <a:pathLst>
                <a:path w="5088" h="11620" extrusionOk="0">
                  <a:moveTo>
                    <a:pt x="0" y="0"/>
                  </a:moveTo>
                  <a:lnTo>
                    <a:pt x="0" y="0"/>
                  </a:lnTo>
                  <a:cubicBezTo>
                    <a:pt x="69" y="118"/>
                    <a:pt x="144" y="228"/>
                    <a:pt x="224" y="336"/>
                  </a:cubicBezTo>
                  <a:cubicBezTo>
                    <a:pt x="463" y="653"/>
                    <a:pt x="675" y="994"/>
                    <a:pt x="851" y="1348"/>
                  </a:cubicBezTo>
                  <a:cubicBezTo>
                    <a:pt x="902" y="1440"/>
                    <a:pt x="975" y="1614"/>
                    <a:pt x="1020" y="1708"/>
                  </a:cubicBezTo>
                  <a:cubicBezTo>
                    <a:pt x="1064" y="1820"/>
                    <a:pt x="1125" y="1959"/>
                    <a:pt x="1168" y="2074"/>
                  </a:cubicBezTo>
                  <a:cubicBezTo>
                    <a:pt x="1804" y="3756"/>
                    <a:pt x="1976" y="5588"/>
                    <a:pt x="2504" y="7303"/>
                  </a:cubicBezTo>
                  <a:cubicBezTo>
                    <a:pt x="2866" y="8543"/>
                    <a:pt x="3568" y="9659"/>
                    <a:pt x="4365" y="10661"/>
                  </a:cubicBezTo>
                  <a:cubicBezTo>
                    <a:pt x="4614" y="10976"/>
                    <a:pt x="4886" y="11272"/>
                    <a:pt x="5088" y="11620"/>
                  </a:cubicBezTo>
                  <a:cubicBezTo>
                    <a:pt x="5039" y="11495"/>
                    <a:pt x="4982" y="11373"/>
                    <a:pt x="4917" y="11256"/>
                  </a:cubicBezTo>
                  <a:cubicBezTo>
                    <a:pt x="4808" y="11058"/>
                    <a:pt x="4609" y="10760"/>
                    <a:pt x="4489" y="10572"/>
                  </a:cubicBezTo>
                  <a:cubicBezTo>
                    <a:pt x="3998" y="9788"/>
                    <a:pt x="3512" y="8989"/>
                    <a:pt x="3178" y="8127"/>
                  </a:cubicBezTo>
                  <a:cubicBezTo>
                    <a:pt x="2936" y="7516"/>
                    <a:pt x="2772" y="6875"/>
                    <a:pt x="2619" y="6234"/>
                  </a:cubicBezTo>
                  <a:cubicBezTo>
                    <a:pt x="2253" y="4677"/>
                    <a:pt x="1980" y="3040"/>
                    <a:pt x="1224" y="1609"/>
                  </a:cubicBezTo>
                  <a:cubicBezTo>
                    <a:pt x="1168" y="1510"/>
                    <a:pt x="1081" y="1348"/>
                    <a:pt x="1020" y="1257"/>
                  </a:cubicBezTo>
                  <a:cubicBezTo>
                    <a:pt x="879" y="1024"/>
                    <a:pt x="719" y="806"/>
                    <a:pt x="543" y="599"/>
                  </a:cubicBezTo>
                  <a:cubicBezTo>
                    <a:pt x="369" y="392"/>
                    <a:pt x="172" y="212"/>
                    <a:pt x="3" y="2"/>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6" name="Google Shape;916;p37"/>
          <p:cNvGrpSpPr/>
          <p:nvPr/>
        </p:nvGrpSpPr>
        <p:grpSpPr>
          <a:xfrm>
            <a:off x="6895398" y="3980247"/>
            <a:ext cx="1476750" cy="722750"/>
            <a:chOff x="3124638" y="3860725"/>
            <a:chExt cx="1476750" cy="722750"/>
          </a:xfrm>
        </p:grpSpPr>
        <p:sp>
          <p:nvSpPr>
            <p:cNvPr id="917" name="Google Shape;917;p37"/>
            <p:cNvSpPr/>
            <p:nvPr/>
          </p:nvSpPr>
          <p:spPr>
            <a:xfrm flipH="1">
              <a:off x="3124638" y="4101575"/>
              <a:ext cx="435600" cy="481900"/>
            </a:xfrm>
            <a:custGeom>
              <a:avLst/>
              <a:gdLst/>
              <a:ahLst/>
              <a:cxnLst/>
              <a:rect l="l" t="t" r="r" b="b"/>
              <a:pathLst>
                <a:path w="17424" h="19276" extrusionOk="0">
                  <a:moveTo>
                    <a:pt x="3554" y="0"/>
                  </a:moveTo>
                  <a:cubicBezTo>
                    <a:pt x="3395" y="0"/>
                    <a:pt x="3238" y="9"/>
                    <a:pt x="3083" y="29"/>
                  </a:cubicBezTo>
                  <a:cubicBezTo>
                    <a:pt x="1" y="413"/>
                    <a:pt x="2205" y="3079"/>
                    <a:pt x="2545" y="4099"/>
                  </a:cubicBezTo>
                  <a:cubicBezTo>
                    <a:pt x="2566" y="4157"/>
                    <a:pt x="2582" y="4220"/>
                    <a:pt x="2597" y="4278"/>
                  </a:cubicBezTo>
                  <a:cubicBezTo>
                    <a:pt x="2830" y="5238"/>
                    <a:pt x="2378" y="6172"/>
                    <a:pt x="2050" y="7060"/>
                  </a:cubicBezTo>
                  <a:cubicBezTo>
                    <a:pt x="1559" y="8390"/>
                    <a:pt x="751" y="10925"/>
                    <a:pt x="2687" y="11554"/>
                  </a:cubicBezTo>
                  <a:cubicBezTo>
                    <a:pt x="2866" y="11612"/>
                    <a:pt x="3047" y="11636"/>
                    <a:pt x="3229" y="11636"/>
                  </a:cubicBezTo>
                  <a:cubicBezTo>
                    <a:pt x="3832" y="11636"/>
                    <a:pt x="4447" y="11367"/>
                    <a:pt x="5029" y="11141"/>
                  </a:cubicBezTo>
                  <a:cubicBezTo>
                    <a:pt x="5448" y="10978"/>
                    <a:pt x="5922" y="10843"/>
                    <a:pt x="6368" y="10843"/>
                  </a:cubicBezTo>
                  <a:cubicBezTo>
                    <a:pt x="6725" y="10843"/>
                    <a:pt x="7064" y="10929"/>
                    <a:pt x="7344" y="11154"/>
                  </a:cubicBezTo>
                  <a:cubicBezTo>
                    <a:pt x="8055" y="11727"/>
                    <a:pt x="7945" y="12853"/>
                    <a:pt x="7579" y="13690"/>
                  </a:cubicBezTo>
                  <a:cubicBezTo>
                    <a:pt x="7214" y="14529"/>
                    <a:pt x="6650" y="15331"/>
                    <a:pt x="6652" y="16245"/>
                  </a:cubicBezTo>
                  <a:cubicBezTo>
                    <a:pt x="6656" y="17784"/>
                    <a:pt x="8262" y="18845"/>
                    <a:pt x="9773" y="19144"/>
                  </a:cubicBezTo>
                  <a:cubicBezTo>
                    <a:pt x="10218" y="19232"/>
                    <a:pt x="10670" y="19275"/>
                    <a:pt x="11121" y="19275"/>
                  </a:cubicBezTo>
                  <a:cubicBezTo>
                    <a:pt x="11702" y="19275"/>
                    <a:pt x="12282" y="19203"/>
                    <a:pt x="12849" y="19059"/>
                  </a:cubicBezTo>
                  <a:cubicBezTo>
                    <a:pt x="14090" y="18742"/>
                    <a:pt x="15227" y="18074"/>
                    <a:pt x="16012" y="17060"/>
                  </a:cubicBezTo>
                  <a:cubicBezTo>
                    <a:pt x="17423" y="15236"/>
                    <a:pt x="17341" y="12294"/>
                    <a:pt x="15575" y="10806"/>
                  </a:cubicBezTo>
                  <a:cubicBezTo>
                    <a:pt x="14726" y="10091"/>
                    <a:pt x="13457" y="9527"/>
                    <a:pt x="13437" y="8416"/>
                  </a:cubicBezTo>
                  <a:cubicBezTo>
                    <a:pt x="13418" y="7218"/>
                    <a:pt x="14950" y="6472"/>
                    <a:pt x="15041" y="5279"/>
                  </a:cubicBezTo>
                  <a:cubicBezTo>
                    <a:pt x="15123" y="4175"/>
                    <a:pt x="13924" y="3394"/>
                    <a:pt x="12828" y="3230"/>
                  </a:cubicBezTo>
                  <a:cubicBezTo>
                    <a:pt x="11732" y="3068"/>
                    <a:pt x="10569" y="3241"/>
                    <a:pt x="9544" y="2817"/>
                  </a:cubicBezTo>
                  <a:cubicBezTo>
                    <a:pt x="8552" y="2404"/>
                    <a:pt x="7852" y="1520"/>
                    <a:pt x="6913" y="1006"/>
                  </a:cubicBezTo>
                  <a:cubicBezTo>
                    <a:pt x="5947" y="474"/>
                    <a:pt x="4705" y="0"/>
                    <a:pt x="35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7"/>
            <p:cNvSpPr/>
            <p:nvPr/>
          </p:nvSpPr>
          <p:spPr>
            <a:xfrm flipH="1">
              <a:off x="3238988" y="4208525"/>
              <a:ext cx="302500" cy="374950"/>
            </a:xfrm>
            <a:custGeom>
              <a:avLst/>
              <a:gdLst/>
              <a:ahLst/>
              <a:cxnLst/>
              <a:rect l="l" t="t" r="r" b="b"/>
              <a:pathLst>
                <a:path w="12100" h="14998" extrusionOk="0">
                  <a:moveTo>
                    <a:pt x="1847" y="0"/>
                  </a:moveTo>
                  <a:lnTo>
                    <a:pt x="1847" y="0"/>
                  </a:lnTo>
                  <a:cubicBezTo>
                    <a:pt x="2080" y="960"/>
                    <a:pt x="1628" y="1894"/>
                    <a:pt x="1300" y="2782"/>
                  </a:cubicBezTo>
                  <a:cubicBezTo>
                    <a:pt x="809" y="4112"/>
                    <a:pt x="1" y="6647"/>
                    <a:pt x="1937" y="7276"/>
                  </a:cubicBezTo>
                  <a:cubicBezTo>
                    <a:pt x="2116" y="7334"/>
                    <a:pt x="2297" y="7358"/>
                    <a:pt x="2479" y="7358"/>
                  </a:cubicBezTo>
                  <a:cubicBezTo>
                    <a:pt x="3082" y="7358"/>
                    <a:pt x="3697" y="7089"/>
                    <a:pt x="4279" y="6863"/>
                  </a:cubicBezTo>
                  <a:cubicBezTo>
                    <a:pt x="4698" y="6700"/>
                    <a:pt x="5172" y="6565"/>
                    <a:pt x="5618" y="6565"/>
                  </a:cubicBezTo>
                  <a:cubicBezTo>
                    <a:pt x="5975" y="6565"/>
                    <a:pt x="6314" y="6651"/>
                    <a:pt x="6594" y="6876"/>
                  </a:cubicBezTo>
                  <a:cubicBezTo>
                    <a:pt x="7305" y="7449"/>
                    <a:pt x="7195" y="8575"/>
                    <a:pt x="6829" y="9412"/>
                  </a:cubicBezTo>
                  <a:cubicBezTo>
                    <a:pt x="6464" y="10251"/>
                    <a:pt x="5900" y="11053"/>
                    <a:pt x="5902" y="11967"/>
                  </a:cubicBezTo>
                  <a:cubicBezTo>
                    <a:pt x="5906" y="13506"/>
                    <a:pt x="7512" y="14567"/>
                    <a:pt x="9023" y="14866"/>
                  </a:cubicBezTo>
                  <a:cubicBezTo>
                    <a:pt x="9468" y="14954"/>
                    <a:pt x="9920" y="14997"/>
                    <a:pt x="10371" y="14997"/>
                  </a:cubicBezTo>
                  <a:cubicBezTo>
                    <a:pt x="10952" y="14997"/>
                    <a:pt x="11532" y="14925"/>
                    <a:pt x="12099" y="14781"/>
                  </a:cubicBezTo>
                  <a:cubicBezTo>
                    <a:pt x="11913" y="14721"/>
                    <a:pt x="11734" y="14643"/>
                    <a:pt x="11565" y="14550"/>
                  </a:cubicBezTo>
                  <a:cubicBezTo>
                    <a:pt x="10128" y="13729"/>
                    <a:pt x="10169" y="11684"/>
                    <a:pt x="10372" y="10041"/>
                  </a:cubicBezTo>
                  <a:cubicBezTo>
                    <a:pt x="10573" y="8400"/>
                    <a:pt x="10536" y="6332"/>
                    <a:pt x="9054" y="5597"/>
                  </a:cubicBezTo>
                  <a:cubicBezTo>
                    <a:pt x="8618" y="5382"/>
                    <a:pt x="8138" y="5333"/>
                    <a:pt x="7648" y="5333"/>
                  </a:cubicBezTo>
                  <a:cubicBezTo>
                    <a:pt x="7243" y="5333"/>
                    <a:pt x="6832" y="5367"/>
                    <a:pt x="6432" y="5368"/>
                  </a:cubicBezTo>
                  <a:cubicBezTo>
                    <a:pt x="6428" y="5368"/>
                    <a:pt x="6425" y="5368"/>
                    <a:pt x="6422" y="5368"/>
                  </a:cubicBezTo>
                  <a:cubicBezTo>
                    <a:pt x="5538" y="5368"/>
                    <a:pt x="4507" y="5073"/>
                    <a:pt x="4212" y="4239"/>
                  </a:cubicBezTo>
                  <a:cubicBezTo>
                    <a:pt x="4069" y="3835"/>
                    <a:pt x="4136" y="3390"/>
                    <a:pt x="4123" y="2960"/>
                  </a:cubicBezTo>
                  <a:cubicBezTo>
                    <a:pt x="4082" y="1626"/>
                    <a:pt x="3077" y="469"/>
                    <a:pt x="1847" y="0"/>
                  </a:cubicBezTo>
                  <a:close/>
                </a:path>
              </a:pathLst>
            </a:custGeom>
            <a:solidFill>
              <a:srgbClr val="CED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7"/>
            <p:cNvSpPr/>
            <p:nvPr/>
          </p:nvSpPr>
          <p:spPr>
            <a:xfrm flipH="1">
              <a:off x="3225788" y="4210700"/>
              <a:ext cx="69925" cy="46150"/>
            </a:xfrm>
            <a:custGeom>
              <a:avLst/>
              <a:gdLst/>
              <a:ahLst/>
              <a:cxnLst/>
              <a:rect l="l" t="t" r="r" b="b"/>
              <a:pathLst>
                <a:path w="2797" h="1846" extrusionOk="0">
                  <a:moveTo>
                    <a:pt x="788" y="1"/>
                  </a:moveTo>
                  <a:cubicBezTo>
                    <a:pt x="518" y="1"/>
                    <a:pt x="249" y="55"/>
                    <a:pt x="1" y="173"/>
                  </a:cubicBezTo>
                  <a:cubicBezTo>
                    <a:pt x="1213" y="270"/>
                    <a:pt x="2210" y="730"/>
                    <a:pt x="2733" y="1846"/>
                  </a:cubicBezTo>
                  <a:cubicBezTo>
                    <a:pt x="2796" y="760"/>
                    <a:pt x="1792" y="1"/>
                    <a:pt x="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7"/>
            <p:cNvSpPr/>
            <p:nvPr/>
          </p:nvSpPr>
          <p:spPr>
            <a:xfrm flipH="1">
              <a:off x="3173338" y="4403225"/>
              <a:ext cx="71025" cy="140100"/>
            </a:xfrm>
            <a:custGeom>
              <a:avLst/>
              <a:gdLst/>
              <a:ahLst/>
              <a:cxnLst/>
              <a:rect l="l" t="t" r="r" b="b"/>
              <a:pathLst>
                <a:path w="2841" h="5604" extrusionOk="0">
                  <a:moveTo>
                    <a:pt x="1842" y="1"/>
                  </a:moveTo>
                  <a:lnTo>
                    <a:pt x="1842" y="1"/>
                  </a:lnTo>
                  <a:cubicBezTo>
                    <a:pt x="2400" y="2177"/>
                    <a:pt x="1890" y="4272"/>
                    <a:pt x="0" y="5603"/>
                  </a:cubicBezTo>
                  <a:cubicBezTo>
                    <a:pt x="247" y="5493"/>
                    <a:pt x="502" y="5379"/>
                    <a:pt x="737" y="5232"/>
                  </a:cubicBezTo>
                  <a:cubicBezTo>
                    <a:pt x="2493" y="4181"/>
                    <a:pt x="2841" y="1669"/>
                    <a:pt x="18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7"/>
            <p:cNvSpPr/>
            <p:nvPr/>
          </p:nvSpPr>
          <p:spPr>
            <a:xfrm flipH="1">
              <a:off x="3707463" y="3921775"/>
              <a:ext cx="871375" cy="173125"/>
            </a:xfrm>
            <a:custGeom>
              <a:avLst/>
              <a:gdLst/>
              <a:ahLst/>
              <a:cxnLst/>
              <a:rect l="l" t="t" r="r" b="b"/>
              <a:pathLst>
                <a:path w="34855" h="6925" fill="none" extrusionOk="0">
                  <a:moveTo>
                    <a:pt x="0" y="1"/>
                  </a:moveTo>
                  <a:lnTo>
                    <a:pt x="34854" y="6924"/>
                  </a:lnTo>
                </a:path>
              </a:pathLst>
            </a:custGeom>
            <a:solidFill>
              <a:schemeClr val="accent3"/>
            </a:solidFill>
            <a:ln w="28200" cap="rnd" cmpd="sng">
              <a:solidFill>
                <a:schemeClr val="accent3"/>
              </a:solidFill>
              <a:prstDash val="solid"/>
              <a:miter lim="21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7"/>
            <p:cNvSpPr/>
            <p:nvPr/>
          </p:nvSpPr>
          <p:spPr>
            <a:xfrm flipH="1">
              <a:off x="4482513" y="3861250"/>
              <a:ext cx="118875" cy="136375"/>
            </a:xfrm>
            <a:custGeom>
              <a:avLst/>
              <a:gdLst/>
              <a:ahLst/>
              <a:cxnLst/>
              <a:rect l="l" t="t" r="r" b="b"/>
              <a:pathLst>
                <a:path w="4755" h="5455" extrusionOk="0">
                  <a:moveTo>
                    <a:pt x="1538" y="0"/>
                  </a:moveTo>
                  <a:cubicBezTo>
                    <a:pt x="700" y="0"/>
                    <a:pt x="307" y="1792"/>
                    <a:pt x="215" y="2292"/>
                  </a:cubicBezTo>
                  <a:cubicBezTo>
                    <a:pt x="187" y="2428"/>
                    <a:pt x="139" y="2670"/>
                    <a:pt x="107" y="2949"/>
                  </a:cubicBezTo>
                  <a:cubicBezTo>
                    <a:pt x="3" y="3778"/>
                    <a:pt x="1" y="4966"/>
                    <a:pt x="825" y="4966"/>
                  </a:cubicBezTo>
                  <a:cubicBezTo>
                    <a:pt x="846" y="4966"/>
                    <a:pt x="867" y="4965"/>
                    <a:pt x="889" y="4964"/>
                  </a:cubicBezTo>
                  <a:cubicBezTo>
                    <a:pt x="1553" y="4916"/>
                    <a:pt x="2102" y="4503"/>
                    <a:pt x="2102" y="4503"/>
                  </a:cubicBezTo>
                  <a:cubicBezTo>
                    <a:pt x="2102" y="4503"/>
                    <a:pt x="2357" y="5074"/>
                    <a:pt x="2951" y="5372"/>
                  </a:cubicBezTo>
                  <a:cubicBezTo>
                    <a:pt x="3065" y="5429"/>
                    <a:pt x="3171" y="5455"/>
                    <a:pt x="3272" y="5455"/>
                  </a:cubicBezTo>
                  <a:cubicBezTo>
                    <a:pt x="4111" y="5455"/>
                    <a:pt x="4506" y="3661"/>
                    <a:pt x="4598" y="3163"/>
                  </a:cubicBezTo>
                  <a:cubicBezTo>
                    <a:pt x="4650" y="2919"/>
                    <a:pt x="4754" y="2359"/>
                    <a:pt x="4752" y="1812"/>
                  </a:cubicBezTo>
                  <a:cubicBezTo>
                    <a:pt x="4754" y="1139"/>
                    <a:pt x="4597" y="489"/>
                    <a:pt x="3987" y="489"/>
                  </a:cubicBezTo>
                  <a:cubicBezTo>
                    <a:pt x="3966" y="489"/>
                    <a:pt x="3944" y="490"/>
                    <a:pt x="3922" y="491"/>
                  </a:cubicBezTo>
                  <a:cubicBezTo>
                    <a:pt x="3258" y="539"/>
                    <a:pt x="2804" y="967"/>
                    <a:pt x="2804" y="967"/>
                  </a:cubicBezTo>
                  <a:cubicBezTo>
                    <a:pt x="2804" y="967"/>
                    <a:pt x="2456" y="377"/>
                    <a:pt x="1860" y="83"/>
                  </a:cubicBezTo>
                  <a:cubicBezTo>
                    <a:pt x="1746" y="26"/>
                    <a:pt x="1639" y="0"/>
                    <a:pt x="15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7"/>
            <p:cNvSpPr/>
            <p:nvPr/>
          </p:nvSpPr>
          <p:spPr>
            <a:xfrm flipH="1">
              <a:off x="4530563" y="3891900"/>
              <a:ext cx="18900" cy="75575"/>
            </a:xfrm>
            <a:custGeom>
              <a:avLst/>
              <a:gdLst/>
              <a:ahLst/>
              <a:cxnLst/>
              <a:rect l="l" t="t" r="r" b="b"/>
              <a:pathLst>
                <a:path w="756" h="3023" extrusionOk="0">
                  <a:moveTo>
                    <a:pt x="678" y="0"/>
                  </a:moveTo>
                  <a:cubicBezTo>
                    <a:pt x="208" y="934"/>
                    <a:pt x="1" y="1978"/>
                    <a:pt x="77" y="3022"/>
                  </a:cubicBezTo>
                  <a:cubicBezTo>
                    <a:pt x="548" y="2086"/>
                    <a:pt x="755" y="1042"/>
                    <a:pt x="6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7"/>
            <p:cNvSpPr/>
            <p:nvPr/>
          </p:nvSpPr>
          <p:spPr>
            <a:xfrm flipH="1">
              <a:off x="3419013" y="3860725"/>
              <a:ext cx="1051600" cy="317250"/>
            </a:xfrm>
            <a:custGeom>
              <a:avLst/>
              <a:gdLst/>
              <a:ahLst/>
              <a:cxnLst/>
              <a:rect l="l" t="t" r="r" b="b"/>
              <a:pathLst>
                <a:path w="42064" h="12690" extrusionOk="0">
                  <a:moveTo>
                    <a:pt x="2296" y="0"/>
                  </a:moveTo>
                  <a:cubicBezTo>
                    <a:pt x="2031" y="0"/>
                    <a:pt x="1759" y="124"/>
                    <a:pt x="1551" y="372"/>
                  </a:cubicBezTo>
                  <a:cubicBezTo>
                    <a:pt x="906" y="1139"/>
                    <a:pt x="565" y="2601"/>
                    <a:pt x="420" y="3385"/>
                  </a:cubicBezTo>
                  <a:cubicBezTo>
                    <a:pt x="252" y="4183"/>
                    <a:pt x="1" y="5713"/>
                    <a:pt x="334" y="6669"/>
                  </a:cubicBezTo>
                  <a:cubicBezTo>
                    <a:pt x="475" y="7069"/>
                    <a:pt x="812" y="7296"/>
                    <a:pt x="1171" y="7296"/>
                  </a:cubicBezTo>
                  <a:cubicBezTo>
                    <a:pt x="1330" y="7296"/>
                    <a:pt x="1493" y="7252"/>
                    <a:pt x="1646" y="7159"/>
                  </a:cubicBezTo>
                  <a:cubicBezTo>
                    <a:pt x="2389" y="6708"/>
                    <a:pt x="3950" y="5939"/>
                    <a:pt x="5964" y="5939"/>
                  </a:cubicBezTo>
                  <a:cubicBezTo>
                    <a:pt x="6160" y="5939"/>
                    <a:pt x="6360" y="5946"/>
                    <a:pt x="6563" y="5962"/>
                  </a:cubicBezTo>
                  <a:cubicBezTo>
                    <a:pt x="7238" y="6012"/>
                    <a:pt x="7902" y="6148"/>
                    <a:pt x="8541" y="6364"/>
                  </a:cubicBezTo>
                  <a:cubicBezTo>
                    <a:pt x="11777" y="7449"/>
                    <a:pt x="13079" y="9005"/>
                    <a:pt x="13502" y="9658"/>
                  </a:cubicBezTo>
                  <a:cubicBezTo>
                    <a:pt x="13736" y="10026"/>
                    <a:pt x="14077" y="10313"/>
                    <a:pt x="14477" y="10482"/>
                  </a:cubicBezTo>
                  <a:cubicBezTo>
                    <a:pt x="14847" y="10629"/>
                    <a:pt x="15236" y="10715"/>
                    <a:pt x="15632" y="10735"/>
                  </a:cubicBezTo>
                  <a:cubicBezTo>
                    <a:pt x="16833" y="10804"/>
                    <a:pt x="36135" y="12323"/>
                    <a:pt x="40735" y="12687"/>
                  </a:cubicBezTo>
                  <a:cubicBezTo>
                    <a:pt x="40759" y="12689"/>
                    <a:pt x="40783" y="12689"/>
                    <a:pt x="40807" y="12689"/>
                  </a:cubicBezTo>
                  <a:cubicBezTo>
                    <a:pt x="41058" y="12689"/>
                    <a:pt x="41300" y="12588"/>
                    <a:pt x="41495" y="12416"/>
                  </a:cubicBezTo>
                  <a:cubicBezTo>
                    <a:pt x="41725" y="12209"/>
                    <a:pt x="41880" y="11934"/>
                    <a:pt x="41936" y="11632"/>
                  </a:cubicBezTo>
                  <a:cubicBezTo>
                    <a:pt x="42064" y="10990"/>
                    <a:pt x="41757" y="10372"/>
                    <a:pt x="41227" y="10201"/>
                  </a:cubicBezTo>
                  <a:cubicBezTo>
                    <a:pt x="40218" y="9872"/>
                    <a:pt x="38465" y="9304"/>
                    <a:pt x="36351" y="8618"/>
                  </a:cubicBezTo>
                  <a:cubicBezTo>
                    <a:pt x="29278" y="6323"/>
                    <a:pt x="18163" y="2713"/>
                    <a:pt x="17287" y="2408"/>
                  </a:cubicBezTo>
                  <a:cubicBezTo>
                    <a:pt x="16837" y="2252"/>
                    <a:pt x="16446" y="2200"/>
                    <a:pt x="16126" y="2200"/>
                  </a:cubicBezTo>
                  <a:cubicBezTo>
                    <a:pt x="16100" y="2200"/>
                    <a:pt x="16075" y="2200"/>
                    <a:pt x="16051" y="2201"/>
                  </a:cubicBezTo>
                  <a:cubicBezTo>
                    <a:pt x="15653" y="2209"/>
                    <a:pt x="15258" y="2345"/>
                    <a:pt x="14907" y="2588"/>
                  </a:cubicBezTo>
                  <a:cubicBezTo>
                    <a:pt x="14337" y="2979"/>
                    <a:pt x="12846" y="3773"/>
                    <a:pt x="10113" y="3773"/>
                  </a:cubicBezTo>
                  <a:cubicBezTo>
                    <a:pt x="9781" y="3773"/>
                    <a:pt x="9431" y="3761"/>
                    <a:pt x="9062" y="3735"/>
                  </a:cubicBezTo>
                  <a:cubicBezTo>
                    <a:pt x="5666" y="3504"/>
                    <a:pt x="3717" y="1347"/>
                    <a:pt x="2997" y="368"/>
                  </a:cubicBezTo>
                  <a:cubicBezTo>
                    <a:pt x="2817" y="123"/>
                    <a:pt x="2560" y="0"/>
                    <a:pt x="22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7"/>
            <p:cNvSpPr/>
            <p:nvPr/>
          </p:nvSpPr>
          <p:spPr>
            <a:xfrm flipH="1">
              <a:off x="4403688" y="3882375"/>
              <a:ext cx="36375" cy="143075"/>
            </a:xfrm>
            <a:custGeom>
              <a:avLst/>
              <a:gdLst/>
              <a:ahLst/>
              <a:cxnLst/>
              <a:rect l="l" t="t" r="r" b="b"/>
              <a:pathLst>
                <a:path w="1455" h="5723" extrusionOk="0">
                  <a:moveTo>
                    <a:pt x="1455" y="1"/>
                  </a:moveTo>
                  <a:lnTo>
                    <a:pt x="1455" y="1"/>
                  </a:lnTo>
                  <a:cubicBezTo>
                    <a:pt x="419" y="1683"/>
                    <a:pt x="0" y="3773"/>
                    <a:pt x="318" y="5723"/>
                  </a:cubicBezTo>
                  <a:cubicBezTo>
                    <a:pt x="564" y="3792"/>
                    <a:pt x="945" y="1879"/>
                    <a:pt x="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7"/>
            <p:cNvSpPr/>
            <p:nvPr/>
          </p:nvSpPr>
          <p:spPr>
            <a:xfrm flipH="1">
              <a:off x="4068638" y="3948975"/>
              <a:ext cx="36325" cy="143050"/>
            </a:xfrm>
            <a:custGeom>
              <a:avLst/>
              <a:gdLst/>
              <a:ahLst/>
              <a:cxnLst/>
              <a:rect l="l" t="t" r="r" b="b"/>
              <a:pathLst>
                <a:path w="1453" h="5722" extrusionOk="0">
                  <a:moveTo>
                    <a:pt x="1453" y="0"/>
                  </a:moveTo>
                  <a:lnTo>
                    <a:pt x="1453" y="0"/>
                  </a:lnTo>
                  <a:cubicBezTo>
                    <a:pt x="418" y="1680"/>
                    <a:pt x="0" y="3772"/>
                    <a:pt x="318" y="5722"/>
                  </a:cubicBezTo>
                  <a:cubicBezTo>
                    <a:pt x="565" y="3789"/>
                    <a:pt x="943" y="1878"/>
                    <a:pt x="1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7"/>
            <p:cNvSpPr/>
            <p:nvPr/>
          </p:nvSpPr>
          <p:spPr>
            <a:xfrm flipH="1">
              <a:off x="3801613" y="3965175"/>
              <a:ext cx="206575" cy="64325"/>
            </a:xfrm>
            <a:custGeom>
              <a:avLst/>
              <a:gdLst/>
              <a:ahLst/>
              <a:cxnLst/>
              <a:rect l="l" t="t" r="r" b="b"/>
              <a:pathLst>
                <a:path w="8263" h="2573" extrusionOk="0">
                  <a:moveTo>
                    <a:pt x="1" y="1"/>
                  </a:moveTo>
                  <a:cubicBezTo>
                    <a:pt x="1330" y="582"/>
                    <a:pt x="2696" y="1045"/>
                    <a:pt x="4071" y="1479"/>
                  </a:cubicBezTo>
                  <a:cubicBezTo>
                    <a:pt x="5450" y="1903"/>
                    <a:pt x="6838" y="2296"/>
                    <a:pt x="8263" y="2573"/>
                  </a:cubicBezTo>
                  <a:cubicBezTo>
                    <a:pt x="6933" y="1991"/>
                    <a:pt x="5567" y="1527"/>
                    <a:pt x="4192" y="1092"/>
                  </a:cubicBezTo>
                  <a:cubicBezTo>
                    <a:pt x="2813" y="671"/>
                    <a:pt x="1425" y="27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37"/>
          <p:cNvGrpSpPr/>
          <p:nvPr/>
        </p:nvGrpSpPr>
        <p:grpSpPr>
          <a:xfrm rot="-2464587">
            <a:off x="548886" y="433728"/>
            <a:ext cx="781412" cy="731426"/>
            <a:chOff x="-3706550" y="1178575"/>
            <a:chExt cx="558875" cy="523125"/>
          </a:xfrm>
        </p:grpSpPr>
        <p:sp>
          <p:nvSpPr>
            <p:cNvPr id="929" name="Google Shape;929;p37"/>
            <p:cNvSpPr/>
            <p:nvPr/>
          </p:nvSpPr>
          <p:spPr>
            <a:xfrm>
              <a:off x="-3706550" y="1178575"/>
              <a:ext cx="558875" cy="523125"/>
            </a:xfrm>
            <a:custGeom>
              <a:avLst/>
              <a:gdLst/>
              <a:ahLst/>
              <a:cxnLst/>
              <a:rect l="l" t="t" r="r" b="b"/>
              <a:pathLst>
                <a:path w="22355" h="20925" extrusionOk="0">
                  <a:moveTo>
                    <a:pt x="5832" y="0"/>
                  </a:moveTo>
                  <a:cubicBezTo>
                    <a:pt x="5605" y="0"/>
                    <a:pt x="5381" y="94"/>
                    <a:pt x="5220" y="277"/>
                  </a:cubicBezTo>
                  <a:lnTo>
                    <a:pt x="297" y="5898"/>
                  </a:lnTo>
                  <a:cubicBezTo>
                    <a:pt x="1" y="6236"/>
                    <a:pt x="34" y="6751"/>
                    <a:pt x="374" y="7049"/>
                  </a:cubicBezTo>
                  <a:lnTo>
                    <a:pt x="15987" y="20724"/>
                  </a:lnTo>
                  <a:cubicBezTo>
                    <a:pt x="16141" y="20859"/>
                    <a:pt x="16332" y="20925"/>
                    <a:pt x="16522" y="20925"/>
                  </a:cubicBezTo>
                  <a:cubicBezTo>
                    <a:pt x="16749" y="20925"/>
                    <a:pt x="16976" y="20831"/>
                    <a:pt x="17138" y="20646"/>
                  </a:cubicBezTo>
                  <a:lnTo>
                    <a:pt x="22059" y="15028"/>
                  </a:lnTo>
                  <a:cubicBezTo>
                    <a:pt x="22355" y="14690"/>
                    <a:pt x="22322" y="14173"/>
                    <a:pt x="21981" y="13877"/>
                  </a:cubicBezTo>
                  <a:lnTo>
                    <a:pt x="6369" y="202"/>
                  </a:lnTo>
                  <a:cubicBezTo>
                    <a:pt x="6214" y="67"/>
                    <a:pt x="6022" y="0"/>
                    <a:pt x="58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7"/>
            <p:cNvSpPr/>
            <p:nvPr/>
          </p:nvSpPr>
          <p:spPr>
            <a:xfrm>
              <a:off x="-3597600" y="1290550"/>
              <a:ext cx="341075" cy="299150"/>
            </a:xfrm>
            <a:custGeom>
              <a:avLst/>
              <a:gdLst/>
              <a:ahLst/>
              <a:cxnLst/>
              <a:rect l="l" t="t" r="r" b="b"/>
              <a:pathLst>
                <a:path w="13643" h="11966" extrusionOk="0">
                  <a:moveTo>
                    <a:pt x="429" y="1"/>
                  </a:moveTo>
                  <a:cubicBezTo>
                    <a:pt x="322" y="1"/>
                    <a:pt x="215" y="45"/>
                    <a:pt x="139" y="132"/>
                  </a:cubicBezTo>
                  <a:cubicBezTo>
                    <a:pt x="0" y="292"/>
                    <a:pt x="16" y="536"/>
                    <a:pt x="176" y="677"/>
                  </a:cubicBezTo>
                  <a:lnTo>
                    <a:pt x="12956" y="11871"/>
                  </a:lnTo>
                  <a:cubicBezTo>
                    <a:pt x="13029" y="11934"/>
                    <a:pt x="13119" y="11965"/>
                    <a:pt x="13209" y="11965"/>
                  </a:cubicBezTo>
                  <a:cubicBezTo>
                    <a:pt x="13317" y="11965"/>
                    <a:pt x="13424" y="11921"/>
                    <a:pt x="13501" y="11834"/>
                  </a:cubicBezTo>
                  <a:cubicBezTo>
                    <a:pt x="13642" y="11674"/>
                    <a:pt x="13626" y="11430"/>
                    <a:pt x="13464" y="11289"/>
                  </a:cubicBezTo>
                  <a:lnTo>
                    <a:pt x="684" y="97"/>
                  </a:lnTo>
                  <a:cubicBezTo>
                    <a:pt x="611" y="32"/>
                    <a:pt x="520" y="1"/>
                    <a:pt x="4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7"/>
            <p:cNvSpPr/>
            <p:nvPr/>
          </p:nvSpPr>
          <p:spPr>
            <a:xfrm>
              <a:off x="-3553275" y="1222975"/>
              <a:ext cx="42525" cy="89725"/>
            </a:xfrm>
            <a:custGeom>
              <a:avLst/>
              <a:gdLst/>
              <a:ahLst/>
              <a:cxnLst/>
              <a:rect l="l" t="t" r="r" b="b"/>
              <a:pathLst>
                <a:path w="1701" h="3589" extrusionOk="0">
                  <a:moveTo>
                    <a:pt x="785" y="1"/>
                  </a:moveTo>
                  <a:cubicBezTo>
                    <a:pt x="768" y="1"/>
                    <a:pt x="751" y="1"/>
                    <a:pt x="733" y="2"/>
                  </a:cubicBezTo>
                  <a:cubicBezTo>
                    <a:pt x="315" y="30"/>
                    <a:pt x="0" y="390"/>
                    <a:pt x="29" y="806"/>
                  </a:cubicBezTo>
                  <a:lnTo>
                    <a:pt x="165" y="2882"/>
                  </a:lnTo>
                  <a:cubicBezTo>
                    <a:pt x="192" y="3283"/>
                    <a:pt x="523" y="3588"/>
                    <a:pt x="918" y="3588"/>
                  </a:cubicBezTo>
                  <a:cubicBezTo>
                    <a:pt x="936" y="3588"/>
                    <a:pt x="953" y="3588"/>
                    <a:pt x="970" y="3587"/>
                  </a:cubicBezTo>
                  <a:cubicBezTo>
                    <a:pt x="1386" y="3558"/>
                    <a:pt x="1701" y="3199"/>
                    <a:pt x="1675" y="2781"/>
                  </a:cubicBezTo>
                  <a:lnTo>
                    <a:pt x="1537" y="707"/>
                  </a:lnTo>
                  <a:cubicBezTo>
                    <a:pt x="1512" y="306"/>
                    <a:pt x="1179" y="1"/>
                    <a:pt x="7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7"/>
            <p:cNvSpPr/>
            <p:nvPr/>
          </p:nvSpPr>
          <p:spPr>
            <a:xfrm>
              <a:off x="-3550925" y="1265775"/>
              <a:ext cx="40175" cy="46925"/>
            </a:xfrm>
            <a:custGeom>
              <a:avLst/>
              <a:gdLst/>
              <a:ahLst/>
              <a:cxnLst/>
              <a:rect l="l" t="t" r="r" b="b"/>
              <a:pathLst>
                <a:path w="1607" h="1877" extrusionOk="0">
                  <a:moveTo>
                    <a:pt x="1508" y="0"/>
                  </a:moveTo>
                  <a:lnTo>
                    <a:pt x="0" y="101"/>
                  </a:lnTo>
                  <a:lnTo>
                    <a:pt x="71" y="1170"/>
                  </a:lnTo>
                  <a:cubicBezTo>
                    <a:pt x="98" y="1571"/>
                    <a:pt x="429" y="1876"/>
                    <a:pt x="824" y="1876"/>
                  </a:cubicBezTo>
                  <a:cubicBezTo>
                    <a:pt x="842" y="1876"/>
                    <a:pt x="859" y="1876"/>
                    <a:pt x="876" y="1875"/>
                  </a:cubicBezTo>
                  <a:cubicBezTo>
                    <a:pt x="1292" y="1846"/>
                    <a:pt x="1607" y="1487"/>
                    <a:pt x="1581" y="1069"/>
                  </a:cubicBezTo>
                  <a:lnTo>
                    <a:pt x="15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7"/>
            <p:cNvSpPr/>
            <p:nvPr/>
          </p:nvSpPr>
          <p:spPr>
            <a:xfrm>
              <a:off x="-3481875" y="1285525"/>
              <a:ext cx="42550" cy="89700"/>
            </a:xfrm>
            <a:custGeom>
              <a:avLst/>
              <a:gdLst/>
              <a:ahLst/>
              <a:cxnLst/>
              <a:rect l="l" t="t" r="r" b="b"/>
              <a:pathLst>
                <a:path w="1702" h="3588" extrusionOk="0">
                  <a:moveTo>
                    <a:pt x="785" y="0"/>
                  </a:moveTo>
                  <a:cubicBezTo>
                    <a:pt x="768" y="0"/>
                    <a:pt x="751" y="1"/>
                    <a:pt x="733" y="2"/>
                  </a:cubicBezTo>
                  <a:cubicBezTo>
                    <a:pt x="315" y="30"/>
                    <a:pt x="1" y="389"/>
                    <a:pt x="29" y="805"/>
                  </a:cubicBezTo>
                  <a:lnTo>
                    <a:pt x="165" y="2881"/>
                  </a:lnTo>
                  <a:cubicBezTo>
                    <a:pt x="192" y="3282"/>
                    <a:pt x="523" y="3588"/>
                    <a:pt x="919" y="3588"/>
                  </a:cubicBezTo>
                  <a:cubicBezTo>
                    <a:pt x="936" y="3588"/>
                    <a:pt x="953" y="3587"/>
                    <a:pt x="971" y="3586"/>
                  </a:cubicBezTo>
                  <a:cubicBezTo>
                    <a:pt x="1386" y="3558"/>
                    <a:pt x="1701" y="3199"/>
                    <a:pt x="1675" y="2783"/>
                  </a:cubicBezTo>
                  <a:lnTo>
                    <a:pt x="1537" y="706"/>
                  </a:lnTo>
                  <a:cubicBezTo>
                    <a:pt x="1510" y="308"/>
                    <a:pt x="1178"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7"/>
            <p:cNvSpPr/>
            <p:nvPr/>
          </p:nvSpPr>
          <p:spPr>
            <a:xfrm>
              <a:off x="-3479525" y="1328300"/>
              <a:ext cx="40200" cy="46925"/>
            </a:xfrm>
            <a:custGeom>
              <a:avLst/>
              <a:gdLst/>
              <a:ahLst/>
              <a:cxnLst/>
              <a:rect l="l" t="t" r="r" b="b"/>
              <a:pathLst>
                <a:path w="1608" h="1877" extrusionOk="0">
                  <a:moveTo>
                    <a:pt x="1511" y="1"/>
                  </a:moveTo>
                  <a:lnTo>
                    <a:pt x="1" y="102"/>
                  </a:lnTo>
                  <a:lnTo>
                    <a:pt x="71" y="1170"/>
                  </a:lnTo>
                  <a:cubicBezTo>
                    <a:pt x="98" y="1571"/>
                    <a:pt x="429" y="1877"/>
                    <a:pt x="825" y="1877"/>
                  </a:cubicBezTo>
                  <a:cubicBezTo>
                    <a:pt x="842" y="1877"/>
                    <a:pt x="859" y="1876"/>
                    <a:pt x="877" y="1875"/>
                  </a:cubicBezTo>
                  <a:cubicBezTo>
                    <a:pt x="1292" y="1847"/>
                    <a:pt x="1607" y="1488"/>
                    <a:pt x="1581" y="1072"/>
                  </a:cubicBezTo>
                  <a:lnTo>
                    <a:pt x="15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7"/>
            <p:cNvSpPr/>
            <p:nvPr/>
          </p:nvSpPr>
          <p:spPr>
            <a:xfrm>
              <a:off x="-3410650" y="1347750"/>
              <a:ext cx="42725" cy="90025"/>
            </a:xfrm>
            <a:custGeom>
              <a:avLst/>
              <a:gdLst/>
              <a:ahLst/>
              <a:cxnLst/>
              <a:rect l="l" t="t" r="r" b="b"/>
              <a:pathLst>
                <a:path w="1709" h="3601" extrusionOk="0">
                  <a:moveTo>
                    <a:pt x="790" y="1"/>
                  </a:moveTo>
                  <a:cubicBezTo>
                    <a:pt x="773" y="1"/>
                    <a:pt x="756" y="1"/>
                    <a:pt x="738" y="3"/>
                  </a:cubicBezTo>
                  <a:cubicBezTo>
                    <a:pt x="318" y="31"/>
                    <a:pt x="1" y="397"/>
                    <a:pt x="34" y="820"/>
                  </a:cubicBezTo>
                  <a:lnTo>
                    <a:pt x="172" y="2894"/>
                  </a:lnTo>
                  <a:cubicBezTo>
                    <a:pt x="197" y="3295"/>
                    <a:pt x="530" y="3600"/>
                    <a:pt x="924" y="3600"/>
                  </a:cubicBezTo>
                  <a:cubicBezTo>
                    <a:pt x="941" y="3600"/>
                    <a:pt x="958" y="3600"/>
                    <a:pt x="975" y="3599"/>
                  </a:cubicBezTo>
                  <a:cubicBezTo>
                    <a:pt x="1394" y="3573"/>
                    <a:pt x="1708" y="3211"/>
                    <a:pt x="1680" y="2795"/>
                  </a:cubicBezTo>
                  <a:lnTo>
                    <a:pt x="1544" y="719"/>
                  </a:lnTo>
                  <a:cubicBezTo>
                    <a:pt x="1524" y="313"/>
                    <a:pt x="1190" y="1"/>
                    <a:pt x="7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7"/>
            <p:cNvSpPr/>
            <p:nvPr/>
          </p:nvSpPr>
          <p:spPr>
            <a:xfrm>
              <a:off x="-3408125" y="1390900"/>
              <a:ext cx="40200" cy="46875"/>
            </a:xfrm>
            <a:custGeom>
              <a:avLst/>
              <a:gdLst/>
              <a:ahLst/>
              <a:cxnLst/>
              <a:rect l="l" t="t" r="r" b="b"/>
              <a:pathLst>
                <a:path w="1608" h="1875" extrusionOk="0">
                  <a:moveTo>
                    <a:pt x="1509" y="1"/>
                  </a:moveTo>
                  <a:lnTo>
                    <a:pt x="1" y="99"/>
                  </a:lnTo>
                  <a:lnTo>
                    <a:pt x="71" y="1168"/>
                  </a:lnTo>
                  <a:cubicBezTo>
                    <a:pt x="96" y="1569"/>
                    <a:pt x="429" y="1874"/>
                    <a:pt x="823" y="1874"/>
                  </a:cubicBezTo>
                  <a:cubicBezTo>
                    <a:pt x="840" y="1874"/>
                    <a:pt x="857" y="1874"/>
                    <a:pt x="874" y="1873"/>
                  </a:cubicBezTo>
                  <a:cubicBezTo>
                    <a:pt x="1293" y="1847"/>
                    <a:pt x="1607" y="1485"/>
                    <a:pt x="1579" y="1069"/>
                  </a:cubicBezTo>
                  <a:lnTo>
                    <a:pt x="15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7"/>
            <p:cNvSpPr/>
            <p:nvPr/>
          </p:nvSpPr>
          <p:spPr>
            <a:xfrm>
              <a:off x="-3339075" y="1410600"/>
              <a:ext cx="42550" cy="89700"/>
            </a:xfrm>
            <a:custGeom>
              <a:avLst/>
              <a:gdLst/>
              <a:ahLst/>
              <a:cxnLst/>
              <a:rect l="l" t="t" r="r" b="b"/>
              <a:pathLst>
                <a:path w="1702" h="3588" extrusionOk="0">
                  <a:moveTo>
                    <a:pt x="783" y="0"/>
                  </a:moveTo>
                  <a:cubicBezTo>
                    <a:pt x="766" y="0"/>
                    <a:pt x="749" y="1"/>
                    <a:pt x="731" y="2"/>
                  </a:cubicBezTo>
                  <a:cubicBezTo>
                    <a:pt x="316" y="30"/>
                    <a:pt x="1" y="389"/>
                    <a:pt x="27" y="805"/>
                  </a:cubicBezTo>
                  <a:lnTo>
                    <a:pt x="165" y="2881"/>
                  </a:lnTo>
                  <a:cubicBezTo>
                    <a:pt x="190" y="3280"/>
                    <a:pt x="524" y="3588"/>
                    <a:pt x="917" y="3588"/>
                  </a:cubicBezTo>
                  <a:cubicBezTo>
                    <a:pt x="934" y="3588"/>
                    <a:pt x="951" y="3587"/>
                    <a:pt x="969" y="3586"/>
                  </a:cubicBezTo>
                  <a:cubicBezTo>
                    <a:pt x="1387" y="3558"/>
                    <a:pt x="1701" y="3199"/>
                    <a:pt x="1673" y="2780"/>
                  </a:cubicBezTo>
                  <a:lnTo>
                    <a:pt x="1537" y="706"/>
                  </a:lnTo>
                  <a:cubicBezTo>
                    <a:pt x="1510" y="306"/>
                    <a:pt x="1179" y="0"/>
                    <a:pt x="783" y="0"/>
                  </a:cubicBezTo>
                  <a:close/>
                </a:path>
              </a:pathLst>
            </a:custGeom>
            <a:solidFill>
              <a:srgbClr val="FFB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7"/>
            <p:cNvSpPr/>
            <p:nvPr/>
          </p:nvSpPr>
          <p:spPr>
            <a:xfrm>
              <a:off x="-3336725" y="1453375"/>
              <a:ext cx="40200" cy="46925"/>
            </a:xfrm>
            <a:custGeom>
              <a:avLst/>
              <a:gdLst/>
              <a:ahLst/>
              <a:cxnLst/>
              <a:rect l="l" t="t" r="r" b="b"/>
              <a:pathLst>
                <a:path w="1608" h="1877" extrusionOk="0">
                  <a:moveTo>
                    <a:pt x="1509" y="1"/>
                  </a:moveTo>
                  <a:lnTo>
                    <a:pt x="1" y="102"/>
                  </a:lnTo>
                  <a:lnTo>
                    <a:pt x="71" y="1170"/>
                  </a:lnTo>
                  <a:cubicBezTo>
                    <a:pt x="96" y="1569"/>
                    <a:pt x="430" y="1877"/>
                    <a:pt x="823" y="1877"/>
                  </a:cubicBezTo>
                  <a:cubicBezTo>
                    <a:pt x="840" y="1877"/>
                    <a:pt x="857" y="1876"/>
                    <a:pt x="875" y="1875"/>
                  </a:cubicBezTo>
                  <a:cubicBezTo>
                    <a:pt x="1293" y="1847"/>
                    <a:pt x="1607" y="1488"/>
                    <a:pt x="1579" y="1069"/>
                  </a:cubicBezTo>
                  <a:lnTo>
                    <a:pt x="1509" y="1"/>
                  </a:lnTo>
                  <a:close/>
                </a:path>
              </a:pathLst>
            </a:custGeom>
            <a:solidFill>
              <a:srgbClr val="FD7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7"/>
            <p:cNvSpPr/>
            <p:nvPr/>
          </p:nvSpPr>
          <p:spPr>
            <a:xfrm>
              <a:off x="-3267650" y="1473125"/>
              <a:ext cx="42525" cy="89725"/>
            </a:xfrm>
            <a:custGeom>
              <a:avLst/>
              <a:gdLst/>
              <a:ahLst/>
              <a:cxnLst/>
              <a:rect l="l" t="t" r="r" b="b"/>
              <a:pathLst>
                <a:path w="1701" h="3589" extrusionOk="0">
                  <a:moveTo>
                    <a:pt x="783" y="1"/>
                  </a:moveTo>
                  <a:cubicBezTo>
                    <a:pt x="765" y="1"/>
                    <a:pt x="748" y="1"/>
                    <a:pt x="731" y="2"/>
                  </a:cubicBezTo>
                  <a:cubicBezTo>
                    <a:pt x="315" y="28"/>
                    <a:pt x="0" y="390"/>
                    <a:pt x="26" y="806"/>
                  </a:cubicBezTo>
                  <a:lnTo>
                    <a:pt x="165" y="2882"/>
                  </a:lnTo>
                  <a:cubicBezTo>
                    <a:pt x="189" y="3280"/>
                    <a:pt x="523" y="3588"/>
                    <a:pt x="916" y="3588"/>
                  </a:cubicBezTo>
                  <a:cubicBezTo>
                    <a:pt x="933" y="3588"/>
                    <a:pt x="951" y="3588"/>
                    <a:pt x="968" y="3587"/>
                  </a:cubicBezTo>
                  <a:cubicBezTo>
                    <a:pt x="1386" y="3558"/>
                    <a:pt x="1701" y="3199"/>
                    <a:pt x="1672" y="2783"/>
                  </a:cubicBezTo>
                  <a:lnTo>
                    <a:pt x="1536" y="707"/>
                  </a:lnTo>
                  <a:cubicBezTo>
                    <a:pt x="1509" y="306"/>
                    <a:pt x="1178" y="1"/>
                    <a:pt x="783" y="1"/>
                  </a:cubicBezTo>
                  <a:close/>
                </a:path>
              </a:pathLst>
            </a:custGeom>
            <a:solidFill>
              <a:srgbClr val="FFB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7"/>
            <p:cNvSpPr/>
            <p:nvPr/>
          </p:nvSpPr>
          <p:spPr>
            <a:xfrm>
              <a:off x="-3265300" y="1515925"/>
              <a:ext cx="40175" cy="46925"/>
            </a:xfrm>
            <a:custGeom>
              <a:avLst/>
              <a:gdLst/>
              <a:ahLst/>
              <a:cxnLst/>
              <a:rect l="l" t="t" r="r" b="b"/>
              <a:pathLst>
                <a:path w="1607" h="1877" extrusionOk="0">
                  <a:moveTo>
                    <a:pt x="1508" y="0"/>
                  </a:moveTo>
                  <a:lnTo>
                    <a:pt x="0" y="101"/>
                  </a:lnTo>
                  <a:lnTo>
                    <a:pt x="71" y="1170"/>
                  </a:lnTo>
                  <a:cubicBezTo>
                    <a:pt x="95" y="1568"/>
                    <a:pt x="429" y="1876"/>
                    <a:pt x="822" y="1876"/>
                  </a:cubicBezTo>
                  <a:cubicBezTo>
                    <a:pt x="839" y="1876"/>
                    <a:pt x="857" y="1876"/>
                    <a:pt x="874" y="1875"/>
                  </a:cubicBezTo>
                  <a:cubicBezTo>
                    <a:pt x="1292" y="1846"/>
                    <a:pt x="1607" y="1487"/>
                    <a:pt x="1578" y="1071"/>
                  </a:cubicBezTo>
                  <a:lnTo>
                    <a:pt x="15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7"/>
            <p:cNvSpPr/>
            <p:nvPr/>
          </p:nvSpPr>
          <p:spPr>
            <a:xfrm>
              <a:off x="-3633200" y="1313700"/>
              <a:ext cx="42725" cy="90025"/>
            </a:xfrm>
            <a:custGeom>
              <a:avLst/>
              <a:gdLst/>
              <a:ahLst/>
              <a:cxnLst/>
              <a:rect l="l" t="t" r="r" b="b"/>
              <a:pathLst>
                <a:path w="1709" h="3601" extrusionOk="0">
                  <a:moveTo>
                    <a:pt x="789" y="1"/>
                  </a:moveTo>
                  <a:cubicBezTo>
                    <a:pt x="772" y="1"/>
                    <a:pt x="755" y="1"/>
                    <a:pt x="738" y="2"/>
                  </a:cubicBezTo>
                  <a:cubicBezTo>
                    <a:pt x="318" y="30"/>
                    <a:pt x="1" y="397"/>
                    <a:pt x="36" y="820"/>
                  </a:cubicBezTo>
                  <a:lnTo>
                    <a:pt x="172" y="2894"/>
                  </a:lnTo>
                  <a:cubicBezTo>
                    <a:pt x="199" y="3294"/>
                    <a:pt x="530" y="3600"/>
                    <a:pt x="926" y="3600"/>
                  </a:cubicBezTo>
                  <a:cubicBezTo>
                    <a:pt x="943" y="3600"/>
                    <a:pt x="960" y="3599"/>
                    <a:pt x="978" y="3598"/>
                  </a:cubicBezTo>
                  <a:cubicBezTo>
                    <a:pt x="1393" y="3572"/>
                    <a:pt x="1708" y="3211"/>
                    <a:pt x="1682" y="2795"/>
                  </a:cubicBezTo>
                  <a:lnTo>
                    <a:pt x="1544" y="719"/>
                  </a:lnTo>
                  <a:cubicBezTo>
                    <a:pt x="1524" y="315"/>
                    <a:pt x="1190" y="1"/>
                    <a:pt x="7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7"/>
            <p:cNvSpPr/>
            <p:nvPr/>
          </p:nvSpPr>
          <p:spPr>
            <a:xfrm>
              <a:off x="-3630675" y="1356850"/>
              <a:ext cx="40200" cy="46875"/>
            </a:xfrm>
            <a:custGeom>
              <a:avLst/>
              <a:gdLst/>
              <a:ahLst/>
              <a:cxnLst/>
              <a:rect l="l" t="t" r="r" b="b"/>
              <a:pathLst>
                <a:path w="1608" h="1875" extrusionOk="0">
                  <a:moveTo>
                    <a:pt x="1511" y="0"/>
                  </a:moveTo>
                  <a:lnTo>
                    <a:pt x="1" y="99"/>
                  </a:lnTo>
                  <a:lnTo>
                    <a:pt x="71" y="1168"/>
                  </a:lnTo>
                  <a:cubicBezTo>
                    <a:pt x="98" y="1568"/>
                    <a:pt x="429" y="1874"/>
                    <a:pt x="825" y="1874"/>
                  </a:cubicBezTo>
                  <a:cubicBezTo>
                    <a:pt x="842" y="1874"/>
                    <a:pt x="859" y="1873"/>
                    <a:pt x="877" y="1872"/>
                  </a:cubicBezTo>
                  <a:cubicBezTo>
                    <a:pt x="1292" y="1846"/>
                    <a:pt x="1607" y="1485"/>
                    <a:pt x="1581" y="1069"/>
                  </a:cubicBezTo>
                  <a:lnTo>
                    <a:pt x="15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7"/>
            <p:cNvSpPr/>
            <p:nvPr/>
          </p:nvSpPr>
          <p:spPr>
            <a:xfrm>
              <a:off x="-3561625" y="1376525"/>
              <a:ext cx="42550" cy="89725"/>
            </a:xfrm>
            <a:custGeom>
              <a:avLst/>
              <a:gdLst/>
              <a:ahLst/>
              <a:cxnLst/>
              <a:rect l="l" t="t" r="r" b="b"/>
              <a:pathLst>
                <a:path w="1702" h="3589" extrusionOk="0">
                  <a:moveTo>
                    <a:pt x="785" y="1"/>
                  </a:moveTo>
                  <a:cubicBezTo>
                    <a:pt x="768" y="1"/>
                    <a:pt x="751" y="1"/>
                    <a:pt x="734" y="2"/>
                  </a:cubicBezTo>
                  <a:cubicBezTo>
                    <a:pt x="316" y="31"/>
                    <a:pt x="1" y="390"/>
                    <a:pt x="29" y="808"/>
                  </a:cubicBezTo>
                  <a:lnTo>
                    <a:pt x="165" y="2882"/>
                  </a:lnTo>
                  <a:cubicBezTo>
                    <a:pt x="192" y="3283"/>
                    <a:pt x="523" y="3589"/>
                    <a:pt x="919" y="3589"/>
                  </a:cubicBezTo>
                  <a:cubicBezTo>
                    <a:pt x="936" y="3589"/>
                    <a:pt x="953" y="3588"/>
                    <a:pt x="971" y="3587"/>
                  </a:cubicBezTo>
                  <a:cubicBezTo>
                    <a:pt x="1387" y="3561"/>
                    <a:pt x="1701" y="3199"/>
                    <a:pt x="1676" y="2783"/>
                  </a:cubicBezTo>
                  <a:lnTo>
                    <a:pt x="1537" y="707"/>
                  </a:lnTo>
                  <a:cubicBezTo>
                    <a:pt x="1512" y="309"/>
                    <a:pt x="1179" y="1"/>
                    <a:pt x="7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7"/>
            <p:cNvSpPr/>
            <p:nvPr/>
          </p:nvSpPr>
          <p:spPr>
            <a:xfrm>
              <a:off x="-3559275" y="1419375"/>
              <a:ext cx="40200" cy="46875"/>
            </a:xfrm>
            <a:custGeom>
              <a:avLst/>
              <a:gdLst/>
              <a:ahLst/>
              <a:cxnLst/>
              <a:rect l="l" t="t" r="r" b="b"/>
              <a:pathLst>
                <a:path w="1608" h="1875" extrusionOk="0">
                  <a:moveTo>
                    <a:pt x="1511" y="1"/>
                  </a:moveTo>
                  <a:lnTo>
                    <a:pt x="1" y="99"/>
                  </a:lnTo>
                  <a:lnTo>
                    <a:pt x="71" y="1168"/>
                  </a:lnTo>
                  <a:cubicBezTo>
                    <a:pt x="98" y="1569"/>
                    <a:pt x="429" y="1875"/>
                    <a:pt x="825" y="1875"/>
                  </a:cubicBezTo>
                  <a:cubicBezTo>
                    <a:pt x="842" y="1875"/>
                    <a:pt x="859" y="1874"/>
                    <a:pt x="877" y="1873"/>
                  </a:cubicBezTo>
                  <a:cubicBezTo>
                    <a:pt x="1293" y="1847"/>
                    <a:pt x="1607" y="1485"/>
                    <a:pt x="1582" y="1069"/>
                  </a:cubicBezTo>
                  <a:lnTo>
                    <a:pt x="15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7"/>
            <p:cNvSpPr/>
            <p:nvPr/>
          </p:nvSpPr>
          <p:spPr>
            <a:xfrm>
              <a:off x="-3490200" y="1439075"/>
              <a:ext cx="42525" cy="89725"/>
            </a:xfrm>
            <a:custGeom>
              <a:avLst/>
              <a:gdLst/>
              <a:ahLst/>
              <a:cxnLst/>
              <a:rect l="l" t="t" r="r" b="b"/>
              <a:pathLst>
                <a:path w="1701" h="3589" extrusionOk="0">
                  <a:moveTo>
                    <a:pt x="784" y="0"/>
                  </a:moveTo>
                  <a:cubicBezTo>
                    <a:pt x="767" y="0"/>
                    <a:pt x="750" y="1"/>
                    <a:pt x="733" y="2"/>
                  </a:cubicBezTo>
                  <a:cubicBezTo>
                    <a:pt x="315" y="30"/>
                    <a:pt x="0" y="390"/>
                    <a:pt x="26" y="808"/>
                  </a:cubicBezTo>
                  <a:lnTo>
                    <a:pt x="164" y="2882"/>
                  </a:lnTo>
                  <a:cubicBezTo>
                    <a:pt x="189" y="3282"/>
                    <a:pt x="522" y="3588"/>
                    <a:pt x="918" y="3588"/>
                  </a:cubicBezTo>
                  <a:cubicBezTo>
                    <a:pt x="935" y="3588"/>
                    <a:pt x="953" y="3587"/>
                    <a:pt x="970" y="3586"/>
                  </a:cubicBezTo>
                  <a:cubicBezTo>
                    <a:pt x="1386" y="3560"/>
                    <a:pt x="1701" y="3199"/>
                    <a:pt x="1675" y="2783"/>
                  </a:cubicBezTo>
                  <a:lnTo>
                    <a:pt x="1536" y="707"/>
                  </a:lnTo>
                  <a:cubicBezTo>
                    <a:pt x="1509" y="308"/>
                    <a:pt x="1178"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7"/>
            <p:cNvSpPr/>
            <p:nvPr/>
          </p:nvSpPr>
          <p:spPr>
            <a:xfrm>
              <a:off x="-3487875" y="1481925"/>
              <a:ext cx="40200" cy="46875"/>
            </a:xfrm>
            <a:custGeom>
              <a:avLst/>
              <a:gdLst/>
              <a:ahLst/>
              <a:cxnLst/>
              <a:rect l="l" t="t" r="r" b="b"/>
              <a:pathLst>
                <a:path w="1608" h="1875" extrusionOk="0">
                  <a:moveTo>
                    <a:pt x="1509" y="0"/>
                  </a:moveTo>
                  <a:lnTo>
                    <a:pt x="1" y="99"/>
                  </a:lnTo>
                  <a:lnTo>
                    <a:pt x="71" y="1168"/>
                  </a:lnTo>
                  <a:cubicBezTo>
                    <a:pt x="96" y="1568"/>
                    <a:pt x="429" y="1874"/>
                    <a:pt x="825" y="1874"/>
                  </a:cubicBezTo>
                  <a:cubicBezTo>
                    <a:pt x="842" y="1874"/>
                    <a:pt x="860" y="1873"/>
                    <a:pt x="877" y="1872"/>
                  </a:cubicBezTo>
                  <a:cubicBezTo>
                    <a:pt x="1293" y="1846"/>
                    <a:pt x="1608" y="1485"/>
                    <a:pt x="1582" y="1069"/>
                  </a:cubicBezTo>
                  <a:lnTo>
                    <a:pt x="15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7"/>
            <p:cNvSpPr/>
            <p:nvPr/>
          </p:nvSpPr>
          <p:spPr>
            <a:xfrm>
              <a:off x="-3418975" y="1501325"/>
              <a:ext cx="42700" cy="90000"/>
            </a:xfrm>
            <a:custGeom>
              <a:avLst/>
              <a:gdLst/>
              <a:ahLst/>
              <a:cxnLst/>
              <a:rect l="l" t="t" r="r" b="b"/>
              <a:pathLst>
                <a:path w="1708" h="3600" extrusionOk="0">
                  <a:moveTo>
                    <a:pt x="789" y="0"/>
                  </a:moveTo>
                  <a:cubicBezTo>
                    <a:pt x="772" y="0"/>
                    <a:pt x="755" y="1"/>
                    <a:pt x="738" y="2"/>
                  </a:cubicBezTo>
                  <a:cubicBezTo>
                    <a:pt x="317" y="28"/>
                    <a:pt x="0" y="396"/>
                    <a:pt x="35" y="819"/>
                  </a:cubicBezTo>
                  <a:lnTo>
                    <a:pt x="172" y="2893"/>
                  </a:lnTo>
                  <a:cubicBezTo>
                    <a:pt x="196" y="3294"/>
                    <a:pt x="530" y="3600"/>
                    <a:pt x="925" y="3600"/>
                  </a:cubicBezTo>
                  <a:cubicBezTo>
                    <a:pt x="943" y="3600"/>
                    <a:pt x="960" y="3599"/>
                    <a:pt x="977" y="3598"/>
                  </a:cubicBezTo>
                  <a:cubicBezTo>
                    <a:pt x="1393" y="3572"/>
                    <a:pt x="1708" y="3210"/>
                    <a:pt x="1682" y="2794"/>
                  </a:cubicBezTo>
                  <a:lnTo>
                    <a:pt x="1543" y="718"/>
                  </a:lnTo>
                  <a:cubicBezTo>
                    <a:pt x="1523" y="313"/>
                    <a:pt x="1189" y="0"/>
                    <a:pt x="7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7"/>
            <p:cNvSpPr/>
            <p:nvPr/>
          </p:nvSpPr>
          <p:spPr>
            <a:xfrm>
              <a:off x="-3416450" y="1544450"/>
              <a:ext cx="40175" cy="46875"/>
            </a:xfrm>
            <a:custGeom>
              <a:avLst/>
              <a:gdLst/>
              <a:ahLst/>
              <a:cxnLst/>
              <a:rect l="l" t="t" r="r" b="b"/>
              <a:pathLst>
                <a:path w="1607" h="1875" extrusionOk="0">
                  <a:moveTo>
                    <a:pt x="1508" y="1"/>
                  </a:moveTo>
                  <a:lnTo>
                    <a:pt x="0" y="99"/>
                  </a:lnTo>
                  <a:lnTo>
                    <a:pt x="71" y="1168"/>
                  </a:lnTo>
                  <a:cubicBezTo>
                    <a:pt x="95" y="1569"/>
                    <a:pt x="429" y="1875"/>
                    <a:pt x="824" y="1875"/>
                  </a:cubicBezTo>
                  <a:cubicBezTo>
                    <a:pt x="842" y="1875"/>
                    <a:pt x="859" y="1874"/>
                    <a:pt x="876" y="1873"/>
                  </a:cubicBezTo>
                  <a:cubicBezTo>
                    <a:pt x="1292" y="1847"/>
                    <a:pt x="1607" y="1485"/>
                    <a:pt x="1581" y="1069"/>
                  </a:cubicBezTo>
                  <a:lnTo>
                    <a:pt x="15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7"/>
            <p:cNvSpPr/>
            <p:nvPr/>
          </p:nvSpPr>
          <p:spPr>
            <a:xfrm>
              <a:off x="-3347400" y="1564150"/>
              <a:ext cx="42525" cy="89725"/>
            </a:xfrm>
            <a:custGeom>
              <a:avLst/>
              <a:gdLst/>
              <a:ahLst/>
              <a:cxnLst/>
              <a:rect l="l" t="t" r="r" b="b"/>
              <a:pathLst>
                <a:path w="1701" h="3589" extrusionOk="0">
                  <a:moveTo>
                    <a:pt x="783" y="0"/>
                  </a:moveTo>
                  <a:cubicBezTo>
                    <a:pt x="765" y="0"/>
                    <a:pt x="748" y="1"/>
                    <a:pt x="731" y="2"/>
                  </a:cubicBezTo>
                  <a:cubicBezTo>
                    <a:pt x="315" y="30"/>
                    <a:pt x="0" y="390"/>
                    <a:pt x="26" y="808"/>
                  </a:cubicBezTo>
                  <a:lnTo>
                    <a:pt x="165" y="2882"/>
                  </a:lnTo>
                  <a:cubicBezTo>
                    <a:pt x="190" y="3282"/>
                    <a:pt x="523" y="3588"/>
                    <a:pt x="916" y="3588"/>
                  </a:cubicBezTo>
                  <a:cubicBezTo>
                    <a:pt x="934" y="3588"/>
                    <a:pt x="951" y="3587"/>
                    <a:pt x="968" y="3586"/>
                  </a:cubicBezTo>
                  <a:cubicBezTo>
                    <a:pt x="1386" y="3560"/>
                    <a:pt x="1701" y="3199"/>
                    <a:pt x="1673" y="2783"/>
                  </a:cubicBezTo>
                  <a:lnTo>
                    <a:pt x="1537" y="707"/>
                  </a:lnTo>
                  <a:cubicBezTo>
                    <a:pt x="1510" y="308"/>
                    <a:pt x="1178" y="0"/>
                    <a:pt x="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7"/>
            <p:cNvSpPr/>
            <p:nvPr/>
          </p:nvSpPr>
          <p:spPr>
            <a:xfrm>
              <a:off x="-3345050" y="1607000"/>
              <a:ext cx="40175" cy="46875"/>
            </a:xfrm>
            <a:custGeom>
              <a:avLst/>
              <a:gdLst/>
              <a:ahLst/>
              <a:cxnLst/>
              <a:rect l="l" t="t" r="r" b="b"/>
              <a:pathLst>
                <a:path w="1607" h="1875" extrusionOk="0">
                  <a:moveTo>
                    <a:pt x="1508" y="0"/>
                  </a:moveTo>
                  <a:lnTo>
                    <a:pt x="0" y="99"/>
                  </a:lnTo>
                  <a:lnTo>
                    <a:pt x="71" y="1168"/>
                  </a:lnTo>
                  <a:cubicBezTo>
                    <a:pt x="96" y="1568"/>
                    <a:pt x="429" y="1874"/>
                    <a:pt x="822" y="1874"/>
                  </a:cubicBezTo>
                  <a:cubicBezTo>
                    <a:pt x="840" y="1874"/>
                    <a:pt x="857" y="1873"/>
                    <a:pt x="874" y="1872"/>
                  </a:cubicBezTo>
                  <a:cubicBezTo>
                    <a:pt x="1292" y="1846"/>
                    <a:pt x="1607" y="1485"/>
                    <a:pt x="1579" y="1069"/>
                  </a:cubicBezTo>
                  <a:lnTo>
                    <a:pt x="15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1" name="Google Shape;951;p37"/>
          <p:cNvGrpSpPr/>
          <p:nvPr/>
        </p:nvGrpSpPr>
        <p:grpSpPr>
          <a:xfrm rot="-1829478">
            <a:off x="8670999" y="482749"/>
            <a:ext cx="845436" cy="1446817"/>
            <a:chOff x="9483075" y="1147675"/>
            <a:chExt cx="687800" cy="1177050"/>
          </a:xfrm>
        </p:grpSpPr>
        <p:sp>
          <p:nvSpPr>
            <p:cNvPr id="952" name="Google Shape;952;p37"/>
            <p:cNvSpPr/>
            <p:nvPr/>
          </p:nvSpPr>
          <p:spPr>
            <a:xfrm>
              <a:off x="9783275" y="1782550"/>
              <a:ext cx="171425" cy="542175"/>
            </a:xfrm>
            <a:custGeom>
              <a:avLst/>
              <a:gdLst/>
              <a:ahLst/>
              <a:cxnLst/>
              <a:rect l="l" t="t" r="r" b="b"/>
              <a:pathLst>
                <a:path w="6857" h="21687" extrusionOk="0">
                  <a:moveTo>
                    <a:pt x="1946" y="1"/>
                  </a:moveTo>
                  <a:cubicBezTo>
                    <a:pt x="1051" y="1888"/>
                    <a:pt x="0" y="4103"/>
                    <a:pt x="847" y="6205"/>
                  </a:cubicBezTo>
                  <a:cubicBezTo>
                    <a:pt x="1297" y="7244"/>
                    <a:pt x="2207" y="7940"/>
                    <a:pt x="3003" y="8623"/>
                  </a:cubicBezTo>
                  <a:cubicBezTo>
                    <a:pt x="3822" y="9302"/>
                    <a:pt x="4542" y="10063"/>
                    <a:pt x="4942" y="11034"/>
                  </a:cubicBezTo>
                  <a:cubicBezTo>
                    <a:pt x="6161" y="13906"/>
                    <a:pt x="5588" y="17510"/>
                    <a:pt x="3547" y="19885"/>
                  </a:cubicBezTo>
                  <a:cubicBezTo>
                    <a:pt x="2858" y="20681"/>
                    <a:pt x="1974" y="21314"/>
                    <a:pt x="968" y="21686"/>
                  </a:cubicBezTo>
                  <a:cubicBezTo>
                    <a:pt x="2004" y="21412"/>
                    <a:pt x="2957" y="20819"/>
                    <a:pt x="3709" y="20039"/>
                  </a:cubicBezTo>
                  <a:cubicBezTo>
                    <a:pt x="6301" y="17294"/>
                    <a:pt x="6857" y="12491"/>
                    <a:pt x="4405" y="9486"/>
                  </a:cubicBezTo>
                  <a:cubicBezTo>
                    <a:pt x="3396" y="8262"/>
                    <a:pt x="1768" y="7540"/>
                    <a:pt x="1087" y="6096"/>
                  </a:cubicBezTo>
                  <a:cubicBezTo>
                    <a:pt x="231" y="4123"/>
                    <a:pt x="1189" y="1879"/>
                    <a:pt x="1946" y="3"/>
                  </a:cubicBezTo>
                  <a:lnTo>
                    <a:pt x="19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7"/>
            <p:cNvSpPr/>
            <p:nvPr/>
          </p:nvSpPr>
          <p:spPr>
            <a:xfrm>
              <a:off x="9809475" y="1783850"/>
              <a:ext cx="259200" cy="520000"/>
            </a:xfrm>
            <a:custGeom>
              <a:avLst/>
              <a:gdLst/>
              <a:ahLst/>
              <a:cxnLst/>
              <a:rect l="l" t="t" r="r" b="b"/>
              <a:pathLst>
                <a:path w="10368" h="20800" extrusionOk="0">
                  <a:moveTo>
                    <a:pt x="837" y="1"/>
                  </a:moveTo>
                  <a:cubicBezTo>
                    <a:pt x="612" y="2076"/>
                    <a:pt x="349" y="4514"/>
                    <a:pt x="1840" y="6220"/>
                  </a:cubicBezTo>
                  <a:cubicBezTo>
                    <a:pt x="2605" y="7054"/>
                    <a:pt x="3695" y="7411"/>
                    <a:pt x="4670" y="7795"/>
                  </a:cubicBezTo>
                  <a:cubicBezTo>
                    <a:pt x="5666" y="8165"/>
                    <a:pt x="6598" y="8649"/>
                    <a:pt x="7296" y="9434"/>
                  </a:cubicBezTo>
                  <a:cubicBezTo>
                    <a:pt x="10067" y="12477"/>
                    <a:pt x="10368" y="18020"/>
                    <a:pt x="7045" y="20800"/>
                  </a:cubicBezTo>
                  <a:cubicBezTo>
                    <a:pt x="9821" y="18904"/>
                    <a:pt x="10353" y="14963"/>
                    <a:pt x="9261" y="11965"/>
                  </a:cubicBezTo>
                  <a:cubicBezTo>
                    <a:pt x="6587" y="4605"/>
                    <a:pt x="0" y="10277"/>
                    <a:pt x="8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7"/>
            <p:cNvSpPr/>
            <p:nvPr/>
          </p:nvSpPr>
          <p:spPr>
            <a:xfrm>
              <a:off x="9483075" y="1147675"/>
              <a:ext cx="343675" cy="102925"/>
            </a:xfrm>
            <a:custGeom>
              <a:avLst/>
              <a:gdLst/>
              <a:ahLst/>
              <a:cxnLst/>
              <a:rect l="l" t="t" r="r" b="b"/>
              <a:pathLst>
                <a:path w="13747" h="4117" extrusionOk="0">
                  <a:moveTo>
                    <a:pt x="9429" y="1"/>
                  </a:moveTo>
                  <a:cubicBezTo>
                    <a:pt x="8096" y="1"/>
                    <a:pt x="6725" y="230"/>
                    <a:pt x="5564" y="438"/>
                  </a:cubicBezTo>
                  <a:cubicBezTo>
                    <a:pt x="4732" y="587"/>
                    <a:pt x="1812" y="1028"/>
                    <a:pt x="642" y="2035"/>
                  </a:cubicBezTo>
                  <a:cubicBezTo>
                    <a:pt x="190" y="2426"/>
                    <a:pt x="0" y="2902"/>
                    <a:pt x="292" y="3475"/>
                  </a:cubicBezTo>
                  <a:cubicBezTo>
                    <a:pt x="506" y="3897"/>
                    <a:pt x="928" y="4116"/>
                    <a:pt x="1351" y="4116"/>
                  </a:cubicBezTo>
                  <a:cubicBezTo>
                    <a:pt x="1706" y="4116"/>
                    <a:pt x="2061" y="3962"/>
                    <a:pt x="2294" y="3643"/>
                  </a:cubicBezTo>
                  <a:cubicBezTo>
                    <a:pt x="2469" y="3403"/>
                    <a:pt x="2689" y="3278"/>
                    <a:pt x="2923" y="3183"/>
                  </a:cubicBezTo>
                  <a:cubicBezTo>
                    <a:pt x="3146" y="3094"/>
                    <a:pt x="3352" y="3063"/>
                    <a:pt x="3556" y="3063"/>
                  </a:cubicBezTo>
                  <a:cubicBezTo>
                    <a:pt x="3867" y="3063"/>
                    <a:pt x="4172" y="3134"/>
                    <a:pt x="4527" y="3179"/>
                  </a:cubicBezTo>
                  <a:cubicBezTo>
                    <a:pt x="4604" y="3188"/>
                    <a:pt x="4676" y="3192"/>
                    <a:pt x="4744" y="3192"/>
                  </a:cubicBezTo>
                  <a:cubicBezTo>
                    <a:pt x="5204" y="3192"/>
                    <a:pt x="5460" y="2992"/>
                    <a:pt x="5662" y="2740"/>
                  </a:cubicBezTo>
                  <a:cubicBezTo>
                    <a:pt x="5912" y="2429"/>
                    <a:pt x="6081" y="2044"/>
                    <a:pt x="6457" y="1873"/>
                  </a:cubicBezTo>
                  <a:cubicBezTo>
                    <a:pt x="7560" y="1422"/>
                    <a:pt x="9138" y="945"/>
                    <a:pt x="10477" y="945"/>
                  </a:cubicBezTo>
                  <a:cubicBezTo>
                    <a:pt x="11096" y="945"/>
                    <a:pt x="11664" y="1047"/>
                    <a:pt x="12110" y="1300"/>
                  </a:cubicBezTo>
                  <a:cubicBezTo>
                    <a:pt x="12724" y="1637"/>
                    <a:pt x="12762" y="2091"/>
                    <a:pt x="12758" y="2130"/>
                  </a:cubicBezTo>
                  <a:cubicBezTo>
                    <a:pt x="12791" y="2375"/>
                    <a:pt x="13000" y="2554"/>
                    <a:pt x="13243" y="2554"/>
                  </a:cubicBezTo>
                  <a:cubicBezTo>
                    <a:pt x="13258" y="2554"/>
                    <a:pt x="13273" y="2553"/>
                    <a:pt x="13288" y="2552"/>
                  </a:cubicBezTo>
                  <a:cubicBezTo>
                    <a:pt x="13549" y="2528"/>
                    <a:pt x="13746" y="2301"/>
                    <a:pt x="13731" y="2039"/>
                  </a:cubicBezTo>
                  <a:cubicBezTo>
                    <a:pt x="13662" y="1598"/>
                    <a:pt x="13255" y="974"/>
                    <a:pt x="12477" y="593"/>
                  </a:cubicBezTo>
                  <a:cubicBezTo>
                    <a:pt x="11575" y="153"/>
                    <a:pt x="10514" y="1"/>
                    <a:pt x="9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7"/>
            <p:cNvSpPr/>
            <p:nvPr/>
          </p:nvSpPr>
          <p:spPr>
            <a:xfrm>
              <a:off x="9618175" y="1158400"/>
              <a:ext cx="104600" cy="22275"/>
            </a:xfrm>
            <a:custGeom>
              <a:avLst/>
              <a:gdLst/>
              <a:ahLst/>
              <a:cxnLst/>
              <a:rect l="l" t="t" r="r" b="b"/>
              <a:pathLst>
                <a:path w="4184" h="891" extrusionOk="0">
                  <a:moveTo>
                    <a:pt x="3134" y="1"/>
                  </a:moveTo>
                  <a:cubicBezTo>
                    <a:pt x="2044" y="1"/>
                    <a:pt x="939" y="373"/>
                    <a:pt x="0" y="891"/>
                  </a:cubicBezTo>
                  <a:cubicBezTo>
                    <a:pt x="1442" y="733"/>
                    <a:pt x="2752" y="346"/>
                    <a:pt x="4183" y="125"/>
                  </a:cubicBezTo>
                  <a:cubicBezTo>
                    <a:pt x="3839" y="40"/>
                    <a:pt x="3487" y="1"/>
                    <a:pt x="3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7"/>
            <p:cNvSpPr/>
            <p:nvPr/>
          </p:nvSpPr>
          <p:spPr>
            <a:xfrm>
              <a:off x="9827200" y="1147675"/>
              <a:ext cx="343675" cy="102925"/>
            </a:xfrm>
            <a:custGeom>
              <a:avLst/>
              <a:gdLst/>
              <a:ahLst/>
              <a:cxnLst/>
              <a:rect l="l" t="t" r="r" b="b"/>
              <a:pathLst>
                <a:path w="13747" h="4117" extrusionOk="0">
                  <a:moveTo>
                    <a:pt x="4318" y="1"/>
                  </a:moveTo>
                  <a:cubicBezTo>
                    <a:pt x="3232" y="1"/>
                    <a:pt x="2172" y="153"/>
                    <a:pt x="1269" y="593"/>
                  </a:cubicBezTo>
                  <a:cubicBezTo>
                    <a:pt x="489" y="974"/>
                    <a:pt x="85" y="1598"/>
                    <a:pt x="16" y="2039"/>
                  </a:cubicBezTo>
                  <a:cubicBezTo>
                    <a:pt x="0" y="2301"/>
                    <a:pt x="195" y="2528"/>
                    <a:pt x="457" y="2552"/>
                  </a:cubicBezTo>
                  <a:cubicBezTo>
                    <a:pt x="472" y="2553"/>
                    <a:pt x="487" y="2554"/>
                    <a:pt x="502" y="2554"/>
                  </a:cubicBezTo>
                  <a:cubicBezTo>
                    <a:pt x="745" y="2554"/>
                    <a:pt x="956" y="2375"/>
                    <a:pt x="988" y="2130"/>
                  </a:cubicBezTo>
                  <a:cubicBezTo>
                    <a:pt x="984" y="2091"/>
                    <a:pt x="1023" y="1637"/>
                    <a:pt x="1637" y="1300"/>
                  </a:cubicBezTo>
                  <a:cubicBezTo>
                    <a:pt x="2083" y="1047"/>
                    <a:pt x="2651" y="945"/>
                    <a:pt x="3269" y="945"/>
                  </a:cubicBezTo>
                  <a:cubicBezTo>
                    <a:pt x="4608" y="945"/>
                    <a:pt x="6187" y="1422"/>
                    <a:pt x="7290" y="1873"/>
                  </a:cubicBezTo>
                  <a:cubicBezTo>
                    <a:pt x="7666" y="2044"/>
                    <a:pt x="7832" y="2429"/>
                    <a:pt x="8085" y="2740"/>
                  </a:cubicBezTo>
                  <a:cubicBezTo>
                    <a:pt x="8287" y="2992"/>
                    <a:pt x="8542" y="3192"/>
                    <a:pt x="9002" y="3192"/>
                  </a:cubicBezTo>
                  <a:cubicBezTo>
                    <a:pt x="9070" y="3192"/>
                    <a:pt x="9143" y="3188"/>
                    <a:pt x="9220" y="3179"/>
                  </a:cubicBezTo>
                  <a:cubicBezTo>
                    <a:pt x="9575" y="3134"/>
                    <a:pt x="9880" y="3063"/>
                    <a:pt x="10190" y="3063"/>
                  </a:cubicBezTo>
                  <a:cubicBezTo>
                    <a:pt x="10393" y="3063"/>
                    <a:pt x="10599" y="3094"/>
                    <a:pt x="10822" y="3183"/>
                  </a:cubicBezTo>
                  <a:cubicBezTo>
                    <a:pt x="11055" y="3278"/>
                    <a:pt x="11278" y="3403"/>
                    <a:pt x="11453" y="3643"/>
                  </a:cubicBezTo>
                  <a:cubicBezTo>
                    <a:pt x="11686" y="3962"/>
                    <a:pt x="12041" y="4116"/>
                    <a:pt x="12395" y="4116"/>
                  </a:cubicBezTo>
                  <a:cubicBezTo>
                    <a:pt x="12818" y="4116"/>
                    <a:pt x="13241" y="3897"/>
                    <a:pt x="13454" y="3475"/>
                  </a:cubicBezTo>
                  <a:cubicBezTo>
                    <a:pt x="13746" y="2902"/>
                    <a:pt x="13554" y="2426"/>
                    <a:pt x="13102" y="2035"/>
                  </a:cubicBezTo>
                  <a:cubicBezTo>
                    <a:pt x="11933" y="1028"/>
                    <a:pt x="9014" y="587"/>
                    <a:pt x="8182" y="438"/>
                  </a:cubicBezTo>
                  <a:cubicBezTo>
                    <a:pt x="7022" y="230"/>
                    <a:pt x="5651" y="1"/>
                    <a:pt x="43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7"/>
            <p:cNvSpPr/>
            <p:nvPr/>
          </p:nvSpPr>
          <p:spPr>
            <a:xfrm>
              <a:off x="9931175" y="1158400"/>
              <a:ext cx="104600" cy="22275"/>
            </a:xfrm>
            <a:custGeom>
              <a:avLst/>
              <a:gdLst/>
              <a:ahLst/>
              <a:cxnLst/>
              <a:rect l="l" t="t" r="r" b="b"/>
              <a:pathLst>
                <a:path w="4184" h="891" extrusionOk="0">
                  <a:moveTo>
                    <a:pt x="1049" y="1"/>
                  </a:moveTo>
                  <a:cubicBezTo>
                    <a:pt x="696" y="1"/>
                    <a:pt x="345" y="40"/>
                    <a:pt x="0" y="125"/>
                  </a:cubicBezTo>
                  <a:cubicBezTo>
                    <a:pt x="1431" y="346"/>
                    <a:pt x="2739" y="733"/>
                    <a:pt x="4183" y="891"/>
                  </a:cubicBezTo>
                  <a:cubicBezTo>
                    <a:pt x="3243" y="373"/>
                    <a:pt x="2139" y="1"/>
                    <a:pt x="10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7"/>
            <p:cNvSpPr/>
            <p:nvPr/>
          </p:nvSpPr>
          <p:spPr>
            <a:xfrm>
              <a:off x="9826925" y="1244750"/>
              <a:ext cx="25" cy="471100"/>
            </a:xfrm>
            <a:custGeom>
              <a:avLst/>
              <a:gdLst/>
              <a:ahLst/>
              <a:cxnLst/>
              <a:rect l="l" t="t" r="r" b="b"/>
              <a:pathLst>
                <a:path w="1" h="18844" fill="none" extrusionOk="0">
                  <a:moveTo>
                    <a:pt x="1" y="0"/>
                  </a:moveTo>
                  <a:lnTo>
                    <a:pt x="1" y="18843"/>
                  </a:lnTo>
                </a:path>
              </a:pathLst>
            </a:custGeom>
            <a:solidFill>
              <a:schemeClr val="lt2"/>
            </a:solidFill>
            <a:ln w="18800" cap="rnd" cmpd="sng">
              <a:solidFill>
                <a:schemeClr val="dk2"/>
              </a:solidFill>
              <a:prstDash val="solid"/>
              <a:miter lim="21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7"/>
            <p:cNvSpPr/>
            <p:nvPr/>
          </p:nvSpPr>
          <p:spPr>
            <a:xfrm>
              <a:off x="9792075" y="1662975"/>
              <a:ext cx="69725" cy="188500"/>
            </a:xfrm>
            <a:custGeom>
              <a:avLst/>
              <a:gdLst/>
              <a:ahLst/>
              <a:cxnLst/>
              <a:rect l="l" t="t" r="r" b="b"/>
              <a:pathLst>
                <a:path w="2789" h="7540" extrusionOk="0">
                  <a:moveTo>
                    <a:pt x="1395" y="2763"/>
                  </a:moveTo>
                  <a:cubicBezTo>
                    <a:pt x="1721" y="2763"/>
                    <a:pt x="1989" y="3024"/>
                    <a:pt x="1996" y="3348"/>
                  </a:cubicBezTo>
                  <a:lnTo>
                    <a:pt x="1996" y="4189"/>
                  </a:lnTo>
                  <a:cubicBezTo>
                    <a:pt x="1989" y="4516"/>
                    <a:pt x="1721" y="4777"/>
                    <a:pt x="1395" y="4777"/>
                  </a:cubicBezTo>
                  <a:cubicBezTo>
                    <a:pt x="1068" y="4777"/>
                    <a:pt x="802" y="4516"/>
                    <a:pt x="796" y="4189"/>
                  </a:cubicBezTo>
                  <a:lnTo>
                    <a:pt x="796" y="3348"/>
                  </a:lnTo>
                  <a:cubicBezTo>
                    <a:pt x="802" y="3024"/>
                    <a:pt x="1068" y="2763"/>
                    <a:pt x="1395" y="2763"/>
                  </a:cubicBezTo>
                  <a:close/>
                  <a:moveTo>
                    <a:pt x="930" y="0"/>
                  </a:moveTo>
                  <a:cubicBezTo>
                    <a:pt x="415" y="0"/>
                    <a:pt x="0" y="415"/>
                    <a:pt x="0" y="927"/>
                  </a:cubicBezTo>
                  <a:lnTo>
                    <a:pt x="0" y="6610"/>
                  </a:lnTo>
                  <a:cubicBezTo>
                    <a:pt x="0" y="7123"/>
                    <a:pt x="415" y="7540"/>
                    <a:pt x="930" y="7540"/>
                  </a:cubicBezTo>
                  <a:lnTo>
                    <a:pt x="1862" y="7540"/>
                  </a:lnTo>
                  <a:cubicBezTo>
                    <a:pt x="2374" y="7538"/>
                    <a:pt x="2789" y="7123"/>
                    <a:pt x="2789" y="6610"/>
                  </a:cubicBezTo>
                  <a:lnTo>
                    <a:pt x="2789" y="927"/>
                  </a:lnTo>
                  <a:cubicBezTo>
                    <a:pt x="2789" y="417"/>
                    <a:pt x="2374" y="0"/>
                    <a:pt x="18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7"/>
            <p:cNvSpPr/>
            <p:nvPr/>
          </p:nvSpPr>
          <p:spPr>
            <a:xfrm>
              <a:off x="9792125" y="1662975"/>
              <a:ext cx="69750" cy="50600"/>
            </a:xfrm>
            <a:custGeom>
              <a:avLst/>
              <a:gdLst/>
              <a:ahLst/>
              <a:cxnLst/>
              <a:rect l="l" t="t" r="r" b="b"/>
              <a:pathLst>
                <a:path w="2790" h="2024" extrusionOk="0">
                  <a:moveTo>
                    <a:pt x="928" y="0"/>
                  </a:moveTo>
                  <a:cubicBezTo>
                    <a:pt x="416" y="0"/>
                    <a:pt x="1" y="415"/>
                    <a:pt x="1" y="927"/>
                  </a:cubicBezTo>
                  <a:lnTo>
                    <a:pt x="1" y="2023"/>
                  </a:lnTo>
                  <a:lnTo>
                    <a:pt x="2789" y="2023"/>
                  </a:lnTo>
                  <a:lnTo>
                    <a:pt x="2789" y="927"/>
                  </a:lnTo>
                  <a:cubicBezTo>
                    <a:pt x="2789" y="417"/>
                    <a:pt x="2374" y="0"/>
                    <a:pt x="1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7"/>
            <p:cNvSpPr/>
            <p:nvPr/>
          </p:nvSpPr>
          <p:spPr>
            <a:xfrm>
              <a:off x="9792075" y="1800825"/>
              <a:ext cx="69800" cy="50600"/>
            </a:xfrm>
            <a:custGeom>
              <a:avLst/>
              <a:gdLst/>
              <a:ahLst/>
              <a:cxnLst/>
              <a:rect l="l" t="t" r="r" b="b"/>
              <a:pathLst>
                <a:path w="2792" h="2024" extrusionOk="0">
                  <a:moveTo>
                    <a:pt x="0" y="0"/>
                  </a:moveTo>
                  <a:lnTo>
                    <a:pt x="0" y="1096"/>
                  </a:lnTo>
                  <a:cubicBezTo>
                    <a:pt x="0" y="1609"/>
                    <a:pt x="415" y="2024"/>
                    <a:pt x="928" y="2024"/>
                  </a:cubicBezTo>
                  <a:lnTo>
                    <a:pt x="1862" y="2024"/>
                  </a:lnTo>
                  <a:cubicBezTo>
                    <a:pt x="2374" y="2024"/>
                    <a:pt x="2791" y="1609"/>
                    <a:pt x="2791" y="1096"/>
                  </a:cubicBezTo>
                  <a:lnTo>
                    <a:pt x="27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7"/>
            <p:cNvSpPr/>
            <p:nvPr/>
          </p:nvSpPr>
          <p:spPr>
            <a:xfrm>
              <a:off x="9792125" y="1329050"/>
              <a:ext cx="69750" cy="296425"/>
            </a:xfrm>
            <a:custGeom>
              <a:avLst/>
              <a:gdLst/>
              <a:ahLst/>
              <a:cxnLst/>
              <a:rect l="l" t="t" r="r" b="b"/>
              <a:pathLst>
                <a:path w="2790" h="11857" extrusionOk="0">
                  <a:moveTo>
                    <a:pt x="928" y="0"/>
                  </a:moveTo>
                  <a:cubicBezTo>
                    <a:pt x="416" y="0"/>
                    <a:pt x="1" y="415"/>
                    <a:pt x="1" y="930"/>
                  </a:cubicBezTo>
                  <a:lnTo>
                    <a:pt x="1" y="10930"/>
                  </a:lnTo>
                  <a:cubicBezTo>
                    <a:pt x="1" y="11442"/>
                    <a:pt x="416" y="11857"/>
                    <a:pt x="928" y="11857"/>
                  </a:cubicBezTo>
                  <a:lnTo>
                    <a:pt x="1862" y="11857"/>
                  </a:lnTo>
                  <a:cubicBezTo>
                    <a:pt x="2374" y="11857"/>
                    <a:pt x="2789" y="11440"/>
                    <a:pt x="2789" y="10930"/>
                  </a:cubicBezTo>
                  <a:lnTo>
                    <a:pt x="2789" y="930"/>
                  </a:lnTo>
                  <a:cubicBezTo>
                    <a:pt x="2789" y="418"/>
                    <a:pt x="2374" y="0"/>
                    <a:pt x="18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7"/>
            <p:cNvSpPr/>
            <p:nvPr/>
          </p:nvSpPr>
          <p:spPr>
            <a:xfrm>
              <a:off x="9792125" y="1329050"/>
              <a:ext cx="69750" cy="50600"/>
            </a:xfrm>
            <a:custGeom>
              <a:avLst/>
              <a:gdLst/>
              <a:ahLst/>
              <a:cxnLst/>
              <a:rect l="l" t="t" r="r" b="b"/>
              <a:pathLst>
                <a:path w="2790" h="2024" extrusionOk="0">
                  <a:moveTo>
                    <a:pt x="928" y="0"/>
                  </a:moveTo>
                  <a:cubicBezTo>
                    <a:pt x="416" y="0"/>
                    <a:pt x="1" y="415"/>
                    <a:pt x="1" y="930"/>
                  </a:cubicBezTo>
                  <a:lnTo>
                    <a:pt x="1" y="2024"/>
                  </a:lnTo>
                  <a:lnTo>
                    <a:pt x="2789" y="2024"/>
                  </a:lnTo>
                  <a:lnTo>
                    <a:pt x="2789" y="930"/>
                  </a:lnTo>
                  <a:cubicBezTo>
                    <a:pt x="2789" y="418"/>
                    <a:pt x="2374" y="0"/>
                    <a:pt x="1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7"/>
            <p:cNvSpPr/>
            <p:nvPr/>
          </p:nvSpPr>
          <p:spPr>
            <a:xfrm>
              <a:off x="9792075" y="1574875"/>
              <a:ext cx="69800" cy="50600"/>
            </a:xfrm>
            <a:custGeom>
              <a:avLst/>
              <a:gdLst/>
              <a:ahLst/>
              <a:cxnLst/>
              <a:rect l="l" t="t" r="r" b="b"/>
              <a:pathLst>
                <a:path w="2792" h="2024" extrusionOk="0">
                  <a:moveTo>
                    <a:pt x="0" y="1"/>
                  </a:moveTo>
                  <a:lnTo>
                    <a:pt x="0" y="1097"/>
                  </a:lnTo>
                  <a:cubicBezTo>
                    <a:pt x="0" y="1609"/>
                    <a:pt x="415" y="2024"/>
                    <a:pt x="928" y="2024"/>
                  </a:cubicBezTo>
                  <a:lnTo>
                    <a:pt x="1862" y="2024"/>
                  </a:lnTo>
                  <a:cubicBezTo>
                    <a:pt x="2374" y="2024"/>
                    <a:pt x="2791" y="1609"/>
                    <a:pt x="2791" y="1097"/>
                  </a:cubicBezTo>
                  <a:lnTo>
                    <a:pt x="2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7"/>
            <p:cNvSpPr/>
            <p:nvPr/>
          </p:nvSpPr>
          <p:spPr>
            <a:xfrm>
              <a:off x="9819950" y="1403775"/>
              <a:ext cx="13975" cy="146975"/>
            </a:xfrm>
            <a:custGeom>
              <a:avLst/>
              <a:gdLst/>
              <a:ahLst/>
              <a:cxnLst/>
              <a:rect l="l" t="t" r="r" b="b"/>
              <a:pathLst>
                <a:path w="559" h="5879" extrusionOk="0">
                  <a:moveTo>
                    <a:pt x="280" y="1"/>
                  </a:moveTo>
                  <a:cubicBezTo>
                    <a:pt x="1" y="1951"/>
                    <a:pt x="1" y="3929"/>
                    <a:pt x="280" y="5878"/>
                  </a:cubicBezTo>
                  <a:cubicBezTo>
                    <a:pt x="559" y="3929"/>
                    <a:pt x="559" y="1951"/>
                    <a:pt x="2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7"/>
            <p:cNvSpPr/>
            <p:nvPr/>
          </p:nvSpPr>
          <p:spPr>
            <a:xfrm>
              <a:off x="9792075" y="1197525"/>
              <a:ext cx="69725" cy="94475"/>
            </a:xfrm>
            <a:custGeom>
              <a:avLst/>
              <a:gdLst/>
              <a:ahLst/>
              <a:cxnLst/>
              <a:rect l="l" t="t" r="r" b="b"/>
              <a:pathLst>
                <a:path w="2789" h="3779" extrusionOk="0">
                  <a:moveTo>
                    <a:pt x="928" y="0"/>
                  </a:moveTo>
                  <a:cubicBezTo>
                    <a:pt x="415" y="0"/>
                    <a:pt x="0" y="415"/>
                    <a:pt x="0" y="927"/>
                  </a:cubicBezTo>
                  <a:lnTo>
                    <a:pt x="0" y="2851"/>
                  </a:lnTo>
                  <a:cubicBezTo>
                    <a:pt x="0" y="3364"/>
                    <a:pt x="415" y="3779"/>
                    <a:pt x="928" y="3779"/>
                  </a:cubicBezTo>
                  <a:lnTo>
                    <a:pt x="1862" y="3779"/>
                  </a:lnTo>
                  <a:cubicBezTo>
                    <a:pt x="2376" y="3779"/>
                    <a:pt x="2789" y="3364"/>
                    <a:pt x="2789" y="2851"/>
                  </a:cubicBezTo>
                  <a:lnTo>
                    <a:pt x="2789" y="927"/>
                  </a:lnTo>
                  <a:cubicBezTo>
                    <a:pt x="2789" y="415"/>
                    <a:pt x="2376" y="0"/>
                    <a:pt x="1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7"/>
            <p:cNvSpPr/>
            <p:nvPr/>
          </p:nvSpPr>
          <p:spPr>
            <a:xfrm>
              <a:off x="9783475" y="1231225"/>
              <a:ext cx="86975" cy="28525"/>
            </a:xfrm>
            <a:custGeom>
              <a:avLst/>
              <a:gdLst/>
              <a:ahLst/>
              <a:cxnLst/>
              <a:rect l="l" t="t" r="r" b="b"/>
              <a:pathLst>
                <a:path w="3479" h="1141" extrusionOk="0">
                  <a:moveTo>
                    <a:pt x="569" y="1"/>
                  </a:moveTo>
                  <a:cubicBezTo>
                    <a:pt x="256" y="1"/>
                    <a:pt x="1" y="256"/>
                    <a:pt x="1" y="572"/>
                  </a:cubicBezTo>
                  <a:cubicBezTo>
                    <a:pt x="1" y="885"/>
                    <a:pt x="256" y="1140"/>
                    <a:pt x="569" y="1140"/>
                  </a:cubicBezTo>
                  <a:lnTo>
                    <a:pt x="2908" y="1140"/>
                  </a:lnTo>
                  <a:cubicBezTo>
                    <a:pt x="3224" y="1140"/>
                    <a:pt x="3479" y="885"/>
                    <a:pt x="3479" y="572"/>
                  </a:cubicBezTo>
                  <a:cubicBezTo>
                    <a:pt x="3479" y="256"/>
                    <a:pt x="3224" y="1"/>
                    <a:pt x="29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E6CA7-0600-442E-81BC-D73720BA7D34}"/>
              </a:ext>
            </a:extLst>
          </p:cNvPr>
          <p:cNvSpPr>
            <a:spLocks noGrp="1"/>
          </p:cNvSpPr>
          <p:nvPr>
            <p:ph type="title"/>
          </p:nvPr>
        </p:nvSpPr>
        <p:spPr/>
        <p:txBody>
          <a:bodyPr/>
          <a:lstStyle/>
          <a:p>
            <a:endParaRPr lang="en-ID"/>
          </a:p>
        </p:txBody>
      </p:sp>
      <p:sp>
        <p:nvSpPr>
          <p:cNvPr id="3" name="Subtitle 2">
            <a:extLst>
              <a:ext uri="{FF2B5EF4-FFF2-40B4-BE49-F238E27FC236}">
                <a16:creationId xmlns:a16="http://schemas.microsoft.com/office/drawing/2014/main" id="{17544FBB-93CD-4261-8996-3BE945A16901}"/>
              </a:ext>
            </a:extLst>
          </p:cNvPr>
          <p:cNvSpPr>
            <a:spLocks noGrp="1"/>
          </p:cNvSpPr>
          <p:nvPr>
            <p:ph type="subTitle" idx="1"/>
          </p:nvPr>
        </p:nvSpPr>
        <p:spPr/>
        <p:txBody>
          <a:bodyPr/>
          <a:lstStyle/>
          <a:p>
            <a:endParaRPr lang="en-ID"/>
          </a:p>
        </p:txBody>
      </p:sp>
      <p:sp>
        <p:nvSpPr>
          <p:cNvPr id="4" name="Picture Placeholder 3">
            <a:extLst>
              <a:ext uri="{FF2B5EF4-FFF2-40B4-BE49-F238E27FC236}">
                <a16:creationId xmlns:a16="http://schemas.microsoft.com/office/drawing/2014/main" id="{F8F13B32-6F4E-42D4-8F4A-DBB16C21C9AC}"/>
              </a:ext>
            </a:extLst>
          </p:cNvPr>
          <p:cNvSpPr>
            <a:spLocks noGrp="1"/>
          </p:cNvSpPr>
          <p:nvPr>
            <p:ph type="pic" idx="2"/>
          </p:nvPr>
        </p:nvSpPr>
        <p:spPr/>
      </p:sp>
      <p:pic>
        <p:nvPicPr>
          <p:cNvPr id="5" name="Picture 4" descr="11-MPI1-MP1-ABPK-Konseling-Keluarga-Berencana-1-2-pptx-11-638.jpg">
            <a:extLst>
              <a:ext uri="{FF2B5EF4-FFF2-40B4-BE49-F238E27FC236}">
                <a16:creationId xmlns:a16="http://schemas.microsoft.com/office/drawing/2014/main" id="{76865257-582C-49BE-A49F-5B6F9814A020}"/>
              </a:ext>
            </a:extLst>
          </p:cNvPr>
          <p:cNvPicPr>
            <a:picLocks noChangeAspect="1"/>
          </p:cNvPicPr>
          <p:nvPr/>
        </p:nvPicPr>
        <p:blipFill rotWithShape="1">
          <a:blip r:embed="rId2"/>
          <a:srcRect b="20440"/>
          <a:stretch/>
        </p:blipFill>
        <p:spPr>
          <a:xfrm>
            <a:off x="0" y="1"/>
            <a:ext cx="9144000" cy="5143500"/>
          </a:xfrm>
          <a:prstGeom prst="rect">
            <a:avLst/>
          </a:prstGeom>
        </p:spPr>
      </p:pic>
    </p:spTree>
    <p:extLst>
      <p:ext uri="{BB962C8B-B14F-4D97-AF65-F5344CB8AC3E}">
        <p14:creationId xmlns:p14="http://schemas.microsoft.com/office/powerpoint/2010/main" val="2137397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485D2-A726-48A3-9F91-EBA20AD48D64}"/>
              </a:ext>
            </a:extLst>
          </p:cNvPr>
          <p:cNvSpPr>
            <a:spLocks noGrp="1"/>
          </p:cNvSpPr>
          <p:nvPr>
            <p:ph type="title"/>
          </p:nvPr>
        </p:nvSpPr>
        <p:spPr/>
        <p:txBody>
          <a:bodyPr/>
          <a:lstStyle/>
          <a:p>
            <a:endParaRPr lang="en-ID"/>
          </a:p>
        </p:txBody>
      </p:sp>
      <p:sp>
        <p:nvSpPr>
          <p:cNvPr id="3" name="Subtitle 2">
            <a:extLst>
              <a:ext uri="{FF2B5EF4-FFF2-40B4-BE49-F238E27FC236}">
                <a16:creationId xmlns:a16="http://schemas.microsoft.com/office/drawing/2014/main" id="{486EC99B-8A9D-41D3-839F-A2866B3BDEC9}"/>
              </a:ext>
            </a:extLst>
          </p:cNvPr>
          <p:cNvSpPr>
            <a:spLocks noGrp="1"/>
          </p:cNvSpPr>
          <p:nvPr>
            <p:ph type="subTitle" idx="1"/>
          </p:nvPr>
        </p:nvSpPr>
        <p:spPr/>
        <p:txBody>
          <a:bodyPr/>
          <a:lstStyle/>
          <a:p>
            <a:endParaRPr lang="en-ID"/>
          </a:p>
        </p:txBody>
      </p:sp>
      <p:sp>
        <p:nvSpPr>
          <p:cNvPr id="4" name="Picture Placeholder 3">
            <a:extLst>
              <a:ext uri="{FF2B5EF4-FFF2-40B4-BE49-F238E27FC236}">
                <a16:creationId xmlns:a16="http://schemas.microsoft.com/office/drawing/2014/main" id="{ADA593B5-3236-40AD-86AC-31F65F61C26B}"/>
              </a:ext>
            </a:extLst>
          </p:cNvPr>
          <p:cNvSpPr>
            <a:spLocks noGrp="1"/>
          </p:cNvSpPr>
          <p:nvPr>
            <p:ph type="pic" idx="2"/>
          </p:nvPr>
        </p:nvSpPr>
        <p:spPr/>
      </p:sp>
      <p:pic>
        <p:nvPicPr>
          <p:cNvPr id="5" name="Picture 4" descr="12-MPI1-MP1-ABPK-Konseling-Keluarga-Berencana-1-2-pptx-12-638.jpg">
            <a:extLst>
              <a:ext uri="{FF2B5EF4-FFF2-40B4-BE49-F238E27FC236}">
                <a16:creationId xmlns:a16="http://schemas.microsoft.com/office/drawing/2014/main" id="{739F15F6-1719-407F-8C89-889DA59BD0A2}"/>
              </a:ext>
            </a:extLst>
          </p:cNvPr>
          <p:cNvPicPr>
            <a:picLocks noChangeAspect="1"/>
          </p:cNvPicPr>
          <p:nvPr/>
        </p:nvPicPr>
        <p:blipFill rotWithShape="1">
          <a:blip r:embed="rId2"/>
          <a:srcRect b="23839"/>
          <a:stretch/>
        </p:blipFill>
        <p:spPr>
          <a:xfrm>
            <a:off x="0" y="1"/>
            <a:ext cx="9144000" cy="5143500"/>
          </a:xfrm>
          <a:prstGeom prst="rect">
            <a:avLst/>
          </a:prstGeom>
        </p:spPr>
      </p:pic>
    </p:spTree>
    <p:extLst>
      <p:ext uri="{BB962C8B-B14F-4D97-AF65-F5344CB8AC3E}">
        <p14:creationId xmlns:p14="http://schemas.microsoft.com/office/powerpoint/2010/main" val="1455198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A7451-8A16-4CC1-836F-35A54B6669EE}"/>
              </a:ext>
            </a:extLst>
          </p:cNvPr>
          <p:cNvSpPr>
            <a:spLocks noGrp="1"/>
          </p:cNvSpPr>
          <p:nvPr>
            <p:ph type="title"/>
          </p:nvPr>
        </p:nvSpPr>
        <p:spPr/>
        <p:txBody>
          <a:bodyPr/>
          <a:lstStyle/>
          <a:p>
            <a:endParaRPr lang="en-ID"/>
          </a:p>
        </p:txBody>
      </p:sp>
      <p:sp>
        <p:nvSpPr>
          <p:cNvPr id="3" name="Subtitle 2">
            <a:extLst>
              <a:ext uri="{FF2B5EF4-FFF2-40B4-BE49-F238E27FC236}">
                <a16:creationId xmlns:a16="http://schemas.microsoft.com/office/drawing/2014/main" id="{077794AD-6268-451B-83F3-E20F48102A6F}"/>
              </a:ext>
            </a:extLst>
          </p:cNvPr>
          <p:cNvSpPr>
            <a:spLocks noGrp="1"/>
          </p:cNvSpPr>
          <p:nvPr>
            <p:ph type="subTitle" idx="1"/>
          </p:nvPr>
        </p:nvSpPr>
        <p:spPr/>
        <p:txBody>
          <a:bodyPr/>
          <a:lstStyle/>
          <a:p>
            <a:endParaRPr lang="en-ID"/>
          </a:p>
        </p:txBody>
      </p:sp>
      <p:sp>
        <p:nvSpPr>
          <p:cNvPr id="4" name="Picture Placeholder 3">
            <a:extLst>
              <a:ext uri="{FF2B5EF4-FFF2-40B4-BE49-F238E27FC236}">
                <a16:creationId xmlns:a16="http://schemas.microsoft.com/office/drawing/2014/main" id="{E8094AC8-0C94-4496-8F8D-EDE27A8ED22F}"/>
              </a:ext>
            </a:extLst>
          </p:cNvPr>
          <p:cNvSpPr>
            <a:spLocks noGrp="1"/>
          </p:cNvSpPr>
          <p:nvPr>
            <p:ph type="pic" idx="2"/>
          </p:nvPr>
        </p:nvSpPr>
        <p:spPr/>
      </p:sp>
      <p:pic>
        <p:nvPicPr>
          <p:cNvPr id="5" name="Picture 4" descr="14-MPI1-MP1-ABPK-Konseling-Keluarga-Berencana-1-2-pptx-14-638.jpg">
            <a:extLst>
              <a:ext uri="{FF2B5EF4-FFF2-40B4-BE49-F238E27FC236}">
                <a16:creationId xmlns:a16="http://schemas.microsoft.com/office/drawing/2014/main" id="{45EDBAC6-FBD2-4181-8D85-F56F372B58EE}"/>
              </a:ext>
            </a:extLst>
          </p:cNvPr>
          <p:cNvPicPr>
            <a:picLocks noChangeAspect="1"/>
          </p:cNvPicPr>
          <p:nvPr/>
        </p:nvPicPr>
        <p:blipFill rotWithShape="1">
          <a:blip r:embed="rId2"/>
          <a:srcRect b="20702"/>
          <a:stretch/>
        </p:blipFill>
        <p:spPr>
          <a:xfrm>
            <a:off x="0" y="0"/>
            <a:ext cx="9144000" cy="5143500"/>
          </a:xfrm>
          <a:prstGeom prst="rect">
            <a:avLst/>
          </a:prstGeom>
        </p:spPr>
      </p:pic>
    </p:spTree>
    <p:extLst>
      <p:ext uri="{BB962C8B-B14F-4D97-AF65-F5344CB8AC3E}">
        <p14:creationId xmlns:p14="http://schemas.microsoft.com/office/powerpoint/2010/main" val="3218510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7E15D-599E-489C-B4D3-8B6632988573}"/>
              </a:ext>
            </a:extLst>
          </p:cNvPr>
          <p:cNvSpPr>
            <a:spLocks noGrp="1"/>
          </p:cNvSpPr>
          <p:nvPr>
            <p:ph type="title"/>
          </p:nvPr>
        </p:nvSpPr>
        <p:spPr/>
        <p:txBody>
          <a:bodyPr/>
          <a:lstStyle/>
          <a:p>
            <a:endParaRPr lang="en-ID"/>
          </a:p>
        </p:txBody>
      </p:sp>
      <p:sp>
        <p:nvSpPr>
          <p:cNvPr id="3" name="Subtitle 2">
            <a:extLst>
              <a:ext uri="{FF2B5EF4-FFF2-40B4-BE49-F238E27FC236}">
                <a16:creationId xmlns:a16="http://schemas.microsoft.com/office/drawing/2014/main" id="{9540BBC9-50EC-43A6-AF8F-EAF94DC55687}"/>
              </a:ext>
            </a:extLst>
          </p:cNvPr>
          <p:cNvSpPr>
            <a:spLocks noGrp="1"/>
          </p:cNvSpPr>
          <p:nvPr>
            <p:ph type="subTitle" idx="1"/>
          </p:nvPr>
        </p:nvSpPr>
        <p:spPr/>
        <p:txBody>
          <a:bodyPr/>
          <a:lstStyle/>
          <a:p>
            <a:endParaRPr lang="en-ID"/>
          </a:p>
        </p:txBody>
      </p:sp>
      <p:sp>
        <p:nvSpPr>
          <p:cNvPr id="4" name="Picture Placeholder 3">
            <a:extLst>
              <a:ext uri="{FF2B5EF4-FFF2-40B4-BE49-F238E27FC236}">
                <a16:creationId xmlns:a16="http://schemas.microsoft.com/office/drawing/2014/main" id="{28E7B45B-C0AF-4028-A281-50DE1B86CF48}"/>
              </a:ext>
            </a:extLst>
          </p:cNvPr>
          <p:cNvSpPr>
            <a:spLocks noGrp="1"/>
          </p:cNvSpPr>
          <p:nvPr>
            <p:ph type="pic" idx="2"/>
          </p:nvPr>
        </p:nvSpPr>
        <p:spPr/>
      </p:sp>
      <p:pic>
        <p:nvPicPr>
          <p:cNvPr id="5" name="Picture 4" descr="15-MPI1-MP1-ABPK-Konseling-Keluarga-Berencana-1-2-pptx-15-638.jpg">
            <a:extLst>
              <a:ext uri="{FF2B5EF4-FFF2-40B4-BE49-F238E27FC236}">
                <a16:creationId xmlns:a16="http://schemas.microsoft.com/office/drawing/2014/main" id="{ED4262C7-94A4-4025-80D0-E00BEB20953E}"/>
              </a:ext>
            </a:extLst>
          </p:cNvPr>
          <p:cNvPicPr>
            <a:picLocks noChangeAspect="1"/>
          </p:cNvPicPr>
          <p:nvPr/>
        </p:nvPicPr>
        <p:blipFill rotWithShape="1">
          <a:blip r:embed="rId2"/>
          <a:srcRect b="15211"/>
          <a:stretch/>
        </p:blipFill>
        <p:spPr>
          <a:xfrm>
            <a:off x="0" y="1"/>
            <a:ext cx="9144000" cy="5143500"/>
          </a:xfrm>
          <a:prstGeom prst="rect">
            <a:avLst/>
          </a:prstGeom>
        </p:spPr>
      </p:pic>
    </p:spTree>
    <p:extLst>
      <p:ext uri="{BB962C8B-B14F-4D97-AF65-F5344CB8AC3E}">
        <p14:creationId xmlns:p14="http://schemas.microsoft.com/office/powerpoint/2010/main" val="612338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9ACDB-5AA1-4587-91EF-38DDC234175E}"/>
              </a:ext>
            </a:extLst>
          </p:cNvPr>
          <p:cNvSpPr>
            <a:spLocks noGrp="1"/>
          </p:cNvSpPr>
          <p:nvPr>
            <p:ph type="title"/>
          </p:nvPr>
        </p:nvSpPr>
        <p:spPr/>
        <p:txBody>
          <a:bodyPr/>
          <a:lstStyle/>
          <a:p>
            <a:endParaRPr lang="en-ID"/>
          </a:p>
        </p:txBody>
      </p:sp>
      <p:sp>
        <p:nvSpPr>
          <p:cNvPr id="3" name="Subtitle 2">
            <a:extLst>
              <a:ext uri="{FF2B5EF4-FFF2-40B4-BE49-F238E27FC236}">
                <a16:creationId xmlns:a16="http://schemas.microsoft.com/office/drawing/2014/main" id="{5F7574A4-311B-4BD1-911F-602C27EFC36D}"/>
              </a:ext>
            </a:extLst>
          </p:cNvPr>
          <p:cNvSpPr>
            <a:spLocks noGrp="1"/>
          </p:cNvSpPr>
          <p:nvPr>
            <p:ph type="subTitle" idx="1"/>
          </p:nvPr>
        </p:nvSpPr>
        <p:spPr/>
        <p:txBody>
          <a:bodyPr/>
          <a:lstStyle/>
          <a:p>
            <a:endParaRPr lang="en-ID"/>
          </a:p>
        </p:txBody>
      </p:sp>
      <p:sp>
        <p:nvSpPr>
          <p:cNvPr id="4" name="Picture Placeholder 3">
            <a:extLst>
              <a:ext uri="{FF2B5EF4-FFF2-40B4-BE49-F238E27FC236}">
                <a16:creationId xmlns:a16="http://schemas.microsoft.com/office/drawing/2014/main" id="{886274BB-7341-4A5D-B010-F3C8103A9987}"/>
              </a:ext>
            </a:extLst>
          </p:cNvPr>
          <p:cNvSpPr>
            <a:spLocks noGrp="1"/>
          </p:cNvSpPr>
          <p:nvPr>
            <p:ph type="pic" idx="2"/>
          </p:nvPr>
        </p:nvSpPr>
        <p:spPr/>
      </p:sp>
      <p:pic>
        <p:nvPicPr>
          <p:cNvPr id="5" name="Picture 4" descr="16-MPI1-MP1-ABPK-Konseling-Keluarga-Berencana-1-2-pptx-16-638.jpg">
            <a:extLst>
              <a:ext uri="{FF2B5EF4-FFF2-40B4-BE49-F238E27FC236}">
                <a16:creationId xmlns:a16="http://schemas.microsoft.com/office/drawing/2014/main" id="{214BF235-31CD-4FB8-BB4E-21F493890289}"/>
              </a:ext>
            </a:extLst>
          </p:cNvPr>
          <p:cNvPicPr>
            <a:picLocks noChangeAspect="1"/>
          </p:cNvPicPr>
          <p:nvPr/>
        </p:nvPicPr>
        <p:blipFill rotWithShape="1">
          <a:blip r:embed="rId2"/>
          <a:srcRect b="12336"/>
          <a:stretch/>
        </p:blipFill>
        <p:spPr>
          <a:xfrm>
            <a:off x="0" y="1"/>
            <a:ext cx="9144000" cy="5143500"/>
          </a:xfrm>
          <a:prstGeom prst="rect">
            <a:avLst/>
          </a:prstGeom>
        </p:spPr>
      </p:pic>
    </p:spTree>
    <p:extLst>
      <p:ext uri="{BB962C8B-B14F-4D97-AF65-F5344CB8AC3E}">
        <p14:creationId xmlns:p14="http://schemas.microsoft.com/office/powerpoint/2010/main" val="1607813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78FCA-3B42-4DC9-A9D4-84232AD62C35}"/>
              </a:ext>
            </a:extLst>
          </p:cNvPr>
          <p:cNvSpPr>
            <a:spLocks noGrp="1"/>
          </p:cNvSpPr>
          <p:nvPr>
            <p:ph type="title"/>
          </p:nvPr>
        </p:nvSpPr>
        <p:spPr/>
        <p:txBody>
          <a:bodyPr/>
          <a:lstStyle/>
          <a:p>
            <a:endParaRPr lang="en-ID"/>
          </a:p>
        </p:txBody>
      </p:sp>
      <p:sp>
        <p:nvSpPr>
          <p:cNvPr id="3" name="Subtitle 2">
            <a:extLst>
              <a:ext uri="{FF2B5EF4-FFF2-40B4-BE49-F238E27FC236}">
                <a16:creationId xmlns:a16="http://schemas.microsoft.com/office/drawing/2014/main" id="{7DBB0BEF-0524-4F8B-B8A8-F9569E112575}"/>
              </a:ext>
            </a:extLst>
          </p:cNvPr>
          <p:cNvSpPr>
            <a:spLocks noGrp="1"/>
          </p:cNvSpPr>
          <p:nvPr>
            <p:ph type="subTitle" idx="1"/>
          </p:nvPr>
        </p:nvSpPr>
        <p:spPr/>
        <p:txBody>
          <a:bodyPr/>
          <a:lstStyle/>
          <a:p>
            <a:endParaRPr lang="en-ID"/>
          </a:p>
        </p:txBody>
      </p:sp>
      <p:sp>
        <p:nvSpPr>
          <p:cNvPr id="4" name="Picture Placeholder 3">
            <a:extLst>
              <a:ext uri="{FF2B5EF4-FFF2-40B4-BE49-F238E27FC236}">
                <a16:creationId xmlns:a16="http://schemas.microsoft.com/office/drawing/2014/main" id="{15D7581A-16AD-4C54-9316-59ABA451A3D7}"/>
              </a:ext>
            </a:extLst>
          </p:cNvPr>
          <p:cNvSpPr>
            <a:spLocks noGrp="1"/>
          </p:cNvSpPr>
          <p:nvPr>
            <p:ph type="pic" idx="2"/>
          </p:nvPr>
        </p:nvSpPr>
        <p:spPr/>
      </p:sp>
      <p:pic>
        <p:nvPicPr>
          <p:cNvPr id="5" name="Picture 4" descr="17-MPI1-MP1-ABPK-Konseling-Keluarga-Berencana-1-2-pptx-17-638.jpg">
            <a:extLst>
              <a:ext uri="{FF2B5EF4-FFF2-40B4-BE49-F238E27FC236}">
                <a16:creationId xmlns:a16="http://schemas.microsoft.com/office/drawing/2014/main" id="{B504F73E-2335-48B9-87C7-935698C88867}"/>
              </a:ext>
            </a:extLst>
          </p:cNvPr>
          <p:cNvPicPr>
            <a:picLocks noChangeAspect="1"/>
          </p:cNvPicPr>
          <p:nvPr/>
        </p:nvPicPr>
        <p:blipFill rotWithShape="1">
          <a:blip r:embed="rId2"/>
          <a:srcRect b="19657"/>
          <a:stretch/>
        </p:blipFill>
        <p:spPr>
          <a:xfrm>
            <a:off x="0" y="1"/>
            <a:ext cx="9144000" cy="5143500"/>
          </a:xfrm>
          <a:prstGeom prst="rect">
            <a:avLst/>
          </a:prstGeom>
        </p:spPr>
      </p:pic>
    </p:spTree>
    <p:extLst>
      <p:ext uri="{BB962C8B-B14F-4D97-AF65-F5344CB8AC3E}">
        <p14:creationId xmlns:p14="http://schemas.microsoft.com/office/powerpoint/2010/main" val="3106769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5AC04-B548-44E1-8438-88AC7FB3B443}"/>
              </a:ext>
            </a:extLst>
          </p:cNvPr>
          <p:cNvSpPr>
            <a:spLocks noGrp="1"/>
          </p:cNvSpPr>
          <p:nvPr>
            <p:ph type="title"/>
          </p:nvPr>
        </p:nvSpPr>
        <p:spPr/>
        <p:txBody>
          <a:bodyPr/>
          <a:lstStyle/>
          <a:p>
            <a:endParaRPr lang="en-ID"/>
          </a:p>
        </p:txBody>
      </p:sp>
      <p:sp>
        <p:nvSpPr>
          <p:cNvPr id="3" name="Subtitle 2">
            <a:extLst>
              <a:ext uri="{FF2B5EF4-FFF2-40B4-BE49-F238E27FC236}">
                <a16:creationId xmlns:a16="http://schemas.microsoft.com/office/drawing/2014/main" id="{30F042B2-06C8-4BDF-BB1A-C0396E292A9F}"/>
              </a:ext>
            </a:extLst>
          </p:cNvPr>
          <p:cNvSpPr>
            <a:spLocks noGrp="1"/>
          </p:cNvSpPr>
          <p:nvPr>
            <p:ph type="subTitle" idx="1"/>
          </p:nvPr>
        </p:nvSpPr>
        <p:spPr/>
        <p:txBody>
          <a:bodyPr/>
          <a:lstStyle/>
          <a:p>
            <a:endParaRPr lang="en-ID"/>
          </a:p>
        </p:txBody>
      </p:sp>
      <p:sp>
        <p:nvSpPr>
          <p:cNvPr id="4" name="Picture Placeholder 3">
            <a:extLst>
              <a:ext uri="{FF2B5EF4-FFF2-40B4-BE49-F238E27FC236}">
                <a16:creationId xmlns:a16="http://schemas.microsoft.com/office/drawing/2014/main" id="{70D3692D-C09F-407C-A77C-7590FA8DD9A6}"/>
              </a:ext>
            </a:extLst>
          </p:cNvPr>
          <p:cNvSpPr>
            <a:spLocks noGrp="1"/>
          </p:cNvSpPr>
          <p:nvPr>
            <p:ph type="pic" idx="2"/>
          </p:nvPr>
        </p:nvSpPr>
        <p:spPr/>
      </p:sp>
      <p:pic>
        <p:nvPicPr>
          <p:cNvPr id="5" name="Picture 4" descr="18-MPI1-MP1-ABPK-Konseling-Keluarga-Berencana-1-2-pptx-18-638.jpg">
            <a:extLst>
              <a:ext uri="{FF2B5EF4-FFF2-40B4-BE49-F238E27FC236}">
                <a16:creationId xmlns:a16="http://schemas.microsoft.com/office/drawing/2014/main" id="{A4DCFC71-8350-4A66-91AF-3CA67AF06435}"/>
              </a:ext>
            </a:extLst>
          </p:cNvPr>
          <p:cNvPicPr>
            <a:picLocks noChangeAspect="1"/>
          </p:cNvPicPr>
          <p:nvPr/>
        </p:nvPicPr>
        <p:blipFill rotWithShape="1">
          <a:blip r:embed="rId2"/>
          <a:srcRect b="8414"/>
          <a:stretch/>
        </p:blipFill>
        <p:spPr>
          <a:xfrm>
            <a:off x="0" y="0"/>
            <a:ext cx="9144000" cy="5143500"/>
          </a:xfrm>
          <a:prstGeom prst="rect">
            <a:avLst/>
          </a:prstGeom>
        </p:spPr>
      </p:pic>
    </p:spTree>
    <p:extLst>
      <p:ext uri="{BB962C8B-B14F-4D97-AF65-F5344CB8AC3E}">
        <p14:creationId xmlns:p14="http://schemas.microsoft.com/office/powerpoint/2010/main" val="3512070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3402E-10BF-49F6-9939-5667EDCF5A2D}"/>
              </a:ext>
            </a:extLst>
          </p:cNvPr>
          <p:cNvSpPr>
            <a:spLocks noGrp="1"/>
          </p:cNvSpPr>
          <p:nvPr>
            <p:ph type="title"/>
          </p:nvPr>
        </p:nvSpPr>
        <p:spPr/>
        <p:txBody>
          <a:bodyPr/>
          <a:lstStyle/>
          <a:p>
            <a:endParaRPr lang="en-ID"/>
          </a:p>
        </p:txBody>
      </p:sp>
      <p:sp>
        <p:nvSpPr>
          <p:cNvPr id="3" name="Subtitle 2">
            <a:extLst>
              <a:ext uri="{FF2B5EF4-FFF2-40B4-BE49-F238E27FC236}">
                <a16:creationId xmlns:a16="http://schemas.microsoft.com/office/drawing/2014/main" id="{0E8A262C-B58E-4A59-81F5-FE7531BF1EAC}"/>
              </a:ext>
            </a:extLst>
          </p:cNvPr>
          <p:cNvSpPr>
            <a:spLocks noGrp="1"/>
          </p:cNvSpPr>
          <p:nvPr>
            <p:ph type="subTitle" idx="1"/>
          </p:nvPr>
        </p:nvSpPr>
        <p:spPr/>
        <p:txBody>
          <a:bodyPr/>
          <a:lstStyle/>
          <a:p>
            <a:endParaRPr lang="en-ID"/>
          </a:p>
        </p:txBody>
      </p:sp>
      <p:sp>
        <p:nvSpPr>
          <p:cNvPr id="4" name="Picture Placeholder 3">
            <a:extLst>
              <a:ext uri="{FF2B5EF4-FFF2-40B4-BE49-F238E27FC236}">
                <a16:creationId xmlns:a16="http://schemas.microsoft.com/office/drawing/2014/main" id="{8026CB78-583D-43D5-8868-2458727A03BD}"/>
              </a:ext>
            </a:extLst>
          </p:cNvPr>
          <p:cNvSpPr>
            <a:spLocks noGrp="1"/>
          </p:cNvSpPr>
          <p:nvPr>
            <p:ph type="pic" idx="2"/>
          </p:nvPr>
        </p:nvSpPr>
        <p:spPr/>
      </p:sp>
      <p:pic>
        <p:nvPicPr>
          <p:cNvPr id="5" name="Picture 4" descr="19-MPI1-MP1-ABPK-Konseling-Keluarga-Berencana-1-2-pptx-19-638.jpg">
            <a:extLst>
              <a:ext uri="{FF2B5EF4-FFF2-40B4-BE49-F238E27FC236}">
                <a16:creationId xmlns:a16="http://schemas.microsoft.com/office/drawing/2014/main" id="{BA5365EB-C106-4C01-8F3D-4B9463D69FDC}"/>
              </a:ext>
            </a:extLst>
          </p:cNvPr>
          <p:cNvPicPr>
            <a:picLocks noChangeAspect="1"/>
          </p:cNvPicPr>
          <p:nvPr/>
        </p:nvPicPr>
        <p:blipFill rotWithShape="1">
          <a:blip r:embed="rId2"/>
          <a:srcRect b="11291"/>
          <a:stretch/>
        </p:blipFill>
        <p:spPr>
          <a:xfrm>
            <a:off x="0" y="0"/>
            <a:ext cx="9144000" cy="5143500"/>
          </a:xfrm>
          <a:prstGeom prst="rect">
            <a:avLst/>
          </a:prstGeom>
        </p:spPr>
      </p:pic>
    </p:spTree>
    <p:extLst>
      <p:ext uri="{BB962C8B-B14F-4D97-AF65-F5344CB8AC3E}">
        <p14:creationId xmlns:p14="http://schemas.microsoft.com/office/powerpoint/2010/main" val="55329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7FDE3-6F91-42A5-AC1F-51ACC434404A}"/>
              </a:ext>
            </a:extLst>
          </p:cNvPr>
          <p:cNvSpPr>
            <a:spLocks noGrp="1"/>
          </p:cNvSpPr>
          <p:nvPr>
            <p:ph type="title"/>
          </p:nvPr>
        </p:nvSpPr>
        <p:spPr/>
        <p:txBody>
          <a:bodyPr/>
          <a:lstStyle/>
          <a:p>
            <a:endParaRPr lang="en-ID"/>
          </a:p>
        </p:txBody>
      </p:sp>
      <p:sp>
        <p:nvSpPr>
          <p:cNvPr id="3" name="Subtitle 2">
            <a:extLst>
              <a:ext uri="{FF2B5EF4-FFF2-40B4-BE49-F238E27FC236}">
                <a16:creationId xmlns:a16="http://schemas.microsoft.com/office/drawing/2014/main" id="{6F176943-7A49-4512-8D66-E2F57501A981}"/>
              </a:ext>
            </a:extLst>
          </p:cNvPr>
          <p:cNvSpPr>
            <a:spLocks noGrp="1"/>
          </p:cNvSpPr>
          <p:nvPr>
            <p:ph type="subTitle" idx="1"/>
          </p:nvPr>
        </p:nvSpPr>
        <p:spPr/>
        <p:txBody>
          <a:bodyPr/>
          <a:lstStyle/>
          <a:p>
            <a:endParaRPr lang="en-ID"/>
          </a:p>
        </p:txBody>
      </p:sp>
      <p:sp>
        <p:nvSpPr>
          <p:cNvPr id="4" name="Picture Placeholder 3">
            <a:extLst>
              <a:ext uri="{FF2B5EF4-FFF2-40B4-BE49-F238E27FC236}">
                <a16:creationId xmlns:a16="http://schemas.microsoft.com/office/drawing/2014/main" id="{DBF7A2CF-22A0-4986-B02C-E5BE1E5B4597}"/>
              </a:ext>
            </a:extLst>
          </p:cNvPr>
          <p:cNvSpPr>
            <a:spLocks noGrp="1"/>
          </p:cNvSpPr>
          <p:nvPr>
            <p:ph type="pic" idx="2"/>
          </p:nvPr>
        </p:nvSpPr>
        <p:spPr/>
      </p:sp>
      <p:pic>
        <p:nvPicPr>
          <p:cNvPr id="5" name="Picture 4" descr="20-MPI1-MP1-ABPK-Konseling-Keluarga-Berencana-1-2-pptx-20-638.jpg">
            <a:extLst>
              <a:ext uri="{FF2B5EF4-FFF2-40B4-BE49-F238E27FC236}">
                <a16:creationId xmlns:a16="http://schemas.microsoft.com/office/drawing/2014/main" id="{11063CB9-394D-48AE-9178-CD446097E7FC}"/>
              </a:ext>
            </a:extLst>
          </p:cNvPr>
          <p:cNvPicPr>
            <a:picLocks noChangeAspect="1"/>
          </p:cNvPicPr>
          <p:nvPr/>
        </p:nvPicPr>
        <p:blipFill rotWithShape="1">
          <a:blip r:embed="rId2"/>
          <a:srcRect b="8937"/>
          <a:stretch/>
        </p:blipFill>
        <p:spPr>
          <a:xfrm>
            <a:off x="0" y="1"/>
            <a:ext cx="9144000" cy="5143500"/>
          </a:xfrm>
          <a:prstGeom prst="rect">
            <a:avLst/>
          </a:prstGeom>
        </p:spPr>
      </p:pic>
    </p:spTree>
    <p:extLst>
      <p:ext uri="{BB962C8B-B14F-4D97-AF65-F5344CB8AC3E}">
        <p14:creationId xmlns:p14="http://schemas.microsoft.com/office/powerpoint/2010/main" val="108863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AF446-855B-422A-8DC4-019A94E98A12}"/>
              </a:ext>
            </a:extLst>
          </p:cNvPr>
          <p:cNvSpPr>
            <a:spLocks noGrp="1"/>
          </p:cNvSpPr>
          <p:nvPr>
            <p:ph type="title"/>
          </p:nvPr>
        </p:nvSpPr>
        <p:spPr/>
        <p:txBody>
          <a:bodyPr/>
          <a:lstStyle/>
          <a:p>
            <a:endParaRPr lang="en-ID"/>
          </a:p>
        </p:txBody>
      </p:sp>
      <p:sp>
        <p:nvSpPr>
          <p:cNvPr id="3" name="Subtitle 2">
            <a:extLst>
              <a:ext uri="{FF2B5EF4-FFF2-40B4-BE49-F238E27FC236}">
                <a16:creationId xmlns:a16="http://schemas.microsoft.com/office/drawing/2014/main" id="{92B10F80-063D-4C23-A602-EEFA0EDA99CF}"/>
              </a:ext>
            </a:extLst>
          </p:cNvPr>
          <p:cNvSpPr>
            <a:spLocks noGrp="1"/>
          </p:cNvSpPr>
          <p:nvPr>
            <p:ph type="subTitle" idx="1"/>
          </p:nvPr>
        </p:nvSpPr>
        <p:spPr/>
        <p:txBody>
          <a:bodyPr/>
          <a:lstStyle/>
          <a:p>
            <a:endParaRPr lang="en-ID"/>
          </a:p>
        </p:txBody>
      </p:sp>
      <p:sp>
        <p:nvSpPr>
          <p:cNvPr id="4" name="Picture Placeholder 3">
            <a:extLst>
              <a:ext uri="{FF2B5EF4-FFF2-40B4-BE49-F238E27FC236}">
                <a16:creationId xmlns:a16="http://schemas.microsoft.com/office/drawing/2014/main" id="{4B3C5B9A-236B-403C-A58A-54963CB0CC0D}"/>
              </a:ext>
            </a:extLst>
          </p:cNvPr>
          <p:cNvSpPr>
            <a:spLocks noGrp="1"/>
          </p:cNvSpPr>
          <p:nvPr>
            <p:ph type="pic" idx="2"/>
          </p:nvPr>
        </p:nvSpPr>
        <p:spPr/>
      </p:sp>
      <p:pic>
        <p:nvPicPr>
          <p:cNvPr id="5" name="Picture 4" descr="21-MPI1-MP1-ABPK-Konseling-Keluarga-Berencana-1-2-pptx-21-638.jpg">
            <a:extLst>
              <a:ext uri="{FF2B5EF4-FFF2-40B4-BE49-F238E27FC236}">
                <a16:creationId xmlns:a16="http://schemas.microsoft.com/office/drawing/2014/main" id="{16792F16-530A-4FA1-A1FB-E5B71ABF1637}"/>
              </a:ext>
            </a:extLst>
          </p:cNvPr>
          <p:cNvPicPr>
            <a:picLocks noChangeAspect="1"/>
          </p:cNvPicPr>
          <p:nvPr/>
        </p:nvPicPr>
        <p:blipFill rotWithShape="1">
          <a:blip r:embed="rId2"/>
          <a:srcRect b="18349"/>
          <a:stretch/>
        </p:blipFill>
        <p:spPr>
          <a:xfrm>
            <a:off x="0" y="0"/>
            <a:ext cx="9144000" cy="5143500"/>
          </a:xfrm>
          <a:prstGeom prst="rect">
            <a:avLst/>
          </a:prstGeom>
        </p:spPr>
      </p:pic>
    </p:spTree>
    <p:extLst>
      <p:ext uri="{BB962C8B-B14F-4D97-AF65-F5344CB8AC3E}">
        <p14:creationId xmlns:p14="http://schemas.microsoft.com/office/powerpoint/2010/main" val="3953027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5" name="Google Shape;885;p36"/>
          <p:cNvSpPr txBox="1">
            <a:spLocks noGrp="1"/>
          </p:cNvSpPr>
          <p:nvPr>
            <p:ph type="title"/>
          </p:nvPr>
        </p:nvSpPr>
        <p:spPr>
          <a:xfrm>
            <a:off x="679429" y="105283"/>
            <a:ext cx="7704000" cy="65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D" dirty="0" err="1"/>
              <a:t>Kategori</a:t>
            </a:r>
            <a:r>
              <a:rPr lang="en-ID" dirty="0"/>
              <a:t> MEC </a:t>
            </a:r>
            <a:r>
              <a:rPr lang="en-ID" dirty="0" err="1"/>
              <a:t>untuk</a:t>
            </a:r>
            <a:r>
              <a:rPr lang="en-ID" dirty="0"/>
              <a:t> </a:t>
            </a:r>
            <a:r>
              <a:rPr lang="en-ID" dirty="0" err="1"/>
              <a:t>kelayakan</a:t>
            </a:r>
            <a:r>
              <a:rPr lang="en-ID" dirty="0"/>
              <a:t> </a:t>
            </a:r>
            <a:r>
              <a:rPr lang="en-ID" dirty="0" err="1"/>
              <a:t>kontrasepsi</a:t>
            </a:r>
            <a:r>
              <a:rPr lang="en-ID" dirty="0"/>
              <a:t> </a:t>
            </a:r>
            <a:endParaRPr dirty="0"/>
          </a:p>
        </p:txBody>
      </p:sp>
      <p:sp>
        <p:nvSpPr>
          <p:cNvPr id="886" name="Google Shape;886;p36"/>
          <p:cNvSpPr txBox="1">
            <a:spLocks noGrp="1"/>
          </p:cNvSpPr>
          <p:nvPr>
            <p:ph type="subTitle" idx="3"/>
          </p:nvPr>
        </p:nvSpPr>
        <p:spPr>
          <a:xfrm>
            <a:off x="1616427" y="3945825"/>
            <a:ext cx="2826870" cy="57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sv-SE" sz="1200" dirty="0"/>
              <a:t>Suatu kondisi dimana risiko teoritis atau terbukti biasanya lebih besar daripada keuntungan menggunakan metode ini</a:t>
            </a:r>
            <a:endParaRPr sz="1200" dirty="0">
              <a:solidFill>
                <a:srgbClr val="666666"/>
              </a:solidFill>
            </a:endParaRPr>
          </a:p>
        </p:txBody>
      </p:sp>
      <p:sp>
        <p:nvSpPr>
          <p:cNvPr id="887" name="Google Shape;887;p36"/>
          <p:cNvSpPr txBox="1">
            <a:spLocks noGrp="1"/>
          </p:cNvSpPr>
          <p:nvPr>
            <p:ph type="subTitle" idx="1"/>
          </p:nvPr>
        </p:nvSpPr>
        <p:spPr>
          <a:xfrm>
            <a:off x="1685111" y="2223100"/>
            <a:ext cx="2826871" cy="57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ID" sz="1200" dirty="0" err="1"/>
              <a:t>Kondisi</a:t>
            </a:r>
            <a:r>
              <a:rPr lang="en-ID" sz="1200" dirty="0"/>
              <a:t> yang </a:t>
            </a:r>
            <a:r>
              <a:rPr lang="en-ID" sz="1200" dirty="0" err="1"/>
              <a:t>tidak</a:t>
            </a:r>
            <a:r>
              <a:rPr lang="en-ID" sz="1200" dirty="0"/>
              <a:t> </a:t>
            </a:r>
            <a:r>
              <a:rPr lang="en-ID" sz="1200" dirty="0" err="1"/>
              <a:t>ada</a:t>
            </a:r>
            <a:r>
              <a:rPr lang="en-ID" sz="1200" dirty="0"/>
              <a:t> </a:t>
            </a:r>
            <a:r>
              <a:rPr lang="en-ID" sz="1200" dirty="0" err="1"/>
              <a:t>batasan</a:t>
            </a:r>
            <a:r>
              <a:rPr lang="en-ID" sz="1200" dirty="0"/>
              <a:t> </a:t>
            </a:r>
            <a:r>
              <a:rPr lang="en-ID" sz="1200" dirty="0" err="1"/>
              <a:t>untuk</a:t>
            </a:r>
            <a:r>
              <a:rPr lang="en-ID" sz="1200" dirty="0"/>
              <a:t> </a:t>
            </a:r>
            <a:r>
              <a:rPr lang="en-ID" sz="1200" dirty="0" err="1"/>
              <a:t>penggunaan</a:t>
            </a:r>
            <a:r>
              <a:rPr lang="en-ID" sz="1200" dirty="0"/>
              <a:t> </a:t>
            </a:r>
            <a:r>
              <a:rPr lang="en-ID" sz="1200" dirty="0" err="1"/>
              <a:t>metode</a:t>
            </a:r>
            <a:r>
              <a:rPr lang="en-ID" sz="1200" dirty="0"/>
              <a:t> </a:t>
            </a:r>
            <a:r>
              <a:rPr lang="en-ID" sz="1200" dirty="0" err="1"/>
              <a:t>kontrasepsi</a:t>
            </a:r>
            <a:endParaRPr sz="1200" dirty="0"/>
          </a:p>
        </p:txBody>
      </p:sp>
      <p:sp>
        <p:nvSpPr>
          <p:cNvPr id="888" name="Google Shape;888;p36"/>
          <p:cNvSpPr txBox="1">
            <a:spLocks noGrp="1"/>
          </p:cNvSpPr>
          <p:nvPr>
            <p:ph type="subTitle" idx="2"/>
          </p:nvPr>
        </p:nvSpPr>
        <p:spPr>
          <a:xfrm>
            <a:off x="5607212" y="2223100"/>
            <a:ext cx="2689500" cy="57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ID" sz="1200" dirty="0" err="1"/>
              <a:t>Suatu</a:t>
            </a:r>
            <a:r>
              <a:rPr lang="en-ID" sz="1200" dirty="0"/>
              <a:t> </a:t>
            </a:r>
            <a:r>
              <a:rPr lang="en-ID" sz="1200" dirty="0" err="1"/>
              <a:t>kondisi</a:t>
            </a:r>
            <a:r>
              <a:rPr lang="en-ID" sz="1200" dirty="0"/>
              <a:t> </a:t>
            </a:r>
            <a:r>
              <a:rPr lang="en-ID" sz="1200" dirty="0" err="1"/>
              <a:t>dimana</a:t>
            </a:r>
            <a:r>
              <a:rPr lang="en-ID" sz="1200" dirty="0"/>
              <a:t> </a:t>
            </a:r>
            <a:r>
              <a:rPr lang="en-ID" sz="1200" dirty="0" err="1"/>
              <a:t>keuntungan</a:t>
            </a:r>
            <a:r>
              <a:rPr lang="en-ID" sz="1200" dirty="0"/>
              <a:t> </a:t>
            </a:r>
            <a:r>
              <a:rPr lang="en-ID" sz="1200" dirty="0" err="1"/>
              <a:t>menggunakan</a:t>
            </a:r>
            <a:r>
              <a:rPr lang="en-ID" sz="1200" dirty="0"/>
              <a:t> </a:t>
            </a:r>
            <a:r>
              <a:rPr lang="en-ID" sz="1200" dirty="0" err="1"/>
              <a:t>metode</a:t>
            </a:r>
            <a:r>
              <a:rPr lang="en-ID" sz="1200" dirty="0"/>
              <a:t> </a:t>
            </a:r>
            <a:r>
              <a:rPr lang="en-ID" sz="1200" dirty="0" err="1"/>
              <a:t>umumnya</a:t>
            </a:r>
            <a:r>
              <a:rPr lang="en-ID" sz="1200" dirty="0"/>
              <a:t> </a:t>
            </a:r>
            <a:r>
              <a:rPr lang="en-ID" sz="1200" dirty="0" err="1"/>
              <a:t>lebih</a:t>
            </a:r>
            <a:r>
              <a:rPr lang="en-ID" sz="1200" dirty="0"/>
              <a:t> </a:t>
            </a:r>
            <a:r>
              <a:rPr lang="en-ID" sz="1200" dirty="0" err="1"/>
              <a:t>besar</a:t>
            </a:r>
            <a:r>
              <a:rPr lang="en-ID" sz="1200" dirty="0"/>
              <a:t> </a:t>
            </a:r>
            <a:r>
              <a:rPr lang="en-ID" sz="1200" dirty="0" err="1"/>
              <a:t>daripada</a:t>
            </a:r>
            <a:r>
              <a:rPr lang="en-ID" sz="1200" dirty="0"/>
              <a:t> </a:t>
            </a:r>
            <a:r>
              <a:rPr lang="en-ID" sz="1200" dirty="0" err="1"/>
              <a:t>risiko</a:t>
            </a:r>
            <a:r>
              <a:rPr lang="en-ID" sz="1200" dirty="0"/>
              <a:t>, </a:t>
            </a:r>
            <a:r>
              <a:rPr lang="en-ID" sz="1200" dirty="0" err="1"/>
              <a:t>baik</a:t>
            </a:r>
            <a:r>
              <a:rPr lang="en-ID" sz="1200" dirty="0"/>
              <a:t> </a:t>
            </a:r>
            <a:r>
              <a:rPr lang="en-ID" sz="1200" dirty="0" err="1"/>
              <a:t>secara</a:t>
            </a:r>
            <a:r>
              <a:rPr lang="en-ID" sz="1200" dirty="0"/>
              <a:t> </a:t>
            </a:r>
            <a:r>
              <a:rPr lang="en-ID" sz="1200" dirty="0" err="1"/>
              <a:t>teoritis</a:t>
            </a:r>
            <a:r>
              <a:rPr lang="en-ID" sz="1200" dirty="0"/>
              <a:t> </a:t>
            </a:r>
            <a:r>
              <a:rPr lang="en-ID" sz="1200" dirty="0" err="1"/>
              <a:t>maupun</a:t>
            </a:r>
            <a:r>
              <a:rPr lang="en-ID" sz="1200" dirty="0"/>
              <a:t> </a:t>
            </a:r>
            <a:r>
              <a:rPr lang="en-ID" sz="1200" dirty="0" err="1"/>
              <a:t>terbukti</a:t>
            </a:r>
            <a:endParaRPr sz="1200" dirty="0"/>
          </a:p>
        </p:txBody>
      </p:sp>
      <p:sp>
        <p:nvSpPr>
          <p:cNvPr id="889" name="Google Shape;889;p36"/>
          <p:cNvSpPr txBox="1">
            <a:spLocks noGrp="1"/>
          </p:cNvSpPr>
          <p:nvPr>
            <p:ph type="subTitle" idx="4"/>
          </p:nvPr>
        </p:nvSpPr>
        <p:spPr>
          <a:xfrm>
            <a:off x="5607212" y="3945825"/>
            <a:ext cx="2689500" cy="57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ID" sz="1200" dirty="0" err="1"/>
              <a:t>Suatu</a:t>
            </a:r>
            <a:r>
              <a:rPr lang="en-ID" sz="1200" dirty="0"/>
              <a:t> </a:t>
            </a:r>
            <a:r>
              <a:rPr lang="en-ID" sz="1200" dirty="0" err="1"/>
              <a:t>kondisi</a:t>
            </a:r>
            <a:r>
              <a:rPr lang="en-ID" sz="1200" dirty="0"/>
              <a:t> yang </a:t>
            </a:r>
            <a:r>
              <a:rPr lang="en-ID" sz="1200" dirty="0" err="1"/>
              <a:t>memiliki</a:t>
            </a:r>
            <a:r>
              <a:rPr lang="en-ID" sz="1200" dirty="0"/>
              <a:t> </a:t>
            </a:r>
            <a:r>
              <a:rPr lang="en-ID" sz="1200" dirty="0" err="1"/>
              <a:t>risiko</a:t>
            </a:r>
            <a:r>
              <a:rPr lang="en-ID" sz="1200" dirty="0"/>
              <a:t> </a:t>
            </a:r>
            <a:r>
              <a:rPr lang="en-ID" sz="1200" dirty="0" err="1"/>
              <a:t>kesehatan</a:t>
            </a:r>
            <a:r>
              <a:rPr lang="en-ID" sz="1200" dirty="0"/>
              <a:t> yang </a:t>
            </a:r>
            <a:r>
              <a:rPr lang="en-ID" sz="1200" dirty="0" err="1"/>
              <a:t>tidak</a:t>
            </a:r>
            <a:r>
              <a:rPr lang="en-ID" sz="1200" dirty="0"/>
              <a:t> </a:t>
            </a:r>
            <a:r>
              <a:rPr lang="en-ID" sz="1200" dirty="0" err="1"/>
              <a:t>dapat</a:t>
            </a:r>
            <a:r>
              <a:rPr lang="en-ID" sz="1200" dirty="0"/>
              <a:t> </a:t>
            </a:r>
            <a:r>
              <a:rPr lang="en-ID" sz="1200" dirty="0" err="1"/>
              <a:t>diterima</a:t>
            </a:r>
            <a:r>
              <a:rPr lang="en-ID" sz="1200" dirty="0"/>
              <a:t> </a:t>
            </a:r>
            <a:r>
              <a:rPr lang="en-ID" sz="1200" dirty="0" err="1"/>
              <a:t>jika</a:t>
            </a:r>
            <a:r>
              <a:rPr lang="en-ID" sz="1200" dirty="0"/>
              <a:t> </a:t>
            </a:r>
            <a:r>
              <a:rPr lang="en-ID" sz="1200" dirty="0" err="1"/>
              <a:t>metode</a:t>
            </a:r>
            <a:r>
              <a:rPr lang="en-ID" sz="1200" dirty="0"/>
              <a:t> </a:t>
            </a:r>
            <a:r>
              <a:rPr lang="en-ID" sz="1200" dirty="0" err="1"/>
              <a:t>kontrasepsi</a:t>
            </a:r>
            <a:r>
              <a:rPr lang="en-ID" sz="1200" dirty="0"/>
              <a:t> </a:t>
            </a:r>
            <a:r>
              <a:rPr lang="en-ID" sz="1200" dirty="0" err="1"/>
              <a:t>digunakan</a:t>
            </a:r>
            <a:r>
              <a:rPr lang="en-ID" sz="1200" dirty="0"/>
              <a:t>.</a:t>
            </a:r>
            <a:endParaRPr sz="1200" dirty="0"/>
          </a:p>
        </p:txBody>
      </p:sp>
      <p:sp>
        <p:nvSpPr>
          <p:cNvPr id="894" name="Google Shape;894;p36"/>
          <p:cNvSpPr txBox="1">
            <a:spLocks noGrp="1"/>
          </p:cNvSpPr>
          <p:nvPr>
            <p:ph type="subTitle" idx="9"/>
          </p:nvPr>
        </p:nvSpPr>
        <p:spPr>
          <a:xfrm>
            <a:off x="1685112" y="1577125"/>
            <a:ext cx="2689500" cy="624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PT" dirty="0"/>
              <a:t>Kategori 1</a:t>
            </a:r>
            <a:endParaRPr dirty="0"/>
          </a:p>
        </p:txBody>
      </p:sp>
      <p:sp>
        <p:nvSpPr>
          <p:cNvPr id="895" name="Google Shape;895;p36"/>
          <p:cNvSpPr txBox="1">
            <a:spLocks noGrp="1"/>
          </p:cNvSpPr>
          <p:nvPr>
            <p:ph type="subTitle" idx="13"/>
          </p:nvPr>
        </p:nvSpPr>
        <p:spPr>
          <a:xfrm>
            <a:off x="5607212" y="1577125"/>
            <a:ext cx="2689500" cy="624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PT" dirty="0"/>
              <a:t>Kategori 2</a:t>
            </a:r>
          </a:p>
        </p:txBody>
      </p:sp>
      <p:sp>
        <p:nvSpPr>
          <p:cNvPr id="896" name="Google Shape;896;p36"/>
          <p:cNvSpPr txBox="1">
            <a:spLocks noGrp="1"/>
          </p:cNvSpPr>
          <p:nvPr>
            <p:ph type="subTitle" idx="14"/>
          </p:nvPr>
        </p:nvSpPr>
        <p:spPr>
          <a:xfrm>
            <a:off x="1685112" y="3299025"/>
            <a:ext cx="2689500" cy="624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PT" dirty="0"/>
              <a:t>Kategori 3</a:t>
            </a:r>
          </a:p>
        </p:txBody>
      </p:sp>
      <p:sp>
        <p:nvSpPr>
          <p:cNvPr id="897" name="Google Shape;897;p36"/>
          <p:cNvSpPr txBox="1">
            <a:spLocks noGrp="1"/>
          </p:cNvSpPr>
          <p:nvPr>
            <p:ph type="subTitle" idx="15"/>
          </p:nvPr>
        </p:nvSpPr>
        <p:spPr>
          <a:xfrm>
            <a:off x="5607213" y="3299025"/>
            <a:ext cx="2689500" cy="624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PT" dirty="0"/>
              <a:t>Kategori 4</a:t>
            </a:r>
          </a:p>
        </p:txBody>
      </p:sp>
      <p:grpSp>
        <p:nvGrpSpPr>
          <p:cNvPr id="898" name="Google Shape;898;p36"/>
          <p:cNvGrpSpPr/>
          <p:nvPr/>
        </p:nvGrpSpPr>
        <p:grpSpPr>
          <a:xfrm rot="-3755670">
            <a:off x="4621545" y="2815125"/>
            <a:ext cx="229732" cy="386488"/>
            <a:chOff x="2130450" y="-1642275"/>
            <a:chExt cx="229725" cy="386475"/>
          </a:xfrm>
        </p:grpSpPr>
        <p:sp>
          <p:nvSpPr>
            <p:cNvPr id="899" name="Google Shape;899;p36"/>
            <p:cNvSpPr/>
            <p:nvPr/>
          </p:nvSpPr>
          <p:spPr>
            <a:xfrm>
              <a:off x="2130450" y="-1642275"/>
              <a:ext cx="229725" cy="386475"/>
            </a:xfrm>
            <a:custGeom>
              <a:avLst/>
              <a:gdLst/>
              <a:ahLst/>
              <a:cxnLst/>
              <a:rect l="l" t="t" r="r" b="b"/>
              <a:pathLst>
                <a:path w="9189" h="15459" extrusionOk="0">
                  <a:moveTo>
                    <a:pt x="1046" y="1"/>
                  </a:moveTo>
                  <a:cubicBezTo>
                    <a:pt x="973" y="1"/>
                    <a:pt x="928" y="37"/>
                    <a:pt x="881" y="122"/>
                  </a:cubicBezTo>
                  <a:cubicBezTo>
                    <a:pt x="822" y="223"/>
                    <a:pt x="775" y="326"/>
                    <a:pt x="738" y="436"/>
                  </a:cubicBezTo>
                  <a:cubicBezTo>
                    <a:pt x="0" y="2630"/>
                    <a:pt x="169" y="5176"/>
                    <a:pt x="728" y="7394"/>
                  </a:cubicBezTo>
                  <a:cubicBezTo>
                    <a:pt x="1322" y="9747"/>
                    <a:pt x="2410" y="12072"/>
                    <a:pt x="4110" y="13815"/>
                  </a:cubicBezTo>
                  <a:cubicBezTo>
                    <a:pt x="4397" y="14109"/>
                    <a:pt x="4721" y="14358"/>
                    <a:pt x="5031" y="14621"/>
                  </a:cubicBezTo>
                  <a:cubicBezTo>
                    <a:pt x="5667" y="15169"/>
                    <a:pt x="6403" y="15459"/>
                    <a:pt x="7069" y="15459"/>
                  </a:cubicBezTo>
                  <a:cubicBezTo>
                    <a:pt x="7904" y="15459"/>
                    <a:pt x="8629" y="15003"/>
                    <a:pt x="8909" y="14029"/>
                  </a:cubicBezTo>
                  <a:cubicBezTo>
                    <a:pt x="9189" y="13054"/>
                    <a:pt x="9059" y="12049"/>
                    <a:pt x="9050" y="11823"/>
                  </a:cubicBezTo>
                  <a:cubicBezTo>
                    <a:pt x="8860" y="7281"/>
                    <a:pt x="4453" y="894"/>
                    <a:pt x="1144" y="16"/>
                  </a:cubicBezTo>
                  <a:cubicBezTo>
                    <a:pt x="1106" y="6"/>
                    <a:pt x="1074" y="1"/>
                    <a:pt x="10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6"/>
            <p:cNvSpPr/>
            <p:nvPr/>
          </p:nvSpPr>
          <p:spPr>
            <a:xfrm>
              <a:off x="2177300" y="-1593025"/>
              <a:ext cx="127200" cy="290500"/>
            </a:xfrm>
            <a:custGeom>
              <a:avLst/>
              <a:gdLst/>
              <a:ahLst/>
              <a:cxnLst/>
              <a:rect l="l" t="t" r="r" b="b"/>
              <a:pathLst>
                <a:path w="5088" h="11620" extrusionOk="0">
                  <a:moveTo>
                    <a:pt x="0" y="0"/>
                  </a:moveTo>
                  <a:lnTo>
                    <a:pt x="0" y="0"/>
                  </a:lnTo>
                  <a:cubicBezTo>
                    <a:pt x="69" y="118"/>
                    <a:pt x="144" y="228"/>
                    <a:pt x="224" y="336"/>
                  </a:cubicBezTo>
                  <a:cubicBezTo>
                    <a:pt x="463" y="653"/>
                    <a:pt x="675" y="994"/>
                    <a:pt x="851" y="1348"/>
                  </a:cubicBezTo>
                  <a:cubicBezTo>
                    <a:pt x="902" y="1440"/>
                    <a:pt x="975" y="1614"/>
                    <a:pt x="1020" y="1708"/>
                  </a:cubicBezTo>
                  <a:cubicBezTo>
                    <a:pt x="1064" y="1820"/>
                    <a:pt x="1125" y="1959"/>
                    <a:pt x="1168" y="2074"/>
                  </a:cubicBezTo>
                  <a:cubicBezTo>
                    <a:pt x="1804" y="3756"/>
                    <a:pt x="1976" y="5588"/>
                    <a:pt x="2504" y="7303"/>
                  </a:cubicBezTo>
                  <a:cubicBezTo>
                    <a:pt x="2866" y="8543"/>
                    <a:pt x="3568" y="9659"/>
                    <a:pt x="4365" y="10661"/>
                  </a:cubicBezTo>
                  <a:cubicBezTo>
                    <a:pt x="4614" y="10976"/>
                    <a:pt x="4886" y="11272"/>
                    <a:pt x="5088" y="11620"/>
                  </a:cubicBezTo>
                  <a:cubicBezTo>
                    <a:pt x="5039" y="11495"/>
                    <a:pt x="4982" y="11373"/>
                    <a:pt x="4917" y="11256"/>
                  </a:cubicBezTo>
                  <a:cubicBezTo>
                    <a:pt x="4808" y="11058"/>
                    <a:pt x="4609" y="10760"/>
                    <a:pt x="4489" y="10572"/>
                  </a:cubicBezTo>
                  <a:cubicBezTo>
                    <a:pt x="3998" y="9788"/>
                    <a:pt x="3512" y="8989"/>
                    <a:pt x="3178" y="8127"/>
                  </a:cubicBezTo>
                  <a:cubicBezTo>
                    <a:pt x="2936" y="7516"/>
                    <a:pt x="2772" y="6875"/>
                    <a:pt x="2619" y="6234"/>
                  </a:cubicBezTo>
                  <a:cubicBezTo>
                    <a:pt x="2253" y="4677"/>
                    <a:pt x="1980" y="3040"/>
                    <a:pt x="1224" y="1609"/>
                  </a:cubicBezTo>
                  <a:cubicBezTo>
                    <a:pt x="1168" y="1510"/>
                    <a:pt x="1081" y="1348"/>
                    <a:pt x="1020" y="1257"/>
                  </a:cubicBezTo>
                  <a:cubicBezTo>
                    <a:pt x="879" y="1024"/>
                    <a:pt x="719" y="806"/>
                    <a:pt x="543" y="599"/>
                  </a:cubicBezTo>
                  <a:cubicBezTo>
                    <a:pt x="369" y="392"/>
                    <a:pt x="172" y="212"/>
                    <a:pt x="3" y="2"/>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 name="Google Shape;901;p36"/>
          <p:cNvGrpSpPr/>
          <p:nvPr/>
        </p:nvGrpSpPr>
        <p:grpSpPr>
          <a:xfrm rot="-10114460">
            <a:off x="7952434" y="768416"/>
            <a:ext cx="861990" cy="439633"/>
            <a:chOff x="7424600" y="4532475"/>
            <a:chExt cx="861975" cy="439625"/>
          </a:xfrm>
        </p:grpSpPr>
        <p:sp>
          <p:nvSpPr>
            <p:cNvPr id="902" name="Google Shape;902;p36"/>
            <p:cNvSpPr/>
            <p:nvPr/>
          </p:nvSpPr>
          <p:spPr>
            <a:xfrm>
              <a:off x="7424600" y="4532475"/>
              <a:ext cx="861975" cy="439625"/>
            </a:xfrm>
            <a:custGeom>
              <a:avLst/>
              <a:gdLst/>
              <a:ahLst/>
              <a:cxnLst/>
              <a:rect l="l" t="t" r="r" b="b"/>
              <a:pathLst>
                <a:path w="34479" h="17585" extrusionOk="0">
                  <a:moveTo>
                    <a:pt x="2813" y="0"/>
                  </a:moveTo>
                  <a:cubicBezTo>
                    <a:pt x="2774" y="0"/>
                    <a:pt x="2740" y="0"/>
                    <a:pt x="2705" y="4"/>
                  </a:cubicBezTo>
                  <a:cubicBezTo>
                    <a:pt x="1763" y="74"/>
                    <a:pt x="1073" y="1046"/>
                    <a:pt x="598" y="2977"/>
                  </a:cubicBezTo>
                  <a:cubicBezTo>
                    <a:pt x="213" y="4539"/>
                    <a:pt x="1" y="6604"/>
                    <a:pt x="1" y="8794"/>
                  </a:cubicBezTo>
                  <a:cubicBezTo>
                    <a:pt x="1" y="10981"/>
                    <a:pt x="213" y="13048"/>
                    <a:pt x="598" y="14610"/>
                  </a:cubicBezTo>
                  <a:cubicBezTo>
                    <a:pt x="1093" y="16612"/>
                    <a:pt x="1817" y="17585"/>
                    <a:pt x="2813" y="17585"/>
                  </a:cubicBezTo>
                  <a:cubicBezTo>
                    <a:pt x="3444" y="17585"/>
                    <a:pt x="3963" y="17196"/>
                    <a:pt x="4387" y="16400"/>
                  </a:cubicBezTo>
                  <a:cubicBezTo>
                    <a:pt x="6398" y="15714"/>
                    <a:pt x="10613" y="14512"/>
                    <a:pt x="15507" y="14512"/>
                  </a:cubicBezTo>
                  <a:cubicBezTo>
                    <a:pt x="15700" y="14512"/>
                    <a:pt x="15894" y="14514"/>
                    <a:pt x="16090" y="14518"/>
                  </a:cubicBezTo>
                  <a:cubicBezTo>
                    <a:pt x="18897" y="14575"/>
                    <a:pt x="22138" y="15023"/>
                    <a:pt x="25066" y="15023"/>
                  </a:cubicBezTo>
                  <a:cubicBezTo>
                    <a:pt x="26022" y="15023"/>
                    <a:pt x="26945" y="14975"/>
                    <a:pt x="27808" y="14850"/>
                  </a:cubicBezTo>
                  <a:cubicBezTo>
                    <a:pt x="28000" y="14870"/>
                    <a:pt x="28195" y="14879"/>
                    <a:pt x="28392" y="14879"/>
                  </a:cubicBezTo>
                  <a:cubicBezTo>
                    <a:pt x="28398" y="14879"/>
                    <a:pt x="28405" y="14879"/>
                    <a:pt x="28412" y="14879"/>
                  </a:cubicBezTo>
                  <a:cubicBezTo>
                    <a:pt x="29038" y="14879"/>
                    <a:pt x="29661" y="14779"/>
                    <a:pt x="30255" y="14587"/>
                  </a:cubicBezTo>
                  <a:cubicBezTo>
                    <a:pt x="32704" y="13798"/>
                    <a:pt x="34479" y="11500"/>
                    <a:pt x="34479" y="8791"/>
                  </a:cubicBezTo>
                  <a:cubicBezTo>
                    <a:pt x="34479" y="5434"/>
                    <a:pt x="31749" y="2706"/>
                    <a:pt x="28392" y="2706"/>
                  </a:cubicBezTo>
                  <a:cubicBezTo>
                    <a:pt x="28197" y="2706"/>
                    <a:pt x="28005" y="2715"/>
                    <a:pt x="27815" y="2732"/>
                  </a:cubicBezTo>
                  <a:cubicBezTo>
                    <a:pt x="26953" y="2608"/>
                    <a:pt x="26031" y="2560"/>
                    <a:pt x="25077" y="2560"/>
                  </a:cubicBezTo>
                  <a:cubicBezTo>
                    <a:pt x="22146" y="2560"/>
                    <a:pt x="18901" y="3010"/>
                    <a:pt x="16090" y="3067"/>
                  </a:cubicBezTo>
                  <a:cubicBezTo>
                    <a:pt x="15894" y="3071"/>
                    <a:pt x="15700" y="3073"/>
                    <a:pt x="15507" y="3073"/>
                  </a:cubicBezTo>
                  <a:cubicBezTo>
                    <a:pt x="10613" y="3073"/>
                    <a:pt x="6396" y="1871"/>
                    <a:pt x="4387" y="1185"/>
                  </a:cubicBezTo>
                  <a:cubicBezTo>
                    <a:pt x="3963" y="391"/>
                    <a:pt x="3444" y="0"/>
                    <a:pt x="28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6"/>
            <p:cNvSpPr/>
            <p:nvPr/>
          </p:nvSpPr>
          <p:spPr>
            <a:xfrm>
              <a:off x="7990800" y="4608725"/>
              <a:ext cx="287200" cy="287175"/>
            </a:xfrm>
            <a:custGeom>
              <a:avLst/>
              <a:gdLst/>
              <a:ahLst/>
              <a:cxnLst/>
              <a:rect l="l" t="t" r="r" b="b"/>
              <a:pathLst>
                <a:path w="11488" h="11487" fill="none" extrusionOk="0">
                  <a:moveTo>
                    <a:pt x="9442" y="2043"/>
                  </a:moveTo>
                  <a:cubicBezTo>
                    <a:pt x="11487" y="4088"/>
                    <a:pt x="11487" y="7399"/>
                    <a:pt x="9442" y="9444"/>
                  </a:cubicBezTo>
                  <a:cubicBezTo>
                    <a:pt x="7400" y="11487"/>
                    <a:pt x="4086" y="11487"/>
                    <a:pt x="2043" y="9444"/>
                  </a:cubicBezTo>
                  <a:cubicBezTo>
                    <a:pt x="0" y="7399"/>
                    <a:pt x="0" y="4088"/>
                    <a:pt x="2043" y="2043"/>
                  </a:cubicBezTo>
                  <a:cubicBezTo>
                    <a:pt x="4086" y="0"/>
                    <a:pt x="7400" y="0"/>
                    <a:pt x="9442" y="2043"/>
                  </a:cubicBezTo>
                  <a:close/>
                </a:path>
              </a:pathLst>
            </a:custGeom>
            <a:noFill/>
            <a:ln w="37675" cap="flat" cmpd="sng">
              <a:solidFill>
                <a:schemeClr val="dk2"/>
              </a:solidFill>
              <a:prstDash val="solid"/>
              <a:miter lim="21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6"/>
            <p:cNvSpPr/>
            <p:nvPr/>
          </p:nvSpPr>
          <p:spPr>
            <a:xfrm>
              <a:off x="7445950" y="4553800"/>
              <a:ext cx="97900" cy="396975"/>
            </a:xfrm>
            <a:custGeom>
              <a:avLst/>
              <a:gdLst/>
              <a:ahLst/>
              <a:cxnLst/>
              <a:rect l="l" t="t" r="r" b="b"/>
              <a:pathLst>
                <a:path w="3916" h="15879" fill="none" extrusionOk="0">
                  <a:moveTo>
                    <a:pt x="1959" y="15878"/>
                  </a:moveTo>
                  <a:cubicBezTo>
                    <a:pt x="878" y="15878"/>
                    <a:pt x="1" y="12324"/>
                    <a:pt x="1" y="7941"/>
                  </a:cubicBezTo>
                  <a:cubicBezTo>
                    <a:pt x="1" y="3557"/>
                    <a:pt x="878" y="1"/>
                    <a:pt x="1959" y="1"/>
                  </a:cubicBezTo>
                  <a:cubicBezTo>
                    <a:pt x="3040" y="1"/>
                    <a:pt x="3915" y="3557"/>
                    <a:pt x="3915" y="7941"/>
                  </a:cubicBezTo>
                  <a:cubicBezTo>
                    <a:pt x="3915" y="12324"/>
                    <a:pt x="3040" y="15878"/>
                    <a:pt x="1959" y="15878"/>
                  </a:cubicBezTo>
                  <a:close/>
                </a:path>
              </a:pathLst>
            </a:custGeom>
            <a:noFill/>
            <a:ln w="37675" cap="flat" cmpd="sng">
              <a:solidFill>
                <a:schemeClr val="dk2"/>
              </a:solidFill>
              <a:prstDash val="solid"/>
              <a:miter lim="21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6"/>
            <p:cNvSpPr/>
            <p:nvPr/>
          </p:nvSpPr>
          <p:spPr>
            <a:xfrm>
              <a:off x="7672700" y="4640825"/>
              <a:ext cx="277700" cy="34225"/>
            </a:xfrm>
            <a:custGeom>
              <a:avLst/>
              <a:gdLst/>
              <a:ahLst/>
              <a:cxnLst/>
              <a:rect l="l" t="t" r="r" b="b"/>
              <a:pathLst>
                <a:path w="11108" h="1369" extrusionOk="0">
                  <a:moveTo>
                    <a:pt x="1" y="0"/>
                  </a:moveTo>
                  <a:cubicBezTo>
                    <a:pt x="829" y="478"/>
                    <a:pt x="1724" y="830"/>
                    <a:pt x="2655" y="1044"/>
                  </a:cubicBezTo>
                  <a:cubicBezTo>
                    <a:pt x="3589" y="1252"/>
                    <a:pt x="4543" y="1362"/>
                    <a:pt x="5500" y="1368"/>
                  </a:cubicBezTo>
                  <a:cubicBezTo>
                    <a:pt x="6456" y="1366"/>
                    <a:pt x="7411" y="1297"/>
                    <a:pt x="8349" y="1137"/>
                  </a:cubicBezTo>
                  <a:cubicBezTo>
                    <a:pt x="9287" y="977"/>
                    <a:pt x="10219" y="763"/>
                    <a:pt x="11107" y="428"/>
                  </a:cubicBezTo>
                  <a:lnTo>
                    <a:pt x="11107" y="428"/>
                  </a:lnTo>
                  <a:cubicBezTo>
                    <a:pt x="10640" y="512"/>
                    <a:pt x="10176" y="599"/>
                    <a:pt x="9709" y="655"/>
                  </a:cubicBezTo>
                  <a:cubicBezTo>
                    <a:pt x="9244" y="726"/>
                    <a:pt x="8777" y="785"/>
                    <a:pt x="8308" y="828"/>
                  </a:cubicBezTo>
                  <a:cubicBezTo>
                    <a:pt x="7423" y="908"/>
                    <a:pt x="6537" y="963"/>
                    <a:pt x="5652" y="963"/>
                  </a:cubicBezTo>
                  <a:cubicBezTo>
                    <a:pt x="5602" y="963"/>
                    <a:pt x="5553" y="962"/>
                    <a:pt x="5504" y="962"/>
                  </a:cubicBezTo>
                  <a:cubicBezTo>
                    <a:pt x="4568" y="960"/>
                    <a:pt x="3639" y="871"/>
                    <a:pt x="2716" y="739"/>
                  </a:cubicBezTo>
                  <a:cubicBezTo>
                    <a:pt x="2258" y="653"/>
                    <a:pt x="1795" y="573"/>
                    <a:pt x="1348" y="432"/>
                  </a:cubicBezTo>
                  <a:cubicBezTo>
                    <a:pt x="883" y="340"/>
                    <a:pt x="457" y="14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A8C70-114D-45F8-AF75-4F1C2002A954}"/>
              </a:ext>
            </a:extLst>
          </p:cNvPr>
          <p:cNvSpPr>
            <a:spLocks noGrp="1"/>
          </p:cNvSpPr>
          <p:nvPr>
            <p:ph type="title"/>
          </p:nvPr>
        </p:nvSpPr>
        <p:spPr/>
        <p:txBody>
          <a:bodyPr/>
          <a:lstStyle/>
          <a:p>
            <a:endParaRPr lang="en-ID"/>
          </a:p>
        </p:txBody>
      </p:sp>
      <p:sp>
        <p:nvSpPr>
          <p:cNvPr id="3" name="Subtitle 2">
            <a:extLst>
              <a:ext uri="{FF2B5EF4-FFF2-40B4-BE49-F238E27FC236}">
                <a16:creationId xmlns:a16="http://schemas.microsoft.com/office/drawing/2014/main" id="{55022E9C-0210-444F-9D9E-907EA7298D60}"/>
              </a:ext>
            </a:extLst>
          </p:cNvPr>
          <p:cNvSpPr>
            <a:spLocks noGrp="1"/>
          </p:cNvSpPr>
          <p:nvPr>
            <p:ph type="subTitle" idx="1"/>
          </p:nvPr>
        </p:nvSpPr>
        <p:spPr/>
        <p:txBody>
          <a:bodyPr/>
          <a:lstStyle/>
          <a:p>
            <a:endParaRPr lang="en-ID"/>
          </a:p>
        </p:txBody>
      </p:sp>
      <p:sp>
        <p:nvSpPr>
          <p:cNvPr id="4" name="Picture Placeholder 3">
            <a:extLst>
              <a:ext uri="{FF2B5EF4-FFF2-40B4-BE49-F238E27FC236}">
                <a16:creationId xmlns:a16="http://schemas.microsoft.com/office/drawing/2014/main" id="{0D54CF6A-1611-4435-B12D-47A32A397878}"/>
              </a:ext>
            </a:extLst>
          </p:cNvPr>
          <p:cNvSpPr>
            <a:spLocks noGrp="1"/>
          </p:cNvSpPr>
          <p:nvPr>
            <p:ph type="pic" idx="2"/>
          </p:nvPr>
        </p:nvSpPr>
        <p:spPr/>
      </p:sp>
      <p:pic>
        <p:nvPicPr>
          <p:cNvPr id="5" name="Picture 4" descr="22-MPI1-MP1-ABPK-Konseling-Keluarga-Berencana-1-2-pptx-22-638.jpg">
            <a:extLst>
              <a:ext uri="{FF2B5EF4-FFF2-40B4-BE49-F238E27FC236}">
                <a16:creationId xmlns:a16="http://schemas.microsoft.com/office/drawing/2014/main" id="{32ECA3A8-5F7E-4A1F-91ED-A6A95C1B4A77}"/>
              </a:ext>
            </a:extLst>
          </p:cNvPr>
          <p:cNvPicPr>
            <a:picLocks noChangeAspect="1"/>
          </p:cNvPicPr>
          <p:nvPr/>
        </p:nvPicPr>
        <p:blipFill rotWithShape="1">
          <a:blip r:embed="rId2"/>
          <a:srcRect b="13121"/>
          <a:stretch/>
        </p:blipFill>
        <p:spPr>
          <a:xfrm>
            <a:off x="0" y="0"/>
            <a:ext cx="9144000" cy="5143500"/>
          </a:xfrm>
          <a:prstGeom prst="rect">
            <a:avLst/>
          </a:prstGeom>
        </p:spPr>
      </p:pic>
    </p:spTree>
    <p:extLst>
      <p:ext uri="{BB962C8B-B14F-4D97-AF65-F5344CB8AC3E}">
        <p14:creationId xmlns:p14="http://schemas.microsoft.com/office/powerpoint/2010/main" val="39358483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336"/>
        <p:cNvGrpSpPr/>
        <p:nvPr/>
      </p:nvGrpSpPr>
      <p:grpSpPr>
        <a:xfrm>
          <a:off x="0" y="0"/>
          <a:ext cx="0" cy="0"/>
          <a:chOff x="0" y="0"/>
          <a:chExt cx="0" cy="0"/>
        </a:xfrm>
      </p:grpSpPr>
      <p:sp>
        <p:nvSpPr>
          <p:cNvPr id="2337" name="Google Shape;2337;p63"/>
          <p:cNvSpPr txBox="1">
            <a:spLocks noGrp="1"/>
          </p:cNvSpPr>
          <p:nvPr>
            <p:ph type="title"/>
          </p:nvPr>
        </p:nvSpPr>
        <p:spPr>
          <a:xfrm>
            <a:off x="965475" y="547425"/>
            <a:ext cx="5479500" cy="1383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PT" dirty="0">
                <a:solidFill>
                  <a:schemeClr val="dk1"/>
                </a:solidFill>
              </a:rPr>
              <a:t>Terimakasih</a:t>
            </a:r>
            <a:r>
              <a:rPr lang="pt-PT" dirty="0">
                <a:solidFill>
                  <a:schemeClr val="dk2"/>
                </a:solidFill>
              </a:rPr>
              <a:t>!</a:t>
            </a:r>
            <a:endParaRPr dirty="0">
              <a:solidFill>
                <a:schemeClr val="dk2"/>
              </a:solidFill>
            </a:endParaRPr>
          </a:p>
        </p:txBody>
      </p:sp>
      <p:sp>
        <p:nvSpPr>
          <p:cNvPr id="2338" name="Google Shape;2338;p63"/>
          <p:cNvSpPr txBox="1">
            <a:spLocks noGrp="1"/>
          </p:cNvSpPr>
          <p:nvPr>
            <p:ph type="subTitle" idx="1"/>
          </p:nvPr>
        </p:nvSpPr>
        <p:spPr>
          <a:xfrm>
            <a:off x="965475" y="2225669"/>
            <a:ext cx="3616200" cy="9164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PT" sz="2400" b="1" dirty="0">
                <a:solidFill>
                  <a:schemeClr val="dk2"/>
                </a:solidFill>
              </a:rPr>
              <a:t>Ada Pertanyaan?</a:t>
            </a:r>
            <a:endParaRPr sz="2400" b="1" dirty="0">
              <a:solidFill>
                <a:schemeClr val="dk2"/>
              </a:solidFill>
            </a:endParaRPr>
          </a:p>
        </p:txBody>
      </p:sp>
      <p:grpSp>
        <p:nvGrpSpPr>
          <p:cNvPr id="2340" name="Google Shape;2340;p63"/>
          <p:cNvGrpSpPr/>
          <p:nvPr/>
        </p:nvGrpSpPr>
        <p:grpSpPr>
          <a:xfrm rot="-1292060">
            <a:off x="4427733" y="2429175"/>
            <a:ext cx="704115" cy="459373"/>
            <a:chOff x="6128525" y="4608575"/>
            <a:chExt cx="775200" cy="505750"/>
          </a:xfrm>
        </p:grpSpPr>
        <p:sp>
          <p:nvSpPr>
            <p:cNvPr id="2341" name="Google Shape;2341;p63"/>
            <p:cNvSpPr/>
            <p:nvPr/>
          </p:nvSpPr>
          <p:spPr>
            <a:xfrm>
              <a:off x="6128525" y="4608575"/>
              <a:ext cx="775200" cy="505750"/>
            </a:xfrm>
            <a:custGeom>
              <a:avLst/>
              <a:gdLst/>
              <a:ahLst/>
              <a:cxnLst/>
              <a:rect l="l" t="t" r="r" b="b"/>
              <a:pathLst>
                <a:path w="31008" h="20230" extrusionOk="0">
                  <a:moveTo>
                    <a:pt x="1129" y="1"/>
                  </a:moveTo>
                  <a:cubicBezTo>
                    <a:pt x="507" y="1"/>
                    <a:pt x="1" y="507"/>
                    <a:pt x="1" y="1129"/>
                  </a:cubicBezTo>
                  <a:lnTo>
                    <a:pt x="1" y="19040"/>
                  </a:lnTo>
                  <a:cubicBezTo>
                    <a:pt x="1" y="19697"/>
                    <a:pt x="533" y="20229"/>
                    <a:pt x="1190" y="20229"/>
                  </a:cubicBezTo>
                  <a:lnTo>
                    <a:pt x="29818" y="20229"/>
                  </a:lnTo>
                  <a:cubicBezTo>
                    <a:pt x="30473" y="20229"/>
                    <a:pt x="31007" y="19697"/>
                    <a:pt x="31007" y="19040"/>
                  </a:cubicBezTo>
                  <a:lnTo>
                    <a:pt x="31007" y="1129"/>
                  </a:lnTo>
                  <a:cubicBezTo>
                    <a:pt x="31007" y="507"/>
                    <a:pt x="30502" y="1"/>
                    <a:pt x="298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63"/>
            <p:cNvSpPr/>
            <p:nvPr/>
          </p:nvSpPr>
          <p:spPr>
            <a:xfrm>
              <a:off x="6464450" y="4608575"/>
              <a:ext cx="439275" cy="362200"/>
            </a:xfrm>
            <a:custGeom>
              <a:avLst/>
              <a:gdLst/>
              <a:ahLst/>
              <a:cxnLst/>
              <a:rect l="l" t="t" r="r" b="b"/>
              <a:pathLst>
                <a:path w="17571" h="14488" extrusionOk="0">
                  <a:moveTo>
                    <a:pt x="1" y="1"/>
                  </a:moveTo>
                  <a:lnTo>
                    <a:pt x="1" y="4765"/>
                  </a:lnTo>
                  <a:cubicBezTo>
                    <a:pt x="1" y="5377"/>
                    <a:pt x="496" y="5872"/>
                    <a:pt x="1107" y="5872"/>
                  </a:cubicBezTo>
                  <a:lnTo>
                    <a:pt x="11187" y="5872"/>
                  </a:lnTo>
                  <a:cubicBezTo>
                    <a:pt x="11799" y="5872"/>
                    <a:pt x="12294" y="6369"/>
                    <a:pt x="12294" y="6981"/>
                  </a:cubicBezTo>
                  <a:lnTo>
                    <a:pt x="12294" y="13379"/>
                  </a:lnTo>
                  <a:cubicBezTo>
                    <a:pt x="12294" y="13991"/>
                    <a:pt x="12791" y="14488"/>
                    <a:pt x="13403" y="14488"/>
                  </a:cubicBezTo>
                  <a:lnTo>
                    <a:pt x="17570" y="14488"/>
                  </a:lnTo>
                  <a:lnTo>
                    <a:pt x="17570" y="1129"/>
                  </a:lnTo>
                  <a:cubicBezTo>
                    <a:pt x="17570" y="507"/>
                    <a:pt x="17067" y="3"/>
                    <a:pt x="16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63"/>
            <p:cNvSpPr/>
            <p:nvPr/>
          </p:nvSpPr>
          <p:spPr>
            <a:xfrm>
              <a:off x="6175650" y="4666725"/>
              <a:ext cx="66300" cy="63200"/>
            </a:xfrm>
            <a:custGeom>
              <a:avLst/>
              <a:gdLst/>
              <a:ahLst/>
              <a:cxnLst/>
              <a:rect l="l" t="t" r="r" b="b"/>
              <a:pathLst>
                <a:path w="2652" h="2528" extrusionOk="0">
                  <a:moveTo>
                    <a:pt x="1266" y="1"/>
                  </a:moveTo>
                  <a:cubicBezTo>
                    <a:pt x="1102" y="1"/>
                    <a:pt x="938" y="33"/>
                    <a:pt x="781" y="98"/>
                  </a:cubicBezTo>
                  <a:cubicBezTo>
                    <a:pt x="310" y="292"/>
                    <a:pt x="1" y="753"/>
                    <a:pt x="1" y="1263"/>
                  </a:cubicBezTo>
                  <a:cubicBezTo>
                    <a:pt x="1" y="1775"/>
                    <a:pt x="310" y="2236"/>
                    <a:pt x="781" y="2430"/>
                  </a:cubicBezTo>
                  <a:cubicBezTo>
                    <a:pt x="938" y="2496"/>
                    <a:pt x="1102" y="2527"/>
                    <a:pt x="1266" y="2527"/>
                  </a:cubicBezTo>
                  <a:cubicBezTo>
                    <a:pt x="1594" y="2527"/>
                    <a:pt x="1917" y="2399"/>
                    <a:pt x="2158" y="2158"/>
                  </a:cubicBezTo>
                  <a:cubicBezTo>
                    <a:pt x="2651" y="1663"/>
                    <a:pt x="2651" y="865"/>
                    <a:pt x="2158" y="370"/>
                  </a:cubicBezTo>
                  <a:cubicBezTo>
                    <a:pt x="1917" y="129"/>
                    <a:pt x="1594" y="1"/>
                    <a:pt x="1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63"/>
            <p:cNvSpPr/>
            <p:nvPr/>
          </p:nvSpPr>
          <p:spPr>
            <a:xfrm>
              <a:off x="6184900" y="4675975"/>
              <a:ext cx="57050" cy="53950"/>
            </a:xfrm>
            <a:custGeom>
              <a:avLst/>
              <a:gdLst/>
              <a:ahLst/>
              <a:cxnLst/>
              <a:rect l="l" t="t" r="r" b="b"/>
              <a:pathLst>
                <a:path w="2282" h="2158" extrusionOk="0">
                  <a:moveTo>
                    <a:pt x="1788" y="0"/>
                  </a:moveTo>
                  <a:lnTo>
                    <a:pt x="1" y="1788"/>
                  </a:lnTo>
                  <a:cubicBezTo>
                    <a:pt x="248" y="2034"/>
                    <a:pt x="571" y="2158"/>
                    <a:pt x="894" y="2158"/>
                  </a:cubicBezTo>
                  <a:cubicBezTo>
                    <a:pt x="1218" y="2158"/>
                    <a:pt x="1541" y="2034"/>
                    <a:pt x="1788" y="1788"/>
                  </a:cubicBezTo>
                  <a:cubicBezTo>
                    <a:pt x="2281" y="1293"/>
                    <a:pt x="2281" y="495"/>
                    <a:pt x="1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63"/>
            <p:cNvSpPr/>
            <p:nvPr/>
          </p:nvSpPr>
          <p:spPr>
            <a:xfrm>
              <a:off x="6278600" y="4666725"/>
              <a:ext cx="63150" cy="63200"/>
            </a:xfrm>
            <a:custGeom>
              <a:avLst/>
              <a:gdLst/>
              <a:ahLst/>
              <a:cxnLst/>
              <a:rect l="l" t="t" r="r" b="b"/>
              <a:pathLst>
                <a:path w="2526" h="2528" extrusionOk="0">
                  <a:moveTo>
                    <a:pt x="1263" y="1"/>
                  </a:moveTo>
                  <a:cubicBezTo>
                    <a:pt x="565" y="1"/>
                    <a:pt x="1" y="567"/>
                    <a:pt x="1" y="1263"/>
                  </a:cubicBezTo>
                  <a:cubicBezTo>
                    <a:pt x="1" y="1961"/>
                    <a:pt x="565" y="2528"/>
                    <a:pt x="1263" y="2528"/>
                  </a:cubicBezTo>
                  <a:cubicBezTo>
                    <a:pt x="1961" y="2528"/>
                    <a:pt x="2526" y="1961"/>
                    <a:pt x="2526" y="1263"/>
                  </a:cubicBezTo>
                  <a:cubicBezTo>
                    <a:pt x="2526" y="567"/>
                    <a:pt x="1961" y="1"/>
                    <a:pt x="1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63"/>
            <p:cNvSpPr/>
            <p:nvPr/>
          </p:nvSpPr>
          <p:spPr>
            <a:xfrm>
              <a:off x="6287850" y="4675975"/>
              <a:ext cx="56975" cy="53950"/>
            </a:xfrm>
            <a:custGeom>
              <a:avLst/>
              <a:gdLst/>
              <a:ahLst/>
              <a:cxnLst/>
              <a:rect l="l" t="t" r="r" b="b"/>
              <a:pathLst>
                <a:path w="2279" h="2158" extrusionOk="0">
                  <a:moveTo>
                    <a:pt x="1786" y="0"/>
                  </a:moveTo>
                  <a:lnTo>
                    <a:pt x="0" y="1788"/>
                  </a:lnTo>
                  <a:cubicBezTo>
                    <a:pt x="247" y="2034"/>
                    <a:pt x="570" y="2158"/>
                    <a:pt x="893" y="2158"/>
                  </a:cubicBezTo>
                  <a:cubicBezTo>
                    <a:pt x="1216" y="2158"/>
                    <a:pt x="1540" y="2034"/>
                    <a:pt x="1786" y="1788"/>
                  </a:cubicBezTo>
                  <a:cubicBezTo>
                    <a:pt x="2279" y="1293"/>
                    <a:pt x="2279" y="495"/>
                    <a:pt x="1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63"/>
            <p:cNvSpPr/>
            <p:nvPr/>
          </p:nvSpPr>
          <p:spPr>
            <a:xfrm>
              <a:off x="6381500" y="4666725"/>
              <a:ext cx="66275" cy="63200"/>
            </a:xfrm>
            <a:custGeom>
              <a:avLst/>
              <a:gdLst/>
              <a:ahLst/>
              <a:cxnLst/>
              <a:rect l="l" t="t" r="r" b="b"/>
              <a:pathLst>
                <a:path w="2651" h="2528" extrusionOk="0">
                  <a:moveTo>
                    <a:pt x="1265" y="1"/>
                  </a:moveTo>
                  <a:cubicBezTo>
                    <a:pt x="1102" y="1"/>
                    <a:pt x="937" y="33"/>
                    <a:pt x="781" y="98"/>
                  </a:cubicBezTo>
                  <a:cubicBezTo>
                    <a:pt x="308" y="292"/>
                    <a:pt x="1" y="753"/>
                    <a:pt x="1" y="1263"/>
                  </a:cubicBezTo>
                  <a:cubicBezTo>
                    <a:pt x="1" y="1775"/>
                    <a:pt x="308" y="2236"/>
                    <a:pt x="781" y="2430"/>
                  </a:cubicBezTo>
                  <a:cubicBezTo>
                    <a:pt x="937" y="2496"/>
                    <a:pt x="1102" y="2527"/>
                    <a:pt x="1265" y="2527"/>
                  </a:cubicBezTo>
                  <a:cubicBezTo>
                    <a:pt x="1593" y="2527"/>
                    <a:pt x="1915" y="2399"/>
                    <a:pt x="2158" y="2158"/>
                  </a:cubicBezTo>
                  <a:cubicBezTo>
                    <a:pt x="2651" y="1663"/>
                    <a:pt x="2651" y="865"/>
                    <a:pt x="2158" y="370"/>
                  </a:cubicBezTo>
                  <a:cubicBezTo>
                    <a:pt x="1915" y="129"/>
                    <a:pt x="1593"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63"/>
            <p:cNvSpPr/>
            <p:nvPr/>
          </p:nvSpPr>
          <p:spPr>
            <a:xfrm>
              <a:off x="6390750" y="4675975"/>
              <a:ext cx="57025" cy="53950"/>
            </a:xfrm>
            <a:custGeom>
              <a:avLst/>
              <a:gdLst/>
              <a:ahLst/>
              <a:cxnLst/>
              <a:rect l="l" t="t" r="r" b="b"/>
              <a:pathLst>
                <a:path w="2281" h="2158" extrusionOk="0">
                  <a:moveTo>
                    <a:pt x="1788" y="0"/>
                  </a:moveTo>
                  <a:lnTo>
                    <a:pt x="0" y="1788"/>
                  </a:lnTo>
                  <a:cubicBezTo>
                    <a:pt x="247" y="2034"/>
                    <a:pt x="570" y="2158"/>
                    <a:pt x="893" y="2158"/>
                  </a:cubicBezTo>
                  <a:cubicBezTo>
                    <a:pt x="1217" y="2158"/>
                    <a:pt x="1540" y="2034"/>
                    <a:pt x="1788" y="1788"/>
                  </a:cubicBezTo>
                  <a:cubicBezTo>
                    <a:pt x="2281" y="1293"/>
                    <a:pt x="2281" y="495"/>
                    <a:pt x="1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63"/>
            <p:cNvSpPr/>
            <p:nvPr/>
          </p:nvSpPr>
          <p:spPr>
            <a:xfrm>
              <a:off x="6484400" y="4666725"/>
              <a:ext cx="63200" cy="63200"/>
            </a:xfrm>
            <a:custGeom>
              <a:avLst/>
              <a:gdLst/>
              <a:ahLst/>
              <a:cxnLst/>
              <a:rect l="l" t="t" r="r" b="b"/>
              <a:pathLst>
                <a:path w="2528" h="2528" extrusionOk="0">
                  <a:moveTo>
                    <a:pt x="1265" y="1"/>
                  </a:moveTo>
                  <a:cubicBezTo>
                    <a:pt x="567" y="1"/>
                    <a:pt x="0" y="567"/>
                    <a:pt x="0" y="1263"/>
                  </a:cubicBezTo>
                  <a:cubicBezTo>
                    <a:pt x="0" y="1961"/>
                    <a:pt x="567" y="2528"/>
                    <a:pt x="1265" y="2528"/>
                  </a:cubicBezTo>
                  <a:cubicBezTo>
                    <a:pt x="1961" y="2528"/>
                    <a:pt x="2527" y="1961"/>
                    <a:pt x="2527" y="1263"/>
                  </a:cubicBezTo>
                  <a:cubicBezTo>
                    <a:pt x="2527" y="567"/>
                    <a:pt x="1961"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63"/>
            <p:cNvSpPr/>
            <p:nvPr/>
          </p:nvSpPr>
          <p:spPr>
            <a:xfrm>
              <a:off x="6493700" y="4675975"/>
              <a:ext cx="56975" cy="53950"/>
            </a:xfrm>
            <a:custGeom>
              <a:avLst/>
              <a:gdLst/>
              <a:ahLst/>
              <a:cxnLst/>
              <a:rect l="l" t="t" r="r" b="b"/>
              <a:pathLst>
                <a:path w="2279" h="2158" extrusionOk="0">
                  <a:moveTo>
                    <a:pt x="1786" y="0"/>
                  </a:moveTo>
                  <a:lnTo>
                    <a:pt x="0" y="1788"/>
                  </a:lnTo>
                  <a:cubicBezTo>
                    <a:pt x="247" y="2034"/>
                    <a:pt x="570" y="2158"/>
                    <a:pt x="893" y="2158"/>
                  </a:cubicBezTo>
                  <a:cubicBezTo>
                    <a:pt x="1216" y="2158"/>
                    <a:pt x="1539" y="2034"/>
                    <a:pt x="1786" y="1788"/>
                  </a:cubicBezTo>
                  <a:cubicBezTo>
                    <a:pt x="2278" y="1293"/>
                    <a:pt x="2278" y="495"/>
                    <a:pt x="1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63"/>
            <p:cNvSpPr/>
            <p:nvPr/>
          </p:nvSpPr>
          <p:spPr>
            <a:xfrm>
              <a:off x="6587350" y="4666725"/>
              <a:ext cx="66225" cy="63200"/>
            </a:xfrm>
            <a:custGeom>
              <a:avLst/>
              <a:gdLst/>
              <a:ahLst/>
              <a:cxnLst/>
              <a:rect l="l" t="t" r="r" b="b"/>
              <a:pathLst>
                <a:path w="2649" h="2528" extrusionOk="0">
                  <a:moveTo>
                    <a:pt x="1264" y="1"/>
                  </a:moveTo>
                  <a:cubicBezTo>
                    <a:pt x="1101" y="1"/>
                    <a:pt x="937" y="33"/>
                    <a:pt x="781" y="98"/>
                  </a:cubicBezTo>
                  <a:cubicBezTo>
                    <a:pt x="307" y="292"/>
                    <a:pt x="0" y="753"/>
                    <a:pt x="0" y="1263"/>
                  </a:cubicBezTo>
                  <a:cubicBezTo>
                    <a:pt x="0" y="1775"/>
                    <a:pt x="307" y="2236"/>
                    <a:pt x="781" y="2430"/>
                  </a:cubicBezTo>
                  <a:cubicBezTo>
                    <a:pt x="937" y="2496"/>
                    <a:pt x="1101" y="2527"/>
                    <a:pt x="1264" y="2527"/>
                  </a:cubicBezTo>
                  <a:cubicBezTo>
                    <a:pt x="1592" y="2527"/>
                    <a:pt x="1915" y="2399"/>
                    <a:pt x="2158" y="2158"/>
                  </a:cubicBezTo>
                  <a:cubicBezTo>
                    <a:pt x="2648" y="1663"/>
                    <a:pt x="2648" y="865"/>
                    <a:pt x="2158" y="370"/>
                  </a:cubicBezTo>
                  <a:cubicBezTo>
                    <a:pt x="1915" y="129"/>
                    <a:pt x="1592" y="1"/>
                    <a:pt x="1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63"/>
            <p:cNvSpPr/>
            <p:nvPr/>
          </p:nvSpPr>
          <p:spPr>
            <a:xfrm>
              <a:off x="6596575" y="4675975"/>
              <a:ext cx="57050" cy="53950"/>
            </a:xfrm>
            <a:custGeom>
              <a:avLst/>
              <a:gdLst/>
              <a:ahLst/>
              <a:cxnLst/>
              <a:rect l="l" t="t" r="r" b="b"/>
              <a:pathLst>
                <a:path w="2282" h="2158" extrusionOk="0">
                  <a:moveTo>
                    <a:pt x="1789" y="0"/>
                  </a:moveTo>
                  <a:lnTo>
                    <a:pt x="1" y="1788"/>
                  </a:lnTo>
                  <a:cubicBezTo>
                    <a:pt x="247" y="2034"/>
                    <a:pt x="570" y="2158"/>
                    <a:pt x="894" y="2158"/>
                  </a:cubicBezTo>
                  <a:cubicBezTo>
                    <a:pt x="1217" y="2158"/>
                    <a:pt x="1541" y="2034"/>
                    <a:pt x="1789" y="1788"/>
                  </a:cubicBezTo>
                  <a:cubicBezTo>
                    <a:pt x="2281" y="1293"/>
                    <a:pt x="2281" y="495"/>
                    <a:pt x="17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63"/>
            <p:cNvSpPr/>
            <p:nvPr/>
          </p:nvSpPr>
          <p:spPr>
            <a:xfrm>
              <a:off x="6690225" y="4666725"/>
              <a:ext cx="63200" cy="63200"/>
            </a:xfrm>
            <a:custGeom>
              <a:avLst/>
              <a:gdLst/>
              <a:ahLst/>
              <a:cxnLst/>
              <a:rect l="l" t="t" r="r" b="b"/>
              <a:pathLst>
                <a:path w="2528" h="2528" extrusionOk="0">
                  <a:moveTo>
                    <a:pt x="1266" y="1"/>
                  </a:moveTo>
                  <a:cubicBezTo>
                    <a:pt x="567" y="1"/>
                    <a:pt x="1" y="567"/>
                    <a:pt x="1" y="1263"/>
                  </a:cubicBezTo>
                  <a:cubicBezTo>
                    <a:pt x="1" y="1961"/>
                    <a:pt x="567" y="2528"/>
                    <a:pt x="1266" y="2528"/>
                  </a:cubicBezTo>
                  <a:cubicBezTo>
                    <a:pt x="1962" y="2528"/>
                    <a:pt x="2528" y="1961"/>
                    <a:pt x="2528" y="1263"/>
                  </a:cubicBezTo>
                  <a:cubicBezTo>
                    <a:pt x="2528" y="567"/>
                    <a:pt x="1962" y="1"/>
                    <a:pt x="1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63"/>
            <p:cNvSpPr/>
            <p:nvPr/>
          </p:nvSpPr>
          <p:spPr>
            <a:xfrm>
              <a:off x="6699525" y="4675975"/>
              <a:ext cx="57000" cy="53950"/>
            </a:xfrm>
            <a:custGeom>
              <a:avLst/>
              <a:gdLst/>
              <a:ahLst/>
              <a:cxnLst/>
              <a:rect l="l" t="t" r="r" b="b"/>
              <a:pathLst>
                <a:path w="2280" h="2158" extrusionOk="0">
                  <a:moveTo>
                    <a:pt x="1786" y="0"/>
                  </a:moveTo>
                  <a:lnTo>
                    <a:pt x="1" y="1788"/>
                  </a:lnTo>
                  <a:cubicBezTo>
                    <a:pt x="247" y="2034"/>
                    <a:pt x="570" y="2158"/>
                    <a:pt x="894" y="2158"/>
                  </a:cubicBezTo>
                  <a:cubicBezTo>
                    <a:pt x="1217" y="2158"/>
                    <a:pt x="1540" y="2034"/>
                    <a:pt x="1786" y="1788"/>
                  </a:cubicBezTo>
                  <a:cubicBezTo>
                    <a:pt x="2279" y="1293"/>
                    <a:pt x="2279" y="495"/>
                    <a:pt x="1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63"/>
            <p:cNvSpPr/>
            <p:nvPr/>
          </p:nvSpPr>
          <p:spPr>
            <a:xfrm>
              <a:off x="6793175" y="4666725"/>
              <a:ext cx="66225" cy="63200"/>
            </a:xfrm>
            <a:custGeom>
              <a:avLst/>
              <a:gdLst/>
              <a:ahLst/>
              <a:cxnLst/>
              <a:rect l="l" t="t" r="r" b="b"/>
              <a:pathLst>
                <a:path w="2649" h="2528" extrusionOk="0">
                  <a:moveTo>
                    <a:pt x="1265" y="1"/>
                  </a:moveTo>
                  <a:cubicBezTo>
                    <a:pt x="1102" y="1"/>
                    <a:pt x="938" y="33"/>
                    <a:pt x="781" y="98"/>
                  </a:cubicBezTo>
                  <a:cubicBezTo>
                    <a:pt x="308" y="292"/>
                    <a:pt x="1" y="753"/>
                    <a:pt x="1" y="1263"/>
                  </a:cubicBezTo>
                  <a:cubicBezTo>
                    <a:pt x="1" y="1775"/>
                    <a:pt x="308" y="2236"/>
                    <a:pt x="781" y="2430"/>
                  </a:cubicBezTo>
                  <a:cubicBezTo>
                    <a:pt x="938" y="2496"/>
                    <a:pt x="1102" y="2527"/>
                    <a:pt x="1265" y="2527"/>
                  </a:cubicBezTo>
                  <a:cubicBezTo>
                    <a:pt x="1593" y="2527"/>
                    <a:pt x="1915" y="2399"/>
                    <a:pt x="2156" y="2158"/>
                  </a:cubicBezTo>
                  <a:cubicBezTo>
                    <a:pt x="2649" y="1663"/>
                    <a:pt x="2649" y="865"/>
                    <a:pt x="2156" y="370"/>
                  </a:cubicBezTo>
                  <a:cubicBezTo>
                    <a:pt x="1915" y="129"/>
                    <a:pt x="1593"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63"/>
            <p:cNvSpPr/>
            <p:nvPr/>
          </p:nvSpPr>
          <p:spPr>
            <a:xfrm>
              <a:off x="6802425" y="4675975"/>
              <a:ext cx="56975" cy="53950"/>
            </a:xfrm>
            <a:custGeom>
              <a:avLst/>
              <a:gdLst/>
              <a:ahLst/>
              <a:cxnLst/>
              <a:rect l="l" t="t" r="r" b="b"/>
              <a:pathLst>
                <a:path w="2279" h="2158" extrusionOk="0">
                  <a:moveTo>
                    <a:pt x="1786" y="0"/>
                  </a:moveTo>
                  <a:lnTo>
                    <a:pt x="1" y="1788"/>
                  </a:lnTo>
                  <a:cubicBezTo>
                    <a:pt x="247" y="2034"/>
                    <a:pt x="570" y="2158"/>
                    <a:pt x="893" y="2158"/>
                  </a:cubicBezTo>
                  <a:cubicBezTo>
                    <a:pt x="1216" y="2158"/>
                    <a:pt x="1540" y="2034"/>
                    <a:pt x="1786" y="1788"/>
                  </a:cubicBezTo>
                  <a:cubicBezTo>
                    <a:pt x="2279" y="1293"/>
                    <a:pt x="2279" y="495"/>
                    <a:pt x="1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63"/>
            <p:cNvSpPr/>
            <p:nvPr/>
          </p:nvSpPr>
          <p:spPr>
            <a:xfrm>
              <a:off x="6175650" y="4775475"/>
              <a:ext cx="66300" cy="63200"/>
            </a:xfrm>
            <a:custGeom>
              <a:avLst/>
              <a:gdLst/>
              <a:ahLst/>
              <a:cxnLst/>
              <a:rect l="l" t="t" r="r" b="b"/>
              <a:pathLst>
                <a:path w="2652" h="2528" extrusionOk="0">
                  <a:moveTo>
                    <a:pt x="1265" y="0"/>
                  </a:moveTo>
                  <a:cubicBezTo>
                    <a:pt x="1102" y="0"/>
                    <a:pt x="938" y="32"/>
                    <a:pt x="781" y="97"/>
                  </a:cubicBezTo>
                  <a:cubicBezTo>
                    <a:pt x="310" y="292"/>
                    <a:pt x="1" y="752"/>
                    <a:pt x="1" y="1264"/>
                  </a:cubicBezTo>
                  <a:cubicBezTo>
                    <a:pt x="1" y="1775"/>
                    <a:pt x="310" y="2235"/>
                    <a:pt x="781" y="2432"/>
                  </a:cubicBezTo>
                  <a:cubicBezTo>
                    <a:pt x="937" y="2496"/>
                    <a:pt x="1101" y="2527"/>
                    <a:pt x="1263" y="2527"/>
                  </a:cubicBezTo>
                  <a:cubicBezTo>
                    <a:pt x="1592" y="2527"/>
                    <a:pt x="1917" y="2399"/>
                    <a:pt x="2158" y="2157"/>
                  </a:cubicBezTo>
                  <a:cubicBezTo>
                    <a:pt x="2651" y="1664"/>
                    <a:pt x="2651" y="864"/>
                    <a:pt x="2158" y="372"/>
                  </a:cubicBezTo>
                  <a:cubicBezTo>
                    <a:pt x="1917" y="129"/>
                    <a:pt x="1594" y="0"/>
                    <a:pt x="1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63"/>
            <p:cNvSpPr/>
            <p:nvPr/>
          </p:nvSpPr>
          <p:spPr>
            <a:xfrm>
              <a:off x="6184900" y="4784750"/>
              <a:ext cx="57050" cy="53900"/>
            </a:xfrm>
            <a:custGeom>
              <a:avLst/>
              <a:gdLst/>
              <a:ahLst/>
              <a:cxnLst/>
              <a:rect l="l" t="t" r="r" b="b"/>
              <a:pathLst>
                <a:path w="2282" h="2156" extrusionOk="0">
                  <a:moveTo>
                    <a:pt x="1788" y="1"/>
                  </a:moveTo>
                  <a:lnTo>
                    <a:pt x="1" y="1786"/>
                  </a:lnTo>
                  <a:cubicBezTo>
                    <a:pt x="248" y="2033"/>
                    <a:pt x="571" y="2156"/>
                    <a:pt x="894" y="2156"/>
                  </a:cubicBezTo>
                  <a:cubicBezTo>
                    <a:pt x="1218" y="2156"/>
                    <a:pt x="1541" y="2033"/>
                    <a:pt x="1788" y="1786"/>
                  </a:cubicBezTo>
                  <a:cubicBezTo>
                    <a:pt x="2281" y="1293"/>
                    <a:pt x="2281" y="493"/>
                    <a:pt x="1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63"/>
            <p:cNvSpPr/>
            <p:nvPr/>
          </p:nvSpPr>
          <p:spPr>
            <a:xfrm>
              <a:off x="6278600" y="4775450"/>
              <a:ext cx="63150" cy="63200"/>
            </a:xfrm>
            <a:custGeom>
              <a:avLst/>
              <a:gdLst/>
              <a:ahLst/>
              <a:cxnLst/>
              <a:rect l="l" t="t" r="r" b="b"/>
              <a:pathLst>
                <a:path w="2526" h="2528" extrusionOk="0">
                  <a:moveTo>
                    <a:pt x="1263" y="1"/>
                  </a:moveTo>
                  <a:cubicBezTo>
                    <a:pt x="565" y="1"/>
                    <a:pt x="1" y="567"/>
                    <a:pt x="1" y="1265"/>
                  </a:cubicBezTo>
                  <a:cubicBezTo>
                    <a:pt x="1" y="1961"/>
                    <a:pt x="565" y="2528"/>
                    <a:pt x="1263" y="2528"/>
                  </a:cubicBezTo>
                  <a:cubicBezTo>
                    <a:pt x="1961" y="2528"/>
                    <a:pt x="2526" y="1961"/>
                    <a:pt x="2526" y="1265"/>
                  </a:cubicBezTo>
                  <a:cubicBezTo>
                    <a:pt x="2526" y="567"/>
                    <a:pt x="1961" y="1"/>
                    <a:pt x="1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63"/>
            <p:cNvSpPr/>
            <p:nvPr/>
          </p:nvSpPr>
          <p:spPr>
            <a:xfrm>
              <a:off x="6287850" y="4784750"/>
              <a:ext cx="56975" cy="53900"/>
            </a:xfrm>
            <a:custGeom>
              <a:avLst/>
              <a:gdLst/>
              <a:ahLst/>
              <a:cxnLst/>
              <a:rect l="l" t="t" r="r" b="b"/>
              <a:pathLst>
                <a:path w="2279" h="2156" extrusionOk="0">
                  <a:moveTo>
                    <a:pt x="1786" y="1"/>
                  </a:moveTo>
                  <a:lnTo>
                    <a:pt x="0" y="1786"/>
                  </a:lnTo>
                  <a:cubicBezTo>
                    <a:pt x="247" y="2033"/>
                    <a:pt x="570" y="2156"/>
                    <a:pt x="893" y="2156"/>
                  </a:cubicBezTo>
                  <a:cubicBezTo>
                    <a:pt x="1216" y="2156"/>
                    <a:pt x="1540" y="2033"/>
                    <a:pt x="1786" y="1786"/>
                  </a:cubicBezTo>
                  <a:cubicBezTo>
                    <a:pt x="2279" y="1293"/>
                    <a:pt x="2279" y="493"/>
                    <a:pt x="17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63"/>
            <p:cNvSpPr/>
            <p:nvPr/>
          </p:nvSpPr>
          <p:spPr>
            <a:xfrm>
              <a:off x="6381500" y="4775475"/>
              <a:ext cx="66275" cy="63200"/>
            </a:xfrm>
            <a:custGeom>
              <a:avLst/>
              <a:gdLst/>
              <a:ahLst/>
              <a:cxnLst/>
              <a:rect l="l" t="t" r="r" b="b"/>
              <a:pathLst>
                <a:path w="2651" h="2528" extrusionOk="0">
                  <a:moveTo>
                    <a:pt x="1264" y="0"/>
                  </a:moveTo>
                  <a:cubicBezTo>
                    <a:pt x="1101" y="0"/>
                    <a:pt x="937" y="32"/>
                    <a:pt x="781" y="97"/>
                  </a:cubicBezTo>
                  <a:cubicBezTo>
                    <a:pt x="308" y="292"/>
                    <a:pt x="1" y="752"/>
                    <a:pt x="1" y="1264"/>
                  </a:cubicBezTo>
                  <a:cubicBezTo>
                    <a:pt x="1" y="1775"/>
                    <a:pt x="308" y="2235"/>
                    <a:pt x="781" y="2432"/>
                  </a:cubicBezTo>
                  <a:cubicBezTo>
                    <a:pt x="937" y="2496"/>
                    <a:pt x="1100" y="2527"/>
                    <a:pt x="1262" y="2527"/>
                  </a:cubicBezTo>
                  <a:cubicBezTo>
                    <a:pt x="1591" y="2527"/>
                    <a:pt x="1915" y="2399"/>
                    <a:pt x="2158" y="2157"/>
                  </a:cubicBezTo>
                  <a:cubicBezTo>
                    <a:pt x="2651" y="1664"/>
                    <a:pt x="2651" y="864"/>
                    <a:pt x="2158" y="372"/>
                  </a:cubicBezTo>
                  <a:cubicBezTo>
                    <a:pt x="1915" y="129"/>
                    <a:pt x="1592" y="0"/>
                    <a:pt x="1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63"/>
            <p:cNvSpPr/>
            <p:nvPr/>
          </p:nvSpPr>
          <p:spPr>
            <a:xfrm>
              <a:off x="6390750" y="4784750"/>
              <a:ext cx="57025" cy="53900"/>
            </a:xfrm>
            <a:custGeom>
              <a:avLst/>
              <a:gdLst/>
              <a:ahLst/>
              <a:cxnLst/>
              <a:rect l="l" t="t" r="r" b="b"/>
              <a:pathLst>
                <a:path w="2281" h="2156" extrusionOk="0">
                  <a:moveTo>
                    <a:pt x="1788" y="1"/>
                  </a:moveTo>
                  <a:lnTo>
                    <a:pt x="0" y="1786"/>
                  </a:lnTo>
                  <a:cubicBezTo>
                    <a:pt x="247" y="2033"/>
                    <a:pt x="570" y="2156"/>
                    <a:pt x="893" y="2156"/>
                  </a:cubicBezTo>
                  <a:cubicBezTo>
                    <a:pt x="1217" y="2156"/>
                    <a:pt x="1540" y="2033"/>
                    <a:pt x="1788" y="1786"/>
                  </a:cubicBezTo>
                  <a:cubicBezTo>
                    <a:pt x="2281" y="1293"/>
                    <a:pt x="2281" y="493"/>
                    <a:pt x="1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63"/>
            <p:cNvSpPr/>
            <p:nvPr/>
          </p:nvSpPr>
          <p:spPr>
            <a:xfrm>
              <a:off x="6484400" y="4775450"/>
              <a:ext cx="63200" cy="63200"/>
            </a:xfrm>
            <a:custGeom>
              <a:avLst/>
              <a:gdLst/>
              <a:ahLst/>
              <a:cxnLst/>
              <a:rect l="l" t="t" r="r" b="b"/>
              <a:pathLst>
                <a:path w="2528" h="2528" extrusionOk="0">
                  <a:moveTo>
                    <a:pt x="1265" y="1"/>
                  </a:moveTo>
                  <a:cubicBezTo>
                    <a:pt x="567" y="1"/>
                    <a:pt x="0" y="567"/>
                    <a:pt x="0" y="1265"/>
                  </a:cubicBezTo>
                  <a:cubicBezTo>
                    <a:pt x="0" y="1961"/>
                    <a:pt x="567" y="2528"/>
                    <a:pt x="1265" y="2528"/>
                  </a:cubicBezTo>
                  <a:cubicBezTo>
                    <a:pt x="1961" y="2528"/>
                    <a:pt x="2527" y="1961"/>
                    <a:pt x="2527" y="1265"/>
                  </a:cubicBezTo>
                  <a:cubicBezTo>
                    <a:pt x="2527" y="567"/>
                    <a:pt x="1961"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63"/>
            <p:cNvSpPr/>
            <p:nvPr/>
          </p:nvSpPr>
          <p:spPr>
            <a:xfrm>
              <a:off x="6493700" y="4784750"/>
              <a:ext cx="56975" cy="53900"/>
            </a:xfrm>
            <a:custGeom>
              <a:avLst/>
              <a:gdLst/>
              <a:ahLst/>
              <a:cxnLst/>
              <a:rect l="l" t="t" r="r" b="b"/>
              <a:pathLst>
                <a:path w="2279" h="2156" extrusionOk="0">
                  <a:moveTo>
                    <a:pt x="1786" y="1"/>
                  </a:moveTo>
                  <a:lnTo>
                    <a:pt x="0" y="1786"/>
                  </a:lnTo>
                  <a:cubicBezTo>
                    <a:pt x="247" y="2033"/>
                    <a:pt x="570" y="2156"/>
                    <a:pt x="893" y="2156"/>
                  </a:cubicBezTo>
                  <a:cubicBezTo>
                    <a:pt x="1216" y="2156"/>
                    <a:pt x="1539" y="2033"/>
                    <a:pt x="1786" y="1786"/>
                  </a:cubicBezTo>
                  <a:cubicBezTo>
                    <a:pt x="2278" y="1293"/>
                    <a:pt x="2278" y="493"/>
                    <a:pt x="17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63"/>
            <p:cNvSpPr/>
            <p:nvPr/>
          </p:nvSpPr>
          <p:spPr>
            <a:xfrm>
              <a:off x="6587350" y="4775475"/>
              <a:ext cx="66225" cy="63200"/>
            </a:xfrm>
            <a:custGeom>
              <a:avLst/>
              <a:gdLst/>
              <a:ahLst/>
              <a:cxnLst/>
              <a:rect l="l" t="t" r="r" b="b"/>
              <a:pathLst>
                <a:path w="2649" h="2528" extrusionOk="0">
                  <a:moveTo>
                    <a:pt x="1264" y="0"/>
                  </a:moveTo>
                  <a:cubicBezTo>
                    <a:pt x="1101" y="0"/>
                    <a:pt x="937" y="32"/>
                    <a:pt x="781" y="97"/>
                  </a:cubicBezTo>
                  <a:cubicBezTo>
                    <a:pt x="307" y="292"/>
                    <a:pt x="0" y="752"/>
                    <a:pt x="0" y="1264"/>
                  </a:cubicBezTo>
                  <a:cubicBezTo>
                    <a:pt x="0" y="1775"/>
                    <a:pt x="307" y="2235"/>
                    <a:pt x="781" y="2432"/>
                  </a:cubicBezTo>
                  <a:cubicBezTo>
                    <a:pt x="936" y="2496"/>
                    <a:pt x="1100" y="2527"/>
                    <a:pt x="1262" y="2527"/>
                  </a:cubicBezTo>
                  <a:cubicBezTo>
                    <a:pt x="1591" y="2527"/>
                    <a:pt x="1914" y="2399"/>
                    <a:pt x="2158" y="2157"/>
                  </a:cubicBezTo>
                  <a:cubicBezTo>
                    <a:pt x="2648" y="1664"/>
                    <a:pt x="2648" y="864"/>
                    <a:pt x="2158" y="372"/>
                  </a:cubicBezTo>
                  <a:cubicBezTo>
                    <a:pt x="1915" y="129"/>
                    <a:pt x="1592" y="0"/>
                    <a:pt x="1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63"/>
            <p:cNvSpPr/>
            <p:nvPr/>
          </p:nvSpPr>
          <p:spPr>
            <a:xfrm>
              <a:off x="6596575" y="4784750"/>
              <a:ext cx="57050" cy="53900"/>
            </a:xfrm>
            <a:custGeom>
              <a:avLst/>
              <a:gdLst/>
              <a:ahLst/>
              <a:cxnLst/>
              <a:rect l="l" t="t" r="r" b="b"/>
              <a:pathLst>
                <a:path w="2282" h="2156" extrusionOk="0">
                  <a:moveTo>
                    <a:pt x="1789" y="1"/>
                  </a:moveTo>
                  <a:lnTo>
                    <a:pt x="1" y="1786"/>
                  </a:lnTo>
                  <a:cubicBezTo>
                    <a:pt x="247" y="2033"/>
                    <a:pt x="570" y="2156"/>
                    <a:pt x="894" y="2156"/>
                  </a:cubicBezTo>
                  <a:cubicBezTo>
                    <a:pt x="1217" y="2156"/>
                    <a:pt x="1541" y="2033"/>
                    <a:pt x="1789" y="1786"/>
                  </a:cubicBezTo>
                  <a:cubicBezTo>
                    <a:pt x="2281" y="1293"/>
                    <a:pt x="2281" y="493"/>
                    <a:pt x="1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63"/>
            <p:cNvSpPr/>
            <p:nvPr/>
          </p:nvSpPr>
          <p:spPr>
            <a:xfrm>
              <a:off x="6690225" y="4775450"/>
              <a:ext cx="63200" cy="63200"/>
            </a:xfrm>
            <a:custGeom>
              <a:avLst/>
              <a:gdLst/>
              <a:ahLst/>
              <a:cxnLst/>
              <a:rect l="l" t="t" r="r" b="b"/>
              <a:pathLst>
                <a:path w="2528" h="2528" extrusionOk="0">
                  <a:moveTo>
                    <a:pt x="1266" y="1"/>
                  </a:moveTo>
                  <a:cubicBezTo>
                    <a:pt x="567" y="1"/>
                    <a:pt x="1" y="567"/>
                    <a:pt x="1" y="1265"/>
                  </a:cubicBezTo>
                  <a:cubicBezTo>
                    <a:pt x="1" y="1961"/>
                    <a:pt x="567" y="2528"/>
                    <a:pt x="1266" y="2528"/>
                  </a:cubicBezTo>
                  <a:cubicBezTo>
                    <a:pt x="1962" y="2528"/>
                    <a:pt x="2528" y="1961"/>
                    <a:pt x="2528" y="1265"/>
                  </a:cubicBezTo>
                  <a:cubicBezTo>
                    <a:pt x="2528" y="567"/>
                    <a:pt x="1962" y="1"/>
                    <a:pt x="1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63"/>
            <p:cNvSpPr/>
            <p:nvPr/>
          </p:nvSpPr>
          <p:spPr>
            <a:xfrm>
              <a:off x="6699525" y="4784750"/>
              <a:ext cx="57000" cy="53900"/>
            </a:xfrm>
            <a:custGeom>
              <a:avLst/>
              <a:gdLst/>
              <a:ahLst/>
              <a:cxnLst/>
              <a:rect l="l" t="t" r="r" b="b"/>
              <a:pathLst>
                <a:path w="2280" h="2156" extrusionOk="0">
                  <a:moveTo>
                    <a:pt x="1786" y="1"/>
                  </a:moveTo>
                  <a:lnTo>
                    <a:pt x="1" y="1786"/>
                  </a:lnTo>
                  <a:cubicBezTo>
                    <a:pt x="247" y="2033"/>
                    <a:pt x="570" y="2156"/>
                    <a:pt x="894" y="2156"/>
                  </a:cubicBezTo>
                  <a:cubicBezTo>
                    <a:pt x="1217" y="2156"/>
                    <a:pt x="1540" y="2033"/>
                    <a:pt x="1786" y="1786"/>
                  </a:cubicBezTo>
                  <a:cubicBezTo>
                    <a:pt x="2279" y="1293"/>
                    <a:pt x="2279" y="493"/>
                    <a:pt x="17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63"/>
            <p:cNvSpPr/>
            <p:nvPr/>
          </p:nvSpPr>
          <p:spPr>
            <a:xfrm>
              <a:off x="6793175" y="4775475"/>
              <a:ext cx="66225" cy="63200"/>
            </a:xfrm>
            <a:custGeom>
              <a:avLst/>
              <a:gdLst/>
              <a:ahLst/>
              <a:cxnLst/>
              <a:rect l="l" t="t" r="r" b="b"/>
              <a:pathLst>
                <a:path w="2649" h="2528" extrusionOk="0">
                  <a:moveTo>
                    <a:pt x="1264" y="0"/>
                  </a:moveTo>
                  <a:cubicBezTo>
                    <a:pt x="1102" y="0"/>
                    <a:pt x="938" y="32"/>
                    <a:pt x="781" y="97"/>
                  </a:cubicBezTo>
                  <a:cubicBezTo>
                    <a:pt x="308" y="292"/>
                    <a:pt x="1" y="752"/>
                    <a:pt x="1" y="1264"/>
                  </a:cubicBezTo>
                  <a:cubicBezTo>
                    <a:pt x="1" y="1775"/>
                    <a:pt x="308" y="2235"/>
                    <a:pt x="781" y="2432"/>
                  </a:cubicBezTo>
                  <a:cubicBezTo>
                    <a:pt x="937" y="2496"/>
                    <a:pt x="1100" y="2527"/>
                    <a:pt x="1263" y="2527"/>
                  </a:cubicBezTo>
                  <a:cubicBezTo>
                    <a:pt x="1591" y="2527"/>
                    <a:pt x="1914" y="2399"/>
                    <a:pt x="2156" y="2157"/>
                  </a:cubicBezTo>
                  <a:cubicBezTo>
                    <a:pt x="2649" y="1664"/>
                    <a:pt x="2649" y="864"/>
                    <a:pt x="2156" y="372"/>
                  </a:cubicBezTo>
                  <a:cubicBezTo>
                    <a:pt x="1915" y="129"/>
                    <a:pt x="1592" y="0"/>
                    <a:pt x="1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63"/>
            <p:cNvSpPr/>
            <p:nvPr/>
          </p:nvSpPr>
          <p:spPr>
            <a:xfrm>
              <a:off x="6802425" y="4784750"/>
              <a:ext cx="56975" cy="53900"/>
            </a:xfrm>
            <a:custGeom>
              <a:avLst/>
              <a:gdLst/>
              <a:ahLst/>
              <a:cxnLst/>
              <a:rect l="l" t="t" r="r" b="b"/>
              <a:pathLst>
                <a:path w="2279" h="2156" extrusionOk="0">
                  <a:moveTo>
                    <a:pt x="1786" y="1"/>
                  </a:moveTo>
                  <a:lnTo>
                    <a:pt x="1" y="1786"/>
                  </a:lnTo>
                  <a:cubicBezTo>
                    <a:pt x="247" y="2033"/>
                    <a:pt x="570" y="2156"/>
                    <a:pt x="893" y="2156"/>
                  </a:cubicBezTo>
                  <a:cubicBezTo>
                    <a:pt x="1216" y="2156"/>
                    <a:pt x="1540" y="2033"/>
                    <a:pt x="1786" y="1786"/>
                  </a:cubicBezTo>
                  <a:cubicBezTo>
                    <a:pt x="2279" y="1293"/>
                    <a:pt x="2279" y="493"/>
                    <a:pt x="17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63"/>
            <p:cNvSpPr/>
            <p:nvPr/>
          </p:nvSpPr>
          <p:spPr>
            <a:xfrm>
              <a:off x="6175650" y="4884225"/>
              <a:ext cx="66300" cy="63175"/>
            </a:xfrm>
            <a:custGeom>
              <a:avLst/>
              <a:gdLst/>
              <a:ahLst/>
              <a:cxnLst/>
              <a:rect l="l" t="t" r="r" b="b"/>
              <a:pathLst>
                <a:path w="2652" h="2527" extrusionOk="0">
                  <a:moveTo>
                    <a:pt x="1263" y="1"/>
                  </a:moveTo>
                  <a:cubicBezTo>
                    <a:pt x="1101" y="1"/>
                    <a:pt x="937" y="32"/>
                    <a:pt x="781" y="96"/>
                  </a:cubicBezTo>
                  <a:cubicBezTo>
                    <a:pt x="310" y="293"/>
                    <a:pt x="1" y="753"/>
                    <a:pt x="1" y="1264"/>
                  </a:cubicBezTo>
                  <a:cubicBezTo>
                    <a:pt x="1" y="1774"/>
                    <a:pt x="310" y="2234"/>
                    <a:pt x="781" y="2431"/>
                  </a:cubicBezTo>
                  <a:cubicBezTo>
                    <a:pt x="937" y="2495"/>
                    <a:pt x="1101" y="2526"/>
                    <a:pt x="1263" y="2526"/>
                  </a:cubicBezTo>
                  <a:cubicBezTo>
                    <a:pt x="1592" y="2526"/>
                    <a:pt x="1917" y="2398"/>
                    <a:pt x="2158" y="2156"/>
                  </a:cubicBezTo>
                  <a:cubicBezTo>
                    <a:pt x="2651" y="1663"/>
                    <a:pt x="2651" y="864"/>
                    <a:pt x="2158" y="371"/>
                  </a:cubicBezTo>
                  <a:cubicBezTo>
                    <a:pt x="1917" y="129"/>
                    <a:pt x="1592" y="1"/>
                    <a:pt x="1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63"/>
            <p:cNvSpPr/>
            <p:nvPr/>
          </p:nvSpPr>
          <p:spPr>
            <a:xfrm>
              <a:off x="6184900" y="4893475"/>
              <a:ext cx="57050" cy="53900"/>
            </a:xfrm>
            <a:custGeom>
              <a:avLst/>
              <a:gdLst/>
              <a:ahLst/>
              <a:cxnLst/>
              <a:rect l="l" t="t" r="r" b="b"/>
              <a:pathLst>
                <a:path w="2282" h="2156" extrusionOk="0">
                  <a:moveTo>
                    <a:pt x="1788" y="1"/>
                  </a:moveTo>
                  <a:lnTo>
                    <a:pt x="1" y="1786"/>
                  </a:lnTo>
                  <a:cubicBezTo>
                    <a:pt x="248" y="2033"/>
                    <a:pt x="571" y="2156"/>
                    <a:pt x="894" y="2156"/>
                  </a:cubicBezTo>
                  <a:cubicBezTo>
                    <a:pt x="1218" y="2156"/>
                    <a:pt x="1541" y="2033"/>
                    <a:pt x="1788" y="1786"/>
                  </a:cubicBezTo>
                  <a:cubicBezTo>
                    <a:pt x="2281" y="1293"/>
                    <a:pt x="2281" y="494"/>
                    <a:pt x="1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63"/>
            <p:cNvSpPr/>
            <p:nvPr/>
          </p:nvSpPr>
          <p:spPr>
            <a:xfrm>
              <a:off x="6278600" y="4884250"/>
              <a:ext cx="63150" cy="63125"/>
            </a:xfrm>
            <a:custGeom>
              <a:avLst/>
              <a:gdLst/>
              <a:ahLst/>
              <a:cxnLst/>
              <a:rect l="l" t="t" r="r" b="b"/>
              <a:pathLst>
                <a:path w="2526" h="2525" extrusionOk="0">
                  <a:moveTo>
                    <a:pt x="1263" y="0"/>
                  </a:moveTo>
                  <a:cubicBezTo>
                    <a:pt x="565" y="0"/>
                    <a:pt x="1" y="564"/>
                    <a:pt x="1" y="1263"/>
                  </a:cubicBezTo>
                  <a:cubicBezTo>
                    <a:pt x="1" y="1961"/>
                    <a:pt x="565" y="2525"/>
                    <a:pt x="1263" y="2525"/>
                  </a:cubicBezTo>
                  <a:cubicBezTo>
                    <a:pt x="1961" y="2525"/>
                    <a:pt x="2526" y="1961"/>
                    <a:pt x="2526" y="1263"/>
                  </a:cubicBezTo>
                  <a:cubicBezTo>
                    <a:pt x="2526" y="564"/>
                    <a:pt x="1961" y="0"/>
                    <a:pt x="12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63"/>
            <p:cNvSpPr/>
            <p:nvPr/>
          </p:nvSpPr>
          <p:spPr>
            <a:xfrm>
              <a:off x="6287850" y="4893475"/>
              <a:ext cx="56975" cy="53900"/>
            </a:xfrm>
            <a:custGeom>
              <a:avLst/>
              <a:gdLst/>
              <a:ahLst/>
              <a:cxnLst/>
              <a:rect l="l" t="t" r="r" b="b"/>
              <a:pathLst>
                <a:path w="2279" h="2156" extrusionOk="0">
                  <a:moveTo>
                    <a:pt x="1786" y="1"/>
                  </a:moveTo>
                  <a:lnTo>
                    <a:pt x="0" y="1786"/>
                  </a:lnTo>
                  <a:cubicBezTo>
                    <a:pt x="247" y="2033"/>
                    <a:pt x="570" y="2156"/>
                    <a:pt x="893" y="2156"/>
                  </a:cubicBezTo>
                  <a:cubicBezTo>
                    <a:pt x="1216" y="2156"/>
                    <a:pt x="1540" y="2033"/>
                    <a:pt x="1786" y="1786"/>
                  </a:cubicBezTo>
                  <a:cubicBezTo>
                    <a:pt x="2279" y="1293"/>
                    <a:pt x="2279" y="494"/>
                    <a:pt x="17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63"/>
            <p:cNvSpPr/>
            <p:nvPr/>
          </p:nvSpPr>
          <p:spPr>
            <a:xfrm>
              <a:off x="6381500" y="4884225"/>
              <a:ext cx="66275" cy="63175"/>
            </a:xfrm>
            <a:custGeom>
              <a:avLst/>
              <a:gdLst/>
              <a:ahLst/>
              <a:cxnLst/>
              <a:rect l="l" t="t" r="r" b="b"/>
              <a:pathLst>
                <a:path w="2651" h="2527" extrusionOk="0">
                  <a:moveTo>
                    <a:pt x="1262" y="1"/>
                  </a:moveTo>
                  <a:cubicBezTo>
                    <a:pt x="1100" y="1"/>
                    <a:pt x="937" y="32"/>
                    <a:pt x="781" y="96"/>
                  </a:cubicBezTo>
                  <a:cubicBezTo>
                    <a:pt x="308" y="293"/>
                    <a:pt x="1" y="753"/>
                    <a:pt x="1" y="1264"/>
                  </a:cubicBezTo>
                  <a:cubicBezTo>
                    <a:pt x="1" y="1774"/>
                    <a:pt x="308" y="2234"/>
                    <a:pt x="781" y="2431"/>
                  </a:cubicBezTo>
                  <a:cubicBezTo>
                    <a:pt x="937" y="2495"/>
                    <a:pt x="1100" y="2526"/>
                    <a:pt x="1262" y="2526"/>
                  </a:cubicBezTo>
                  <a:cubicBezTo>
                    <a:pt x="1591" y="2526"/>
                    <a:pt x="1915" y="2398"/>
                    <a:pt x="2158" y="2156"/>
                  </a:cubicBezTo>
                  <a:cubicBezTo>
                    <a:pt x="2651" y="1663"/>
                    <a:pt x="2651" y="864"/>
                    <a:pt x="2158" y="371"/>
                  </a:cubicBezTo>
                  <a:cubicBezTo>
                    <a:pt x="1915" y="129"/>
                    <a:pt x="1591" y="1"/>
                    <a:pt x="1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63"/>
            <p:cNvSpPr/>
            <p:nvPr/>
          </p:nvSpPr>
          <p:spPr>
            <a:xfrm>
              <a:off x="6390750" y="4893475"/>
              <a:ext cx="57025" cy="53900"/>
            </a:xfrm>
            <a:custGeom>
              <a:avLst/>
              <a:gdLst/>
              <a:ahLst/>
              <a:cxnLst/>
              <a:rect l="l" t="t" r="r" b="b"/>
              <a:pathLst>
                <a:path w="2281" h="2156" extrusionOk="0">
                  <a:moveTo>
                    <a:pt x="1788" y="1"/>
                  </a:moveTo>
                  <a:lnTo>
                    <a:pt x="0" y="1786"/>
                  </a:lnTo>
                  <a:cubicBezTo>
                    <a:pt x="247" y="2033"/>
                    <a:pt x="570" y="2156"/>
                    <a:pt x="893" y="2156"/>
                  </a:cubicBezTo>
                  <a:cubicBezTo>
                    <a:pt x="1217" y="2156"/>
                    <a:pt x="1540" y="2033"/>
                    <a:pt x="1788" y="1786"/>
                  </a:cubicBezTo>
                  <a:cubicBezTo>
                    <a:pt x="2281" y="1293"/>
                    <a:pt x="2281" y="494"/>
                    <a:pt x="1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63"/>
            <p:cNvSpPr/>
            <p:nvPr/>
          </p:nvSpPr>
          <p:spPr>
            <a:xfrm>
              <a:off x="6484400" y="4884250"/>
              <a:ext cx="63200" cy="63125"/>
            </a:xfrm>
            <a:custGeom>
              <a:avLst/>
              <a:gdLst/>
              <a:ahLst/>
              <a:cxnLst/>
              <a:rect l="l" t="t" r="r" b="b"/>
              <a:pathLst>
                <a:path w="2528" h="2525" extrusionOk="0">
                  <a:moveTo>
                    <a:pt x="1265" y="0"/>
                  </a:moveTo>
                  <a:cubicBezTo>
                    <a:pt x="567" y="0"/>
                    <a:pt x="0" y="564"/>
                    <a:pt x="0" y="1263"/>
                  </a:cubicBezTo>
                  <a:cubicBezTo>
                    <a:pt x="0" y="1961"/>
                    <a:pt x="567" y="2525"/>
                    <a:pt x="1265" y="2525"/>
                  </a:cubicBezTo>
                  <a:cubicBezTo>
                    <a:pt x="1961" y="2525"/>
                    <a:pt x="2527" y="1961"/>
                    <a:pt x="2527" y="1263"/>
                  </a:cubicBezTo>
                  <a:cubicBezTo>
                    <a:pt x="2527" y="564"/>
                    <a:pt x="1961" y="0"/>
                    <a:pt x="1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63"/>
            <p:cNvSpPr/>
            <p:nvPr/>
          </p:nvSpPr>
          <p:spPr>
            <a:xfrm>
              <a:off x="6493700" y="4893475"/>
              <a:ext cx="56975" cy="53900"/>
            </a:xfrm>
            <a:custGeom>
              <a:avLst/>
              <a:gdLst/>
              <a:ahLst/>
              <a:cxnLst/>
              <a:rect l="l" t="t" r="r" b="b"/>
              <a:pathLst>
                <a:path w="2279" h="2156" extrusionOk="0">
                  <a:moveTo>
                    <a:pt x="1786" y="1"/>
                  </a:moveTo>
                  <a:lnTo>
                    <a:pt x="0" y="1786"/>
                  </a:lnTo>
                  <a:cubicBezTo>
                    <a:pt x="247" y="2033"/>
                    <a:pt x="570" y="2156"/>
                    <a:pt x="893" y="2156"/>
                  </a:cubicBezTo>
                  <a:cubicBezTo>
                    <a:pt x="1216" y="2156"/>
                    <a:pt x="1539" y="2033"/>
                    <a:pt x="1786" y="1786"/>
                  </a:cubicBezTo>
                  <a:cubicBezTo>
                    <a:pt x="2278" y="1293"/>
                    <a:pt x="2278" y="494"/>
                    <a:pt x="17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63"/>
            <p:cNvSpPr/>
            <p:nvPr/>
          </p:nvSpPr>
          <p:spPr>
            <a:xfrm>
              <a:off x="6587350" y="4884225"/>
              <a:ext cx="66225" cy="63175"/>
            </a:xfrm>
            <a:custGeom>
              <a:avLst/>
              <a:gdLst/>
              <a:ahLst/>
              <a:cxnLst/>
              <a:rect l="l" t="t" r="r" b="b"/>
              <a:pathLst>
                <a:path w="2649" h="2527" extrusionOk="0">
                  <a:moveTo>
                    <a:pt x="1262" y="1"/>
                  </a:moveTo>
                  <a:cubicBezTo>
                    <a:pt x="1100" y="1"/>
                    <a:pt x="936" y="32"/>
                    <a:pt x="781" y="96"/>
                  </a:cubicBezTo>
                  <a:cubicBezTo>
                    <a:pt x="307" y="293"/>
                    <a:pt x="0" y="753"/>
                    <a:pt x="0" y="1264"/>
                  </a:cubicBezTo>
                  <a:cubicBezTo>
                    <a:pt x="0" y="1774"/>
                    <a:pt x="307" y="2234"/>
                    <a:pt x="781" y="2431"/>
                  </a:cubicBezTo>
                  <a:cubicBezTo>
                    <a:pt x="936" y="2495"/>
                    <a:pt x="1100" y="2526"/>
                    <a:pt x="1262" y="2526"/>
                  </a:cubicBezTo>
                  <a:cubicBezTo>
                    <a:pt x="1591" y="2526"/>
                    <a:pt x="1914" y="2398"/>
                    <a:pt x="2158" y="2156"/>
                  </a:cubicBezTo>
                  <a:cubicBezTo>
                    <a:pt x="2648" y="1663"/>
                    <a:pt x="2648" y="864"/>
                    <a:pt x="2158" y="371"/>
                  </a:cubicBezTo>
                  <a:cubicBezTo>
                    <a:pt x="1914" y="129"/>
                    <a:pt x="1591" y="1"/>
                    <a:pt x="1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63"/>
            <p:cNvSpPr/>
            <p:nvPr/>
          </p:nvSpPr>
          <p:spPr>
            <a:xfrm>
              <a:off x="6596575" y="4893475"/>
              <a:ext cx="57050" cy="53900"/>
            </a:xfrm>
            <a:custGeom>
              <a:avLst/>
              <a:gdLst/>
              <a:ahLst/>
              <a:cxnLst/>
              <a:rect l="l" t="t" r="r" b="b"/>
              <a:pathLst>
                <a:path w="2282" h="2156" extrusionOk="0">
                  <a:moveTo>
                    <a:pt x="1789" y="1"/>
                  </a:moveTo>
                  <a:lnTo>
                    <a:pt x="1" y="1786"/>
                  </a:lnTo>
                  <a:cubicBezTo>
                    <a:pt x="247" y="2033"/>
                    <a:pt x="570" y="2156"/>
                    <a:pt x="894" y="2156"/>
                  </a:cubicBezTo>
                  <a:cubicBezTo>
                    <a:pt x="1217" y="2156"/>
                    <a:pt x="1541" y="2033"/>
                    <a:pt x="1789" y="1786"/>
                  </a:cubicBezTo>
                  <a:cubicBezTo>
                    <a:pt x="2281" y="1293"/>
                    <a:pt x="2281" y="494"/>
                    <a:pt x="1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63"/>
            <p:cNvSpPr/>
            <p:nvPr/>
          </p:nvSpPr>
          <p:spPr>
            <a:xfrm>
              <a:off x="6690225" y="4884250"/>
              <a:ext cx="63200" cy="63125"/>
            </a:xfrm>
            <a:custGeom>
              <a:avLst/>
              <a:gdLst/>
              <a:ahLst/>
              <a:cxnLst/>
              <a:rect l="l" t="t" r="r" b="b"/>
              <a:pathLst>
                <a:path w="2528" h="2525" extrusionOk="0">
                  <a:moveTo>
                    <a:pt x="1266" y="0"/>
                  </a:moveTo>
                  <a:cubicBezTo>
                    <a:pt x="567" y="0"/>
                    <a:pt x="1" y="564"/>
                    <a:pt x="1" y="1263"/>
                  </a:cubicBezTo>
                  <a:cubicBezTo>
                    <a:pt x="1" y="1961"/>
                    <a:pt x="567" y="2525"/>
                    <a:pt x="1266" y="2525"/>
                  </a:cubicBezTo>
                  <a:cubicBezTo>
                    <a:pt x="1962" y="2525"/>
                    <a:pt x="2528" y="1961"/>
                    <a:pt x="2528" y="1263"/>
                  </a:cubicBezTo>
                  <a:cubicBezTo>
                    <a:pt x="2528" y="564"/>
                    <a:pt x="1962" y="0"/>
                    <a:pt x="12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63"/>
            <p:cNvSpPr/>
            <p:nvPr/>
          </p:nvSpPr>
          <p:spPr>
            <a:xfrm>
              <a:off x="6699525" y="4893475"/>
              <a:ext cx="57000" cy="53900"/>
            </a:xfrm>
            <a:custGeom>
              <a:avLst/>
              <a:gdLst/>
              <a:ahLst/>
              <a:cxnLst/>
              <a:rect l="l" t="t" r="r" b="b"/>
              <a:pathLst>
                <a:path w="2280" h="2156" extrusionOk="0">
                  <a:moveTo>
                    <a:pt x="1786" y="1"/>
                  </a:moveTo>
                  <a:lnTo>
                    <a:pt x="1" y="1786"/>
                  </a:lnTo>
                  <a:cubicBezTo>
                    <a:pt x="247" y="2033"/>
                    <a:pt x="570" y="2156"/>
                    <a:pt x="894" y="2156"/>
                  </a:cubicBezTo>
                  <a:cubicBezTo>
                    <a:pt x="1217" y="2156"/>
                    <a:pt x="1540" y="2033"/>
                    <a:pt x="1786" y="1786"/>
                  </a:cubicBezTo>
                  <a:cubicBezTo>
                    <a:pt x="2279" y="1293"/>
                    <a:pt x="2279" y="494"/>
                    <a:pt x="17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63"/>
            <p:cNvSpPr/>
            <p:nvPr/>
          </p:nvSpPr>
          <p:spPr>
            <a:xfrm>
              <a:off x="6793175" y="4884225"/>
              <a:ext cx="66225" cy="63175"/>
            </a:xfrm>
            <a:custGeom>
              <a:avLst/>
              <a:gdLst/>
              <a:ahLst/>
              <a:cxnLst/>
              <a:rect l="l" t="t" r="r" b="b"/>
              <a:pathLst>
                <a:path w="2649" h="2527" extrusionOk="0">
                  <a:moveTo>
                    <a:pt x="1263" y="1"/>
                  </a:moveTo>
                  <a:cubicBezTo>
                    <a:pt x="1100" y="1"/>
                    <a:pt x="937" y="32"/>
                    <a:pt x="781" y="96"/>
                  </a:cubicBezTo>
                  <a:cubicBezTo>
                    <a:pt x="308" y="293"/>
                    <a:pt x="1" y="753"/>
                    <a:pt x="1" y="1264"/>
                  </a:cubicBezTo>
                  <a:cubicBezTo>
                    <a:pt x="1" y="1774"/>
                    <a:pt x="308" y="2234"/>
                    <a:pt x="781" y="2431"/>
                  </a:cubicBezTo>
                  <a:cubicBezTo>
                    <a:pt x="937" y="2495"/>
                    <a:pt x="1100" y="2526"/>
                    <a:pt x="1263" y="2526"/>
                  </a:cubicBezTo>
                  <a:cubicBezTo>
                    <a:pt x="1591" y="2526"/>
                    <a:pt x="1914" y="2398"/>
                    <a:pt x="2156" y="2156"/>
                  </a:cubicBezTo>
                  <a:cubicBezTo>
                    <a:pt x="2649" y="1663"/>
                    <a:pt x="2649" y="864"/>
                    <a:pt x="2156" y="371"/>
                  </a:cubicBezTo>
                  <a:cubicBezTo>
                    <a:pt x="1914" y="129"/>
                    <a:pt x="1591" y="1"/>
                    <a:pt x="1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63"/>
            <p:cNvSpPr/>
            <p:nvPr/>
          </p:nvSpPr>
          <p:spPr>
            <a:xfrm>
              <a:off x="6802425" y="4893475"/>
              <a:ext cx="56975" cy="53900"/>
            </a:xfrm>
            <a:custGeom>
              <a:avLst/>
              <a:gdLst/>
              <a:ahLst/>
              <a:cxnLst/>
              <a:rect l="l" t="t" r="r" b="b"/>
              <a:pathLst>
                <a:path w="2279" h="2156" extrusionOk="0">
                  <a:moveTo>
                    <a:pt x="1786" y="1"/>
                  </a:moveTo>
                  <a:lnTo>
                    <a:pt x="1" y="1786"/>
                  </a:lnTo>
                  <a:cubicBezTo>
                    <a:pt x="247" y="2033"/>
                    <a:pt x="570" y="2156"/>
                    <a:pt x="893" y="2156"/>
                  </a:cubicBezTo>
                  <a:cubicBezTo>
                    <a:pt x="1216" y="2156"/>
                    <a:pt x="1540" y="2033"/>
                    <a:pt x="1786" y="1786"/>
                  </a:cubicBezTo>
                  <a:cubicBezTo>
                    <a:pt x="2279" y="1293"/>
                    <a:pt x="2279" y="494"/>
                    <a:pt x="17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63"/>
            <p:cNvSpPr/>
            <p:nvPr/>
          </p:nvSpPr>
          <p:spPr>
            <a:xfrm>
              <a:off x="6175650" y="4992950"/>
              <a:ext cx="66300" cy="63200"/>
            </a:xfrm>
            <a:custGeom>
              <a:avLst/>
              <a:gdLst/>
              <a:ahLst/>
              <a:cxnLst/>
              <a:rect l="l" t="t" r="r" b="b"/>
              <a:pathLst>
                <a:path w="2652" h="2528" extrusionOk="0">
                  <a:moveTo>
                    <a:pt x="1263" y="1"/>
                  </a:moveTo>
                  <a:cubicBezTo>
                    <a:pt x="1101" y="1"/>
                    <a:pt x="937" y="32"/>
                    <a:pt x="781" y="96"/>
                  </a:cubicBezTo>
                  <a:cubicBezTo>
                    <a:pt x="310" y="293"/>
                    <a:pt x="1" y="754"/>
                    <a:pt x="1" y="1264"/>
                  </a:cubicBezTo>
                  <a:cubicBezTo>
                    <a:pt x="1" y="1776"/>
                    <a:pt x="310" y="2236"/>
                    <a:pt x="781" y="2431"/>
                  </a:cubicBezTo>
                  <a:cubicBezTo>
                    <a:pt x="938" y="2496"/>
                    <a:pt x="1102" y="2528"/>
                    <a:pt x="1265" y="2528"/>
                  </a:cubicBezTo>
                  <a:cubicBezTo>
                    <a:pt x="1594" y="2528"/>
                    <a:pt x="1917" y="2399"/>
                    <a:pt x="2158" y="2156"/>
                  </a:cubicBezTo>
                  <a:cubicBezTo>
                    <a:pt x="2651" y="1664"/>
                    <a:pt x="2651" y="864"/>
                    <a:pt x="2158" y="371"/>
                  </a:cubicBezTo>
                  <a:cubicBezTo>
                    <a:pt x="1917" y="129"/>
                    <a:pt x="1592" y="1"/>
                    <a:pt x="1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63"/>
            <p:cNvSpPr/>
            <p:nvPr/>
          </p:nvSpPr>
          <p:spPr>
            <a:xfrm>
              <a:off x="6184900" y="5002200"/>
              <a:ext cx="57050" cy="53925"/>
            </a:xfrm>
            <a:custGeom>
              <a:avLst/>
              <a:gdLst/>
              <a:ahLst/>
              <a:cxnLst/>
              <a:rect l="l" t="t" r="r" b="b"/>
              <a:pathLst>
                <a:path w="2282" h="2157" extrusionOk="0">
                  <a:moveTo>
                    <a:pt x="1788" y="1"/>
                  </a:moveTo>
                  <a:lnTo>
                    <a:pt x="1" y="1786"/>
                  </a:lnTo>
                  <a:cubicBezTo>
                    <a:pt x="248" y="2033"/>
                    <a:pt x="571" y="2156"/>
                    <a:pt x="894" y="2156"/>
                  </a:cubicBezTo>
                  <a:cubicBezTo>
                    <a:pt x="1218" y="2156"/>
                    <a:pt x="1541" y="2033"/>
                    <a:pt x="1788" y="1786"/>
                  </a:cubicBezTo>
                  <a:cubicBezTo>
                    <a:pt x="2281" y="1294"/>
                    <a:pt x="2281" y="494"/>
                    <a:pt x="1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63"/>
            <p:cNvSpPr/>
            <p:nvPr/>
          </p:nvSpPr>
          <p:spPr>
            <a:xfrm>
              <a:off x="6278600" y="4992950"/>
              <a:ext cx="66225" cy="63200"/>
            </a:xfrm>
            <a:custGeom>
              <a:avLst/>
              <a:gdLst/>
              <a:ahLst/>
              <a:cxnLst/>
              <a:rect l="l" t="t" r="r" b="b"/>
              <a:pathLst>
                <a:path w="2649" h="2528" extrusionOk="0">
                  <a:moveTo>
                    <a:pt x="1262" y="1"/>
                  </a:moveTo>
                  <a:cubicBezTo>
                    <a:pt x="1099" y="1"/>
                    <a:pt x="935" y="32"/>
                    <a:pt x="779" y="96"/>
                  </a:cubicBezTo>
                  <a:cubicBezTo>
                    <a:pt x="308" y="293"/>
                    <a:pt x="1" y="754"/>
                    <a:pt x="1" y="1264"/>
                  </a:cubicBezTo>
                  <a:cubicBezTo>
                    <a:pt x="1" y="1776"/>
                    <a:pt x="308" y="2236"/>
                    <a:pt x="779" y="2431"/>
                  </a:cubicBezTo>
                  <a:cubicBezTo>
                    <a:pt x="936" y="2496"/>
                    <a:pt x="1101" y="2528"/>
                    <a:pt x="1264" y="2528"/>
                  </a:cubicBezTo>
                  <a:cubicBezTo>
                    <a:pt x="1592" y="2528"/>
                    <a:pt x="1915" y="2399"/>
                    <a:pt x="2156" y="2156"/>
                  </a:cubicBezTo>
                  <a:cubicBezTo>
                    <a:pt x="2649" y="1664"/>
                    <a:pt x="2649" y="864"/>
                    <a:pt x="2156" y="371"/>
                  </a:cubicBezTo>
                  <a:cubicBezTo>
                    <a:pt x="1914" y="129"/>
                    <a:pt x="1591" y="1"/>
                    <a:pt x="1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63"/>
            <p:cNvSpPr/>
            <p:nvPr/>
          </p:nvSpPr>
          <p:spPr>
            <a:xfrm>
              <a:off x="6287850" y="5002200"/>
              <a:ext cx="56975" cy="53925"/>
            </a:xfrm>
            <a:custGeom>
              <a:avLst/>
              <a:gdLst/>
              <a:ahLst/>
              <a:cxnLst/>
              <a:rect l="l" t="t" r="r" b="b"/>
              <a:pathLst>
                <a:path w="2279" h="2157" extrusionOk="0">
                  <a:moveTo>
                    <a:pt x="1786" y="1"/>
                  </a:moveTo>
                  <a:lnTo>
                    <a:pt x="0" y="1786"/>
                  </a:lnTo>
                  <a:cubicBezTo>
                    <a:pt x="247" y="2033"/>
                    <a:pt x="570" y="2156"/>
                    <a:pt x="893" y="2156"/>
                  </a:cubicBezTo>
                  <a:cubicBezTo>
                    <a:pt x="1216" y="2156"/>
                    <a:pt x="1540" y="2033"/>
                    <a:pt x="1786" y="1786"/>
                  </a:cubicBezTo>
                  <a:cubicBezTo>
                    <a:pt x="2279" y="1294"/>
                    <a:pt x="2279" y="494"/>
                    <a:pt x="1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63"/>
            <p:cNvSpPr/>
            <p:nvPr/>
          </p:nvSpPr>
          <p:spPr>
            <a:xfrm>
              <a:off x="6381500" y="4992950"/>
              <a:ext cx="66275" cy="63200"/>
            </a:xfrm>
            <a:custGeom>
              <a:avLst/>
              <a:gdLst/>
              <a:ahLst/>
              <a:cxnLst/>
              <a:rect l="l" t="t" r="r" b="b"/>
              <a:pathLst>
                <a:path w="2651" h="2528" extrusionOk="0">
                  <a:moveTo>
                    <a:pt x="1263" y="1"/>
                  </a:moveTo>
                  <a:cubicBezTo>
                    <a:pt x="1100" y="1"/>
                    <a:pt x="937" y="32"/>
                    <a:pt x="781" y="96"/>
                  </a:cubicBezTo>
                  <a:cubicBezTo>
                    <a:pt x="308" y="293"/>
                    <a:pt x="1" y="754"/>
                    <a:pt x="1" y="1264"/>
                  </a:cubicBezTo>
                  <a:cubicBezTo>
                    <a:pt x="1" y="1776"/>
                    <a:pt x="308" y="2236"/>
                    <a:pt x="781" y="2431"/>
                  </a:cubicBezTo>
                  <a:cubicBezTo>
                    <a:pt x="937" y="2496"/>
                    <a:pt x="1102" y="2528"/>
                    <a:pt x="1265" y="2528"/>
                  </a:cubicBezTo>
                  <a:cubicBezTo>
                    <a:pt x="1593" y="2528"/>
                    <a:pt x="1917" y="2399"/>
                    <a:pt x="2158" y="2156"/>
                  </a:cubicBezTo>
                  <a:cubicBezTo>
                    <a:pt x="2651" y="1664"/>
                    <a:pt x="2651" y="864"/>
                    <a:pt x="2158" y="371"/>
                  </a:cubicBezTo>
                  <a:cubicBezTo>
                    <a:pt x="1916" y="129"/>
                    <a:pt x="1592" y="1"/>
                    <a:pt x="1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63"/>
            <p:cNvSpPr/>
            <p:nvPr/>
          </p:nvSpPr>
          <p:spPr>
            <a:xfrm>
              <a:off x="6390750" y="5002200"/>
              <a:ext cx="57025" cy="53925"/>
            </a:xfrm>
            <a:custGeom>
              <a:avLst/>
              <a:gdLst/>
              <a:ahLst/>
              <a:cxnLst/>
              <a:rect l="l" t="t" r="r" b="b"/>
              <a:pathLst>
                <a:path w="2281" h="2157" extrusionOk="0">
                  <a:moveTo>
                    <a:pt x="1788" y="1"/>
                  </a:moveTo>
                  <a:lnTo>
                    <a:pt x="0" y="1786"/>
                  </a:lnTo>
                  <a:cubicBezTo>
                    <a:pt x="247" y="2033"/>
                    <a:pt x="570" y="2156"/>
                    <a:pt x="893" y="2156"/>
                  </a:cubicBezTo>
                  <a:cubicBezTo>
                    <a:pt x="1217" y="2156"/>
                    <a:pt x="1540" y="2033"/>
                    <a:pt x="1788" y="1786"/>
                  </a:cubicBezTo>
                  <a:cubicBezTo>
                    <a:pt x="2281" y="1294"/>
                    <a:pt x="2281" y="494"/>
                    <a:pt x="1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63"/>
            <p:cNvSpPr/>
            <p:nvPr/>
          </p:nvSpPr>
          <p:spPr>
            <a:xfrm>
              <a:off x="6484400" y="4992950"/>
              <a:ext cx="66275" cy="63200"/>
            </a:xfrm>
            <a:custGeom>
              <a:avLst/>
              <a:gdLst/>
              <a:ahLst/>
              <a:cxnLst/>
              <a:rect l="l" t="t" r="r" b="b"/>
              <a:pathLst>
                <a:path w="2651" h="2528" extrusionOk="0">
                  <a:moveTo>
                    <a:pt x="1263" y="1"/>
                  </a:moveTo>
                  <a:cubicBezTo>
                    <a:pt x="1101" y="1"/>
                    <a:pt x="937" y="32"/>
                    <a:pt x="781" y="96"/>
                  </a:cubicBezTo>
                  <a:cubicBezTo>
                    <a:pt x="309" y="293"/>
                    <a:pt x="0" y="754"/>
                    <a:pt x="0" y="1264"/>
                  </a:cubicBezTo>
                  <a:cubicBezTo>
                    <a:pt x="0" y="1776"/>
                    <a:pt x="309" y="2236"/>
                    <a:pt x="781" y="2431"/>
                  </a:cubicBezTo>
                  <a:cubicBezTo>
                    <a:pt x="938" y="2496"/>
                    <a:pt x="1102" y="2528"/>
                    <a:pt x="1265" y="2528"/>
                  </a:cubicBezTo>
                  <a:cubicBezTo>
                    <a:pt x="1594" y="2528"/>
                    <a:pt x="1916" y="2399"/>
                    <a:pt x="2158" y="2156"/>
                  </a:cubicBezTo>
                  <a:cubicBezTo>
                    <a:pt x="2650" y="1664"/>
                    <a:pt x="2650" y="864"/>
                    <a:pt x="2158" y="371"/>
                  </a:cubicBezTo>
                  <a:cubicBezTo>
                    <a:pt x="1916" y="129"/>
                    <a:pt x="1593" y="1"/>
                    <a:pt x="1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63"/>
            <p:cNvSpPr/>
            <p:nvPr/>
          </p:nvSpPr>
          <p:spPr>
            <a:xfrm>
              <a:off x="6493700" y="5002200"/>
              <a:ext cx="56975" cy="53925"/>
            </a:xfrm>
            <a:custGeom>
              <a:avLst/>
              <a:gdLst/>
              <a:ahLst/>
              <a:cxnLst/>
              <a:rect l="l" t="t" r="r" b="b"/>
              <a:pathLst>
                <a:path w="2279" h="2157" extrusionOk="0">
                  <a:moveTo>
                    <a:pt x="1786" y="1"/>
                  </a:moveTo>
                  <a:lnTo>
                    <a:pt x="0" y="1786"/>
                  </a:lnTo>
                  <a:cubicBezTo>
                    <a:pt x="247" y="2033"/>
                    <a:pt x="570" y="2156"/>
                    <a:pt x="893" y="2156"/>
                  </a:cubicBezTo>
                  <a:cubicBezTo>
                    <a:pt x="1216" y="2156"/>
                    <a:pt x="1539" y="2033"/>
                    <a:pt x="1786" y="1786"/>
                  </a:cubicBezTo>
                  <a:cubicBezTo>
                    <a:pt x="2278" y="1294"/>
                    <a:pt x="2278" y="494"/>
                    <a:pt x="1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63"/>
            <p:cNvSpPr/>
            <p:nvPr/>
          </p:nvSpPr>
          <p:spPr>
            <a:xfrm>
              <a:off x="6587350" y="4992950"/>
              <a:ext cx="66275" cy="63200"/>
            </a:xfrm>
            <a:custGeom>
              <a:avLst/>
              <a:gdLst/>
              <a:ahLst/>
              <a:cxnLst/>
              <a:rect l="l" t="t" r="r" b="b"/>
              <a:pathLst>
                <a:path w="2651" h="2528" extrusionOk="0">
                  <a:moveTo>
                    <a:pt x="1262" y="1"/>
                  </a:moveTo>
                  <a:cubicBezTo>
                    <a:pt x="1100" y="1"/>
                    <a:pt x="936" y="32"/>
                    <a:pt x="781" y="96"/>
                  </a:cubicBezTo>
                  <a:cubicBezTo>
                    <a:pt x="307" y="293"/>
                    <a:pt x="0" y="754"/>
                    <a:pt x="0" y="1264"/>
                  </a:cubicBezTo>
                  <a:cubicBezTo>
                    <a:pt x="0" y="1776"/>
                    <a:pt x="307" y="2236"/>
                    <a:pt x="781" y="2431"/>
                  </a:cubicBezTo>
                  <a:cubicBezTo>
                    <a:pt x="937" y="2496"/>
                    <a:pt x="1101" y="2528"/>
                    <a:pt x="1264" y="2528"/>
                  </a:cubicBezTo>
                  <a:cubicBezTo>
                    <a:pt x="1592" y="2528"/>
                    <a:pt x="1915" y="2399"/>
                    <a:pt x="2158" y="2156"/>
                  </a:cubicBezTo>
                  <a:cubicBezTo>
                    <a:pt x="2650" y="1664"/>
                    <a:pt x="2650" y="864"/>
                    <a:pt x="2158" y="371"/>
                  </a:cubicBezTo>
                  <a:cubicBezTo>
                    <a:pt x="1914" y="129"/>
                    <a:pt x="1591" y="1"/>
                    <a:pt x="1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63"/>
            <p:cNvSpPr/>
            <p:nvPr/>
          </p:nvSpPr>
          <p:spPr>
            <a:xfrm>
              <a:off x="6596575" y="5002200"/>
              <a:ext cx="57050" cy="53925"/>
            </a:xfrm>
            <a:custGeom>
              <a:avLst/>
              <a:gdLst/>
              <a:ahLst/>
              <a:cxnLst/>
              <a:rect l="l" t="t" r="r" b="b"/>
              <a:pathLst>
                <a:path w="2282" h="2157" extrusionOk="0">
                  <a:moveTo>
                    <a:pt x="1789" y="1"/>
                  </a:moveTo>
                  <a:lnTo>
                    <a:pt x="1" y="1786"/>
                  </a:lnTo>
                  <a:cubicBezTo>
                    <a:pt x="247" y="2033"/>
                    <a:pt x="570" y="2156"/>
                    <a:pt x="894" y="2156"/>
                  </a:cubicBezTo>
                  <a:cubicBezTo>
                    <a:pt x="1217" y="2156"/>
                    <a:pt x="1541" y="2033"/>
                    <a:pt x="1789" y="1786"/>
                  </a:cubicBezTo>
                  <a:cubicBezTo>
                    <a:pt x="2281" y="1294"/>
                    <a:pt x="2281" y="494"/>
                    <a:pt x="17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63"/>
            <p:cNvSpPr/>
            <p:nvPr/>
          </p:nvSpPr>
          <p:spPr>
            <a:xfrm>
              <a:off x="6690225" y="4992950"/>
              <a:ext cx="66300" cy="63200"/>
            </a:xfrm>
            <a:custGeom>
              <a:avLst/>
              <a:gdLst/>
              <a:ahLst/>
              <a:cxnLst/>
              <a:rect l="l" t="t" r="r" b="b"/>
              <a:pathLst>
                <a:path w="2652" h="2528" extrusionOk="0">
                  <a:moveTo>
                    <a:pt x="1264" y="1"/>
                  </a:moveTo>
                  <a:cubicBezTo>
                    <a:pt x="1102" y="1"/>
                    <a:pt x="938" y="32"/>
                    <a:pt x="781" y="96"/>
                  </a:cubicBezTo>
                  <a:cubicBezTo>
                    <a:pt x="310" y="293"/>
                    <a:pt x="1" y="754"/>
                    <a:pt x="1" y="1264"/>
                  </a:cubicBezTo>
                  <a:cubicBezTo>
                    <a:pt x="1" y="1776"/>
                    <a:pt x="310" y="2236"/>
                    <a:pt x="781" y="2431"/>
                  </a:cubicBezTo>
                  <a:cubicBezTo>
                    <a:pt x="938" y="2496"/>
                    <a:pt x="1103" y="2528"/>
                    <a:pt x="1266" y="2528"/>
                  </a:cubicBezTo>
                  <a:cubicBezTo>
                    <a:pt x="1595" y="2528"/>
                    <a:pt x="1917" y="2399"/>
                    <a:pt x="2158" y="2156"/>
                  </a:cubicBezTo>
                  <a:cubicBezTo>
                    <a:pt x="2651" y="1664"/>
                    <a:pt x="2651" y="864"/>
                    <a:pt x="2158" y="371"/>
                  </a:cubicBezTo>
                  <a:cubicBezTo>
                    <a:pt x="1917" y="129"/>
                    <a:pt x="1593" y="1"/>
                    <a:pt x="1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63"/>
            <p:cNvSpPr/>
            <p:nvPr/>
          </p:nvSpPr>
          <p:spPr>
            <a:xfrm>
              <a:off x="6699525" y="5002200"/>
              <a:ext cx="57000" cy="53925"/>
            </a:xfrm>
            <a:custGeom>
              <a:avLst/>
              <a:gdLst/>
              <a:ahLst/>
              <a:cxnLst/>
              <a:rect l="l" t="t" r="r" b="b"/>
              <a:pathLst>
                <a:path w="2280" h="2157" extrusionOk="0">
                  <a:moveTo>
                    <a:pt x="1786" y="1"/>
                  </a:moveTo>
                  <a:lnTo>
                    <a:pt x="1" y="1786"/>
                  </a:lnTo>
                  <a:cubicBezTo>
                    <a:pt x="247" y="2033"/>
                    <a:pt x="570" y="2156"/>
                    <a:pt x="894" y="2156"/>
                  </a:cubicBezTo>
                  <a:cubicBezTo>
                    <a:pt x="1217" y="2156"/>
                    <a:pt x="1540" y="2033"/>
                    <a:pt x="1786" y="1786"/>
                  </a:cubicBezTo>
                  <a:cubicBezTo>
                    <a:pt x="2279" y="1294"/>
                    <a:pt x="2279" y="494"/>
                    <a:pt x="1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63"/>
            <p:cNvSpPr/>
            <p:nvPr/>
          </p:nvSpPr>
          <p:spPr>
            <a:xfrm>
              <a:off x="6793175" y="4992950"/>
              <a:ext cx="66225" cy="63200"/>
            </a:xfrm>
            <a:custGeom>
              <a:avLst/>
              <a:gdLst/>
              <a:ahLst/>
              <a:cxnLst/>
              <a:rect l="l" t="t" r="r" b="b"/>
              <a:pathLst>
                <a:path w="2649" h="2528" extrusionOk="0">
                  <a:moveTo>
                    <a:pt x="1263" y="1"/>
                  </a:moveTo>
                  <a:cubicBezTo>
                    <a:pt x="1100" y="1"/>
                    <a:pt x="937" y="32"/>
                    <a:pt x="781" y="96"/>
                  </a:cubicBezTo>
                  <a:cubicBezTo>
                    <a:pt x="308" y="293"/>
                    <a:pt x="1" y="754"/>
                    <a:pt x="1" y="1264"/>
                  </a:cubicBezTo>
                  <a:cubicBezTo>
                    <a:pt x="1" y="1776"/>
                    <a:pt x="308" y="2236"/>
                    <a:pt x="781" y="2431"/>
                  </a:cubicBezTo>
                  <a:cubicBezTo>
                    <a:pt x="938" y="2496"/>
                    <a:pt x="1102" y="2528"/>
                    <a:pt x="1264" y="2528"/>
                  </a:cubicBezTo>
                  <a:cubicBezTo>
                    <a:pt x="1592" y="2528"/>
                    <a:pt x="1915" y="2399"/>
                    <a:pt x="2156" y="2156"/>
                  </a:cubicBezTo>
                  <a:cubicBezTo>
                    <a:pt x="2649" y="1664"/>
                    <a:pt x="2649" y="864"/>
                    <a:pt x="2156" y="371"/>
                  </a:cubicBezTo>
                  <a:cubicBezTo>
                    <a:pt x="1914" y="129"/>
                    <a:pt x="1591" y="1"/>
                    <a:pt x="1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63"/>
            <p:cNvSpPr/>
            <p:nvPr/>
          </p:nvSpPr>
          <p:spPr>
            <a:xfrm>
              <a:off x="6802425" y="5002200"/>
              <a:ext cx="56975" cy="53925"/>
            </a:xfrm>
            <a:custGeom>
              <a:avLst/>
              <a:gdLst/>
              <a:ahLst/>
              <a:cxnLst/>
              <a:rect l="l" t="t" r="r" b="b"/>
              <a:pathLst>
                <a:path w="2279" h="2157" extrusionOk="0">
                  <a:moveTo>
                    <a:pt x="1786" y="1"/>
                  </a:moveTo>
                  <a:lnTo>
                    <a:pt x="1" y="1786"/>
                  </a:lnTo>
                  <a:cubicBezTo>
                    <a:pt x="247" y="2033"/>
                    <a:pt x="570" y="2156"/>
                    <a:pt x="893" y="2156"/>
                  </a:cubicBezTo>
                  <a:cubicBezTo>
                    <a:pt x="1216" y="2156"/>
                    <a:pt x="1540" y="2033"/>
                    <a:pt x="1786" y="1786"/>
                  </a:cubicBezTo>
                  <a:cubicBezTo>
                    <a:pt x="2279" y="1294"/>
                    <a:pt x="2279" y="494"/>
                    <a:pt x="1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9" name="Google Shape;2399;p63"/>
          <p:cNvGrpSpPr/>
          <p:nvPr/>
        </p:nvGrpSpPr>
        <p:grpSpPr>
          <a:xfrm>
            <a:off x="7889350" y="729025"/>
            <a:ext cx="572375" cy="587175"/>
            <a:chOff x="201400" y="3973288"/>
            <a:chExt cx="572375" cy="587175"/>
          </a:xfrm>
        </p:grpSpPr>
        <p:sp>
          <p:nvSpPr>
            <p:cNvPr id="2400" name="Google Shape;2400;p63"/>
            <p:cNvSpPr/>
            <p:nvPr/>
          </p:nvSpPr>
          <p:spPr>
            <a:xfrm>
              <a:off x="361850" y="3973288"/>
              <a:ext cx="27150" cy="22075"/>
            </a:xfrm>
            <a:custGeom>
              <a:avLst/>
              <a:gdLst/>
              <a:ahLst/>
              <a:cxnLst/>
              <a:rect l="l" t="t" r="r" b="b"/>
              <a:pathLst>
                <a:path w="1086" h="883" extrusionOk="0">
                  <a:moveTo>
                    <a:pt x="761" y="1"/>
                  </a:moveTo>
                  <a:lnTo>
                    <a:pt x="0" y="550"/>
                  </a:lnTo>
                  <a:lnTo>
                    <a:pt x="1086" y="883"/>
                  </a:lnTo>
                  <a:lnTo>
                    <a:pt x="7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63"/>
            <p:cNvSpPr/>
            <p:nvPr/>
          </p:nvSpPr>
          <p:spPr>
            <a:xfrm>
              <a:off x="389350" y="3981738"/>
              <a:ext cx="27150" cy="22075"/>
            </a:xfrm>
            <a:custGeom>
              <a:avLst/>
              <a:gdLst/>
              <a:ahLst/>
              <a:cxnLst/>
              <a:rect l="l" t="t" r="r" b="b"/>
              <a:pathLst>
                <a:path w="1086" h="883" extrusionOk="0">
                  <a:moveTo>
                    <a:pt x="764" y="0"/>
                  </a:moveTo>
                  <a:lnTo>
                    <a:pt x="1" y="549"/>
                  </a:lnTo>
                  <a:lnTo>
                    <a:pt x="1086" y="882"/>
                  </a:lnTo>
                  <a:lnTo>
                    <a:pt x="7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63"/>
            <p:cNvSpPr/>
            <p:nvPr/>
          </p:nvSpPr>
          <p:spPr>
            <a:xfrm>
              <a:off x="664625" y="4066138"/>
              <a:ext cx="27175" cy="22025"/>
            </a:xfrm>
            <a:custGeom>
              <a:avLst/>
              <a:gdLst/>
              <a:ahLst/>
              <a:cxnLst/>
              <a:rect l="l" t="t" r="r" b="b"/>
              <a:pathLst>
                <a:path w="1087" h="881" extrusionOk="0">
                  <a:moveTo>
                    <a:pt x="762" y="1"/>
                  </a:moveTo>
                  <a:lnTo>
                    <a:pt x="1" y="548"/>
                  </a:lnTo>
                  <a:lnTo>
                    <a:pt x="1086" y="880"/>
                  </a:lnTo>
                  <a:lnTo>
                    <a:pt x="773" y="29"/>
                  </a:lnTo>
                  <a:lnTo>
                    <a:pt x="7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63"/>
            <p:cNvSpPr/>
            <p:nvPr/>
          </p:nvSpPr>
          <p:spPr>
            <a:xfrm>
              <a:off x="609575" y="4049288"/>
              <a:ext cx="27150" cy="22000"/>
            </a:xfrm>
            <a:custGeom>
              <a:avLst/>
              <a:gdLst/>
              <a:ahLst/>
              <a:cxnLst/>
              <a:rect l="l" t="t" r="r" b="b"/>
              <a:pathLst>
                <a:path w="1086" h="880" extrusionOk="0">
                  <a:moveTo>
                    <a:pt x="761" y="0"/>
                  </a:moveTo>
                  <a:lnTo>
                    <a:pt x="0" y="547"/>
                  </a:lnTo>
                  <a:lnTo>
                    <a:pt x="1085" y="880"/>
                  </a:lnTo>
                  <a:lnTo>
                    <a:pt x="7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63"/>
            <p:cNvSpPr/>
            <p:nvPr/>
          </p:nvSpPr>
          <p:spPr>
            <a:xfrm>
              <a:off x="582000" y="4040788"/>
              <a:ext cx="27150" cy="22075"/>
            </a:xfrm>
            <a:custGeom>
              <a:avLst/>
              <a:gdLst/>
              <a:ahLst/>
              <a:cxnLst/>
              <a:rect l="l" t="t" r="r" b="b"/>
              <a:pathLst>
                <a:path w="1086" h="883" extrusionOk="0">
                  <a:moveTo>
                    <a:pt x="764" y="1"/>
                  </a:moveTo>
                  <a:lnTo>
                    <a:pt x="1" y="550"/>
                  </a:lnTo>
                  <a:lnTo>
                    <a:pt x="1086" y="883"/>
                  </a:lnTo>
                  <a:lnTo>
                    <a:pt x="7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63"/>
            <p:cNvSpPr/>
            <p:nvPr/>
          </p:nvSpPr>
          <p:spPr>
            <a:xfrm>
              <a:off x="692150" y="4074563"/>
              <a:ext cx="27150" cy="22025"/>
            </a:xfrm>
            <a:custGeom>
              <a:avLst/>
              <a:gdLst/>
              <a:ahLst/>
              <a:cxnLst/>
              <a:rect l="l" t="t" r="r" b="b"/>
              <a:pathLst>
                <a:path w="1086" h="881" extrusionOk="0">
                  <a:moveTo>
                    <a:pt x="763" y="1"/>
                  </a:moveTo>
                  <a:lnTo>
                    <a:pt x="0" y="548"/>
                  </a:lnTo>
                  <a:lnTo>
                    <a:pt x="1085" y="881"/>
                  </a:lnTo>
                  <a:lnTo>
                    <a:pt x="1077" y="857"/>
                  </a:lnTo>
                  <a:lnTo>
                    <a:pt x="7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63"/>
            <p:cNvSpPr/>
            <p:nvPr/>
          </p:nvSpPr>
          <p:spPr>
            <a:xfrm>
              <a:off x="718525" y="4082688"/>
              <a:ext cx="27150" cy="22000"/>
            </a:xfrm>
            <a:custGeom>
              <a:avLst/>
              <a:gdLst/>
              <a:ahLst/>
              <a:cxnLst/>
              <a:rect l="l" t="t" r="r" b="b"/>
              <a:pathLst>
                <a:path w="1086" h="880" extrusionOk="0">
                  <a:moveTo>
                    <a:pt x="761" y="0"/>
                  </a:moveTo>
                  <a:lnTo>
                    <a:pt x="22" y="532"/>
                  </a:lnTo>
                  <a:lnTo>
                    <a:pt x="0" y="547"/>
                  </a:lnTo>
                  <a:lnTo>
                    <a:pt x="1085" y="880"/>
                  </a:lnTo>
                  <a:lnTo>
                    <a:pt x="7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63"/>
            <p:cNvSpPr/>
            <p:nvPr/>
          </p:nvSpPr>
          <p:spPr>
            <a:xfrm>
              <a:off x="746025" y="4091113"/>
              <a:ext cx="27200" cy="22025"/>
            </a:xfrm>
            <a:custGeom>
              <a:avLst/>
              <a:gdLst/>
              <a:ahLst/>
              <a:cxnLst/>
              <a:rect l="l" t="t" r="r" b="b"/>
              <a:pathLst>
                <a:path w="1088" h="881" extrusionOk="0">
                  <a:moveTo>
                    <a:pt x="763" y="0"/>
                  </a:moveTo>
                  <a:lnTo>
                    <a:pt x="0" y="547"/>
                  </a:lnTo>
                  <a:lnTo>
                    <a:pt x="1088" y="880"/>
                  </a:lnTo>
                  <a:lnTo>
                    <a:pt x="1088" y="880"/>
                  </a:lnTo>
                  <a:lnTo>
                    <a:pt x="7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63"/>
            <p:cNvSpPr/>
            <p:nvPr/>
          </p:nvSpPr>
          <p:spPr>
            <a:xfrm>
              <a:off x="637075" y="4057713"/>
              <a:ext cx="27150" cy="22025"/>
            </a:xfrm>
            <a:custGeom>
              <a:avLst/>
              <a:gdLst/>
              <a:ahLst/>
              <a:cxnLst/>
              <a:rect l="l" t="t" r="r" b="b"/>
              <a:pathLst>
                <a:path w="1086" h="881" extrusionOk="0">
                  <a:moveTo>
                    <a:pt x="761" y="0"/>
                  </a:moveTo>
                  <a:lnTo>
                    <a:pt x="1" y="547"/>
                  </a:lnTo>
                  <a:lnTo>
                    <a:pt x="1086" y="880"/>
                  </a:lnTo>
                  <a:lnTo>
                    <a:pt x="7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63"/>
            <p:cNvSpPr/>
            <p:nvPr/>
          </p:nvSpPr>
          <p:spPr>
            <a:xfrm>
              <a:off x="444425" y="3998588"/>
              <a:ext cx="27100" cy="22075"/>
            </a:xfrm>
            <a:custGeom>
              <a:avLst/>
              <a:gdLst/>
              <a:ahLst/>
              <a:cxnLst/>
              <a:rect l="l" t="t" r="r" b="b"/>
              <a:pathLst>
                <a:path w="1084" h="883" extrusionOk="0">
                  <a:moveTo>
                    <a:pt x="761" y="1"/>
                  </a:moveTo>
                  <a:lnTo>
                    <a:pt x="0" y="550"/>
                  </a:lnTo>
                  <a:lnTo>
                    <a:pt x="1083" y="883"/>
                  </a:lnTo>
                  <a:lnTo>
                    <a:pt x="7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63"/>
            <p:cNvSpPr/>
            <p:nvPr/>
          </p:nvSpPr>
          <p:spPr>
            <a:xfrm>
              <a:off x="416850" y="3990163"/>
              <a:ext cx="27175" cy="22075"/>
            </a:xfrm>
            <a:custGeom>
              <a:avLst/>
              <a:gdLst/>
              <a:ahLst/>
              <a:cxnLst/>
              <a:rect l="l" t="t" r="r" b="b"/>
              <a:pathLst>
                <a:path w="1087" h="883" extrusionOk="0">
                  <a:moveTo>
                    <a:pt x="764" y="0"/>
                  </a:moveTo>
                  <a:lnTo>
                    <a:pt x="1" y="549"/>
                  </a:lnTo>
                  <a:lnTo>
                    <a:pt x="1086" y="882"/>
                  </a:lnTo>
                  <a:lnTo>
                    <a:pt x="1086" y="882"/>
                  </a:lnTo>
                  <a:lnTo>
                    <a:pt x="7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63"/>
            <p:cNvSpPr/>
            <p:nvPr/>
          </p:nvSpPr>
          <p:spPr>
            <a:xfrm>
              <a:off x="554500" y="4032363"/>
              <a:ext cx="27150" cy="22075"/>
            </a:xfrm>
            <a:custGeom>
              <a:avLst/>
              <a:gdLst/>
              <a:ahLst/>
              <a:cxnLst/>
              <a:rect l="l" t="t" r="r" b="b"/>
              <a:pathLst>
                <a:path w="1086" h="883" extrusionOk="0">
                  <a:moveTo>
                    <a:pt x="761" y="1"/>
                  </a:moveTo>
                  <a:lnTo>
                    <a:pt x="1" y="550"/>
                  </a:lnTo>
                  <a:lnTo>
                    <a:pt x="1086" y="883"/>
                  </a:lnTo>
                  <a:lnTo>
                    <a:pt x="7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63"/>
            <p:cNvSpPr/>
            <p:nvPr/>
          </p:nvSpPr>
          <p:spPr>
            <a:xfrm>
              <a:off x="471925" y="4007063"/>
              <a:ext cx="27150" cy="22025"/>
            </a:xfrm>
            <a:custGeom>
              <a:avLst/>
              <a:gdLst/>
              <a:ahLst/>
              <a:cxnLst/>
              <a:rect l="l" t="t" r="r" b="b"/>
              <a:pathLst>
                <a:path w="1086" h="881" extrusionOk="0">
                  <a:moveTo>
                    <a:pt x="762" y="1"/>
                  </a:moveTo>
                  <a:lnTo>
                    <a:pt x="1" y="548"/>
                  </a:lnTo>
                  <a:lnTo>
                    <a:pt x="1086" y="881"/>
                  </a:lnTo>
                  <a:lnTo>
                    <a:pt x="7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63"/>
            <p:cNvSpPr/>
            <p:nvPr/>
          </p:nvSpPr>
          <p:spPr>
            <a:xfrm>
              <a:off x="499425" y="4015513"/>
              <a:ext cx="27175" cy="22000"/>
            </a:xfrm>
            <a:custGeom>
              <a:avLst/>
              <a:gdLst/>
              <a:ahLst/>
              <a:cxnLst/>
              <a:rect l="l" t="t" r="r" b="b"/>
              <a:pathLst>
                <a:path w="1087" h="880" extrusionOk="0">
                  <a:moveTo>
                    <a:pt x="762" y="0"/>
                  </a:moveTo>
                  <a:lnTo>
                    <a:pt x="1" y="547"/>
                  </a:lnTo>
                  <a:lnTo>
                    <a:pt x="1086" y="880"/>
                  </a:lnTo>
                  <a:lnTo>
                    <a:pt x="7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63"/>
            <p:cNvSpPr/>
            <p:nvPr/>
          </p:nvSpPr>
          <p:spPr>
            <a:xfrm>
              <a:off x="526950" y="4023938"/>
              <a:ext cx="27150" cy="22025"/>
            </a:xfrm>
            <a:custGeom>
              <a:avLst/>
              <a:gdLst/>
              <a:ahLst/>
              <a:cxnLst/>
              <a:rect l="l" t="t" r="r" b="b"/>
              <a:pathLst>
                <a:path w="1086" h="881" extrusionOk="0">
                  <a:moveTo>
                    <a:pt x="763" y="0"/>
                  </a:moveTo>
                  <a:lnTo>
                    <a:pt x="0" y="547"/>
                  </a:lnTo>
                  <a:lnTo>
                    <a:pt x="1085" y="880"/>
                  </a:lnTo>
                  <a:lnTo>
                    <a:pt x="7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63"/>
            <p:cNvSpPr/>
            <p:nvPr/>
          </p:nvSpPr>
          <p:spPr>
            <a:xfrm>
              <a:off x="613125" y="4538413"/>
              <a:ext cx="27100" cy="22050"/>
            </a:xfrm>
            <a:custGeom>
              <a:avLst/>
              <a:gdLst/>
              <a:ahLst/>
              <a:cxnLst/>
              <a:rect l="l" t="t" r="r" b="b"/>
              <a:pathLst>
                <a:path w="1084" h="882" extrusionOk="0">
                  <a:moveTo>
                    <a:pt x="1" y="0"/>
                  </a:moveTo>
                  <a:lnTo>
                    <a:pt x="323" y="882"/>
                  </a:lnTo>
                  <a:lnTo>
                    <a:pt x="1084" y="333"/>
                  </a:lnTo>
                  <a:lnTo>
                    <a:pt x="1" y="0"/>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63"/>
            <p:cNvSpPr/>
            <p:nvPr/>
          </p:nvSpPr>
          <p:spPr>
            <a:xfrm>
              <a:off x="585575" y="4529963"/>
              <a:ext cx="27150" cy="22075"/>
            </a:xfrm>
            <a:custGeom>
              <a:avLst/>
              <a:gdLst/>
              <a:ahLst/>
              <a:cxnLst/>
              <a:rect l="l" t="t" r="r" b="b"/>
              <a:pathLst>
                <a:path w="1086" h="883" extrusionOk="0">
                  <a:moveTo>
                    <a:pt x="1" y="1"/>
                  </a:moveTo>
                  <a:lnTo>
                    <a:pt x="325" y="883"/>
                  </a:lnTo>
                  <a:lnTo>
                    <a:pt x="1086" y="334"/>
                  </a:lnTo>
                  <a:lnTo>
                    <a:pt x="1"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63"/>
            <p:cNvSpPr/>
            <p:nvPr/>
          </p:nvSpPr>
          <p:spPr>
            <a:xfrm>
              <a:off x="558075" y="4521538"/>
              <a:ext cx="27150" cy="22075"/>
            </a:xfrm>
            <a:custGeom>
              <a:avLst/>
              <a:gdLst/>
              <a:ahLst/>
              <a:cxnLst/>
              <a:rect l="l" t="t" r="r" b="b"/>
              <a:pathLst>
                <a:path w="1086" h="883" extrusionOk="0">
                  <a:moveTo>
                    <a:pt x="0" y="1"/>
                  </a:moveTo>
                  <a:lnTo>
                    <a:pt x="324" y="883"/>
                  </a:lnTo>
                  <a:lnTo>
                    <a:pt x="1085" y="333"/>
                  </a:lnTo>
                  <a:lnTo>
                    <a:pt x="0"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63"/>
            <p:cNvSpPr/>
            <p:nvPr/>
          </p:nvSpPr>
          <p:spPr>
            <a:xfrm>
              <a:off x="337900" y="4454038"/>
              <a:ext cx="27150" cy="22075"/>
            </a:xfrm>
            <a:custGeom>
              <a:avLst/>
              <a:gdLst/>
              <a:ahLst/>
              <a:cxnLst/>
              <a:rect l="l" t="t" r="r" b="b"/>
              <a:pathLst>
                <a:path w="1086" h="883" extrusionOk="0">
                  <a:moveTo>
                    <a:pt x="1" y="1"/>
                  </a:moveTo>
                  <a:lnTo>
                    <a:pt x="323" y="883"/>
                  </a:lnTo>
                  <a:lnTo>
                    <a:pt x="1086" y="334"/>
                  </a:lnTo>
                  <a:lnTo>
                    <a:pt x="1"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63"/>
            <p:cNvSpPr/>
            <p:nvPr/>
          </p:nvSpPr>
          <p:spPr>
            <a:xfrm>
              <a:off x="365425" y="4462463"/>
              <a:ext cx="27150" cy="22075"/>
            </a:xfrm>
            <a:custGeom>
              <a:avLst/>
              <a:gdLst/>
              <a:ahLst/>
              <a:cxnLst/>
              <a:rect l="l" t="t" r="r" b="b"/>
              <a:pathLst>
                <a:path w="1086" h="883" extrusionOk="0">
                  <a:moveTo>
                    <a:pt x="0" y="1"/>
                  </a:moveTo>
                  <a:lnTo>
                    <a:pt x="324" y="883"/>
                  </a:lnTo>
                  <a:lnTo>
                    <a:pt x="1085" y="334"/>
                  </a:lnTo>
                  <a:lnTo>
                    <a:pt x="0"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63"/>
            <p:cNvSpPr/>
            <p:nvPr/>
          </p:nvSpPr>
          <p:spPr>
            <a:xfrm>
              <a:off x="310350" y="4445613"/>
              <a:ext cx="27150" cy="22025"/>
            </a:xfrm>
            <a:custGeom>
              <a:avLst/>
              <a:gdLst/>
              <a:ahLst/>
              <a:cxnLst/>
              <a:rect l="l" t="t" r="r" b="b"/>
              <a:pathLst>
                <a:path w="1086" h="881" extrusionOk="0">
                  <a:moveTo>
                    <a:pt x="0" y="1"/>
                  </a:moveTo>
                  <a:lnTo>
                    <a:pt x="325" y="880"/>
                  </a:lnTo>
                  <a:lnTo>
                    <a:pt x="1085" y="333"/>
                  </a:lnTo>
                  <a:lnTo>
                    <a:pt x="0"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63"/>
            <p:cNvSpPr/>
            <p:nvPr/>
          </p:nvSpPr>
          <p:spPr>
            <a:xfrm>
              <a:off x="503050" y="4504688"/>
              <a:ext cx="27150" cy="22075"/>
            </a:xfrm>
            <a:custGeom>
              <a:avLst/>
              <a:gdLst/>
              <a:ahLst/>
              <a:cxnLst/>
              <a:rect l="l" t="t" r="r" b="b"/>
              <a:pathLst>
                <a:path w="1086" h="883" extrusionOk="0">
                  <a:moveTo>
                    <a:pt x="1" y="0"/>
                  </a:moveTo>
                  <a:lnTo>
                    <a:pt x="323" y="882"/>
                  </a:lnTo>
                  <a:lnTo>
                    <a:pt x="1086" y="333"/>
                  </a:lnTo>
                  <a:lnTo>
                    <a:pt x="1" y="0"/>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63"/>
            <p:cNvSpPr/>
            <p:nvPr/>
          </p:nvSpPr>
          <p:spPr>
            <a:xfrm>
              <a:off x="530550" y="4513113"/>
              <a:ext cx="27175" cy="22075"/>
            </a:xfrm>
            <a:custGeom>
              <a:avLst/>
              <a:gdLst/>
              <a:ahLst/>
              <a:cxnLst/>
              <a:rect l="l" t="t" r="r" b="b"/>
              <a:pathLst>
                <a:path w="1087" h="883" extrusionOk="0">
                  <a:moveTo>
                    <a:pt x="1" y="0"/>
                  </a:moveTo>
                  <a:lnTo>
                    <a:pt x="325" y="882"/>
                  </a:lnTo>
                  <a:lnTo>
                    <a:pt x="1086" y="333"/>
                  </a:lnTo>
                  <a:lnTo>
                    <a:pt x="1" y="0"/>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63"/>
            <p:cNvSpPr/>
            <p:nvPr/>
          </p:nvSpPr>
          <p:spPr>
            <a:xfrm>
              <a:off x="392925" y="4470913"/>
              <a:ext cx="27200" cy="22075"/>
            </a:xfrm>
            <a:custGeom>
              <a:avLst/>
              <a:gdLst/>
              <a:ahLst/>
              <a:cxnLst/>
              <a:rect l="l" t="t" r="r" b="b"/>
              <a:pathLst>
                <a:path w="1088" h="883" extrusionOk="0">
                  <a:moveTo>
                    <a:pt x="0" y="0"/>
                  </a:moveTo>
                  <a:lnTo>
                    <a:pt x="325" y="882"/>
                  </a:lnTo>
                  <a:lnTo>
                    <a:pt x="1088" y="333"/>
                  </a:lnTo>
                  <a:lnTo>
                    <a:pt x="0" y="0"/>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63"/>
            <p:cNvSpPr/>
            <p:nvPr/>
          </p:nvSpPr>
          <p:spPr>
            <a:xfrm>
              <a:off x="475550" y="4496238"/>
              <a:ext cx="27150" cy="22025"/>
            </a:xfrm>
            <a:custGeom>
              <a:avLst/>
              <a:gdLst/>
              <a:ahLst/>
              <a:cxnLst/>
              <a:rect l="l" t="t" r="r" b="b"/>
              <a:pathLst>
                <a:path w="1086" h="881" extrusionOk="0">
                  <a:moveTo>
                    <a:pt x="0" y="1"/>
                  </a:moveTo>
                  <a:lnTo>
                    <a:pt x="323" y="881"/>
                  </a:lnTo>
                  <a:lnTo>
                    <a:pt x="1086" y="334"/>
                  </a:lnTo>
                  <a:lnTo>
                    <a:pt x="0"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63"/>
            <p:cNvSpPr/>
            <p:nvPr/>
          </p:nvSpPr>
          <p:spPr>
            <a:xfrm>
              <a:off x="448000" y="4487813"/>
              <a:ext cx="27150" cy="22025"/>
            </a:xfrm>
            <a:custGeom>
              <a:avLst/>
              <a:gdLst/>
              <a:ahLst/>
              <a:cxnLst/>
              <a:rect l="l" t="t" r="r" b="b"/>
              <a:pathLst>
                <a:path w="1086" h="881" extrusionOk="0">
                  <a:moveTo>
                    <a:pt x="0" y="1"/>
                  </a:moveTo>
                  <a:lnTo>
                    <a:pt x="324" y="881"/>
                  </a:lnTo>
                  <a:lnTo>
                    <a:pt x="1085" y="334"/>
                  </a:lnTo>
                  <a:lnTo>
                    <a:pt x="0"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63"/>
            <p:cNvSpPr/>
            <p:nvPr/>
          </p:nvSpPr>
          <p:spPr>
            <a:xfrm>
              <a:off x="420475" y="4479388"/>
              <a:ext cx="27150" cy="22025"/>
            </a:xfrm>
            <a:custGeom>
              <a:avLst/>
              <a:gdLst/>
              <a:ahLst/>
              <a:cxnLst/>
              <a:rect l="l" t="t" r="r" b="b"/>
              <a:pathLst>
                <a:path w="1086" h="881" extrusionOk="0">
                  <a:moveTo>
                    <a:pt x="1" y="1"/>
                  </a:moveTo>
                  <a:lnTo>
                    <a:pt x="325" y="880"/>
                  </a:lnTo>
                  <a:lnTo>
                    <a:pt x="1086" y="331"/>
                  </a:lnTo>
                  <a:lnTo>
                    <a:pt x="1"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63"/>
            <p:cNvSpPr/>
            <p:nvPr/>
          </p:nvSpPr>
          <p:spPr>
            <a:xfrm>
              <a:off x="201400" y="3978538"/>
              <a:ext cx="572375" cy="568375"/>
            </a:xfrm>
            <a:custGeom>
              <a:avLst/>
              <a:gdLst/>
              <a:ahLst/>
              <a:cxnLst/>
              <a:rect l="l" t="t" r="r" b="b"/>
              <a:pathLst>
                <a:path w="22895" h="22735" extrusionOk="0">
                  <a:moveTo>
                    <a:pt x="5320" y="1"/>
                  </a:moveTo>
                  <a:cubicBezTo>
                    <a:pt x="502" y="15711"/>
                    <a:pt x="4847" y="1540"/>
                    <a:pt x="158" y="16831"/>
                  </a:cubicBezTo>
                  <a:lnTo>
                    <a:pt x="1" y="17345"/>
                  </a:lnTo>
                  <a:lnTo>
                    <a:pt x="17577" y="22734"/>
                  </a:lnTo>
                  <a:lnTo>
                    <a:pt x="22894" y="5390"/>
                  </a:lnTo>
                  <a:lnTo>
                    <a:pt x="6403" y="334"/>
                  </a:lnTo>
                  <a:lnTo>
                    <a:pt x="53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63"/>
            <p:cNvSpPr/>
            <p:nvPr/>
          </p:nvSpPr>
          <p:spPr>
            <a:xfrm>
              <a:off x="247650" y="4028138"/>
              <a:ext cx="479850" cy="469225"/>
            </a:xfrm>
            <a:custGeom>
              <a:avLst/>
              <a:gdLst/>
              <a:ahLst/>
              <a:cxnLst/>
              <a:rect l="l" t="t" r="r" b="b"/>
              <a:pathLst>
                <a:path w="19194" h="18769" extrusionOk="0">
                  <a:moveTo>
                    <a:pt x="5189" y="1"/>
                  </a:moveTo>
                  <a:cubicBezTo>
                    <a:pt x="4662" y="1"/>
                    <a:pt x="4175" y="342"/>
                    <a:pt x="4013" y="872"/>
                  </a:cubicBezTo>
                  <a:lnTo>
                    <a:pt x="200" y="13304"/>
                  </a:lnTo>
                  <a:cubicBezTo>
                    <a:pt x="1" y="13954"/>
                    <a:pt x="366" y="14644"/>
                    <a:pt x="1015" y="14843"/>
                  </a:cubicBezTo>
                  <a:lnTo>
                    <a:pt x="13645" y="18714"/>
                  </a:lnTo>
                  <a:cubicBezTo>
                    <a:pt x="13765" y="18751"/>
                    <a:pt x="13887" y="18768"/>
                    <a:pt x="14006" y="18768"/>
                  </a:cubicBezTo>
                  <a:cubicBezTo>
                    <a:pt x="14533" y="18768"/>
                    <a:pt x="15020" y="18428"/>
                    <a:pt x="15184" y="17899"/>
                  </a:cubicBezTo>
                  <a:lnTo>
                    <a:pt x="16680" y="13020"/>
                  </a:lnTo>
                  <a:lnTo>
                    <a:pt x="16680" y="13020"/>
                  </a:lnTo>
                  <a:cubicBezTo>
                    <a:pt x="16679" y="13025"/>
                    <a:pt x="16678" y="13027"/>
                    <a:pt x="16678" y="13027"/>
                  </a:cubicBezTo>
                  <a:cubicBezTo>
                    <a:pt x="16677" y="13027"/>
                    <a:pt x="18223" y="7982"/>
                    <a:pt x="18995" y="5466"/>
                  </a:cubicBezTo>
                  <a:cubicBezTo>
                    <a:pt x="19194" y="4815"/>
                    <a:pt x="18829" y="4125"/>
                    <a:pt x="18178" y="3927"/>
                  </a:cubicBezTo>
                  <a:lnTo>
                    <a:pt x="5550" y="55"/>
                  </a:lnTo>
                  <a:cubicBezTo>
                    <a:pt x="5430" y="18"/>
                    <a:pt x="5308" y="1"/>
                    <a:pt x="51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63"/>
            <p:cNvSpPr/>
            <p:nvPr/>
          </p:nvSpPr>
          <p:spPr>
            <a:xfrm>
              <a:off x="328675" y="4103813"/>
              <a:ext cx="317825" cy="317875"/>
            </a:xfrm>
            <a:custGeom>
              <a:avLst/>
              <a:gdLst/>
              <a:ahLst/>
              <a:cxnLst/>
              <a:rect l="l" t="t" r="r" b="b"/>
              <a:pathLst>
                <a:path w="12713" h="12715" fill="none" extrusionOk="0">
                  <a:moveTo>
                    <a:pt x="11792" y="8024"/>
                  </a:moveTo>
                  <a:cubicBezTo>
                    <a:pt x="10871" y="11027"/>
                    <a:pt x="7691" y="12715"/>
                    <a:pt x="4689" y="11794"/>
                  </a:cubicBezTo>
                  <a:cubicBezTo>
                    <a:pt x="1686" y="10873"/>
                    <a:pt x="0" y="7693"/>
                    <a:pt x="921" y="4691"/>
                  </a:cubicBezTo>
                  <a:cubicBezTo>
                    <a:pt x="1840" y="1689"/>
                    <a:pt x="5022" y="0"/>
                    <a:pt x="8022" y="921"/>
                  </a:cubicBezTo>
                  <a:cubicBezTo>
                    <a:pt x="11024" y="1842"/>
                    <a:pt x="12713" y="5022"/>
                    <a:pt x="11792" y="8024"/>
                  </a:cubicBezTo>
                  <a:close/>
                </a:path>
              </a:pathLst>
            </a:custGeom>
            <a:solidFill>
              <a:schemeClr val="accent3"/>
            </a:solidFill>
            <a:ln w="18800" cap="flat" cmpd="sng">
              <a:solidFill>
                <a:schemeClr val="accent2"/>
              </a:solidFill>
              <a:prstDash val="solid"/>
              <a:miter lim="21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63"/>
            <p:cNvSpPr/>
            <p:nvPr/>
          </p:nvSpPr>
          <p:spPr>
            <a:xfrm>
              <a:off x="398875" y="4159038"/>
              <a:ext cx="115925" cy="76550"/>
            </a:xfrm>
            <a:custGeom>
              <a:avLst/>
              <a:gdLst/>
              <a:ahLst/>
              <a:cxnLst/>
              <a:rect l="l" t="t" r="r" b="b"/>
              <a:pathLst>
                <a:path w="4637" h="3062" fill="none" extrusionOk="0">
                  <a:moveTo>
                    <a:pt x="0" y="3061"/>
                  </a:moveTo>
                  <a:cubicBezTo>
                    <a:pt x="601" y="1101"/>
                    <a:pt x="2676" y="0"/>
                    <a:pt x="4637" y="601"/>
                  </a:cubicBezTo>
                </a:path>
              </a:pathLst>
            </a:custGeom>
            <a:noFill/>
            <a:ln w="18800" cap="rnd" cmpd="sng">
              <a:solidFill>
                <a:schemeClr val="accent2"/>
              </a:solidFill>
              <a:prstDash val="solid"/>
              <a:miter lim="21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63"/>
            <p:cNvSpPr/>
            <p:nvPr/>
          </p:nvSpPr>
          <p:spPr>
            <a:xfrm>
              <a:off x="230061" y="4420894"/>
              <a:ext cx="27150" cy="22075"/>
            </a:xfrm>
            <a:custGeom>
              <a:avLst/>
              <a:gdLst/>
              <a:ahLst/>
              <a:cxnLst/>
              <a:rect l="l" t="t" r="r" b="b"/>
              <a:pathLst>
                <a:path w="1086" h="883" extrusionOk="0">
                  <a:moveTo>
                    <a:pt x="1" y="1"/>
                  </a:moveTo>
                  <a:lnTo>
                    <a:pt x="323" y="883"/>
                  </a:lnTo>
                  <a:lnTo>
                    <a:pt x="1086" y="334"/>
                  </a:lnTo>
                  <a:lnTo>
                    <a:pt x="1"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63"/>
            <p:cNvSpPr/>
            <p:nvPr/>
          </p:nvSpPr>
          <p:spPr>
            <a:xfrm>
              <a:off x="257586" y="4429319"/>
              <a:ext cx="27150" cy="22075"/>
            </a:xfrm>
            <a:custGeom>
              <a:avLst/>
              <a:gdLst/>
              <a:ahLst/>
              <a:cxnLst/>
              <a:rect l="l" t="t" r="r" b="b"/>
              <a:pathLst>
                <a:path w="1086" h="883" extrusionOk="0">
                  <a:moveTo>
                    <a:pt x="0" y="1"/>
                  </a:moveTo>
                  <a:lnTo>
                    <a:pt x="324" y="883"/>
                  </a:lnTo>
                  <a:lnTo>
                    <a:pt x="1085" y="334"/>
                  </a:lnTo>
                  <a:lnTo>
                    <a:pt x="0"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63"/>
            <p:cNvSpPr/>
            <p:nvPr/>
          </p:nvSpPr>
          <p:spPr>
            <a:xfrm>
              <a:off x="202511" y="4412469"/>
              <a:ext cx="27150" cy="22025"/>
            </a:xfrm>
            <a:custGeom>
              <a:avLst/>
              <a:gdLst/>
              <a:ahLst/>
              <a:cxnLst/>
              <a:rect l="l" t="t" r="r" b="b"/>
              <a:pathLst>
                <a:path w="1086" h="881" extrusionOk="0">
                  <a:moveTo>
                    <a:pt x="0" y="1"/>
                  </a:moveTo>
                  <a:lnTo>
                    <a:pt x="325" y="880"/>
                  </a:lnTo>
                  <a:lnTo>
                    <a:pt x="1085" y="333"/>
                  </a:lnTo>
                  <a:lnTo>
                    <a:pt x="0"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63"/>
            <p:cNvSpPr/>
            <p:nvPr/>
          </p:nvSpPr>
          <p:spPr>
            <a:xfrm>
              <a:off x="285086" y="4437769"/>
              <a:ext cx="27200" cy="22075"/>
            </a:xfrm>
            <a:custGeom>
              <a:avLst/>
              <a:gdLst/>
              <a:ahLst/>
              <a:cxnLst/>
              <a:rect l="l" t="t" r="r" b="b"/>
              <a:pathLst>
                <a:path w="1088" h="883" extrusionOk="0">
                  <a:moveTo>
                    <a:pt x="0" y="0"/>
                  </a:moveTo>
                  <a:lnTo>
                    <a:pt x="325" y="882"/>
                  </a:lnTo>
                  <a:lnTo>
                    <a:pt x="1088" y="333"/>
                  </a:lnTo>
                  <a:lnTo>
                    <a:pt x="0" y="0"/>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2" name="Google Shape;2452;p63"/>
          <p:cNvGrpSpPr/>
          <p:nvPr/>
        </p:nvGrpSpPr>
        <p:grpSpPr>
          <a:xfrm>
            <a:off x="5384845" y="1598523"/>
            <a:ext cx="3705872" cy="3195767"/>
            <a:chOff x="5371475" y="1342950"/>
            <a:chExt cx="4002454" cy="3451525"/>
          </a:xfrm>
        </p:grpSpPr>
        <p:sp>
          <p:nvSpPr>
            <p:cNvPr id="2453" name="Google Shape;2453;p63"/>
            <p:cNvSpPr/>
            <p:nvPr/>
          </p:nvSpPr>
          <p:spPr>
            <a:xfrm>
              <a:off x="5371475" y="3801800"/>
              <a:ext cx="4002454" cy="992675"/>
            </a:xfrm>
            <a:custGeom>
              <a:avLst/>
              <a:gdLst/>
              <a:ahLst/>
              <a:cxnLst/>
              <a:rect l="l" t="t" r="r" b="b"/>
              <a:pathLst>
                <a:path w="114544" h="39707" extrusionOk="0">
                  <a:moveTo>
                    <a:pt x="50846" y="0"/>
                  </a:moveTo>
                  <a:cubicBezTo>
                    <a:pt x="36176" y="0"/>
                    <a:pt x="20336" y="4524"/>
                    <a:pt x="10747" y="11472"/>
                  </a:cubicBezTo>
                  <a:cubicBezTo>
                    <a:pt x="1" y="19257"/>
                    <a:pt x="2494" y="33145"/>
                    <a:pt x="16537" y="37931"/>
                  </a:cubicBezTo>
                  <a:cubicBezTo>
                    <a:pt x="20272" y="39204"/>
                    <a:pt x="23975" y="39707"/>
                    <a:pt x="27654" y="39707"/>
                  </a:cubicBezTo>
                  <a:cubicBezTo>
                    <a:pt x="37497" y="39707"/>
                    <a:pt x="47162" y="36107"/>
                    <a:pt x="56759" y="34019"/>
                  </a:cubicBezTo>
                  <a:cubicBezTo>
                    <a:pt x="57930" y="33764"/>
                    <a:pt x="59153" y="33652"/>
                    <a:pt x="60406" y="33652"/>
                  </a:cubicBezTo>
                  <a:cubicBezTo>
                    <a:pt x="65137" y="33652"/>
                    <a:pt x="70286" y="35249"/>
                    <a:pt x="74578" y="36787"/>
                  </a:cubicBezTo>
                  <a:cubicBezTo>
                    <a:pt x="79298" y="38478"/>
                    <a:pt x="84078" y="39425"/>
                    <a:pt x="89158" y="39425"/>
                  </a:cubicBezTo>
                  <a:cubicBezTo>
                    <a:pt x="89966" y="39425"/>
                    <a:pt x="90781" y="39401"/>
                    <a:pt x="91605" y="39353"/>
                  </a:cubicBezTo>
                  <a:cubicBezTo>
                    <a:pt x="103269" y="38666"/>
                    <a:pt x="114544" y="24234"/>
                    <a:pt x="101445" y="16759"/>
                  </a:cubicBezTo>
                  <a:cubicBezTo>
                    <a:pt x="99641" y="15729"/>
                    <a:pt x="97816" y="15555"/>
                    <a:pt x="95963" y="15555"/>
                  </a:cubicBezTo>
                  <a:cubicBezTo>
                    <a:pt x="95013" y="15555"/>
                    <a:pt x="94056" y="15601"/>
                    <a:pt x="93091" y="15601"/>
                  </a:cubicBezTo>
                  <a:cubicBezTo>
                    <a:pt x="92211" y="15601"/>
                    <a:pt x="91325" y="15563"/>
                    <a:pt x="90431" y="15417"/>
                  </a:cubicBezTo>
                  <a:cubicBezTo>
                    <a:pt x="84196" y="14404"/>
                    <a:pt x="80096" y="8867"/>
                    <a:pt x="75011" y="5718"/>
                  </a:cubicBezTo>
                  <a:cubicBezTo>
                    <a:pt x="68585" y="1739"/>
                    <a:pt x="59940" y="0"/>
                    <a:pt x="50846" y="0"/>
                  </a:cubicBezTo>
                  <a:close/>
                </a:path>
              </a:pathLst>
            </a:custGeom>
            <a:solidFill>
              <a:srgbClr val="FFFFFF">
                <a:alpha val="38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4" name="Google Shape;2454;p63"/>
            <p:cNvGrpSpPr/>
            <p:nvPr/>
          </p:nvGrpSpPr>
          <p:grpSpPr>
            <a:xfrm flipH="1">
              <a:off x="5461588" y="1342950"/>
              <a:ext cx="3790876" cy="3226414"/>
              <a:chOff x="-1441175" y="1657000"/>
              <a:chExt cx="3418900" cy="2909825"/>
            </a:xfrm>
          </p:grpSpPr>
          <p:sp>
            <p:nvSpPr>
              <p:cNvPr id="2455" name="Google Shape;2455;p63"/>
              <p:cNvSpPr/>
              <p:nvPr/>
            </p:nvSpPr>
            <p:spPr>
              <a:xfrm>
                <a:off x="-1127800" y="3298200"/>
                <a:ext cx="586375" cy="1100450"/>
              </a:xfrm>
              <a:custGeom>
                <a:avLst/>
                <a:gdLst/>
                <a:ahLst/>
                <a:cxnLst/>
                <a:rect l="l" t="t" r="r" b="b"/>
                <a:pathLst>
                  <a:path w="23455" h="44018" extrusionOk="0">
                    <a:moveTo>
                      <a:pt x="16644" y="0"/>
                    </a:moveTo>
                    <a:cubicBezTo>
                      <a:pt x="15562" y="0"/>
                      <a:pt x="14346" y="353"/>
                      <a:pt x="13191" y="701"/>
                    </a:cubicBezTo>
                    <a:cubicBezTo>
                      <a:pt x="10703" y="1445"/>
                      <a:pt x="10178" y="6771"/>
                      <a:pt x="9354" y="8939"/>
                    </a:cubicBezTo>
                    <a:cubicBezTo>
                      <a:pt x="5009" y="20363"/>
                      <a:pt x="952" y="35890"/>
                      <a:pt x="532" y="39342"/>
                    </a:cubicBezTo>
                    <a:cubicBezTo>
                      <a:pt x="403" y="40418"/>
                      <a:pt x="1" y="43172"/>
                      <a:pt x="1349" y="43775"/>
                    </a:cubicBezTo>
                    <a:cubicBezTo>
                      <a:pt x="1700" y="43932"/>
                      <a:pt x="2229" y="44018"/>
                      <a:pt x="2754" y="44018"/>
                    </a:cubicBezTo>
                    <a:cubicBezTo>
                      <a:pt x="3360" y="44018"/>
                      <a:pt x="3961" y="43904"/>
                      <a:pt x="4283" y="43654"/>
                    </a:cubicBezTo>
                    <a:cubicBezTo>
                      <a:pt x="6062" y="42273"/>
                      <a:pt x="6535" y="41041"/>
                      <a:pt x="11176" y="31835"/>
                    </a:cubicBezTo>
                    <a:cubicBezTo>
                      <a:pt x="14607" y="25026"/>
                      <a:pt x="23454" y="7296"/>
                      <a:pt x="19205" y="1261"/>
                    </a:cubicBezTo>
                    <a:cubicBezTo>
                      <a:pt x="18581" y="318"/>
                      <a:pt x="17673" y="0"/>
                      <a:pt x="16644" y="0"/>
                    </a:cubicBez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63"/>
              <p:cNvSpPr/>
              <p:nvPr/>
            </p:nvSpPr>
            <p:spPr>
              <a:xfrm>
                <a:off x="-1441175" y="4261975"/>
                <a:ext cx="447000" cy="210375"/>
              </a:xfrm>
              <a:custGeom>
                <a:avLst/>
                <a:gdLst/>
                <a:ahLst/>
                <a:cxnLst/>
                <a:rect l="l" t="t" r="r" b="b"/>
                <a:pathLst>
                  <a:path w="17880" h="8415" extrusionOk="0">
                    <a:moveTo>
                      <a:pt x="9724" y="0"/>
                    </a:moveTo>
                    <a:cubicBezTo>
                      <a:pt x="5797" y="0"/>
                      <a:pt x="1764" y="1694"/>
                      <a:pt x="1137" y="2073"/>
                    </a:cubicBezTo>
                    <a:cubicBezTo>
                      <a:pt x="0" y="2758"/>
                      <a:pt x="761" y="3478"/>
                      <a:pt x="1416" y="3647"/>
                    </a:cubicBezTo>
                    <a:cubicBezTo>
                      <a:pt x="2069" y="3815"/>
                      <a:pt x="3450" y="3616"/>
                      <a:pt x="2281" y="4280"/>
                    </a:cubicBezTo>
                    <a:cubicBezTo>
                      <a:pt x="1816" y="4541"/>
                      <a:pt x="212" y="5333"/>
                      <a:pt x="461" y="5990"/>
                    </a:cubicBezTo>
                    <a:cubicBezTo>
                      <a:pt x="583" y="6312"/>
                      <a:pt x="990" y="6435"/>
                      <a:pt x="1540" y="6435"/>
                    </a:cubicBezTo>
                    <a:cubicBezTo>
                      <a:pt x="3093" y="6435"/>
                      <a:pt x="5796" y="5453"/>
                      <a:pt x="6515" y="5196"/>
                    </a:cubicBezTo>
                    <a:cubicBezTo>
                      <a:pt x="7078" y="4994"/>
                      <a:pt x="8406" y="4576"/>
                      <a:pt x="9062" y="4576"/>
                    </a:cubicBezTo>
                    <a:cubicBezTo>
                      <a:pt x="9192" y="4576"/>
                      <a:pt x="9296" y="4592"/>
                      <a:pt x="9362" y="4630"/>
                    </a:cubicBezTo>
                    <a:cubicBezTo>
                      <a:pt x="10078" y="5668"/>
                      <a:pt x="5456" y="6846"/>
                      <a:pt x="6392" y="8076"/>
                    </a:cubicBezTo>
                    <a:cubicBezTo>
                      <a:pt x="6568" y="8308"/>
                      <a:pt x="7071" y="8415"/>
                      <a:pt x="7770" y="8415"/>
                    </a:cubicBezTo>
                    <a:cubicBezTo>
                      <a:pt x="10563" y="8415"/>
                      <a:pt x="16496" y="6702"/>
                      <a:pt x="17248" y="4427"/>
                    </a:cubicBezTo>
                    <a:cubicBezTo>
                      <a:pt x="17879" y="2512"/>
                      <a:pt x="16457" y="523"/>
                      <a:pt x="10774" y="43"/>
                    </a:cubicBezTo>
                    <a:cubicBezTo>
                      <a:pt x="10426" y="14"/>
                      <a:pt x="10076" y="0"/>
                      <a:pt x="9724" y="0"/>
                    </a:cubicBez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63"/>
              <p:cNvSpPr/>
              <p:nvPr/>
            </p:nvSpPr>
            <p:spPr>
              <a:xfrm>
                <a:off x="-1084175" y="4277450"/>
                <a:ext cx="72050" cy="54525"/>
              </a:xfrm>
              <a:custGeom>
                <a:avLst/>
                <a:gdLst/>
                <a:ahLst/>
                <a:cxnLst/>
                <a:rect l="l" t="t" r="r" b="b"/>
                <a:pathLst>
                  <a:path w="2882" h="2181" extrusionOk="0">
                    <a:moveTo>
                      <a:pt x="391" y="0"/>
                    </a:moveTo>
                    <a:cubicBezTo>
                      <a:pt x="260" y="0"/>
                      <a:pt x="129" y="13"/>
                      <a:pt x="0" y="38"/>
                    </a:cubicBezTo>
                    <a:cubicBezTo>
                      <a:pt x="1239" y="416"/>
                      <a:pt x="2166" y="1101"/>
                      <a:pt x="2882" y="2180"/>
                    </a:cubicBezTo>
                    <a:cubicBezTo>
                      <a:pt x="2763" y="997"/>
                      <a:pt x="1575" y="0"/>
                      <a:pt x="391" y="0"/>
                    </a:cubicBezTo>
                    <a:close/>
                  </a:path>
                </a:pathLst>
              </a:custGeom>
              <a:solidFill>
                <a:srgbClr val="DC7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63"/>
              <p:cNvSpPr/>
              <p:nvPr/>
            </p:nvSpPr>
            <p:spPr>
              <a:xfrm>
                <a:off x="-504275" y="2277375"/>
                <a:ext cx="392875" cy="412450"/>
              </a:xfrm>
              <a:custGeom>
                <a:avLst/>
                <a:gdLst/>
                <a:ahLst/>
                <a:cxnLst/>
                <a:rect l="l" t="t" r="r" b="b"/>
                <a:pathLst>
                  <a:path w="15715" h="16498" extrusionOk="0">
                    <a:moveTo>
                      <a:pt x="8519" y="0"/>
                    </a:moveTo>
                    <a:cubicBezTo>
                      <a:pt x="7687" y="0"/>
                      <a:pt x="6832" y="140"/>
                      <a:pt x="6001" y="426"/>
                    </a:cubicBezTo>
                    <a:cubicBezTo>
                      <a:pt x="4776" y="848"/>
                      <a:pt x="3669" y="1561"/>
                      <a:pt x="2780" y="2504"/>
                    </a:cubicBezTo>
                    <a:cubicBezTo>
                      <a:pt x="1155" y="4220"/>
                      <a:pt x="2348" y="5556"/>
                      <a:pt x="305" y="8680"/>
                    </a:cubicBezTo>
                    <a:cubicBezTo>
                      <a:pt x="1" y="9144"/>
                      <a:pt x="29" y="9538"/>
                      <a:pt x="307" y="9983"/>
                    </a:cubicBezTo>
                    <a:cubicBezTo>
                      <a:pt x="3320" y="14783"/>
                      <a:pt x="7616" y="16497"/>
                      <a:pt x="10863" y="16497"/>
                    </a:cubicBezTo>
                    <a:cubicBezTo>
                      <a:pt x="13686" y="16497"/>
                      <a:pt x="15715" y="15202"/>
                      <a:pt x="15417" y="13511"/>
                    </a:cubicBezTo>
                    <a:cubicBezTo>
                      <a:pt x="15359" y="13169"/>
                      <a:pt x="14831" y="11490"/>
                      <a:pt x="14488" y="9756"/>
                    </a:cubicBezTo>
                    <a:cubicBezTo>
                      <a:pt x="14259" y="8602"/>
                      <a:pt x="14109" y="7426"/>
                      <a:pt x="14239" y="6607"/>
                    </a:cubicBezTo>
                    <a:cubicBezTo>
                      <a:pt x="14916" y="2337"/>
                      <a:pt x="11915" y="0"/>
                      <a:pt x="8519" y="0"/>
                    </a:cubicBez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63"/>
              <p:cNvSpPr/>
              <p:nvPr/>
            </p:nvSpPr>
            <p:spPr>
              <a:xfrm>
                <a:off x="-741850" y="2556550"/>
                <a:ext cx="956825" cy="1912075"/>
              </a:xfrm>
              <a:custGeom>
                <a:avLst/>
                <a:gdLst/>
                <a:ahLst/>
                <a:cxnLst/>
                <a:rect l="l" t="t" r="r" b="b"/>
                <a:pathLst>
                  <a:path w="38273" h="76483" extrusionOk="0">
                    <a:moveTo>
                      <a:pt x="21712" y="0"/>
                    </a:moveTo>
                    <a:cubicBezTo>
                      <a:pt x="16276" y="0"/>
                      <a:pt x="5775" y="5322"/>
                      <a:pt x="4037" y="11876"/>
                    </a:cubicBezTo>
                    <a:cubicBezTo>
                      <a:pt x="1" y="27109"/>
                      <a:pt x="3003" y="36796"/>
                      <a:pt x="6317" y="48723"/>
                    </a:cubicBezTo>
                    <a:cubicBezTo>
                      <a:pt x="8118" y="55200"/>
                      <a:pt x="10083" y="61760"/>
                      <a:pt x="12826" y="67912"/>
                    </a:cubicBezTo>
                    <a:cubicBezTo>
                      <a:pt x="14028" y="70605"/>
                      <a:pt x="15232" y="72402"/>
                      <a:pt x="18146" y="74163"/>
                    </a:cubicBezTo>
                    <a:cubicBezTo>
                      <a:pt x="20581" y="75636"/>
                      <a:pt x="23576" y="76482"/>
                      <a:pt x="26492" y="76482"/>
                    </a:cubicBezTo>
                    <a:cubicBezTo>
                      <a:pt x="30682" y="76482"/>
                      <a:pt x="34709" y="74735"/>
                      <a:pt x="36680" y="70588"/>
                    </a:cubicBezTo>
                    <a:cubicBezTo>
                      <a:pt x="37866" y="68091"/>
                      <a:pt x="37864" y="66336"/>
                      <a:pt x="38110" y="65091"/>
                    </a:cubicBezTo>
                    <a:cubicBezTo>
                      <a:pt x="38162" y="64830"/>
                      <a:pt x="38031" y="64564"/>
                      <a:pt x="38089" y="64291"/>
                    </a:cubicBezTo>
                    <a:cubicBezTo>
                      <a:pt x="38273" y="63440"/>
                      <a:pt x="38128" y="59285"/>
                      <a:pt x="36872" y="54875"/>
                    </a:cubicBezTo>
                    <a:cubicBezTo>
                      <a:pt x="34198" y="45496"/>
                      <a:pt x="32687" y="46534"/>
                      <a:pt x="28995" y="34837"/>
                    </a:cubicBezTo>
                    <a:cubicBezTo>
                      <a:pt x="28723" y="33977"/>
                      <a:pt x="32477" y="34148"/>
                      <a:pt x="34405" y="28886"/>
                    </a:cubicBezTo>
                    <a:cubicBezTo>
                      <a:pt x="34957" y="27380"/>
                      <a:pt x="34542" y="25668"/>
                      <a:pt x="34124" y="23880"/>
                    </a:cubicBezTo>
                    <a:cubicBezTo>
                      <a:pt x="32864" y="18472"/>
                      <a:pt x="28143" y="6738"/>
                      <a:pt x="24680" y="1146"/>
                    </a:cubicBezTo>
                    <a:cubicBezTo>
                      <a:pt x="24193" y="359"/>
                      <a:pt x="23123" y="0"/>
                      <a:pt x="21712" y="0"/>
                    </a:cubicBez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63"/>
              <p:cNvSpPr/>
              <p:nvPr/>
            </p:nvSpPr>
            <p:spPr>
              <a:xfrm>
                <a:off x="-492125" y="3686950"/>
                <a:ext cx="764450" cy="782050"/>
              </a:xfrm>
              <a:custGeom>
                <a:avLst/>
                <a:gdLst/>
                <a:ahLst/>
                <a:cxnLst/>
                <a:rect l="l" t="t" r="r" b="b"/>
                <a:pathLst>
                  <a:path w="30578" h="31282" extrusionOk="0">
                    <a:moveTo>
                      <a:pt x="22887" y="1"/>
                    </a:moveTo>
                    <a:cubicBezTo>
                      <a:pt x="22655" y="1"/>
                      <a:pt x="22238" y="172"/>
                      <a:pt x="21297" y="436"/>
                    </a:cubicBezTo>
                    <a:cubicBezTo>
                      <a:pt x="13496" y="2621"/>
                      <a:pt x="4923" y="8362"/>
                      <a:pt x="321" y="15018"/>
                    </a:cubicBezTo>
                    <a:cubicBezTo>
                      <a:pt x="1" y="15481"/>
                      <a:pt x="124" y="15844"/>
                      <a:pt x="1261" y="18632"/>
                    </a:cubicBezTo>
                    <a:cubicBezTo>
                      <a:pt x="1609" y="19482"/>
                      <a:pt x="2048" y="20556"/>
                      <a:pt x="2599" y="21929"/>
                    </a:cubicBezTo>
                    <a:cubicBezTo>
                      <a:pt x="3060" y="23072"/>
                      <a:pt x="3451" y="24211"/>
                      <a:pt x="4140" y="25234"/>
                    </a:cubicBezTo>
                    <a:cubicBezTo>
                      <a:pt x="4207" y="25335"/>
                      <a:pt x="4277" y="25433"/>
                      <a:pt x="4348" y="25530"/>
                    </a:cubicBezTo>
                    <a:cubicBezTo>
                      <a:pt x="6903" y="29039"/>
                      <a:pt x="11795" y="31282"/>
                      <a:pt x="16484" y="31282"/>
                    </a:cubicBezTo>
                    <a:cubicBezTo>
                      <a:pt x="23778" y="31282"/>
                      <a:pt x="30578" y="25853"/>
                      <a:pt x="27313" y="11319"/>
                    </a:cubicBezTo>
                    <a:cubicBezTo>
                      <a:pt x="26972" y="9806"/>
                      <a:pt x="26481" y="8151"/>
                      <a:pt x="25895" y="6493"/>
                    </a:cubicBezTo>
                    <a:cubicBezTo>
                      <a:pt x="25443" y="5224"/>
                      <a:pt x="24944" y="3955"/>
                      <a:pt x="24414" y="2759"/>
                    </a:cubicBezTo>
                    <a:cubicBezTo>
                      <a:pt x="24021" y="1867"/>
                      <a:pt x="23610" y="1011"/>
                      <a:pt x="23193" y="228"/>
                    </a:cubicBezTo>
                    <a:cubicBezTo>
                      <a:pt x="23107" y="70"/>
                      <a:pt x="23034" y="1"/>
                      <a:pt x="22887" y="1"/>
                    </a:cubicBezTo>
                    <a:close/>
                  </a:path>
                </a:pathLst>
              </a:custGeom>
              <a:solidFill>
                <a:srgbClr val="F06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63"/>
              <p:cNvSpPr/>
              <p:nvPr/>
            </p:nvSpPr>
            <p:spPr>
              <a:xfrm>
                <a:off x="-492125" y="3682425"/>
                <a:ext cx="816925" cy="884400"/>
              </a:xfrm>
              <a:custGeom>
                <a:avLst/>
                <a:gdLst/>
                <a:ahLst/>
                <a:cxnLst/>
                <a:rect l="l" t="t" r="r" b="b"/>
                <a:pathLst>
                  <a:path w="32677" h="35376" extrusionOk="0">
                    <a:moveTo>
                      <a:pt x="4348" y="25711"/>
                    </a:moveTo>
                    <a:cubicBezTo>
                      <a:pt x="4277" y="25614"/>
                      <a:pt x="4207" y="25516"/>
                      <a:pt x="4140" y="25415"/>
                    </a:cubicBezTo>
                    <a:cubicBezTo>
                      <a:pt x="3451" y="24392"/>
                      <a:pt x="3060" y="23253"/>
                      <a:pt x="2599" y="22110"/>
                    </a:cubicBezTo>
                    <a:cubicBezTo>
                      <a:pt x="2048" y="20737"/>
                      <a:pt x="1609" y="19663"/>
                      <a:pt x="1261" y="18813"/>
                    </a:cubicBezTo>
                    <a:cubicBezTo>
                      <a:pt x="124" y="16025"/>
                      <a:pt x="1" y="15662"/>
                      <a:pt x="321" y="15199"/>
                    </a:cubicBezTo>
                    <a:cubicBezTo>
                      <a:pt x="4923" y="8543"/>
                      <a:pt x="13496" y="2802"/>
                      <a:pt x="21297" y="617"/>
                    </a:cubicBezTo>
                    <a:cubicBezTo>
                      <a:pt x="22834" y="187"/>
                      <a:pt x="22972" y="1"/>
                      <a:pt x="23193" y="409"/>
                    </a:cubicBezTo>
                    <a:cubicBezTo>
                      <a:pt x="23610" y="1192"/>
                      <a:pt x="24021" y="2048"/>
                      <a:pt x="24414" y="2940"/>
                    </a:cubicBezTo>
                    <a:cubicBezTo>
                      <a:pt x="24944" y="4136"/>
                      <a:pt x="25443" y="5405"/>
                      <a:pt x="25895" y="6674"/>
                    </a:cubicBezTo>
                    <a:cubicBezTo>
                      <a:pt x="26481" y="8332"/>
                      <a:pt x="26972" y="9987"/>
                      <a:pt x="27313" y="11500"/>
                    </a:cubicBezTo>
                    <a:cubicBezTo>
                      <a:pt x="32676" y="35376"/>
                      <a:pt x="10878" y="34679"/>
                      <a:pt x="4348" y="2571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3"/>
              <p:cNvSpPr/>
              <p:nvPr/>
            </p:nvSpPr>
            <p:spPr>
              <a:xfrm>
                <a:off x="-383450" y="3849250"/>
                <a:ext cx="655775" cy="619750"/>
              </a:xfrm>
              <a:custGeom>
                <a:avLst/>
                <a:gdLst/>
                <a:ahLst/>
                <a:cxnLst/>
                <a:rect l="l" t="t" r="r" b="b"/>
                <a:pathLst>
                  <a:path w="26231" h="24790" extrusionOk="0">
                    <a:moveTo>
                      <a:pt x="21500" y="0"/>
                    </a:moveTo>
                    <a:cubicBezTo>
                      <a:pt x="20617" y="0"/>
                      <a:pt x="19375" y="289"/>
                      <a:pt x="18971" y="359"/>
                    </a:cubicBezTo>
                    <a:cubicBezTo>
                      <a:pt x="17713" y="584"/>
                      <a:pt x="16483" y="934"/>
                      <a:pt x="15297" y="1408"/>
                    </a:cubicBezTo>
                    <a:cubicBezTo>
                      <a:pt x="12923" y="2352"/>
                      <a:pt x="10777" y="3803"/>
                      <a:pt x="8928" y="5562"/>
                    </a:cubicBezTo>
                    <a:cubicBezTo>
                      <a:pt x="6769" y="7616"/>
                      <a:pt x="6099" y="10052"/>
                      <a:pt x="5295" y="12927"/>
                    </a:cubicBezTo>
                    <a:cubicBezTo>
                      <a:pt x="4532" y="15668"/>
                      <a:pt x="2709" y="18642"/>
                      <a:pt x="1" y="19038"/>
                    </a:cubicBezTo>
                    <a:cubicBezTo>
                      <a:pt x="2556" y="22547"/>
                      <a:pt x="7449" y="24790"/>
                      <a:pt x="12137" y="24790"/>
                    </a:cubicBezTo>
                    <a:cubicBezTo>
                      <a:pt x="19431" y="24790"/>
                      <a:pt x="26231" y="19362"/>
                      <a:pt x="22966" y="4830"/>
                    </a:cubicBezTo>
                    <a:cubicBezTo>
                      <a:pt x="22625" y="3317"/>
                      <a:pt x="22134" y="1659"/>
                      <a:pt x="21548" y="1"/>
                    </a:cubicBezTo>
                    <a:cubicBezTo>
                      <a:pt x="21532" y="0"/>
                      <a:pt x="21516" y="0"/>
                      <a:pt x="215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63"/>
              <p:cNvSpPr/>
              <p:nvPr/>
            </p:nvSpPr>
            <p:spPr>
              <a:xfrm>
                <a:off x="-492125" y="3686950"/>
                <a:ext cx="610375" cy="465825"/>
              </a:xfrm>
              <a:custGeom>
                <a:avLst/>
                <a:gdLst/>
                <a:ahLst/>
                <a:cxnLst/>
                <a:rect l="l" t="t" r="r" b="b"/>
                <a:pathLst>
                  <a:path w="24415" h="18633" extrusionOk="0">
                    <a:moveTo>
                      <a:pt x="22887" y="1"/>
                    </a:moveTo>
                    <a:cubicBezTo>
                      <a:pt x="22655" y="1"/>
                      <a:pt x="22238" y="172"/>
                      <a:pt x="21297" y="436"/>
                    </a:cubicBezTo>
                    <a:cubicBezTo>
                      <a:pt x="13496" y="2621"/>
                      <a:pt x="4921" y="8362"/>
                      <a:pt x="321" y="15018"/>
                    </a:cubicBezTo>
                    <a:cubicBezTo>
                      <a:pt x="1" y="15481"/>
                      <a:pt x="124" y="15844"/>
                      <a:pt x="1261" y="18632"/>
                    </a:cubicBezTo>
                    <a:cubicBezTo>
                      <a:pt x="1808" y="18075"/>
                      <a:pt x="2543" y="17296"/>
                      <a:pt x="3137" y="16732"/>
                    </a:cubicBezTo>
                    <a:cubicBezTo>
                      <a:pt x="9013" y="11149"/>
                      <a:pt x="15281" y="6962"/>
                      <a:pt x="17119" y="5967"/>
                    </a:cubicBezTo>
                    <a:cubicBezTo>
                      <a:pt x="21163" y="3780"/>
                      <a:pt x="23340" y="3079"/>
                      <a:pt x="24414" y="2759"/>
                    </a:cubicBezTo>
                    <a:cubicBezTo>
                      <a:pt x="24019" y="1867"/>
                      <a:pt x="23608" y="1011"/>
                      <a:pt x="23193" y="228"/>
                    </a:cubicBezTo>
                    <a:cubicBezTo>
                      <a:pt x="23107" y="70"/>
                      <a:pt x="23034" y="1"/>
                      <a:pt x="228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63"/>
              <p:cNvSpPr/>
              <p:nvPr/>
            </p:nvSpPr>
            <p:spPr>
              <a:xfrm>
                <a:off x="-697850" y="2524100"/>
                <a:ext cx="840200" cy="1038675"/>
              </a:xfrm>
              <a:custGeom>
                <a:avLst/>
                <a:gdLst/>
                <a:ahLst/>
                <a:cxnLst/>
                <a:rect l="l" t="t" r="r" b="b"/>
                <a:pathLst>
                  <a:path w="33608" h="41547" extrusionOk="0">
                    <a:moveTo>
                      <a:pt x="17016" y="1"/>
                    </a:moveTo>
                    <a:cubicBezTo>
                      <a:pt x="16206" y="1"/>
                      <a:pt x="15401" y="81"/>
                      <a:pt x="14641" y="216"/>
                    </a:cubicBezTo>
                    <a:cubicBezTo>
                      <a:pt x="9633" y="1098"/>
                      <a:pt x="4432" y="5341"/>
                      <a:pt x="2093" y="13125"/>
                    </a:cubicBezTo>
                    <a:cubicBezTo>
                      <a:pt x="1157" y="16231"/>
                      <a:pt x="714" y="19530"/>
                      <a:pt x="431" y="22629"/>
                    </a:cubicBezTo>
                    <a:cubicBezTo>
                      <a:pt x="1" y="27387"/>
                      <a:pt x="589" y="32119"/>
                      <a:pt x="1440" y="36799"/>
                    </a:cubicBezTo>
                    <a:cubicBezTo>
                      <a:pt x="1620" y="37800"/>
                      <a:pt x="1816" y="38796"/>
                      <a:pt x="2011" y="39790"/>
                    </a:cubicBezTo>
                    <a:cubicBezTo>
                      <a:pt x="2061" y="40046"/>
                      <a:pt x="2186" y="40188"/>
                      <a:pt x="2454" y="40268"/>
                    </a:cubicBezTo>
                    <a:cubicBezTo>
                      <a:pt x="5042" y="41069"/>
                      <a:pt x="9010" y="41546"/>
                      <a:pt x="13316" y="41546"/>
                    </a:cubicBezTo>
                    <a:cubicBezTo>
                      <a:pt x="15318" y="41546"/>
                      <a:pt x="17394" y="41443"/>
                      <a:pt x="19438" y="41221"/>
                    </a:cubicBezTo>
                    <a:cubicBezTo>
                      <a:pt x="22423" y="40902"/>
                      <a:pt x="25341" y="40331"/>
                      <a:pt x="27862" y="39458"/>
                    </a:cubicBezTo>
                    <a:cubicBezTo>
                      <a:pt x="28240" y="39326"/>
                      <a:pt x="28244" y="39326"/>
                      <a:pt x="28136" y="38976"/>
                    </a:cubicBezTo>
                    <a:cubicBezTo>
                      <a:pt x="27842" y="38044"/>
                      <a:pt x="27555" y="37112"/>
                      <a:pt x="27250" y="36183"/>
                    </a:cubicBezTo>
                    <a:cubicBezTo>
                      <a:pt x="27222" y="36116"/>
                      <a:pt x="27207" y="36044"/>
                      <a:pt x="27205" y="35971"/>
                    </a:cubicBezTo>
                    <a:cubicBezTo>
                      <a:pt x="27215" y="35750"/>
                      <a:pt x="27557" y="35716"/>
                      <a:pt x="28755" y="35026"/>
                    </a:cubicBezTo>
                    <a:cubicBezTo>
                      <a:pt x="30681" y="33913"/>
                      <a:pt x="31939" y="32115"/>
                      <a:pt x="32700" y="30007"/>
                    </a:cubicBezTo>
                    <a:cubicBezTo>
                      <a:pt x="33607" y="27489"/>
                      <a:pt x="30778" y="19519"/>
                      <a:pt x="29716" y="17061"/>
                    </a:cubicBezTo>
                    <a:cubicBezTo>
                      <a:pt x="28589" y="14442"/>
                      <a:pt x="27498" y="11174"/>
                      <a:pt x="27252" y="11174"/>
                    </a:cubicBezTo>
                    <a:cubicBezTo>
                      <a:pt x="27247" y="11174"/>
                      <a:pt x="27243" y="11175"/>
                      <a:pt x="27239" y="11177"/>
                    </a:cubicBezTo>
                    <a:cubicBezTo>
                      <a:pt x="27032" y="11287"/>
                      <a:pt x="27650" y="12660"/>
                      <a:pt x="26420" y="15193"/>
                    </a:cubicBezTo>
                    <a:cubicBezTo>
                      <a:pt x="24635" y="18869"/>
                      <a:pt x="20928" y="20669"/>
                      <a:pt x="17334" y="20669"/>
                    </a:cubicBezTo>
                    <a:cubicBezTo>
                      <a:pt x="15052" y="20669"/>
                      <a:pt x="12816" y="19944"/>
                      <a:pt x="11146" y="18511"/>
                    </a:cubicBezTo>
                    <a:cubicBezTo>
                      <a:pt x="10180" y="17690"/>
                      <a:pt x="9430" y="16642"/>
                      <a:pt x="8967" y="15459"/>
                    </a:cubicBezTo>
                    <a:cubicBezTo>
                      <a:pt x="6712" y="9759"/>
                      <a:pt x="11425" y="3804"/>
                      <a:pt x="18078" y="3618"/>
                    </a:cubicBezTo>
                    <a:cubicBezTo>
                      <a:pt x="18168" y="3615"/>
                      <a:pt x="18258" y="3614"/>
                      <a:pt x="18349" y="3614"/>
                    </a:cubicBezTo>
                    <a:cubicBezTo>
                      <a:pt x="20504" y="3614"/>
                      <a:pt x="22890" y="4357"/>
                      <a:pt x="24587" y="5948"/>
                    </a:cubicBezTo>
                    <a:cubicBezTo>
                      <a:pt x="24690" y="6045"/>
                      <a:pt x="24766" y="6089"/>
                      <a:pt x="24816" y="6089"/>
                    </a:cubicBezTo>
                    <a:cubicBezTo>
                      <a:pt x="25289" y="6089"/>
                      <a:pt x="23479" y="2136"/>
                      <a:pt x="21204" y="925"/>
                    </a:cubicBezTo>
                    <a:cubicBezTo>
                      <a:pt x="19950" y="260"/>
                      <a:pt x="18475" y="1"/>
                      <a:pt x="17016" y="1"/>
                    </a:cubicBezTo>
                    <a:close/>
                  </a:path>
                </a:pathLst>
              </a:custGeom>
              <a:solidFill>
                <a:srgbClr val="F06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63"/>
              <p:cNvSpPr/>
              <p:nvPr/>
            </p:nvSpPr>
            <p:spPr>
              <a:xfrm>
                <a:off x="-697850" y="2520025"/>
                <a:ext cx="840200" cy="1052075"/>
              </a:xfrm>
              <a:custGeom>
                <a:avLst/>
                <a:gdLst/>
                <a:ahLst/>
                <a:cxnLst/>
                <a:rect l="l" t="t" r="r" b="b"/>
                <a:pathLst>
                  <a:path w="33608" h="42083" extrusionOk="0">
                    <a:moveTo>
                      <a:pt x="32700" y="30170"/>
                    </a:moveTo>
                    <a:cubicBezTo>
                      <a:pt x="31939" y="32278"/>
                      <a:pt x="30681" y="34076"/>
                      <a:pt x="28755" y="35189"/>
                    </a:cubicBezTo>
                    <a:cubicBezTo>
                      <a:pt x="27557" y="35879"/>
                      <a:pt x="27215" y="35913"/>
                      <a:pt x="27205" y="36134"/>
                    </a:cubicBezTo>
                    <a:cubicBezTo>
                      <a:pt x="27207" y="36207"/>
                      <a:pt x="27222" y="36279"/>
                      <a:pt x="27250" y="36346"/>
                    </a:cubicBezTo>
                    <a:cubicBezTo>
                      <a:pt x="27555" y="37275"/>
                      <a:pt x="27842" y="38207"/>
                      <a:pt x="28136" y="39139"/>
                    </a:cubicBezTo>
                    <a:cubicBezTo>
                      <a:pt x="28244" y="39489"/>
                      <a:pt x="28240" y="39489"/>
                      <a:pt x="27862" y="39621"/>
                    </a:cubicBezTo>
                    <a:cubicBezTo>
                      <a:pt x="25341" y="40494"/>
                      <a:pt x="22423" y="41065"/>
                      <a:pt x="19438" y="41384"/>
                    </a:cubicBezTo>
                    <a:cubicBezTo>
                      <a:pt x="12998" y="42083"/>
                      <a:pt x="6245" y="41605"/>
                      <a:pt x="2454" y="40431"/>
                    </a:cubicBezTo>
                    <a:cubicBezTo>
                      <a:pt x="2186" y="40351"/>
                      <a:pt x="2061" y="40209"/>
                      <a:pt x="2011" y="39953"/>
                    </a:cubicBezTo>
                    <a:cubicBezTo>
                      <a:pt x="1816" y="38959"/>
                      <a:pt x="1620" y="37963"/>
                      <a:pt x="1440" y="36962"/>
                    </a:cubicBezTo>
                    <a:cubicBezTo>
                      <a:pt x="589" y="32282"/>
                      <a:pt x="1" y="27550"/>
                      <a:pt x="431" y="22792"/>
                    </a:cubicBezTo>
                    <a:cubicBezTo>
                      <a:pt x="714" y="19693"/>
                      <a:pt x="1157" y="16394"/>
                      <a:pt x="2093" y="13288"/>
                    </a:cubicBezTo>
                    <a:cubicBezTo>
                      <a:pt x="4432" y="5504"/>
                      <a:pt x="9633" y="1261"/>
                      <a:pt x="14641" y="379"/>
                    </a:cubicBezTo>
                    <a:cubicBezTo>
                      <a:pt x="16770" y="0"/>
                      <a:pt x="19254" y="54"/>
                      <a:pt x="21204" y="1088"/>
                    </a:cubicBezTo>
                    <a:cubicBezTo>
                      <a:pt x="23720" y="2428"/>
                      <a:pt x="25668" y="7121"/>
                      <a:pt x="24587" y="6111"/>
                    </a:cubicBezTo>
                    <a:cubicBezTo>
                      <a:pt x="22819" y="4453"/>
                      <a:pt x="20303" y="3716"/>
                      <a:pt x="18078" y="3781"/>
                    </a:cubicBezTo>
                    <a:cubicBezTo>
                      <a:pt x="11425" y="3967"/>
                      <a:pt x="6712" y="9922"/>
                      <a:pt x="8967" y="15622"/>
                    </a:cubicBezTo>
                    <a:cubicBezTo>
                      <a:pt x="9430" y="16805"/>
                      <a:pt x="10180" y="17853"/>
                      <a:pt x="11146" y="18674"/>
                    </a:cubicBezTo>
                    <a:cubicBezTo>
                      <a:pt x="15445" y="22362"/>
                      <a:pt x="23502" y="21366"/>
                      <a:pt x="26420" y="15356"/>
                    </a:cubicBezTo>
                    <a:cubicBezTo>
                      <a:pt x="27650" y="12823"/>
                      <a:pt x="27032" y="11450"/>
                      <a:pt x="27239" y="11340"/>
                    </a:cubicBezTo>
                    <a:cubicBezTo>
                      <a:pt x="27460" y="11221"/>
                      <a:pt x="28569" y="14559"/>
                      <a:pt x="29716" y="17224"/>
                    </a:cubicBezTo>
                    <a:cubicBezTo>
                      <a:pt x="30778" y="19682"/>
                      <a:pt x="33607" y="27652"/>
                      <a:pt x="32700" y="3017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63"/>
              <p:cNvSpPr/>
              <p:nvPr/>
            </p:nvSpPr>
            <p:spPr>
              <a:xfrm>
                <a:off x="-424225" y="2803450"/>
                <a:ext cx="566575" cy="751200"/>
              </a:xfrm>
              <a:custGeom>
                <a:avLst/>
                <a:gdLst/>
                <a:ahLst/>
                <a:cxnLst/>
                <a:rect l="l" t="t" r="r" b="b"/>
                <a:pathLst>
                  <a:path w="22663" h="30048" extrusionOk="0">
                    <a:moveTo>
                      <a:pt x="16307" y="0"/>
                    </a:moveTo>
                    <a:cubicBezTo>
                      <a:pt x="16302" y="0"/>
                      <a:pt x="16298" y="1"/>
                      <a:pt x="16294" y="3"/>
                    </a:cubicBezTo>
                    <a:cubicBezTo>
                      <a:pt x="16087" y="113"/>
                      <a:pt x="16705" y="1486"/>
                      <a:pt x="15475" y="4019"/>
                    </a:cubicBezTo>
                    <a:cubicBezTo>
                      <a:pt x="13690" y="7695"/>
                      <a:pt x="9983" y="9495"/>
                      <a:pt x="6389" y="9495"/>
                    </a:cubicBezTo>
                    <a:cubicBezTo>
                      <a:pt x="4107" y="9495"/>
                      <a:pt x="1871" y="8770"/>
                      <a:pt x="201" y="7337"/>
                    </a:cubicBezTo>
                    <a:cubicBezTo>
                      <a:pt x="163" y="7324"/>
                      <a:pt x="131" y="7317"/>
                      <a:pt x="105" y="7317"/>
                    </a:cubicBezTo>
                    <a:cubicBezTo>
                      <a:pt x="23" y="7317"/>
                      <a:pt x="1" y="7389"/>
                      <a:pt x="30" y="7558"/>
                    </a:cubicBezTo>
                    <a:cubicBezTo>
                      <a:pt x="763" y="11613"/>
                      <a:pt x="4085" y="12489"/>
                      <a:pt x="6150" y="13487"/>
                    </a:cubicBezTo>
                    <a:cubicBezTo>
                      <a:pt x="9072" y="14905"/>
                      <a:pt x="11439" y="16991"/>
                      <a:pt x="12161" y="20201"/>
                    </a:cubicBezTo>
                    <a:cubicBezTo>
                      <a:pt x="12976" y="23839"/>
                      <a:pt x="11731" y="27157"/>
                      <a:pt x="9122" y="29531"/>
                    </a:cubicBezTo>
                    <a:cubicBezTo>
                      <a:pt x="8921" y="29715"/>
                      <a:pt x="8711" y="29885"/>
                      <a:pt x="8493" y="30047"/>
                    </a:cubicBezTo>
                    <a:cubicBezTo>
                      <a:pt x="11478" y="29728"/>
                      <a:pt x="14396" y="29157"/>
                      <a:pt x="16917" y="28284"/>
                    </a:cubicBezTo>
                    <a:cubicBezTo>
                      <a:pt x="17295" y="28152"/>
                      <a:pt x="17299" y="28152"/>
                      <a:pt x="17191" y="27802"/>
                    </a:cubicBezTo>
                    <a:cubicBezTo>
                      <a:pt x="16897" y="26870"/>
                      <a:pt x="16610" y="25938"/>
                      <a:pt x="16305" y="25009"/>
                    </a:cubicBezTo>
                    <a:cubicBezTo>
                      <a:pt x="16277" y="24942"/>
                      <a:pt x="16262" y="24870"/>
                      <a:pt x="16260" y="24797"/>
                    </a:cubicBezTo>
                    <a:cubicBezTo>
                      <a:pt x="16270" y="24576"/>
                      <a:pt x="16612" y="24542"/>
                      <a:pt x="17810" y="23852"/>
                    </a:cubicBezTo>
                    <a:cubicBezTo>
                      <a:pt x="19736" y="22739"/>
                      <a:pt x="20994" y="20941"/>
                      <a:pt x="21755" y="18833"/>
                    </a:cubicBezTo>
                    <a:cubicBezTo>
                      <a:pt x="22662" y="16315"/>
                      <a:pt x="19833" y="8345"/>
                      <a:pt x="18771" y="5887"/>
                    </a:cubicBezTo>
                    <a:cubicBezTo>
                      <a:pt x="17644" y="3268"/>
                      <a:pt x="16553" y="0"/>
                      <a:pt x="163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3"/>
              <p:cNvSpPr/>
              <p:nvPr/>
            </p:nvSpPr>
            <p:spPr>
              <a:xfrm>
                <a:off x="-661850" y="3423350"/>
                <a:ext cx="670125" cy="139450"/>
              </a:xfrm>
              <a:custGeom>
                <a:avLst/>
                <a:gdLst/>
                <a:ahLst/>
                <a:cxnLst/>
                <a:rect l="l" t="t" r="r" b="b"/>
                <a:pathLst>
                  <a:path w="26805" h="5578" extrusionOk="0">
                    <a:moveTo>
                      <a:pt x="25765" y="1"/>
                    </a:moveTo>
                    <a:cubicBezTo>
                      <a:pt x="25548" y="3"/>
                      <a:pt x="24978" y="323"/>
                      <a:pt x="23054" y="807"/>
                    </a:cubicBezTo>
                    <a:cubicBezTo>
                      <a:pt x="19324" y="1750"/>
                      <a:pt x="15372" y="2223"/>
                      <a:pt x="11426" y="2223"/>
                    </a:cubicBezTo>
                    <a:cubicBezTo>
                      <a:pt x="7931" y="2223"/>
                      <a:pt x="4442" y="1852"/>
                      <a:pt x="1120" y="1110"/>
                    </a:cubicBezTo>
                    <a:cubicBezTo>
                      <a:pt x="668" y="1006"/>
                      <a:pt x="298" y="911"/>
                      <a:pt x="0" y="829"/>
                    </a:cubicBezTo>
                    <a:lnTo>
                      <a:pt x="0" y="829"/>
                    </a:lnTo>
                    <a:cubicBezTo>
                      <a:pt x="180" y="1830"/>
                      <a:pt x="374" y="2826"/>
                      <a:pt x="571" y="3820"/>
                    </a:cubicBezTo>
                    <a:cubicBezTo>
                      <a:pt x="621" y="4076"/>
                      <a:pt x="746" y="4218"/>
                      <a:pt x="1014" y="4298"/>
                    </a:cubicBezTo>
                    <a:cubicBezTo>
                      <a:pt x="3606" y="5100"/>
                      <a:pt x="7584" y="5577"/>
                      <a:pt x="11899" y="5577"/>
                    </a:cubicBezTo>
                    <a:cubicBezTo>
                      <a:pt x="16821" y="5577"/>
                      <a:pt x="22181" y="4956"/>
                      <a:pt x="26422" y="3488"/>
                    </a:cubicBezTo>
                    <a:cubicBezTo>
                      <a:pt x="26800" y="3358"/>
                      <a:pt x="26804" y="3358"/>
                      <a:pt x="26694" y="3006"/>
                    </a:cubicBezTo>
                    <a:cubicBezTo>
                      <a:pt x="26402" y="2074"/>
                      <a:pt x="26115" y="1142"/>
                      <a:pt x="25810" y="213"/>
                    </a:cubicBezTo>
                    <a:cubicBezTo>
                      <a:pt x="25782" y="146"/>
                      <a:pt x="25767" y="74"/>
                      <a:pt x="25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3"/>
              <p:cNvSpPr/>
              <p:nvPr/>
            </p:nvSpPr>
            <p:spPr>
              <a:xfrm>
                <a:off x="-141800" y="2994375"/>
                <a:ext cx="1668500" cy="1476150"/>
              </a:xfrm>
              <a:custGeom>
                <a:avLst/>
                <a:gdLst/>
                <a:ahLst/>
                <a:cxnLst/>
                <a:rect l="l" t="t" r="r" b="b"/>
                <a:pathLst>
                  <a:path w="66740" h="59046" extrusionOk="0">
                    <a:moveTo>
                      <a:pt x="36283" y="1"/>
                    </a:moveTo>
                    <a:cubicBezTo>
                      <a:pt x="33659" y="1"/>
                      <a:pt x="30774" y="1651"/>
                      <a:pt x="27180" y="5411"/>
                    </a:cubicBezTo>
                    <a:cubicBezTo>
                      <a:pt x="22606" y="10193"/>
                      <a:pt x="19874" y="12657"/>
                      <a:pt x="12757" y="22689"/>
                    </a:cubicBezTo>
                    <a:cubicBezTo>
                      <a:pt x="10903" y="25303"/>
                      <a:pt x="7593" y="30417"/>
                      <a:pt x="6227" y="33329"/>
                    </a:cubicBezTo>
                    <a:cubicBezTo>
                      <a:pt x="3629" y="38854"/>
                      <a:pt x="415" y="44336"/>
                      <a:pt x="175" y="51251"/>
                    </a:cubicBezTo>
                    <a:cubicBezTo>
                      <a:pt x="0" y="56269"/>
                      <a:pt x="2956" y="59045"/>
                      <a:pt x="7049" y="59045"/>
                    </a:cubicBezTo>
                    <a:cubicBezTo>
                      <a:pt x="7223" y="59045"/>
                      <a:pt x="7399" y="59040"/>
                      <a:pt x="7576" y="59030"/>
                    </a:cubicBezTo>
                    <a:cubicBezTo>
                      <a:pt x="12844" y="58726"/>
                      <a:pt x="16940" y="57115"/>
                      <a:pt x="22215" y="50058"/>
                    </a:cubicBezTo>
                    <a:cubicBezTo>
                      <a:pt x="28436" y="41724"/>
                      <a:pt x="33148" y="30955"/>
                      <a:pt x="35809" y="20954"/>
                    </a:cubicBezTo>
                    <a:cubicBezTo>
                      <a:pt x="35834" y="20862"/>
                      <a:pt x="35845" y="20808"/>
                      <a:pt x="35864" y="20808"/>
                    </a:cubicBezTo>
                    <a:cubicBezTo>
                      <a:pt x="35897" y="20808"/>
                      <a:pt x="35954" y="20960"/>
                      <a:pt x="36142" y="21340"/>
                    </a:cubicBezTo>
                    <a:cubicBezTo>
                      <a:pt x="36244" y="21548"/>
                      <a:pt x="36516" y="22065"/>
                      <a:pt x="37104" y="23078"/>
                    </a:cubicBezTo>
                    <a:cubicBezTo>
                      <a:pt x="37956" y="24544"/>
                      <a:pt x="38384" y="25262"/>
                      <a:pt x="39709" y="27166"/>
                    </a:cubicBezTo>
                    <a:cubicBezTo>
                      <a:pt x="41976" y="30428"/>
                      <a:pt x="45595" y="32782"/>
                      <a:pt x="48671" y="35274"/>
                    </a:cubicBezTo>
                    <a:cubicBezTo>
                      <a:pt x="51928" y="37911"/>
                      <a:pt x="55908" y="42209"/>
                      <a:pt x="58560" y="46063"/>
                    </a:cubicBezTo>
                    <a:cubicBezTo>
                      <a:pt x="58985" y="46678"/>
                      <a:pt x="60544" y="47656"/>
                      <a:pt x="62098" y="47656"/>
                    </a:cubicBezTo>
                    <a:cubicBezTo>
                      <a:pt x="62199" y="47656"/>
                      <a:pt x="62299" y="47652"/>
                      <a:pt x="62399" y="47643"/>
                    </a:cubicBezTo>
                    <a:cubicBezTo>
                      <a:pt x="63995" y="47502"/>
                      <a:pt x="65205" y="46809"/>
                      <a:pt x="65931" y="45395"/>
                    </a:cubicBezTo>
                    <a:cubicBezTo>
                      <a:pt x="66740" y="43830"/>
                      <a:pt x="65313" y="43471"/>
                      <a:pt x="63737" y="40002"/>
                    </a:cubicBezTo>
                    <a:cubicBezTo>
                      <a:pt x="63538" y="39563"/>
                      <a:pt x="63331" y="39107"/>
                      <a:pt x="63113" y="38638"/>
                    </a:cubicBezTo>
                    <a:cubicBezTo>
                      <a:pt x="61159" y="34388"/>
                      <a:pt x="58528" y="28906"/>
                      <a:pt x="55869" y="23666"/>
                    </a:cubicBezTo>
                    <a:cubicBezTo>
                      <a:pt x="53636" y="19272"/>
                      <a:pt x="51384" y="15048"/>
                      <a:pt x="49492" y="11868"/>
                    </a:cubicBezTo>
                    <a:cubicBezTo>
                      <a:pt x="44393" y="4692"/>
                      <a:pt x="40708" y="1"/>
                      <a:pt x="36283" y="1"/>
                    </a:cubicBez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3"/>
              <p:cNvSpPr/>
              <p:nvPr/>
            </p:nvSpPr>
            <p:spPr>
              <a:xfrm>
                <a:off x="876725" y="3511475"/>
                <a:ext cx="1101000" cy="960575"/>
              </a:xfrm>
              <a:custGeom>
                <a:avLst/>
                <a:gdLst/>
                <a:ahLst/>
                <a:cxnLst/>
                <a:rect l="l" t="t" r="r" b="b"/>
                <a:pathLst>
                  <a:path w="44040" h="38423" extrusionOk="0">
                    <a:moveTo>
                      <a:pt x="13975" y="0"/>
                    </a:moveTo>
                    <a:cubicBezTo>
                      <a:pt x="13072" y="0"/>
                      <a:pt x="10523" y="3444"/>
                      <a:pt x="4633" y="6419"/>
                    </a:cubicBezTo>
                    <a:cubicBezTo>
                      <a:pt x="2859" y="7316"/>
                      <a:pt x="997" y="7593"/>
                      <a:pt x="1" y="7904"/>
                    </a:cubicBezTo>
                    <a:cubicBezTo>
                      <a:pt x="1508" y="10096"/>
                      <a:pt x="3174" y="12156"/>
                      <a:pt x="4875" y="14119"/>
                    </a:cubicBezTo>
                    <a:cubicBezTo>
                      <a:pt x="8183" y="17930"/>
                      <a:pt x="11810" y="21464"/>
                      <a:pt x="14981" y="25392"/>
                    </a:cubicBezTo>
                    <a:cubicBezTo>
                      <a:pt x="16341" y="27074"/>
                      <a:pt x="17484" y="28734"/>
                      <a:pt x="18368" y="30705"/>
                    </a:cubicBezTo>
                    <a:cubicBezTo>
                      <a:pt x="19665" y="33595"/>
                      <a:pt x="21103" y="37155"/>
                      <a:pt x="24946" y="38223"/>
                    </a:cubicBezTo>
                    <a:cubicBezTo>
                      <a:pt x="25459" y="38360"/>
                      <a:pt x="25976" y="38423"/>
                      <a:pt x="26493" y="38423"/>
                    </a:cubicBezTo>
                    <a:cubicBezTo>
                      <a:pt x="27553" y="38423"/>
                      <a:pt x="28607" y="38157"/>
                      <a:pt x="29604" y="37715"/>
                    </a:cubicBezTo>
                    <a:cubicBezTo>
                      <a:pt x="32306" y="36537"/>
                      <a:pt x="32298" y="34979"/>
                      <a:pt x="35339" y="34566"/>
                    </a:cubicBezTo>
                    <a:cubicBezTo>
                      <a:pt x="38871" y="34049"/>
                      <a:pt x="43997" y="32127"/>
                      <a:pt x="44040" y="29211"/>
                    </a:cubicBezTo>
                    <a:cubicBezTo>
                      <a:pt x="44040" y="29164"/>
                      <a:pt x="44038" y="29112"/>
                      <a:pt x="44040" y="29060"/>
                    </a:cubicBezTo>
                    <a:cubicBezTo>
                      <a:pt x="44033" y="28907"/>
                      <a:pt x="44012" y="28755"/>
                      <a:pt x="43977" y="28608"/>
                    </a:cubicBezTo>
                    <a:cubicBezTo>
                      <a:pt x="43962" y="28539"/>
                      <a:pt x="43945" y="28474"/>
                      <a:pt x="43923" y="28409"/>
                    </a:cubicBezTo>
                    <a:cubicBezTo>
                      <a:pt x="43919" y="28388"/>
                      <a:pt x="43914" y="28366"/>
                      <a:pt x="43908" y="28345"/>
                    </a:cubicBezTo>
                    <a:cubicBezTo>
                      <a:pt x="43904" y="28336"/>
                      <a:pt x="43899" y="28327"/>
                      <a:pt x="43895" y="28319"/>
                    </a:cubicBezTo>
                    <a:cubicBezTo>
                      <a:pt x="43875" y="28278"/>
                      <a:pt x="43865" y="28243"/>
                      <a:pt x="43845" y="28206"/>
                    </a:cubicBezTo>
                    <a:cubicBezTo>
                      <a:pt x="43389" y="27159"/>
                      <a:pt x="42294" y="26868"/>
                      <a:pt x="40859" y="26868"/>
                    </a:cubicBezTo>
                    <a:cubicBezTo>
                      <a:pt x="39056" y="26868"/>
                      <a:pt x="36715" y="27328"/>
                      <a:pt x="34427" y="27328"/>
                    </a:cubicBezTo>
                    <a:cubicBezTo>
                      <a:pt x="33197" y="27328"/>
                      <a:pt x="31983" y="27195"/>
                      <a:pt x="30875" y="26786"/>
                    </a:cubicBezTo>
                    <a:cubicBezTo>
                      <a:pt x="23898" y="24214"/>
                      <a:pt x="21725" y="15183"/>
                      <a:pt x="17065" y="6824"/>
                    </a:cubicBezTo>
                    <a:cubicBezTo>
                      <a:pt x="16976" y="6661"/>
                      <a:pt x="16888" y="6495"/>
                      <a:pt x="16801" y="6337"/>
                    </a:cubicBezTo>
                    <a:cubicBezTo>
                      <a:pt x="15016" y="3002"/>
                      <a:pt x="14272" y="231"/>
                      <a:pt x="14263" y="215"/>
                    </a:cubicBezTo>
                    <a:cubicBezTo>
                      <a:pt x="14197" y="68"/>
                      <a:pt x="14102" y="0"/>
                      <a:pt x="13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63"/>
              <p:cNvSpPr/>
              <p:nvPr/>
            </p:nvSpPr>
            <p:spPr>
              <a:xfrm>
                <a:off x="876625" y="3511475"/>
                <a:ext cx="420075" cy="352975"/>
              </a:xfrm>
              <a:custGeom>
                <a:avLst/>
                <a:gdLst/>
                <a:ahLst/>
                <a:cxnLst/>
                <a:rect l="l" t="t" r="r" b="b"/>
                <a:pathLst>
                  <a:path w="16803" h="14119" extrusionOk="0">
                    <a:moveTo>
                      <a:pt x="13976" y="1"/>
                    </a:moveTo>
                    <a:cubicBezTo>
                      <a:pt x="13075" y="1"/>
                      <a:pt x="10525" y="3445"/>
                      <a:pt x="4637" y="6417"/>
                    </a:cubicBezTo>
                    <a:cubicBezTo>
                      <a:pt x="2860" y="7316"/>
                      <a:pt x="999" y="7595"/>
                      <a:pt x="1" y="7904"/>
                    </a:cubicBezTo>
                    <a:cubicBezTo>
                      <a:pt x="1507" y="10096"/>
                      <a:pt x="3172" y="12158"/>
                      <a:pt x="4879" y="14119"/>
                    </a:cubicBezTo>
                    <a:cubicBezTo>
                      <a:pt x="9395" y="11990"/>
                      <a:pt x="15020" y="8079"/>
                      <a:pt x="16438" y="6696"/>
                    </a:cubicBezTo>
                    <a:cubicBezTo>
                      <a:pt x="16565" y="6571"/>
                      <a:pt x="16691" y="6452"/>
                      <a:pt x="16803" y="6337"/>
                    </a:cubicBezTo>
                    <a:cubicBezTo>
                      <a:pt x="15020" y="3000"/>
                      <a:pt x="14274" y="231"/>
                      <a:pt x="14263" y="215"/>
                    </a:cubicBezTo>
                    <a:cubicBezTo>
                      <a:pt x="14197" y="69"/>
                      <a:pt x="14103" y="1"/>
                      <a:pt x="13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63"/>
              <p:cNvSpPr/>
              <p:nvPr/>
            </p:nvSpPr>
            <p:spPr>
              <a:xfrm>
                <a:off x="1453825" y="4208525"/>
                <a:ext cx="23000" cy="78475"/>
              </a:xfrm>
              <a:custGeom>
                <a:avLst/>
                <a:gdLst/>
                <a:ahLst/>
                <a:cxnLst/>
                <a:rect l="l" t="t" r="r" b="b"/>
                <a:pathLst>
                  <a:path w="920" h="3139" extrusionOk="0">
                    <a:moveTo>
                      <a:pt x="1" y="0"/>
                    </a:moveTo>
                    <a:lnTo>
                      <a:pt x="1" y="0"/>
                    </a:lnTo>
                    <a:cubicBezTo>
                      <a:pt x="288" y="1096"/>
                      <a:pt x="375" y="2043"/>
                      <a:pt x="29" y="3139"/>
                    </a:cubicBezTo>
                    <a:cubicBezTo>
                      <a:pt x="920" y="2365"/>
                      <a:pt x="829" y="78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63"/>
              <p:cNvSpPr/>
              <p:nvPr/>
            </p:nvSpPr>
            <p:spPr>
              <a:xfrm>
                <a:off x="-378750" y="2620975"/>
                <a:ext cx="1722475" cy="964475"/>
              </a:xfrm>
              <a:custGeom>
                <a:avLst/>
                <a:gdLst/>
                <a:ahLst/>
                <a:cxnLst/>
                <a:rect l="l" t="t" r="r" b="b"/>
                <a:pathLst>
                  <a:path w="68899" h="38579" extrusionOk="0">
                    <a:moveTo>
                      <a:pt x="6160" y="0"/>
                    </a:moveTo>
                    <a:cubicBezTo>
                      <a:pt x="4999" y="0"/>
                      <a:pt x="3934" y="312"/>
                      <a:pt x="2969" y="995"/>
                    </a:cubicBezTo>
                    <a:cubicBezTo>
                      <a:pt x="732" y="2577"/>
                      <a:pt x="1" y="5169"/>
                      <a:pt x="267" y="7804"/>
                    </a:cubicBezTo>
                    <a:cubicBezTo>
                      <a:pt x="561" y="10709"/>
                      <a:pt x="2061" y="11813"/>
                      <a:pt x="5453" y="14682"/>
                    </a:cubicBezTo>
                    <a:cubicBezTo>
                      <a:pt x="14767" y="22554"/>
                      <a:pt x="31688" y="32911"/>
                      <a:pt x="43590" y="35935"/>
                    </a:cubicBezTo>
                    <a:cubicBezTo>
                      <a:pt x="50834" y="37774"/>
                      <a:pt x="55630" y="38125"/>
                      <a:pt x="62768" y="38572"/>
                    </a:cubicBezTo>
                    <a:cubicBezTo>
                      <a:pt x="62809" y="38576"/>
                      <a:pt x="62849" y="38579"/>
                      <a:pt x="62890" y="38579"/>
                    </a:cubicBezTo>
                    <a:cubicBezTo>
                      <a:pt x="62913" y="38579"/>
                      <a:pt x="62935" y="38578"/>
                      <a:pt x="62958" y="38576"/>
                    </a:cubicBezTo>
                    <a:cubicBezTo>
                      <a:pt x="63104" y="38555"/>
                      <a:pt x="63301" y="38548"/>
                      <a:pt x="63529" y="38548"/>
                    </a:cubicBezTo>
                    <a:cubicBezTo>
                      <a:pt x="63946" y="38548"/>
                      <a:pt x="64465" y="38571"/>
                      <a:pt x="64967" y="38571"/>
                    </a:cubicBezTo>
                    <a:cubicBezTo>
                      <a:pt x="65613" y="38571"/>
                      <a:pt x="66229" y="38532"/>
                      <a:pt x="66560" y="38356"/>
                    </a:cubicBezTo>
                    <a:cubicBezTo>
                      <a:pt x="68899" y="37104"/>
                      <a:pt x="68572" y="34152"/>
                      <a:pt x="66592" y="32422"/>
                    </a:cubicBezTo>
                    <a:cubicBezTo>
                      <a:pt x="64221" y="30351"/>
                      <a:pt x="63659" y="31104"/>
                      <a:pt x="55505" y="28784"/>
                    </a:cubicBezTo>
                    <a:cubicBezTo>
                      <a:pt x="51385" y="27611"/>
                      <a:pt x="45873" y="25786"/>
                      <a:pt x="42427" y="24334"/>
                    </a:cubicBezTo>
                    <a:cubicBezTo>
                      <a:pt x="36952" y="22023"/>
                      <a:pt x="36664" y="21841"/>
                      <a:pt x="29176" y="15456"/>
                    </a:cubicBezTo>
                    <a:cubicBezTo>
                      <a:pt x="19703" y="7377"/>
                      <a:pt x="11806" y="0"/>
                      <a:pt x="6160" y="0"/>
                    </a:cubicBez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63"/>
              <p:cNvSpPr/>
              <p:nvPr/>
            </p:nvSpPr>
            <p:spPr>
              <a:xfrm>
                <a:off x="527050" y="3148900"/>
                <a:ext cx="619050" cy="225150"/>
              </a:xfrm>
              <a:custGeom>
                <a:avLst/>
                <a:gdLst/>
                <a:ahLst/>
                <a:cxnLst/>
                <a:rect l="l" t="t" r="r" b="b"/>
                <a:pathLst>
                  <a:path w="24762" h="9006" extrusionOk="0">
                    <a:moveTo>
                      <a:pt x="0" y="0"/>
                    </a:moveTo>
                    <a:lnTo>
                      <a:pt x="0" y="0"/>
                    </a:lnTo>
                    <a:cubicBezTo>
                      <a:pt x="7142" y="5166"/>
                      <a:pt x="16364" y="6891"/>
                      <a:pt x="24761" y="9005"/>
                    </a:cubicBezTo>
                    <a:cubicBezTo>
                      <a:pt x="23711" y="8662"/>
                      <a:pt x="22652" y="8348"/>
                      <a:pt x="21595" y="8033"/>
                    </a:cubicBezTo>
                    <a:cubicBezTo>
                      <a:pt x="14232" y="5908"/>
                      <a:pt x="6556" y="4131"/>
                      <a:pt x="0"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63"/>
              <p:cNvSpPr/>
              <p:nvPr/>
            </p:nvSpPr>
            <p:spPr>
              <a:xfrm>
                <a:off x="329300" y="3368575"/>
                <a:ext cx="931900" cy="220475"/>
              </a:xfrm>
              <a:custGeom>
                <a:avLst/>
                <a:gdLst/>
                <a:ahLst/>
                <a:cxnLst/>
                <a:rect l="l" t="t" r="r" b="b"/>
                <a:pathLst>
                  <a:path w="37276" h="8819" extrusionOk="0">
                    <a:moveTo>
                      <a:pt x="1" y="0"/>
                    </a:moveTo>
                    <a:lnTo>
                      <a:pt x="1" y="2"/>
                    </a:lnTo>
                    <a:cubicBezTo>
                      <a:pt x="12" y="8"/>
                      <a:pt x="24" y="14"/>
                      <a:pt x="36" y="20"/>
                    </a:cubicBezTo>
                    <a:lnTo>
                      <a:pt x="36" y="20"/>
                    </a:lnTo>
                    <a:cubicBezTo>
                      <a:pt x="24" y="13"/>
                      <a:pt x="12" y="7"/>
                      <a:pt x="1" y="0"/>
                    </a:cubicBezTo>
                    <a:close/>
                    <a:moveTo>
                      <a:pt x="36" y="20"/>
                    </a:moveTo>
                    <a:cubicBezTo>
                      <a:pt x="9865" y="5617"/>
                      <a:pt x="21140" y="8588"/>
                      <a:pt x="32434" y="8817"/>
                    </a:cubicBezTo>
                    <a:cubicBezTo>
                      <a:pt x="32556" y="8818"/>
                      <a:pt x="32678" y="8818"/>
                      <a:pt x="32800" y="8818"/>
                    </a:cubicBezTo>
                    <a:cubicBezTo>
                      <a:pt x="34295" y="8818"/>
                      <a:pt x="35789" y="8769"/>
                      <a:pt x="37276" y="8649"/>
                    </a:cubicBezTo>
                    <a:lnTo>
                      <a:pt x="37276" y="8649"/>
                    </a:lnTo>
                    <a:cubicBezTo>
                      <a:pt x="36677" y="8663"/>
                      <a:pt x="36079" y="8671"/>
                      <a:pt x="35480" y="8671"/>
                    </a:cubicBezTo>
                    <a:cubicBezTo>
                      <a:pt x="23200" y="8671"/>
                      <a:pt x="10972" y="5580"/>
                      <a:pt x="36" y="2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63"/>
              <p:cNvSpPr/>
              <p:nvPr/>
            </p:nvSpPr>
            <p:spPr>
              <a:xfrm>
                <a:off x="-341225" y="2902350"/>
                <a:ext cx="151325" cy="125950"/>
              </a:xfrm>
              <a:custGeom>
                <a:avLst/>
                <a:gdLst/>
                <a:ahLst/>
                <a:cxnLst/>
                <a:rect l="l" t="t" r="r" b="b"/>
                <a:pathLst>
                  <a:path w="6053" h="5038" extrusionOk="0">
                    <a:moveTo>
                      <a:pt x="0" y="1"/>
                    </a:moveTo>
                    <a:cubicBezTo>
                      <a:pt x="1833" y="1888"/>
                      <a:pt x="3863" y="3576"/>
                      <a:pt x="6053" y="5037"/>
                    </a:cubicBezTo>
                    <a:cubicBezTo>
                      <a:pt x="4220" y="3148"/>
                      <a:pt x="2192" y="1460"/>
                      <a:pt x="0" y="1"/>
                    </a:cubicBezTo>
                    <a:close/>
                  </a:path>
                </a:pathLst>
              </a:custGeom>
              <a:solidFill>
                <a:srgbClr val="DC7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63"/>
              <p:cNvSpPr/>
              <p:nvPr/>
            </p:nvSpPr>
            <p:spPr>
              <a:xfrm>
                <a:off x="383775" y="3209475"/>
                <a:ext cx="78125" cy="101350"/>
              </a:xfrm>
              <a:custGeom>
                <a:avLst/>
                <a:gdLst/>
                <a:ahLst/>
                <a:cxnLst/>
                <a:rect l="l" t="t" r="r" b="b"/>
                <a:pathLst>
                  <a:path w="3125" h="4054" extrusionOk="0">
                    <a:moveTo>
                      <a:pt x="3055" y="0"/>
                    </a:moveTo>
                    <a:cubicBezTo>
                      <a:pt x="2540" y="1721"/>
                      <a:pt x="1336" y="2899"/>
                      <a:pt x="1" y="4053"/>
                    </a:cubicBezTo>
                    <a:cubicBezTo>
                      <a:pt x="1639" y="3416"/>
                      <a:pt x="3124" y="1859"/>
                      <a:pt x="3055"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63"/>
              <p:cNvSpPr/>
              <p:nvPr/>
            </p:nvSpPr>
            <p:spPr>
              <a:xfrm>
                <a:off x="1177800" y="3394450"/>
                <a:ext cx="191925" cy="337350"/>
              </a:xfrm>
              <a:custGeom>
                <a:avLst/>
                <a:gdLst/>
                <a:ahLst/>
                <a:cxnLst/>
                <a:rect l="l" t="t" r="r" b="b"/>
                <a:pathLst>
                  <a:path w="7677" h="13494" extrusionOk="0">
                    <a:moveTo>
                      <a:pt x="1721" y="1"/>
                    </a:moveTo>
                    <a:cubicBezTo>
                      <a:pt x="1079" y="1"/>
                      <a:pt x="885" y="640"/>
                      <a:pt x="465" y="1276"/>
                    </a:cubicBezTo>
                    <a:cubicBezTo>
                      <a:pt x="126" y="1790"/>
                      <a:pt x="0" y="2383"/>
                      <a:pt x="355" y="3009"/>
                    </a:cubicBezTo>
                    <a:cubicBezTo>
                      <a:pt x="917" y="4012"/>
                      <a:pt x="1427" y="5046"/>
                      <a:pt x="1959" y="6064"/>
                    </a:cubicBezTo>
                    <a:cubicBezTo>
                      <a:pt x="5422" y="12698"/>
                      <a:pt x="3342" y="8240"/>
                      <a:pt x="5936" y="13154"/>
                    </a:cubicBezTo>
                    <a:cubicBezTo>
                      <a:pt x="6059" y="13386"/>
                      <a:pt x="6194" y="13493"/>
                      <a:pt x="6333" y="13493"/>
                    </a:cubicBezTo>
                    <a:cubicBezTo>
                      <a:pt x="6967" y="13493"/>
                      <a:pt x="7676" y="11272"/>
                      <a:pt x="7598" y="8528"/>
                    </a:cubicBezTo>
                    <a:cubicBezTo>
                      <a:pt x="7527" y="5977"/>
                      <a:pt x="6546" y="3232"/>
                      <a:pt x="4540" y="1615"/>
                    </a:cubicBezTo>
                    <a:cubicBezTo>
                      <a:pt x="3062" y="424"/>
                      <a:pt x="2244" y="1"/>
                      <a:pt x="1721" y="1"/>
                    </a:cubicBez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63"/>
              <p:cNvSpPr/>
              <p:nvPr/>
            </p:nvSpPr>
            <p:spPr>
              <a:xfrm>
                <a:off x="-271800" y="1657000"/>
                <a:ext cx="432575" cy="744500"/>
              </a:xfrm>
              <a:custGeom>
                <a:avLst/>
                <a:gdLst/>
                <a:ahLst/>
                <a:cxnLst/>
                <a:rect l="l" t="t" r="r" b="b"/>
                <a:pathLst>
                  <a:path w="17303" h="29780" extrusionOk="0">
                    <a:moveTo>
                      <a:pt x="4583" y="1"/>
                    </a:moveTo>
                    <a:cubicBezTo>
                      <a:pt x="2841" y="1"/>
                      <a:pt x="41" y="490"/>
                      <a:pt x="16" y="2190"/>
                    </a:cubicBezTo>
                    <a:cubicBezTo>
                      <a:pt x="1" y="3111"/>
                      <a:pt x="5790" y="6103"/>
                      <a:pt x="7281" y="8740"/>
                    </a:cubicBezTo>
                    <a:cubicBezTo>
                      <a:pt x="8922" y="11645"/>
                      <a:pt x="10785" y="13822"/>
                      <a:pt x="10867" y="17955"/>
                    </a:cubicBezTo>
                    <a:cubicBezTo>
                      <a:pt x="10608" y="24249"/>
                      <a:pt x="7592" y="27100"/>
                      <a:pt x="7175" y="29608"/>
                    </a:cubicBezTo>
                    <a:cubicBezTo>
                      <a:pt x="7307" y="29732"/>
                      <a:pt x="7491" y="29779"/>
                      <a:pt x="7697" y="29779"/>
                    </a:cubicBezTo>
                    <a:cubicBezTo>
                      <a:pt x="8181" y="29779"/>
                      <a:pt x="8784" y="29519"/>
                      <a:pt x="9097" y="29396"/>
                    </a:cubicBezTo>
                    <a:cubicBezTo>
                      <a:pt x="10245" y="28946"/>
                      <a:pt x="11319" y="28281"/>
                      <a:pt x="12305" y="27544"/>
                    </a:cubicBezTo>
                    <a:cubicBezTo>
                      <a:pt x="14125" y="26180"/>
                      <a:pt x="16265" y="24117"/>
                      <a:pt x="16604" y="21748"/>
                    </a:cubicBezTo>
                    <a:cubicBezTo>
                      <a:pt x="17303" y="16844"/>
                      <a:pt x="14101" y="15534"/>
                      <a:pt x="13401" y="11275"/>
                    </a:cubicBezTo>
                    <a:cubicBezTo>
                      <a:pt x="12940" y="8467"/>
                      <a:pt x="12979" y="5742"/>
                      <a:pt x="11114" y="3413"/>
                    </a:cubicBezTo>
                    <a:cubicBezTo>
                      <a:pt x="9745" y="1706"/>
                      <a:pt x="7696" y="385"/>
                      <a:pt x="5489" y="56"/>
                    </a:cubicBezTo>
                    <a:cubicBezTo>
                      <a:pt x="5254" y="21"/>
                      <a:pt x="4941" y="1"/>
                      <a:pt x="4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63"/>
              <p:cNvSpPr/>
              <p:nvPr/>
            </p:nvSpPr>
            <p:spPr>
              <a:xfrm>
                <a:off x="44575" y="2078575"/>
                <a:ext cx="83725" cy="204925"/>
              </a:xfrm>
              <a:custGeom>
                <a:avLst/>
                <a:gdLst/>
                <a:ahLst/>
                <a:cxnLst/>
                <a:rect l="l" t="t" r="r" b="b"/>
                <a:pathLst>
                  <a:path w="3349" h="8197" extrusionOk="0">
                    <a:moveTo>
                      <a:pt x="1582" y="0"/>
                    </a:moveTo>
                    <a:lnTo>
                      <a:pt x="1582" y="0"/>
                    </a:lnTo>
                    <a:cubicBezTo>
                      <a:pt x="2760" y="2773"/>
                      <a:pt x="1798" y="5934"/>
                      <a:pt x="0" y="8197"/>
                    </a:cubicBezTo>
                    <a:cubicBezTo>
                      <a:pt x="2281" y="6338"/>
                      <a:pt x="3348" y="2542"/>
                      <a:pt x="15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63"/>
              <p:cNvSpPr/>
              <p:nvPr/>
            </p:nvSpPr>
            <p:spPr>
              <a:xfrm>
                <a:off x="-586475" y="1751325"/>
                <a:ext cx="626625" cy="691075"/>
              </a:xfrm>
              <a:custGeom>
                <a:avLst/>
                <a:gdLst/>
                <a:ahLst/>
                <a:cxnLst/>
                <a:rect l="l" t="t" r="r" b="b"/>
                <a:pathLst>
                  <a:path w="25065" h="27643" extrusionOk="0">
                    <a:moveTo>
                      <a:pt x="12026" y="1"/>
                    </a:moveTo>
                    <a:cubicBezTo>
                      <a:pt x="11413" y="1"/>
                      <a:pt x="10791" y="64"/>
                      <a:pt x="10165" y="196"/>
                    </a:cubicBezTo>
                    <a:cubicBezTo>
                      <a:pt x="4008" y="1491"/>
                      <a:pt x="1" y="8246"/>
                      <a:pt x="1308" y="15773"/>
                    </a:cubicBezTo>
                    <a:cubicBezTo>
                      <a:pt x="2537" y="22843"/>
                      <a:pt x="8764" y="27642"/>
                      <a:pt x="14702" y="27642"/>
                    </a:cubicBezTo>
                    <a:cubicBezTo>
                      <a:pt x="15084" y="27642"/>
                      <a:pt x="15466" y="27622"/>
                      <a:pt x="15845" y="27582"/>
                    </a:cubicBezTo>
                    <a:cubicBezTo>
                      <a:pt x="22853" y="26834"/>
                      <a:pt x="25065" y="19400"/>
                      <a:pt x="23757" y="11873"/>
                    </a:cubicBezTo>
                    <a:cubicBezTo>
                      <a:pt x="22633" y="5403"/>
                      <a:pt x="17697" y="1"/>
                      <a:pt x="12026" y="1"/>
                    </a:cubicBez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63"/>
              <p:cNvSpPr/>
              <p:nvPr/>
            </p:nvSpPr>
            <p:spPr>
              <a:xfrm>
                <a:off x="-111625" y="1989100"/>
                <a:ext cx="73425" cy="41750"/>
              </a:xfrm>
              <a:custGeom>
                <a:avLst/>
                <a:gdLst/>
                <a:ahLst/>
                <a:cxnLst/>
                <a:rect l="l" t="t" r="r" b="b"/>
                <a:pathLst>
                  <a:path w="2937" h="1670" extrusionOk="0">
                    <a:moveTo>
                      <a:pt x="1430" y="0"/>
                    </a:moveTo>
                    <a:cubicBezTo>
                      <a:pt x="706" y="0"/>
                      <a:pt x="0" y="297"/>
                      <a:pt x="53" y="890"/>
                    </a:cubicBezTo>
                    <a:cubicBezTo>
                      <a:pt x="98" y="1398"/>
                      <a:pt x="861" y="1670"/>
                      <a:pt x="1590" y="1670"/>
                    </a:cubicBezTo>
                    <a:cubicBezTo>
                      <a:pt x="2269" y="1670"/>
                      <a:pt x="2917" y="1434"/>
                      <a:pt x="2926" y="933"/>
                    </a:cubicBezTo>
                    <a:cubicBezTo>
                      <a:pt x="2937" y="312"/>
                      <a:pt x="2173" y="0"/>
                      <a:pt x="14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63"/>
              <p:cNvSpPr/>
              <p:nvPr/>
            </p:nvSpPr>
            <p:spPr>
              <a:xfrm>
                <a:off x="-323675" y="2010775"/>
                <a:ext cx="79725" cy="43475"/>
              </a:xfrm>
              <a:custGeom>
                <a:avLst/>
                <a:gdLst/>
                <a:ahLst/>
                <a:cxnLst/>
                <a:rect l="l" t="t" r="r" b="b"/>
                <a:pathLst>
                  <a:path w="3189" h="1739" extrusionOk="0">
                    <a:moveTo>
                      <a:pt x="1959" y="1"/>
                    </a:moveTo>
                    <a:cubicBezTo>
                      <a:pt x="1068" y="1"/>
                      <a:pt x="1" y="537"/>
                      <a:pt x="243" y="1257"/>
                    </a:cubicBezTo>
                    <a:cubicBezTo>
                      <a:pt x="355" y="1593"/>
                      <a:pt x="779" y="1738"/>
                      <a:pt x="1264" y="1738"/>
                    </a:cubicBezTo>
                    <a:cubicBezTo>
                      <a:pt x="2128" y="1738"/>
                      <a:pt x="3189" y="1281"/>
                      <a:pt x="3046" y="633"/>
                    </a:cubicBezTo>
                    <a:cubicBezTo>
                      <a:pt x="2949" y="187"/>
                      <a:pt x="2484" y="1"/>
                      <a:pt x="1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63"/>
              <p:cNvSpPr/>
              <p:nvPr/>
            </p:nvSpPr>
            <p:spPr>
              <a:xfrm>
                <a:off x="-301900" y="2090600"/>
                <a:ext cx="62575" cy="28975"/>
              </a:xfrm>
              <a:custGeom>
                <a:avLst/>
                <a:gdLst/>
                <a:ahLst/>
                <a:cxnLst/>
                <a:rect l="l" t="t" r="r" b="b"/>
                <a:pathLst>
                  <a:path w="2503" h="1159" extrusionOk="0">
                    <a:moveTo>
                      <a:pt x="1276" y="1"/>
                    </a:moveTo>
                    <a:cubicBezTo>
                      <a:pt x="768" y="1"/>
                      <a:pt x="291" y="279"/>
                      <a:pt x="72" y="853"/>
                    </a:cubicBezTo>
                    <a:cubicBezTo>
                      <a:pt x="0" y="1016"/>
                      <a:pt x="147" y="1159"/>
                      <a:pt x="291" y="1159"/>
                    </a:cubicBezTo>
                    <a:cubicBezTo>
                      <a:pt x="354" y="1159"/>
                      <a:pt x="417" y="1131"/>
                      <a:pt x="461" y="1065"/>
                    </a:cubicBezTo>
                    <a:cubicBezTo>
                      <a:pt x="610" y="844"/>
                      <a:pt x="857" y="617"/>
                      <a:pt x="1129" y="596"/>
                    </a:cubicBezTo>
                    <a:cubicBezTo>
                      <a:pt x="1155" y="593"/>
                      <a:pt x="1181" y="592"/>
                      <a:pt x="1206" y="592"/>
                    </a:cubicBezTo>
                    <a:cubicBezTo>
                      <a:pt x="1467" y="592"/>
                      <a:pt x="1721" y="716"/>
                      <a:pt x="1959" y="842"/>
                    </a:cubicBezTo>
                    <a:cubicBezTo>
                      <a:pt x="2006" y="866"/>
                      <a:pt x="2051" y="877"/>
                      <a:pt x="2094" y="877"/>
                    </a:cubicBezTo>
                    <a:cubicBezTo>
                      <a:pt x="2344" y="877"/>
                      <a:pt x="2503" y="511"/>
                      <a:pt x="2245" y="347"/>
                    </a:cubicBezTo>
                    <a:cubicBezTo>
                      <a:pt x="1949" y="118"/>
                      <a:pt x="1606" y="1"/>
                      <a:pt x="1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63"/>
              <p:cNvSpPr/>
              <p:nvPr/>
            </p:nvSpPr>
            <p:spPr>
              <a:xfrm>
                <a:off x="-94775" y="2068625"/>
                <a:ext cx="62550" cy="28975"/>
              </a:xfrm>
              <a:custGeom>
                <a:avLst/>
                <a:gdLst/>
                <a:ahLst/>
                <a:cxnLst/>
                <a:rect l="l" t="t" r="r" b="b"/>
                <a:pathLst>
                  <a:path w="2502" h="1159" extrusionOk="0">
                    <a:moveTo>
                      <a:pt x="1275" y="0"/>
                    </a:moveTo>
                    <a:cubicBezTo>
                      <a:pt x="767" y="0"/>
                      <a:pt x="291" y="279"/>
                      <a:pt x="73" y="854"/>
                    </a:cubicBezTo>
                    <a:cubicBezTo>
                      <a:pt x="1" y="1016"/>
                      <a:pt x="147" y="1158"/>
                      <a:pt x="291" y="1158"/>
                    </a:cubicBezTo>
                    <a:cubicBezTo>
                      <a:pt x="355" y="1158"/>
                      <a:pt x="418" y="1130"/>
                      <a:pt x="462" y="1064"/>
                    </a:cubicBezTo>
                    <a:cubicBezTo>
                      <a:pt x="609" y="843"/>
                      <a:pt x="857" y="616"/>
                      <a:pt x="1128" y="595"/>
                    </a:cubicBezTo>
                    <a:cubicBezTo>
                      <a:pt x="1153" y="592"/>
                      <a:pt x="1179" y="591"/>
                      <a:pt x="1204" y="591"/>
                    </a:cubicBezTo>
                    <a:cubicBezTo>
                      <a:pt x="1465" y="591"/>
                      <a:pt x="1719" y="715"/>
                      <a:pt x="1958" y="843"/>
                    </a:cubicBezTo>
                    <a:cubicBezTo>
                      <a:pt x="2004" y="867"/>
                      <a:pt x="2049" y="878"/>
                      <a:pt x="2091" y="878"/>
                    </a:cubicBezTo>
                    <a:cubicBezTo>
                      <a:pt x="2342" y="878"/>
                      <a:pt x="2502" y="511"/>
                      <a:pt x="2243" y="346"/>
                    </a:cubicBezTo>
                    <a:cubicBezTo>
                      <a:pt x="1947" y="117"/>
                      <a:pt x="160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63"/>
              <p:cNvSpPr/>
              <p:nvPr/>
            </p:nvSpPr>
            <p:spPr>
              <a:xfrm>
                <a:off x="-209650" y="2229275"/>
                <a:ext cx="105300" cy="38600"/>
              </a:xfrm>
              <a:custGeom>
                <a:avLst/>
                <a:gdLst/>
                <a:ahLst/>
                <a:cxnLst/>
                <a:rect l="l" t="t" r="r" b="b"/>
                <a:pathLst>
                  <a:path w="4212" h="1544" extrusionOk="0">
                    <a:moveTo>
                      <a:pt x="1" y="1"/>
                    </a:moveTo>
                    <a:lnTo>
                      <a:pt x="1" y="1"/>
                    </a:lnTo>
                    <a:cubicBezTo>
                      <a:pt x="583" y="966"/>
                      <a:pt x="1721" y="1544"/>
                      <a:pt x="2843" y="1544"/>
                    </a:cubicBezTo>
                    <a:cubicBezTo>
                      <a:pt x="3316" y="1544"/>
                      <a:pt x="3787" y="1441"/>
                      <a:pt x="4212" y="1222"/>
                    </a:cubicBezTo>
                    <a:lnTo>
                      <a:pt x="4212" y="1222"/>
                    </a:lnTo>
                    <a:cubicBezTo>
                      <a:pt x="4025" y="1238"/>
                      <a:pt x="3841" y="1246"/>
                      <a:pt x="3659" y="1246"/>
                    </a:cubicBezTo>
                    <a:cubicBezTo>
                      <a:pt x="2331" y="1246"/>
                      <a:pt x="1103" y="820"/>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63"/>
              <p:cNvSpPr/>
              <p:nvPr/>
            </p:nvSpPr>
            <p:spPr>
              <a:xfrm>
                <a:off x="-173500" y="2056125"/>
                <a:ext cx="52025" cy="133325"/>
              </a:xfrm>
              <a:custGeom>
                <a:avLst/>
                <a:gdLst/>
                <a:ahLst/>
                <a:cxnLst/>
                <a:rect l="l" t="t" r="r" b="b"/>
                <a:pathLst>
                  <a:path w="2081" h="5333" extrusionOk="0">
                    <a:moveTo>
                      <a:pt x="308" y="1"/>
                    </a:moveTo>
                    <a:lnTo>
                      <a:pt x="308" y="1"/>
                    </a:lnTo>
                    <a:cubicBezTo>
                      <a:pt x="524" y="1082"/>
                      <a:pt x="872" y="2109"/>
                      <a:pt x="1259" y="3129"/>
                    </a:cubicBezTo>
                    <a:cubicBezTo>
                      <a:pt x="1767" y="4350"/>
                      <a:pt x="1302" y="4575"/>
                      <a:pt x="358" y="5122"/>
                    </a:cubicBezTo>
                    <a:cubicBezTo>
                      <a:pt x="247" y="5193"/>
                      <a:pt x="126" y="5258"/>
                      <a:pt x="1" y="5327"/>
                    </a:cubicBezTo>
                    <a:cubicBezTo>
                      <a:pt x="40" y="5331"/>
                      <a:pt x="80" y="5333"/>
                      <a:pt x="119" y="5333"/>
                    </a:cubicBezTo>
                    <a:cubicBezTo>
                      <a:pt x="366" y="5333"/>
                      <a:pt x="615" y="5263"/>
                      <a:pt x="833" y="5202"/>
                    </a:cubicBezTo>
                    <a:cubicBezTo>
                      <a:pt x="1929" y="4860"/>
                      <a:pt x="2080" y="3946"/>
                      <a:pt x="1741" y="2967"/>
                    </a:cubicBezTo>
                    <a:cubicBezTo>
                      <a:pt x="1395" y="1914"/>
                      <a:pt x="989" y="889"/>
                      <a:pt x="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63"/>
              <p:cNvSpPr/>
              <p:nvPr/>
            </p:nvSpPr>
            <p:spPr>
              <a:xfrm>
                <a:off x="-467475" y="2161775"/>
                <a:ext cx="40400" cy="33875"/>
              </a:xfrm>
              <a:custGeom>
                <a:avLst/>
                <a:gdLst/>
                <a:ahLst/>
                <a:cxnLst/>
                <a:rect l="l" t="t" r="r" b="b"/>
                <a:pathLst>
                  <a:path w="1616" h="1355" extrusionOk="0">
                    <a:moveTo>
                      <a:pt x="1" y="1"/>
                    </a:moveTo>
                    <a:lnTo>
                      <a:pt x="1" y="1"/>
                    </a:lnTo>
                    <a:cubicBezTo>
                      <a:pt x="264" y="678"/>
                      <a:pt x="906" y="1205"/>
                      <a:pt x="1615" y="1354"/>
                    </a:cubicBezTo>
                    <a:cubicBezTo>
                      <a:pt x="1202" y="725"/>
                      <a:pt x="684" y="30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63"/>
              <p:cNvSpPr/>
              <p:nvPr/>
            </p:nvSpPr>
            <p:spPr>
              <a:xfrm>
                <a:off x="-1139900" y="1667500"/>
                <a:ext cx="1036025" cy="1872100"/>
              </a:xfrm>
              <a:custGeom>
                <a:avLst/>
                <a:gdLst/>
                <a:ahLst/>
                <a:cxnLst/>
                <a:rect l="l" t="t" r="r" b="b"/>
                <a:pathLst>
                  <a:path w="41441" h="74884" extrusionOk="0">
                    <a:moveTo>
                      <a:pt x="29708" y="0"/>
                    </a:moveTo>
                    <a:cubicBezTo>
                      <a:pt x="26175" y="0"/>
                      <a:pt x="22530" y="1453"/>
                      <a:pt x="19775" y="4507"/>
                    </a:cubicBezTo>
                    <a:cubicBezTo>
                      <a:pt x="16621" y="8002"/>
                      <a:pt x="15908" y="12541"/>
                      <a:pt x="16172" y="17096"/>
                    </a:cubicBezTo>
                    <a:cubicBezTo>
                      <a:pt x="16329" y="19783"/>
                      <a:pt x="15776" y="23174"/>
                      <a:pt x="15365" y="24618"/>
                    </a:cubicBezTo>
                    <a:cubicBezTo>
                      <a:pt x="14434" y="27891"/>
                      <a:pt x="13055" y="29158"/>
                      <a:pt x="12363" y="30012"/>
                    </a:cubicBezTo>
                    <a:cubicBezTo>
                      <a:pt x="9914" y="33038"/>
                      <a:pt x="7676" y="37739"/>
                      <a:pt x="7525" y="41859"/>
                    </a:cubicBezTo>
                    <a:cubicBezTo>
                      <a:pt x="7469" y="43359"/>
                      <a:pt x="8083" y="44568"/>
                      <a:pt x="7957" y="47395"/>
                    </a:cubicBezTo>
                    <a:cubicBezTo>
                      <a:pt x="7843" y="49989"/>
                      <a:pt x="7774" y="52172"/>
                      <a:pt x="6814" y="55717"/>
                    </a:cubicBezTo>
                    <a:cubicBezTo>
                      <a:pt x="5820" y="59390"/>
                      <a:pt x="3768" y="64247"/>
                      <a:pt x="491" y="66000"/>
                    </a:cubicBezTo>
                    <a:cubicBezTo>
                      <a:pt x="111" y="66206"/>
                      <a:pt x="0" y="66582"/>
                      <a:pt x="5" y="66962"/>
                    </a:cubicBezTo>
                    <a:cubicBezTo>
                      <a:pt x="9" y="67302"/>
                      <a:pt x="333" y="67388"/>
                      <a:pt x="599" y="67494"/>
                    </a:cubicBezTo>
                    <a:cubicBezTo>
                      <a:pt x="1056" y="67676"/>
                      <a:pt x="1577" y="67757"/>
                      <a:pt x="2135" y="67757"/>
                    </a:cubicBezTo>
                    <a:cubicBezTo>
                      <a:pt x="4510" y="67757"/>
                      <a:pt x="7537" y="66280"/>
                      <a:pt x="8950" y="64792"/>
                    </a:cubicBezTo>
                    <a:cubicBezTo>
                      <a:pt x="8991" y="64748"/>
                      <a:pt x="9026" y="64731"/>
                      <a:pt x="9052" y="64731"/>
                    </a:cubicBezTo>
                    <a:cubicBezTo>
                      <a:pt x="9098" y="64731"/>
                      <a:pt x="9111" y="64788"/>
                      <a:pt x="9071" y="64852"/>
                    </a:cubicBezTo>
                    <a:cubicBezTo>
                      <a:pt x="8937" y="65066"/>
                      <a:pt x="8999" y="65317"/>
                      <a:pt x="8939" y="65546"/>
                    </a:cubicBezTo>
                    <a:cubicBezTo>
                      <a:pt x="7004" y="72734"/>
                      <a:pt x="4871" y="72729"/>
                      <a:pt x="4453" y="73700"/>
                    </a:cubicBezTo>
                    <a:cubicBezTo>
                      <a:pt x="4322" y="74007"/>
                      <a:pt x="4337" y="74156"/>
                      <a:pt x="4600" y="74348"/>
                    </a:cubicBezTo>
                    <a:cubicBezTo>
                      <a:pt x="5012" y="74647"/>
                      <a:pt x="6572" y="74884"/>
                      <a:pt x="7673" y="74884"/>
                    </a:cubicBezTo>
                    <a:cubicBezTo>
                      <a:pt x="7849" y="74884"/>
                      <a:pt x="8013" y="74878"/>
                      <a:pt x="8158" y="74865"/>
                    </a:cubicBezTo>
                    <a:cubicBezTo>
                      <a:pt x="12620" y="74469"/>
                      <a:pt x="15757" y="71681"/>
                      <a:pt x="17536" y="67868"/>
                    </a:cubicBezTo>
                    <a:cubicBezTo>
                      <a:pt x="19016" y="64697"/>
                      <a:pt x="19414" y="61193"/>
                      <a:pt x="18969" y="57741"/>
                    </a:cubicBezTo>
                    <a:cubicBezTo>
                      <a:pt x="18128" y="51245"/>
                      <a:pt x="20586" y="44270"/>
                      <a:pt x="24721" y="39274"/>
                    </a:cubicBezTo>
                    <a:cubicBezTo>
                      <a:pt x="26195" y="37495"/>
                      <a:pt x="28761" y="36163"/>
                      <a:pt x="29920" y="34240"/>
                    </a:cubicBezTo>
                    <a:cubicBezTo>
                      <a:pt x="31329" y="31903"/>
                      <a:pt x="29749" y="26959"/>
                      <a:pt x="28512" y="24754"/>
                    </a:cubicBezTo>
                    <a:cubicBezTo>
                      <a:pt x="26900" y="21873"/>
                      <a:pt x="23063" y="20038"/>
                      <a:pt x="25899" y="18373"/>
                    </a:cubicBezTo>
                    <a:cubicBezTo>
                      <a:pt x="26649" y="17935"/>
                      <a:pt x="27892" y="18123"/>
                      <a:pt x="29381" y="17401"/>
                    </a:cubicBezTo>
                    <a:cubicBezTo>
                      <a:pt x="31031" y="16601"/>
                      <a:pt x="31286" y="15661"/>
                      <a:pt x="31485" y="14545"/>
                    </a:cubicBezTo>
                    <a:cubicBezTo>
                      <a:pt x="31740" y="13116"/>
                      <a:pt x="33365" y="12358"/>
                      <a:pt x="34887" y="12295"/>
                    </a:cubicBezTo>
                    <a:cubicBezTo>
                      <a:pt x="40812" y="12048"/>
                      <a:pt x="41441" y="6247"/>
                      <a:pt x="37883" y="2976"/>
                    </a:cubicBezTo>
                    <a:cubicBezTo>
                      <a:pt x="37155" y="2308"/>
                      <a:pt x="36307" y="1831"/>
                      <a:pt x="35436" y="1379"/>
                    </a:cubicBezTo>
                    <a:cubicBezTo>
                      <a:pt x="33685" y="469"/>
                      <a:pt x="31715" y="0"/>
                      <a:pt x="29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63"/>
              <p:cNvSpPr/>
              <p:nvPr/>
            </p:nvSpPr>
            <p:spPr>
              <a:xfrm>
                <a:off x="-942700" y="2147900"/>
                <a:ext cx="273950" cy="1042400"/>
              </a:xfrm>
              <a:custGeom>
                <a:avLst/>
                <a:gdLst/>
                <a:ahLst/>
                <a:cxnLst/>
                <a:rect l="l" t="t" r="r" b="b"/>
                <a:pathLst>
                  <a:path w="10958" h="41696" extrusionOk="0">
                    <a:moveTo>
                      <a:pt x="10653" y="0"/>
                    </a:moveTo>
                    <a:lnTo>
                      <a:pt x="10651" y="3"/>
                    </a:lnTo>
                    <a:cubicBezTo>
                      <a:pt x="10867" y="1831"/>
                      <a:pt x="10661" y="3677"/>
                      <a:pt x="10337" y="5474"/>
                    </a:cubicBezTo>
                    <a:cubicBezTo>
                      <a:pt x="10013" y="7270"/>
                      <a:pt x="9507" y="9047"/>
                      <a:pt x="8720" y="10694"/>
                    </a:cubicBezTo>
                    <a:cubicBezTo>
                      <a:pt x="7265" y="13811"/>
                      <a:pt x="4823" y="16442"/>
                      <a:pt x="3681" y="19727"/>
                    </a:cubicBezTo>
                    <a:cubicBezTo>
                      <a:pt x="3150" y="21262"/>
                      <a:pt x="2916" y="22911"/>
                      <a:pt x="2882" y="24528"/>
                    </a:cubicBezTo>
                    <a:cubicBezTo>
                      <a:pt x="2810" y="30315"/>
                      <a:pt x="4205" y="36960"/>
                      <a:pt x="0" y="41696"/>
                    </a:cubicBezTo>
                    <a:cubicBezTo>
                      <a:pt x="1276" y="40364"/>
                      <a:pt x="2177" y="38693"/>
                      <a:pt x="2696" y="36916"/>
                    </a:cubicBezTo>
                    <a:cubicBezTo>
                      <a:pt x="4105" y="31984"/>
                      <a:pt x="2702" y="26815"/>
                      <a:pt x="3537" y="21828"/>
                    </a:cubicBezTo>
                    <a:cubicBezTo>
                      <a:pt x="3589" y="21608"/>
                      <a:pt x="3710" y="21050"/>
                      <a:pt x="3761" y="20834"/>
                    </a:cubicBezTo>
                    <a:cubicBezTo>
                      <a:pt x="4676" y="17140"/>
                      <a:pt x="7438" y="14323"/>
                      <a:pt x="9003" y="10826"/>
                    </a:cubicBezTo>
                    <a:cubicBezTo>
                      <a:pt x="9764" y="9142"/>
                      <a:pt x="10248" y="7328"/>
                      <a:pt x="10534" y="5508"/>
                    </a:cubicBezTo>
                    <a:cubicBezTo>
                      <a:pt x="10795" y="3688"/>
                      <a:pt x="10958" y="1823"/>
                      <a:pt x="106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63"/>
              <p:cNvSpPr/>
              <p:nvPr/>
            </p:nvSpPr>
            <p:spPr>
              <a:xfrm>
                <a:off x="-615825" y="1726900"/>
                <a:ext cx="336050" cy="125200"/>
              </a:xfrm>
              <a:custGeom>
                <a:avLst/>
                <a:gdLst/>
                <a:ahLst/>
                <a:cxnLst/>
                <a:rect l="l" t="t" r="r" b="b"/>
                <a:pathLst>
                  <a:path w="13442" h="5008" extrusionOk="0">
                    <a:moveTo>
                      <a:pt x="13429" y="1521"/>
                    </a:moveTo>
                    <a:lnTo>
                      <a:pt x="13429" y="1521"/>
                    </a:lnTo>
                    <a:cubicBezTo>
                      <a:pt x="13433" y="1524"/>
                      <a:pt x="13436" y="1527"/>
                      <a:pt x="13440" y="1530"/>
                    </a:cubicBezTo>
                    <a:lnTo>
                      <a:pt x="13442" y="1530"/>
                    </a:lnTo>
                    <a:cubicBezTo>
                      <a:pt x="13438" y="1527"/>
                      <a:pt x="13434" y="1524"/>
                      <a:pt x="13429" y="1521"/>
                    </a:cubicBezTo>
                    <a:close/>
                    <a:moveTo>
                      <a:pt x="9127" y="0"/>
                    </a:moveTo>
                    <a:cubicBezTo>
                      <a:pt x="5675" y="0"/>
                      <a:pt x="2078" y="2356"/>
                      <a:pt x="1" y="5008"/>
                    </a:cubicBezTo>
                    <a:lnTo>
                      <a:pt x="693" y="4357"/>
                    </a:lnTo>
                    <a:cubicBezTo>
                      <a:pt x="1099" y="3994"/>
                      <a:pt x="1724" y="3499"/>
                      <a:pt x="2158" y="3162"/>
                    </a:cubicBezTo>
                    <a:cubicBezTo>
                      <a:pt x="4227" y="1610"/>
                      <a:pt x="6894" y="344"/>
                      <a:pt x="9496" y="344"/>
                    </a:cubicBezTo>
                    <a:cubicBezTo>
                      <a:pt x="10856" y="344"/>
                      <a:pt x="12198" y="690"/>
                      <a:pt x="13429" y="1521"/>
                    </a:cubicBezTo>
                    <a:lnTo>
                      <a:pt x="13429" y="1521"/>
                    </a:lnTo>
                    <a:cubicBezTo>
                      <a:pt x="12116" y="450"/>
                      <a:pt x="10635" y="0"/>
                      <a:pt x="91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63"/>
              <p:cNvSpPr/>
              <p:nvPr/>
            </p:nvSpPr>
            <p:spPr>
              <a:xfrm>
                <a:off x="-891000" y="3115875"/>
                <a:ext cx="121725" cy="314050"/>
              </a:xfrm>
              <a:custGeom>
                <a:avLst/>
                <a:gdLst/>
                <a:ahLst/>
                <a:cxnLst/>
                <a:rect l="l" t="t" r="r" b="b"/>
                <a:pathLst>
                  <a:path w="4869" h="12562" extrusionOk="0">
                    <a:moveTo>
                      <a:pt x="4869" y="0"/>
                    </a:moveTo>
                    <a:lnTo>
                      <a:pt x="4869" y="0"/>
                    </a:lnTo>
                    <a:cubicBezTo>
                      <a:pt x="4264" y="3924"/>
                      <a:pt x="2986" y="7726"/>
                      <a:pt x="898" y="11111"/>
                    </a:cubicBezTo>
                    <a:cubicBezTo>
                      <a:pt x="647" y="11539"/>
                      <a:pt x="260" y="12149"/>
                      <a:pt x="1" y="12561"/>
                    </a:cubicBezTo>
                    <a:cubicBezTo>
                      <a:pt x="3003" y="9101"/>
                      <a:pt x="4767" y="4585"/>
                      <a:pt x="48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63"/>
              <p:cNvSpPr/>
              <p:nvPr/>
            </p:nvSpPr>
            <p:spPr>
              <a:xfrm>
                <a:off x="-266275" y="1696925"/>
                <a:ext cx="115075" cy="93300"/>
              </a:xfrm>
              <a:custGeom>
                <a:avLst/>
                <a:gdLst/>
                <a:ahLst/>
                <a:cxnLst/>
                <a:rect l="l" t="t" r="r" b="b"/>
                <a:pathLst>
                  <a:path w="4603" h="3732" extrusionOk="0">
                    <a:moveTo>
                      <a:pt x="0" y="1"/>
                    </a:moveTo>
                    <a:lnTo>
                      <a:pt x="0" y="1"/>
                    </a:lnTo>
                    <a:cubicBezTo>
                      <a:pt x="1905" y="721"/>
                      <a:pt x="3563" y="1966"/>
                      <a:pt x="4602" y="3732"/>
                    </a:cubicBezTo>
                    <a:cubicBezTo>
                      <a:pt x="4090" y="1682"/>
                      <a:pt x="2073" y="154"/>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63"/>
              <p:cNvSpPr/>
              <p:nvPr/>
            </p:nvSpPr>
            <p:spPr>
              <a:xfrm>
                <a:off x="-154900" y="1788950"/>
                <a:ext cx="84550" cy="182250"/>
              </a:xfrm>
              <a:custGeom>
                <a:avLst/>
                <a:gdLst/>
                <a:ahLst/>
                <a:cxnLst/>
                <a:rect l="l" t="t" r="r" b="b"/>
                <a:pathLst>
                  <a:path w="3382" h="7290" extrusionOk="0">
                    <a:moveTo>
                      <a:pt x="0" y="1"/>
                    </a:moveTo>
                    <a:lnTo>
                      <a:pt x="0" y="1"/>
                    </a:lnTo>
                    <a:cubicBezTo>
                      <a:pt x="353" y="489"/>
                      <a:pt x="835" y="1181"/>
                      <a:pt x="1140" y="1709"/>
                    </a:cubicBezTo>
                    <a:cubicBezTo>
                      <a:pt x="1259" y="1968"/>
                      <a:pt x="1477" y="2353"/>
                      <a:pt x="1557" y="2623"/>
                    </a:cubicBezTo>
                    <a:cubicBezTo>
                      <a:pt x="2205" y="4184"/>
                      <a:pt x="1896" y="5982"/>
                      <a:pt x="735" y="7290"/>
                    </a:cubicBezTo>
                    <a:cubicBezTo>
                      <a:pt x="3381" y="5290"/>
                      <a:pt x="2281" y="1799"/>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2255217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0-CARA-PENAPISAN-BERKB-DENGANRODA-KLOP-pptx-30-638.jpg">
            <a:extLst>
              <a:ext uri="{FF2B5EF4-FFF2-40B4-BE49-F238E27FC236}">
                <a16:creationId xmlns:a16="http://schemas.microsoft.com/office/drawing/2014/main" id="{2FE2E694-67B4-4556-88BC-E92BF6271D02}"/>
              </a:ext>
            </a:extLst>
          </p:cNvPr>
          <p:cNvPicPr>
            <a:picLocks noChangeAspect="1"/>
          </p:cNvPicPr>
          <p:nvPr/>
        </p:nvPicPr>
        <p:blipFill rotWithShape="1">
          <a:blip r:embed="rId2"/>
          <a:srcRect b="9702"/>
          <a:stretch/>
        </p:blipFill>
        <p:spPr>
          <a:xfrm>
            <a:off x="0" y="1"/>
            <a:ext cx="9144000" cy="5143500"/>
          </a:xfrm>
          <a:prstGeom prst="rect">
            <a:avLst/>
          </a:prstGeom>
        </p:spPr>
      </p:pic>
    </p:spTree>
    <p:extLst>
      <p:ext uri="{BB962C8B-B14F-4D97-AF65-F5344CB8AC3E}">
        <p14:creationId xmlns:p14="http://schemas.microsoft.com/office/powerpoint/2010/main" val="15169738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1-CARA-PENAPISAN-BERKB-DENGANRODA-KLOP-pptx-31-638.jpg">
            <a:extLst>
              <a:ext uri="{FF2B5EF4-FFF2-40B4-BE49-F238E27FC236}">
                <a16:creationId xmlns:a16="http://schemas.microsoft.com/office/drawing/2014/main" id="{2A36005D-67BE-478E-9165-073AD8D359D6}"/>
              </a:ext>
            </a:extLst>
          </p:cNvPr>
          <p:cNvPicPr>
            <a:picLocks noChangeAspect="1"/>
          </p:cNvPicPr>
          <p:nvPr/>
        </p:nvPicPr>
        <p:blipFill rotWithShape="1">
          <a:blip r:embed="rId2"/>
          <a:srcRect b="8676"/>
          <a:stretch/>
        </p:blipFill>
        <p:spPr>
          <a:xfrm>
            <a:off x="0" y="0"/>
            <a:ext cx="9144000" cy="5348612"/>
          </a:xfrm>
          <a:prstGeom prst="rect">
            <a:avLst/>
          </a:prstGeom>
        </p:spPr>
      </p:pic>
    </p:spTree>
    <p:extLst>
      <p:ext uri="{BB962C8B-B14F-4D97-AF65-F5344CB8AC3E}">
        <p14:creationId xmlns:p14="http://schemas.microsoft.com/office/powerpoint/2010/main" val="2518595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2-CARA-PENAPISAN-BERKB-DENGANRODA-KLOP-pptx-32-638.jpg">
            <a:extLst>
              <a:ext uri="{FF2B5EF4-FFF2-40B4-BE49-F238E27FC236}">
                <a16:creationId xmlns:a16="http://schemas.microsoft.com/office/drawing/2014/main" id="{8E0F4730-13DE-46CB-94D4-CC371C7905CA}"/>
              </a:ext>
            </a:extLst>
          </p:cNvPr>
          <p:cNvPicPr>
            <a:picLocks noChangeAspect="1"/>
          </p:cNvPicPr>
          <p:nvPr/>
        </p:nvPicPr>
        <p:blipFill rotWithShape="1">
          <a:blip r:embed="rId2"/>
          <a:srcRect b="13588"/>
          <a:stretch/>
        </p:blipFill>
        <p:spPr>
          <a:xfrm>
            <a:off x="0" y="0"/>
            <a:ext cx="9144000" cy="5143500"/>
          </a:xfrm>
          <a:prstGeom prst="rect">
            <a:avLst/>
          </a:prstGeom>
        </p:spPr>
      </p:pic>
    </p:spTree>
    <p:extLst>
      <p:ext uri="{BB962C8B-B14F-4D97-AF65-F5344CB8AC3E}">
        <p14:creationId xmlns:p14="http://schemas.microsoft.com/office/powerpoint/2010/main" val="31822783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3-CARA-PENAPISAN-BERKB-DENGANRODA-KLOP-pptx-33-638.jpg">
            <a:extLst>
              <a:ext uri="{FF2B5EF4-FFF2-40B4-BE49-F238E27FC236}">
                <a16:creationId xmlns:a16="http://schemas.microsoft.com/office/drawing/2014/main" id="{6E9D841A-2E9E-49EC-8278-4E939CF7AEEA}"/>
              </a:ext>
            </a:extLst>
          </p:cNvPr>
          <p:cNvPicPr>
            <a:picLocks noChangeAspect="1"/>
          </p:cNvPicPr>
          <p:nvPr/>
        </p:nvPicPr>
        <p:blipFill rotWithShape="1">
          <a:blip r:embed="rId2"/>
          <a:srcRect b="26172"/>
          <a:stretch/>
        </p:blipFill>
        <p:spPr>
          <a:xfrm>
            <a:off x="0" y="0"/>
            <a:ext cx="9144000" cy="5143500"/>
          </a:xfrm>
          <a:prstGeom prst="rect">
            <a:avLst/>
          </a:prstGeom>
        </p:spPr>
      </p:pic>
    </p:spTree>
    <p:extLst>
      <p:ext uri="{BB962C8B-B14F-4D97-AF65-F5344CB8AC3E}">
        <p14:creationId xmlns:p14="http://schemas.microsoft.com/office/powerpoint/2010/main" val="786824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4-CARA-PENAPISAN-BERKB-DENGANRODA-KLOP-pptx-34-638.jpg">
            <a:extLst>
              <a:ext uri="{FF2B5EF4-FFF2-40B4-BE49-F238E27FC236}">
                <a16:creationId xmlns:a16="http://schemas.microsoft.com/office/drawing/2014/main" id="{D3DA1698-52BA-41C1-B45D-4475A9056827}"/>
              </a:ext>
            </a:extLst>
          </p:cNvPr>
          <p:cNvPicPr>
            <a:picLocks noChangeAspect="1"/>
          </p:cNvPicPr>
          <p:nvPr/>
        </p:nvPicPr>
        <p:blipFill rotWithShape="1">
          <a:blip r:embed="rId2"/>
          <a:srcRect b="18349"/>
          <a:stretch/>
        </p:blipFill>
        <p:spPr>
          <a:xfrm>
            <a:off x="0" y="0"/>
            <a:ext cx="9144000" cy="5143500"/>
          </a:xfrm>
          <a:prstGeom prst="rect">
            <a:avLst/>
          </a:prstGeom>
        </p:spPr>
      </p:pic>
    </p:spTree>
    <p:extLst>
      <p:ext uri="{BB962C8B-B14F-4D97-AF65-F5344CB8AC3E}">
        <p14:creationId xmlns:p14="http://schemas.microsoft.com/office/powerpoint/2010/main" val="30955606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5-CARA-PENAPISAN-BERKB-DENGANRODA-KLOP-pptx-35-638.jpg">
            <a:extLst>
              <a:ext uri="{FF2B5EF4-FFF2-40B4-BE49-F238E27FC236}">
                <a16:creationId xmlns:a16="http://schemas.microsoft.com/office/drawing/2014/main" id="{8362CB6C-370A-46A0-A0E5-03A447194FB7}"/>
              </a:ext>
            </a:extLst>
          </p:cNvPr>
          <p:cNvPicPr>
            <a:picLocks noChangeAspect="1"/>
          </p:cNvPicPr>
          <p:nvPr/>
        </p:nvPicPr>
        <p:blipFill rotWithShape="1">
          <a:blip r:embed="rId2"/>
          <a:srcRect b="22256"/>
          <a:stretch/>
        </p:blipFill>
        <p:spPr>
          <a:xfrm>
            <a:off x="0" y="0"/>
            <a:ext cx="9144000" cy="5143500"/>
          </a:xfrm>
          <a:prstGeom prst="rect">
            <a:avLst/>
          </a:prstGeom>
        </p:spPr>
      </p:pic>
    </p:spTree>
    <p:extLst>
      <p:ext uri="{BB962C8B-B14F-4D97-AF65-F5344CB8AC3E}">
        <p14:creationId xmlns:p14="http://schemas.microsoft.com/office/powerpoint/2010/main" val="17930103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6-CARA-PENAPISAN-BERKB-DENGANRODA-KLOP-pptx-36-638.jpg">
            <a:extLst>
              <a:ext uri="{FF2B5EF4-FFF2-40B4-BE49-F238E27FC236}">
                <a16:creationId xmlns:a16="http://schemas.microsoft.com/office/drawing/2014/main" id="{22BF32CD-72AD-415B-8CA4-9141DB8590DC}"/>
              </a:ext>
            </a:extLst>
          </p:cNvPr>
          <p:cNvPicPr>
            <a:picLocks noChangeAspect="1"/>
          </p:cNvPicPr>
          <p:nvPr/>
        </p:nvPicPr>
        <p:blipFill rotWithShape="1">
          <a:blip r:embed="rId2"/>
          <a:srcRect b="20964"/>
          <a:stretch/>
        </p:blipFill>
        <p:spPr>
          <a:xfrm>
            <a:off x="0" y="-1"/>
            <a:ext cx="9144000" cy="5143501"/>
          </a:xfrm>
          <a:prstGeom prst="rect">
            <a:avLst/>
          </a:prstGeom>
        </p:spPr>
      </p:pic>
    </p:spTree>
    <p:extLst>
      <p:ext uri="{BB962C8B-B14F-4D97-AF65-F5344CB8AC3E}">
        <p14:creationId xmlns:p14="http://schemas.microsoft.com/office/powerpoint/2010/main" val="5159481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7-CARA-PENAPISAN-BERKB-DENGANRODA-KLOP-pptx-37-638.jpg">
            <a:extLst>
              <a:ext uri="{FF2B5EF4-FFF2-40B4-BE49-F238E27FC236}">
                <a16:creationId xmlns:a16="http://schemas.microsoft.com/office/drawing/2014/main" id="{4B20D034-6561-42B0-8B8C-B26A0B330839}"/>
              </a:ext>
            </a:extLst>
          </p:cNvPr>
          <p:cNvPicPr>
            <a:picLocks noChangeAspect="1"/>
          </p:cNvPicPr>
          <p:nvPr/>
        </p:nvPicPr>
        <p:blipFill rotWithShape="1">
          <a:blip r:embed="rId2"/>
          <a:srcRect b="17545"/>
          <a:stretch/>
        </p:blipFill>
        <p:spPr>
          <a:xfrm>
            <a:off x="0" y="0"/>
            <a:ext cx="9144000" cy="5143500"/>
          </a:xfrm>
          <a:prstGeom prst="rect">
            <a:avLst/>
          </a:prstGeom>
        </p:spPr>
      </p:pic>
    </p:spTree>
    <p:extLst>
      <p:ext uri="{BB962C8B-B14F-4D97-AF65-F5344CB8AC3E}">
        <p14:creationId xmlns:p14="http://schemas.microsoft.com/office/powerpoint/2010/main" val="2079548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38"/>
          <p:cNvSpPr txBox="1">
            <a:spLocks noGrp="1"/>
          </p:cNvSpPr>
          <p:nvPr>
            <p:ph type="title"/>
          </p:nvPr>
        </p:nvSpPr>
        <p:spPr>
          <a:xfrm>
            <a:off x="3424046" y="278923"/>
            <a:ext cx="5555826" cy="53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D" dirty="0" err="1"/>
              <a:t>Penapisan</a:t>
            </a:r>
            <a:r>
              <a:rPr lang="en-ID" dirty="0"/>
              <a:t> </a:t>
            </a:r>
            <a:r>
              <a:rPr lang="en-ID" dirty="0" err="1"/>
              <a:t>Konseling</a:t>
            </a:r>
            <a:r>
              <a:rPr lang="en-ID" dirty="0"/>
              <a:t> </a:t>
            </a:r>
            <a:r>
              <a:rPr lang="pt-PT" dirty="0">
                <a:solidFill>
                  <a:schemeClr val="dk2"/>
                </a:solidFill>
              </a:rPr>
              <a:t>Kontrasepsi</a:t>
            </a:r>
          </a:p>
        </p:txBody>
      </p:sp>
      <p:sp>
        <p:nvSpPr>
          <p:cNvPr id="973" name="Google Shape;973;p38"/>
          <p:cNvSpPr txBox="1">
            <a:spLocks noGrp="1"/>
          </p:cNvSpPr>
          <p:nvPr>
            <p:ph type="subTitle" idx="1"/>
          </p:nvPr>
        </p:nvSpPr>
        <p:spPr>
          <a:xfrm>
            <a:off x="3806525" y="1808450"/>
            <a:ext cx="4582200" cy="1882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ID" dirty="0" err="1"/>
              <a:t>Penapisan</a:t>
            </a:r>
            <a:r>
              <a:rPr lang="en-ID" dirty="0"/>
              <a:t> </a:t>
            </a:r>
            <a:r>
              <a:rPr lang="en-ID" dirty="0" err="1"/>
              <a:t>merupakan</a:t>
            </a:r>
            <a:r>
              <a:rPr lang="en-ID" dirty="0"/>
              <a:t> </a:t>
            </a:r>
            <a:r>
              <a:rPr lang="en-ID" dirty="0" err="1"/>
              <a:t>upaya</a:t>
            </a:r>
            <a:r>
              <a:rPr lang="en-ID" dirty="0"/>
              <a:t> </a:t>
            </a:r>
            <a:r>
              <a:rPr lang="en-ID" dirty="0" err="1"/>
              <a:t>untuk</a:t>
            </a:r>
            <a:r>
              <a:rPr lang="en-ID" dirty="0"/>
              <a:t> </a:t>
            </a:r>
            <a:r>
              <a:rPr lang="en-ID" dirty="0" err="1"/>
              <a:t>melakukan</a:t>
            </a:r>
            <a:r>
              <a:rPr lang="en-ID" dirty="0"/>
              <a:t> </a:t>
            </a:r>
            <a:r>
              <a:rPr lang="en-ID" dirty="0" err="1"/>
              <a:t>telaah</a:t>
            </a:r>
            <a:r>
              <a:rPr lang="en-ID" dirty="0"/>
              <a:t> dan </a:t>
            </a:r>
            <a:r>
              <a:rPr lang="en-ID" dirty="0" err="1"/>
              <a:t>kajian</a:t>
            </a:r>
            <a:r>
              <a:rPr lang="en-ID" dirty="0"/>
              <a:t> </a:t>
            </a:r>
            <a:r>
              <a:rPr lang="en-ID" dirty="0" err="1"/>
              <a:t>tentang</a:t>
            </a:r>
            <a:r>
              <a:rPr lang="en-ID" dirty="0"/>
              <a:t> </a:t>
            </a:r>
            <a:r>
              <a:rPr lang="en-ID" dirty="0" err="1"/>
              <a:t>kondisi</a:t>
            </a:r>
            <a:r>
              <a:rPr lang="en-ID" dirty="0"/>
              <a:t> </a:t>
            </a:r>
            <a:r>
              <a:rPr lang="en-ID" dirty="0" err="1"/>
              <a:t>kesehatan</a:t>
            </a:r>
            <a:r>
              <a:rPr lang="en-ID" dirty="0"/>
              <a:t> </a:t>
            </a:r>
            <a:r>
              <a:rPr lang="en-ID" dirty="0" err="1"/>
              <a:t>klien</a:t>
            </a:r>
            <a:r>
              <a:rPr lang="en-ID" dirty="0"/>
              <a:t> </a:t>
            </a:r>
            <a:r>
              <a:rPr lang="en-ID" dirty="0" err="1"/>
              <a:t>dengan</a:t>
            </a:r>
            <a:r>
              <a:rPr lang="en-ID" dirty="0"/>
              <a:t> </a:t>
            </a:r>
            <a:r>
              <a:rPr lang="en-ID" dirty="0" err="1"/>
              <a:t>kesesuaian</a:t>
            </a:r>
            <a:r>
              <a:rPr lang="en-ID" dirty="0"/>
              <a:t> </a:t>
            </a:r>
            <a:r>
              <a:rPr lang="en-ID" dirty="0" err="1"/>
              <a:t>penggunaan</a:t>
            </a:r>
            <a:r>
              <a:rPr lang="en-ID" dirty="0"/>
              <a:t> </a:t>
            </a:r>
            <a:r>
              <a:rPr lang="en-ID" dirty="0" err="1"/>
              <a:t>metode</a:t>
            </a:r>
            <a:r>
              <a:rPr lang="en-ID" dirty="0"/>
              <a:t> </a:t>
            </a:r>
            <a:r>
              <a:rPr lang="en-ID" dirty="0" err="1"/>
              <a:t>kontrasepsi</a:t>
            </a:r>
            <a:r>
              <a:rPr lang="en-ID" dirty="0"/>
              <a:t> yang </a:t>
            </a:r>
            <a:r>
              <a:rPr lang="en-ID" dirty="0" err="1"/>
              <a:t>diinginkan</a:t>
            </a:r>
            <a:endParaRPr lang="en-ID" dirty="0"/>
          </a:p>
        </p:txBody>
      </p:sp>
      <p:grpSp>
        <p:nvGrpSpPr>
          <p:cNvPr id="974" name="Google Shape;974;p38"/>
          <p:cNvGrpSpPr/>
          <p:nvPr/>
        </p:nvGrpSpPr>
        <p:grpSpPr>
          <a:xfrm>
            <a:off x="518275" y="834575"/>
            <a:ext cx="3029525" cy="3569050"/>
            <a:chOff x="518275" y="834575"/>
            <a:chExt cx="3029525" cy="3569050"/>
          </a:xfrm>
        </p:grpSpPr>
        <p:sp>
          <p:nvSpPr>
            <p:cNvPr id="975" name="Google Shape;975;p38"/>
            <p:cNvSpPr/>
            <p:nvPr/>
          </p:nvSpPr>
          <p:spPr>
            <a:xfrm>
              <a:off x="627475" y="3410950"/>
              <a:ext cx="2863600" cy="992675"/>
            </a:xfrm>
            <a:custGeom>
              <a:avLst/>
              <a:gdLst/>
              <a:ahLst/>
              <a:cxnLst/>
              <a:rect l="l" t="t" r="r" b="b"/>
              <a:pathLst>
                <a:path w="114544" h="39707" extrusionOk="0">
                  <a:moveTo>
                    <a:pt x="50846" y="0"/>
                  </a:moveTo>
                  <a:cubicBezTo>
                    <a:pt x="36176" y="0"/>
                    <a:pt x="20336" y="4524"/>
                    <a:pt x="10747" y="11472"/>
                  </a:cubicBezTo>
                  <a:cubicBezTo>
                    <a:pt x="1" y="19257"/>
                    <a:pt x="2494" y="33145"/>
                    <a:pt x="16537" y="37931"/>
                  </a:cubicBezTo>
                  <a:cubicBezTo>
                    <a:pt x="20272" y="39204"/>
                    <a:pt x="23975" y="39707"/>
                    <a:pt x="27654" y="39707"/>
                  </a:cubicBezTo>
                  <a:cubicBezTo>
                    <a:pt x="37497" y="39707"/>
                    <a:pt x="47162" y="36107"/>
                    <a:pt x="56759" y="34019"/>
                  </a:cubicBezTo>
                  <a:cubicBezTo>
                    <a:pt x="57930" y="33764"/>
                    <a:pt x="59153" y="33652"/>
                    <a:pt x="60406" y="33652"/>
                  </a:cubicBezTo>
                  <a:cubicBezTo>
                    <a:pt x="65137" y="33652"/>
                    <a:pt x="70286" y="35249"/>
                    <a:pt x="74578" y="36787"/>
                  </a:cubicBezTo>
                  <a:cubicBezTo>
                    <a:pt x="79298" y="38478"/>
                    <a:pt x="84078" y="39425"/>
                    <a:pt x="89158" y="39425"/>
                  </a:cubicBezTo>
                  <a:cubicBezTo>
                    <a:pt x="89966" y="39425"/>
                    <a:pt x="90781" y="39401"/>
                    <a:pt x="91605" y="39353"/>
                  </a:cubicBezTo>
                  <a:cubicBezTo>
                    <a:pt x="103269" y="38666"/>
                    <a:pt x="114544" y="24234"/>
                    <a:pt x="101445" y="16759"/>
                  </a:cubicBezTo>
                  <a:cubicBezTo>
                    <a:pt x="99641" y="15729"/>
                    <a:pt x="97816" y="15555"/>
                    <a:pt x="95963" y="15555"/>
                  </a:cubicBezTo>
                  <a:cubicBezTo>
                    <a:pt x="95013" y="15555"/>
                    <a:pt x="94056" y="15601"/>
                    <a:pt x="93091" y="15601"/>
                  </a:cubicBezTo>
                  <a:cubicBezTo>
                    <a:pt x="92211" y="15601"/>
                    <a:pt x="91325" y="15563"/>
                    <a:pt x="90431" y="15417"/>
                  </a:cubicBezTo>
                  <a:cubicBezTo>
                    <a:pt x="84196" y="14404"/>
                    <a:pt x="80096" y="8867"/>
                    <a:pt x="75011" y="5718"/>
                  </a:cubicBezTo>
                  <a:cubicBezTo>
                    <a:pt x="68585" y="1739"/>
                    <a:pt x="59940" y="0"/>
                    <a:pt x="50846" y="0"/>
                  </a:cubicBezTo>
                  <a:close/>
                </a:path>
              </a:pathLst>
            </a:custGeom>
            <a:solidFill>
              <a:srgbClr val="FFFFFF">
                <a:alpha val="38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8"/>
            <p:cNvSpPr/>
            <p:nvPr/>
          </p:nvSpPr>
          <p:spPr>
            <a:xfrm>
              <a:off x="859000" y="1542600"/>
              <a:ext cx="2346925" cy="2062625"/>
            </a:xfrm>
            <a:custGeom>
              <a:avLst/>
              <a:gdLst/>
              <a:ahLst/>
              <a:cxnLst/>
              <a:rect l="l" t="t" r="r" b="b"/>
              <a:pathLst>
                <a:path w="93877" h="82505" extrusionOk="0">
                  <a:moveTo>
                    <a:pt x="43814" y="0"/>
                  </a:moveTo>
                  <a:cubicBezTo>
                    <a:pt x="42956" y="0"/>
                    <a:pt x="42167" y="208"/>
                    <a:pt x="41562" y="917"/>
                  </a:cubicBezTo>
                  <a:cubicBezTo>
                    <a:pt x="39584" y="3248"/>
                    <a:pt x="40699" y="7541"/>
                    <a:pt x="40183" y="8937"/>
                  </a:cubicBezTo>
                  <a:cubicBezTo>
                    <a:pt x="39793" y="9998"/>
                    <a:pt x="39098" y="10014"/>
                    <a:pt x="36542" y="11053"/>
                  </a:cubicBezTo>
                  <a:cubicBezTo>
                    <a:pt x="34425" y="11913"/>
                    <a:pt x="32329" y="12839"/>
                    <a:pt x="30383" y="13983"/>
                  </a:cubicBezTo>
                  <a:cubicBezTo>
                    <a:pt x="27996" y="15379"/>
                    <a:pt x="25833" y="17100"/>
                    <a:pt x="24123" y="19435"/>
                  </a:cubicBezTo>
                  <a:cubicBezTo>
                    <a:pt x="21969" y="22372"/>
                    <a:pt x="19032" y="37656"/>
                    <a:pt x="18225" y="43608"/>
                  </a:cubicBezTo>
                  <a:cubicBezTo>
                    <a:pt x="18208" y="43726"/>
                    <a:pt x="18193" y="43789"/>
                    <a:pt x="18156" y="43789"/>
                  </a:cubicBezTo>
                  <a:cubicBezTo>
                    <a:pt x="18130" y="43789"/>
                    <a:pt x="18094" y="43759"/>
                    <a:pt x="18040" y="43696"/>
                  </a:cubicBezTo>
                  <a:cubicBezTo>
                    <a:pt x="16122" y="41494"/>
                    <a:pt x="8895" y="33190"/>
                    <a:pt x="8830" y="33114"/>
                  </a:cubicBezTo>
                  <a:cubicBezTo>
                    <a:pt x="5866" y="29539"/>
                    <a:pt x="5220" y="28199"/>
                    <a:pt x="3940" y="28130"/>
                  </a:cubicBezTo>
                  <a:cubicBezTo>
                    <a:pt x="3739" y="28119"/>
                    <a:pt x="3544" y="28113"/>
                    <a:pt x="3355" y="28113"/>
                  </a:cubicBezTo>
                  <a:cubicBezTo>
                    <a:pt x="1952" y="28113"/>
                    <a:pt x="888" y="28455"/>
                    <a:pt x="300" y="29820"/>
                  </a:cubicBezTo>
                  <a:cubicBezTo>
                    <a:pt x="44" y="30427"/>
                    <a:pt x="1" y="31049"/>
                    <a:pt x="213" y="31694"/>
                  </a:cubicBezTo>
                  <a:cubicBezTo>
                    <a:pt x="1357" y="35130"/>
                    <a:pt x="13865" y="58797"/>
                    <a:pt x="20963" y="61633"/>
                  </a:cubicBezTo>
                  <a:cubicBezTo>
                    <a:pt x="21140" y="61703"/>
                    <a:pt x="21332" y="61735"/>
                    <a:pt x="21534" y="61735"/>
                  </a:cubicBezTo>
                  <a:cubicBezTo>
                    <a:pt x="22297" y="61735"/>
                    <a:pt x="23188" y="61276"/>
                    <a:pt x="23820" y="60715"/>
                  </a:cubicBezTo>
                  <a:cubicBezTo>
                    <a:pt x="27303" y="57600"/>
                    <a:pt x="29810" y="49716"/>
                    <a:pt x="30846" y="44797"/>
                  </a:cubicBezTo>
                  <a:cubicBezTo>
                    <a:pt x="30905" y="44540"/>
                    <a:pt x="30958" y="44288"/>
                    <a:pt x="31002" y="44043"/>
                  </a:cubicBezTo>
                  <a:cubicBezTo>
                    <a:pt x="31283" y="44434"/>
                    <a:pt x="31535" y="45310"/>
                    <a:pt x="31732" y="46233"/>
                  </a:cubicBezTo>
                  <a:cubicBezTo>
                    <a:pt x="31919" y="47103"/>
                    <a:pt x="32060" y="47984"/>
                    <a:pt x="32158" y="48869"/>
                  </a:cubicBezTo>
                  <a:cubicBezTo>
                    <a:pt x="32691" y="53909"/>
                    <a:pt x="31973" y="60028"/>
                    <a:pt x="30469" y="65402"/>
                  </a:cubicBezTo>
                  <a:cubicBezTo>
                    <a:pt x="30171" y="66448"/>
                    <a:pt x="29850" y="67463"/>
                    <a:pt x="29500" y="68435"/>
                  </a:cubicBezTo>
                  <a:cubicBezTo>
                    <a:pt x="29132" y="69474"/>
                    <a:pt x="28730" y="70462"/>
                    <a:pt x="28300" y="71381"/>
                  </a:cubicBezTo>
                  <a:cubicBezTo>
                    <a:pt x="28264" y="71474"/>
                    <a:pt x="28220" y="71557"/>
                    <a:pt x="28180" y="71646"/>
                  </a:cubicBezTo>
                  <a:cubicBezTo>
                    <a:pt x="28026" y="71963"/>
                    <a:pt x="28088" y="72199"/>
                    <a:pt x="28489" y="72601"/>
                  </a:cubicBezTo>
                  <a:cubicBezTo>
                    <a:pt x="28826" y="72930"/>
                    <a:pt x="29399" y="73368"/>
                    <a:pt x="30287" y="74061"/>
                  </a:cubicBezTo>
                  <a:cubicBezTo>
                    <a:pt x="33478" y="76557"/>
                    <a:pt x="39044" y="80156"/>
                    <a:pt x="43651" y="81748"/>
                  </a:cubicBezTo>
                  <a:cubicBezTo>
                    <a:pt x="44621" y="82089"/>
                    <a:pt x="45547" y="82337"/>
                    <a:pt x="46403" y="82468"/>
                  </a:cubicBezTo>
                  <a:cubicBezTo>
                    <a:pt x="46571" y="82493"/>
                    <a:pt x="46751" y="82505"/>
                    <a:pt x="46942" y="82505"/>
                  </a:cubicBezTo>
                  <a:cubicBezTo>
                    <a:pt x="47843" y="82505"/>
                    <a:pt x="48992" y="82235"/>
                    <a:pt x="50283" y="81777"/>
                  </a:cubicBezTo>
                  <a:cubicBezTo>
                    <a:pt x="55568" y="79899"/>
                    <a:pt x="63184" y="74895"/>
                    <a:pt x="65440" y="72612"/>
                  </a:cubicBezTo>
                  <a:cubicBezTo>
                    <a:pt x="65463" y="72589"/>
                    <a:pt x="65491" y="72560"/>
                    <a:pt x="65516" y="72532"/>
                  </a:cubicBezTo>
                  <a:cubicBezTo>
                    <a:pt x="65924" y="72106"/>
                    <a:pt x="65957" y="71987"/>
                    <a:pt x="65692" y="71369"/>
                  </a:cubicBezTo>
                  <a:cubicBezTo>
                    <a:pt x="65480" y="70870"/>
                    <a:pt x="65074" y="70049"/>
                    <a:pt x="64515" y="68482"/>
                  </a:cubicBezTo>
                  <a:cubicBezTo>
                    <a:pt x="64227" y="67672"/>
                    <a:pt x="63899" y="66666"/>
                    <a:pt x="63533" y="65396"/>
                  </a:cubicBezTo>
                  <a:cubicBezTo>
                    <a:pt x="63525" y="65369"/>
                    <a:pt x="63516" y="65337"/>
                    <a:pt x="63509" y="65309"/>
                  </a:cubicBezTo>
                  <a:cubicBezTo>
                    <a:pt x="61879" y="59611"/>
                    <a:pt x="60837" y="51634"/>
                    <a:pt x="62298" y="45968"/>
                  </a:cubicBezTo>
                  <a:cubicBezTo>
                    <a:pt x="62421" y="45506"/>
                    <a:pt x="62706" y="44391"/>
                    <a:pt x="62971" y="44041"/>
                  </a:cubicBezTo>
                  <a:cubicBezTo>
                    <a:pt x="63016" y="44318"/>
                    <a:pt x="63067" y="44619"/>
                    <a:pt x="63128" y="44947"/>
                  </a:cubicBezTo>
                  <a:cubicBezTo>
                    <a:pt x="64102" y="49951"/>
                    <a:pt x="67597" y="60449"/>
                    <a:pt x="71727" y="61622"/>
                  </a:cubicBezTo>
                  <a:cubicBezTo>
                    <a:pt x="71899" y="61670"/>
                    <a:pt x="72077" y="61694"/>
                    <a:pt x="72262" y="61694"/>
                  </a:cubicBezTo>
                  <a:cubicBezTo>
                    <a:pt x="77937" y="61694"/>
                    <a:pt x="89442" y="39276"/>
                    <a:pt x="91995" y="34519"/>
                  </a:cubicBezTo>
                  <a:cubicBezTo>
                    <a:pt x="92227" y="34075"/>
                    <a:pt x="93864" y="32376"/>
                    <a:pt x="93873" y="31201"/>
                  </a:cubicBezTo>
                  <a:cubicBezTo>
                    <a:pt x="93877" y="29953"/>
                    <a:pt x="93087" y="28071"/>
                    <a:pt x="91270" y="28071"/>
                  </a:cubicBezTo>
                  <a:cubicBezTo>
                    <a:pt x="91218" y="28071"/>
                    <a:pt x="91166" y="28072"/>
                    <a:pt x="91112" y="28076"/>
                  </a:cubicBezTo>
                  <a:cubicBezTo>
                    <a:pt x="88986" y="28199"/>
                    <a:pt x="89118" y="28300"/>
                    <a:pt x="88248" y="28966"/>
                  </a:cubicBezTo>
                  <a:cubicBezTo>
                    <a:pt x="87742" y="29359"/>
                    <a:pt x="76289" y="43512"/>
                    <a:pt x="75787" y="43785"/>
                  </a:cubicBezTo>
                  <a:cubicBezTo>
                    <a:pt x="75395" y="42710"/>
                    <a:pt x="75314" y="37839"/>
                    <a:pt x="72766" y="25965"/>
                  </a:cubicBezTo>
                  <a:cubicBezTo>
                    <a:pt x="72032" y="22550"/>
                    <a:pt x="70888" y="18749"/>
                    <a:pt x="67994" y="16514"/>
                  </a:cubicBezTo>
                  <a:cubicBezTo>
                    <a:pt x="64107" y="13512"/>
                    <a:pt x="60090" y="12068"/>
                    <a:pt x="55530" y="10286"/>
                  </a:cubicBezTo>
                  <a:cubicBezTo>
                    <a:pt x="54420" y="9857"/>
                    <a:pt x="54147" y="9800"/>
                    <a:pt x="53820" y="8983"/>
                  </a:cubicBezTo>
                  <a:cubicBezTo>
                    <a:pt x="53766" y="8834"/>
                    <a:pt x="53704" y="8665"/>
                    <a:pt x="53637" y="8461"/>
                  </a:cubicBezTo>
                  <a:cubicBezTo>
                    <a:pt x="53316" y="7487"/>
                    <a:pt x="53479" y="4035"/>
                    <a:pt x="53227" y="3036"/>
                  </a:cubicBezTo>
                  <a:cubicBezTo>
                    <a:pt x="53204" y="2935"/>
                    <a:pt x="53175" y="2844"/>
                    <a:pt x="53148" y="2751"/>
                  </a:cubicBezTo>
                  <a:cubicBezTo>
                    <a:pt x="52381" y="347"/>
                    <a:pt x="50267" y="472"/>
                    <a:pt x="47466" y="420"/>
                  </a:cubicBezTo>
                  <a:cubicBezTo>
                    <a:pt x="46321" y="399"/>
                    <a:pt x="45002" y="0"/>
                    <a:pt x="43814" y="0"/>
                  </a:cubicBezTo>
                  <a:close/>
                </a:path>
              </a:pathLst>
            </a:custGeom>
            <a:solidFill>
              <a:srgbClr val="FFA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8"/>
            <p:cNvSpPr/>
            <p:nvPr/>
          </p:nvSpPr>
          <p:spPr>
            <a:xfrm>
              <a:off x="2172300" y="1898325"/>
              <a:ext cx="147025" cy="22975"/>
            </a:xfrm>
            <a:custGeom>
              <a:avLst/>
              <a:gdLst/>
              <a:ahLst/>
              <a:cxnLst/>
              <a:rect l="l" t="t" r="r" b="b"/>
              <a:pathLst>
                <a:path w="5881" h="919" extrusionOk="0">
                  <a:moveTo>
                    <a:pt x="3" y="1"/>
                  </a:moveTo>
                  <a:lnTo>
                    <a:pt x="1" y="2"/>
                  </a:lnTo>
                  <a:cubicBezTo>
                    <a:pt x="3" y="3"/>
                    <a:pt x="6" y="3"/>
                    <a:pt x="8" y="3"/>
                  </a:cubicBezTo>
                  <a:lnTo>
                    <a:pt x="8" y="3"/>
                  </a:lnTo>
                  <a:cubicBezTo>
                    <a:pt x="6" y="2"/>
                    <a:pt x="5" y="1"/>
                    <a:pt x="3" y="1"/>
                  </a:cubicBezTo>
                  <a:close/>
                  <a:moveTo>
                    <a:pt x="8" y="3"/>
                  </a:moveTo>
                  <a:cubicBezTo>
                    <a:pt x="639" y="272"/>
                    <a:pt x="1292" y="491"/>
                    <a:pt x="1957" y="657"/>
                  </a:cubicBezTo>
                  <a:cubicBezTo>
                    <a:pt x="2751" y="845"/>
                    <a:pt x="3573" y="898"/>
                    <a:pt x="4383" y="916"/>
                  </a:cubicBezTo>
                  <a:cubicBezTo>
                    <a:pt x="4497" y="918"/>
                    <a:pt x="4611" y="919"/>
                    <a:pt x="4725" y="919"/>
                  </a:cubicBezTo>
                  <a:cubicBezTo>
                    <a:pt x="4984" y="919"/>
                    <a:pt x="5244" y="914"/>
                    <a:pt x="5503" y="900"/>
                  </a:cubicBezTo>
                  <a:cubicBezTo>
                    <a:pt x="5629" y="893"/>
                    <a:pt x="5754" y="884"/>
                    <a:pt x="5881" y="871"/>
                  </a:cubicBezTo>
                  <a:cubicBezTo>
                    <a:pt x="5636" y="809"/>
                    <a:pt x="5389" y="764"/>
                    <a:pt x="5145" y="719"/>
                  </a:cubicBezTo>
                  <a:cubicBezTo>
                    <a:pt x="4262" y="563"/>
                    <a:pt x="3366" y="483"/>
                    <a:pt x="2481" y="367"/>
                  </a:cubicBezTo>
                  <a:cubicBezTo>
                    <a:pt x="1655" y="253"/>
                    <a:pt x="847" y="63"/>
                    <a:pt x="8" y="3"/>
                  </a:cubicBezTo>
                  <a:close/>
                </a:path>
              </a:pathLst>
            </a:custGeom>
            <a:solidFill>
              <a:srgbClr val="DC7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8"/>
            <p:cNvSpPr/>
            <p:nvPr/>
          </p:nvSpPr>
          <p:spPr>
            <a:xfrm>
              <a:off x="1747925" y="1898375"/>
              <a:ext cx="147025" cy="22950"/>
            </a:xfrm>
            <a:custGeom>
              <a:avLst/>
              <a:gdLst/>
              <a:ahLst/>
              <a:cxnLst/>
              <a:rect l="l" t="t" r="r" b="b"/>
              <a:pathLst>
                <a:path w="5881" h="918" extrusionOk="0">
                  <a:moveTo>
                    <a:pt x="5878" y="0"/>
                  </a:moveTo>
                  <a:cubicBezTo>
                    <a:pt x="5878" y="0"/>
                    <a:pt x="5878" y="1"/>
                    <a:pt x="5878" y="1"/>
                  </a:cubicBezTo>
                  <a:lnTo>
                    <a:pt x="5878" y="1"/>
                  </a:lnTo>
                  <a:cubicBezTo>
                    <a:pt x="5879" y="1"/>
                    <a:pt x="5880" y="0"/>
                    <a:pt x="5880" y="0"/>
                  </a:cubicBezTo>
                  <a:close/>
                  <a:moveTo>
                    <a:pt x="5878" y="1"/>
                  </a:moveTo>
                  <a:lnTo>
                    <a:pt x="5878" y="1"/>
                  </a:lnTo>
                  <a:cubicBezTo>
                    <a:pt x="5038" y="61"/>
                    <a:pt x="4228" y="251"/>
                    <a:pt x="3400" y="365"/>
                  </a:cubicBezTo>
                  <a:cubicBezTo>
                    <a:pt x="2515" y="481"/>
                    <a:pt x="1622" y="561"/>
                    <a:pt x="737" y="717"/>
                  </a:cubicBezTo>
                  <a:cubicBezTo>
                    <a:pt x="492" y="762"/>
                    <a:pt x="245" y="807"/>
                    <a:pt x="1" y="869"/>
                  </a:cubicBezTo>
                  <a:cubicBezTo>
                    <a:pt x="128" y="882"/>
                    <a:pt x="253" y="891"/>
                    <a:pt x="376" y="898"/>
                  </a:cubicBezTo>
                  <a:cubicBezTo>
                    <a:pt x="635" y="912"/>
                    <a:pt x="893" y="918"/>
                    <a:pt x="1152" y="918"/>
                  </a:cubicBezTo>
                  <a:cubicBezTo>
                    <a:pt x="1267" y="918"/>
                    <a:pt x="1383" y="916"/>
                    <a:pt x="1498" y="914"/>
                  </a:cubicBezTo>
                  <a:cubicBezTo>
                    <a:pt x="2309" y="898"/>
                    <a:pt x="3130" y="843"/>
                    <a:pt x="3924" y="655"/>
                  </a:cubicBezTo>
                  <a:cubicBezTo>
                    <a:pt x="4591" y="488"/>
                    <a:pt x="5245" y="269"/>
                    <a:pt x="5878" y="1"/>
                  </a:cubicBezTo>
                  <a:close/>
                </a:path>
              </a:pathLst>
            </a:custGeom>
            <a:solidFill>
              <a:srgbClr val="DC7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8"/>
            <p:cNvSpPr/>
            <p:nvPr/>
          </p:nvSpPr>
          <p:spPr>
            <a:xfrm>
              <a:off x="1322550" y="2644925"/>
              <a:ext cx="91800" cy="112150"/>
            </a:xfrm>
            <a:custGeom>
              <a:avLst/>
              <a:gdLst/>
              <a:ahLst/>
              <a:cxnLst/>
              <a:rect l="l" t="t" r="r" b="b"/>
              <a:pathLst>
                <a:path w="3672" h="4486" extrusionOk="0">
                  <a:moveTo>
                    <a:pt x="0" y="1"/>
                  </a:moveTo>
                  <a:cubicBezTo>
                    <a:pt x="485" y="842"/>
                    <a:pt x="1074" y="1618"/>
                    <a:pt x="1681" y="2370"/>
                  </a:cubicBezTo>
                  <a:cubicBezTo>
                    <a:pt x="2298" y="3115"/>
                    <a:pt x="2943" y="3846"/>
                    <a:pt x="3672" y="4486"/>
                  </a:cubicBezTo>
                  <a:cubicBezTo>
                    <a:pt x="3190" y="3645"/>
                    <a:pt x="2600" y="2869"/>
                    <a:pt x="1991" y="2116"/>
                  </a:cubicBezTo>
                  <a:cubicBezTo>
                    <a:pt x="1373" y="1371"/>
                    <a:pt x="729" y="641"/>
                    <a:pt x="0" y="1"/>
                  </a:cubicBezTo>
                  <a:close/>
                </a:path>
              </a:pathLst>
            </a:custGeom>
            <a:solidFill>
              <a:srgbClr val="DC7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8"/>
            <p:cNvSpPr/>
            <p:nvPr/>
          </p:nvSpPr>
          <p:spPr>
            <a:xfrm>
              <a:off x="2653750" y="2644575"/>
              <a:ext cx="90600" cy="113200"/>
            </a:xfrm>
            <a:custGeom>
              <a:avLst/>
              <a:gdLst/>
              <a:ahLst/>
              <a:cxnLst/>
              <a:rect l="l" t="t" r="r" b="b"/>
              <a:pathLst>
                <a:path w="3624" h="4528" extrusionOk="0">
                  <a:moveTo>
                    <a:pt x="3623" y="0"/>
                  </a:moveTo>
                  <a:lnTo>
                    <a:pt x="3623" y="0"/>
                  </a:lnTo>
                  <a:cubicBezTo>
                    <a:pt x="3252" y="316"/>
                    <a:pt x="2909" y="662"/>
                    <a:pt x="2574" y="1014"/>
                  </a:cubicBezTo>
                  <a:cubicBezTo>
                    <a:pt x="1747" y="1900"/>
                    <a:pt x="985" y="2850"/>
                    <a:pt x="353" y="3885"/>
                  </a:cubicBezTo>
                  <a:cubicBezTo>
                    <a:pt x="227" y="4096"/>
                    <a:pt x="108" y="4306"/>
                    <a:pt x="1" y="4527"/>
                  </a:cubicBezTo>
                  <a:cubicBezTo>
                    <a:pt x="351" y="4188"/>
                    <a:pt x="675" y="3827"/>
                    <a:pt x="996" y="3465"/>
                  </a:cubicBezTo>
                  <a:cubicBezTo>
                    <a:pt x="1943" y="2368"/>
                    <a:pt x="2878" y="1249"/>
                    <a:pt x="3623" y="0"/>
                  </a:cubicBezTo>
                  <a:close/>
                </a:path>
              </a:pathLst>
            </a:custGeom>
            <a:solidFill>
              <a:srgbClr val="DC7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8"/>
            <p:cNvSpPr/>
            <p:nvPr/>
          </p:nvSpPr>
          <p:spPr>
            <a:xfrm>
              <a:off x="1996575" y="1611375"/>
              <a:ext cx="208000" cy="155900"/>
            </a:xfrm>
            <a:custGeom>
              <a:avLst/>
              <a:gdLst/>
              <a:ahLst/>
              <a:cxnLst/>
              <a:rect l="l" t="t" r="r" b="b"/>
              <a:pathLst>
                <a:path w="8320" h="6236" extrusionOk="0">
                  <a:moveTo>
                    <a:pt x="7645" y="0"/>
                  </a:moveTo>
                  <a:cubicBezTo>
                    <a:pt x="5795" y="301"/>
                    <a:pt x="3014" y="780"/>
                    <a:pt x="1350" y="959"/>
                  </a:cubicBezTo>
                  <a:cubicBezTo>
                    <a:pt x="1168" y="972"/>
                    <a:pt x="1" y="1072"/>
                    <a:pt x="1" y="1161"/>
                  </a:cubicBezTo>
                  <a:cubicBezTo>
                    <a:pt x="432" y="3304"/>
                    <a:pt x="2100" y="4687"/>
                    <a:pt x="3834" y="5434"/>
                  </a:cubicBezTo>
                  <a:cubicBezTo>
                    <a:pt x="5077" y="5971"/>
                    <a:pt x="6435" y="6235"/>
                    <a:pt x="7785" y="6235"/>
                  </a:cubicBezTo>
                  <a:cubicBezTo>
                    <a:pt x="7798" y="6235"/>
                    <a:pt x="7812" y="6235"/>
                    <a:pt x="7826" y="6235"/>
                  </a:cubicBezTo>
                  <a:cubicBezTo>
                    <a:pt x="7982" y="6235"/>
                    <a:pt x="8147" y="6235"/>
                    <a:pt x="8319" y="6232"/>
                  </a:cubicBezTo>
                  <a:cubicBezTo>
                    <a:pt x="8263" y="6083"/>
                    <a:pt x="8203" y="5914"/>
                    <a:pt x="8134" y="5711"/>
                  </a:cubicBezTo>
                  <a:cubicBezTo>
                    <a:pt x="7813" y="4736"/>
                    <a:pt x="7978" y="1284"/>
                    <a:pt x="7726" y="285"/>
                  </a:cubicBezTo>
                  <a:cubicBezTo>
                    <a:pt x="7701" y="185"/>
                    <a:pt x="7674" y="93"/>
                    <a:pt x="7645" y="0"/>
                  </a:cubicBezTo>
                  <a:close/>
                </a:path>
              </a:pathLst>
            </a:custGeom>
            <a:solidFill>
              <a:srgbClr val="DC7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8"/>
            <p:cNvSpPr/>
            <p:nvPr/>
          </p:nvSpPr>
          <p:spPr>
            <a:xfrm>
              <a:off x="2376875" y="1889300"/>
              <a:ext cx="68600" cy="366450"/>
            </a:xfrm>
            <a:custGeom>
              <a:avLst/>
              <a:gdLst/>
              <a:ahLst/>
              <a:cxnLst/>
              <a:rect l="l" t="t" r="r" b="b"/>
              <a:pathLst>
                <a:path w="2744" h="14658" extrusionOk="0">
                  <a:moveTo>
                    <a:pt x="2743" y="1"/>
                  </a:moveTo>
                  <a:cubicBezTo>
                    <a:pt x="1800" y="4803"/>
                    <a:pt x="762" y="9826"/>
                    <a:pt x="0" y="14657"/>
                  </a:cubicBezTo>
                  <a:cubicBezTo>
                    <a:pt x="1318" y="9862"/>
                    <a:pt x="2330" y="4961"/>
                    <a:pt x="2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8"/>
            <p:cNvSpPr/>
            <p:nvPr/>
          </p:nvSpPr>
          <p:spPr>
            <a:xfrm>
              <a:off x="1618250" y="1890025"/>
              <a:ext cx="68650" cy="366400"/>
            </a:xfrm>
            <a:custGeom>
              <a:avLst/>
              <a:gdLst/>
              <a:ahLst/>
              <a:cxnLst/>
              <a:rect l="l" t="t" r="r" b="b"/>
              <a:pathLst>
                <a:path w="2746" h="14656" extrusionOk="0">
                  <a:moveTo>
                    <a:pt x="1" y="1"/>
                  </a:moveTo>
                  <a:lnTo>
                    <a:pt x="1" y="1"/>
                  </a:lnTo>
                  <a:cubicBezTo>
                    <a:pt x="642" y="4932"/>
                    <a:pt x="1560" y="9826"/>
                    <a:pt x="2746" y="14655"/>
                  </a:cubicBezTo>
                  <a:cubicBezTo>
                    <a:pt x="2102" y="9724"/>
                    <a:pt x="1185" y="483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8"/>
            <p:cNvSpPr/>
            <p:nvPr/>
          </p:nvSpPr>
          <p:spPr>
            <a:xfrm>
              <a:off x="1535525" y="2213575"/>
              <a:ext cx="985375" cy="1105800"/>
            </a:xfrm>
            <a:custGeom>
              <a:avLst/>
              <a:gdLst/>
              <a:ahLst/>
              <a:cxnLst/>
              <a:rect l="l" t="t" r="r" b="b"/>
              <a:pathLst>
                <a:path w="39415" h="44232" extrusionOk="0">
                  <a:moveTo>
                    <a:pt x="5950" y="0"/>
                  </a:moveTo>
                  <a:cubicBezTo>
                    <a:pt x="5745" y="0"/>
                    <a:pt x="5546" y="89"/>
                    <a:pt x="5369" y="261"/>
                  </a:cubicBezTo>
                  <a:cubicBezTo>
                    <a:pt x="2681" y="2890"/>
                    <a:pt x="750" y="10242"/>
                    <a:pt x="3516" y="17053"/>
                  </a:cubicBezTo>
                  <a:cubicBezTo>
                    <a:pt x="3692" y="17492"/>
                    <a:pt x="3821" y="18009"/>
                    <a:pt x="3908" y="18589"/>
                  </a:cubicBezTo>
                  <a:cubicBezTo>
                    <a:pt x="4479" y="22402"/>
                    <a:pt x="3253" y="28816"/>
                    <a:pt x="2633" y="31869"/>
                  </a:cubicBezTo>
                  <a:cubicBezTo>
                    <a:pt x="973" y="40086"/>
                    <a:pt x="1" y="40251"/>
                    <a:pt x="811" y="40757"/>
                  </a:cubicBezTo>
                  <a:cubicBezTo>
                    <a:pt x="3250" y="42289"/>
                    <a:pt x="6419" y="42809"/>
                    <a:pt x="9209" y="43291"/>
                  </a:cubicBezTo>
                  <a:cubicBezTo>
                    <a:pt x="12781" y="43906"/>
                    <a:pt x="16396" y="44232"/>
                    <a:pt x="20012" y="44232"/>
                  </a:cubicBezTo>
                  <a:cubicBezTo>
                    <a:pt x="22086" y="44232"/>
                    <a:pt x="24159" y="44125"/>
                    <a:pt x="26224" y="43904"/>
                  </a:cubicBezTo>
                  <a:cubicBezTo>
                    <a:pt x="28208" y="43688"/>
                    <a:pt x="30516" y="43492"/>
                    <a:pt x="32757" y="43068"/>
                  </a:cubicBezTo>
                  <a:cubicBezTo>
                    <a:pt x="35007" y="42639"/>
                    <a:pt x="37190" y="41980"/>
                    <a:pt x="38910" y="40831"/>
                  </a:cubicBezTo>
                  <a:cubicBezTo>
                    <a:pt x="39396" y="40506"/>
                    <a:pt x="39414" y="40479"/>
                    <a:pt x="39262" y="39917"/>
                  </a:cubicBezTo>
                  <a:cubicBezTo>
                    <a:pt x="37782" y="34462"/>
                    <a:pt x="34261" y="21617"/>
                    <a:pt x="36579" y="16446"/>
                  </a:cubicBezTo>
                  <a:cubicBezTo>
                    <a:pt x="38455" y="12252"/>
                    <a:pt x="37958" y="3545"/>
                    <a:pt x="34484" y="268"/>
                  </a:cubicBezTo>
                  <a:cubicBezTo>
                    <a:pt x="34293" y="87"/>
                    <a:pt x="34131" y="3"/>
                    <a:pt x="33956" y="3"/>
                  </a:cubicBezTo>
                  <a:cubicBezTo>
                    <a:pt x="33440" y="3"/>
                    <a:pt x="32810" y="722"/>
                    <a:pt x="30962" y="1770"/>
                  </a:cubicBezTo>
                  <a:cubicBezTo>
                    <a:pt x="28221" y="3322"/>
                    <a:pt x="25887" y="4337"/>
                    <a:pt x="22506" y="5046"/>
                  </a:cubicBezTo>
                  <a:cubicBezTo>
                    <a:pt x="21761" y="5202"/>
                    <a:pt x="20976" y="5274"/>
                    <a:pt x="20168" y="5274"/>
                  </a:cubicBezTo>
                  <a:cubicBezTo>
                    <a:pt x="15471" y="5274"/>
                    <a:pt x="9953" y="2831"/>
                    <a:pt x="6462" y="190"/>
                  </a:cubicBezTo>
                  <a:cubicBezTo>
                    <a:pt x="6296" y="63"/>
                    <a:pt x="6121" y="0"/>
                    <a:pt x="5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8"/>
            <p:cNvSpPr/>
            <p:nvPr/>
          </p:nvSpPr>
          <p:spPr>
            <a:xfrm>
              <a:off x="1592100" y="3164725"/>
              <a:ext cx="881300" cy="88525"/>
            </a:xfrm>
            <a:custGeom>
              <a:avLst/>
              <a:gdLst/>
              <a:ahLst/>
              <a:cxnLst/>
              <a:rect l="l" t="t" r="r" b="b"/>
              <a:pathLst>
                <a:path w="35252" h="3541" extrusionOk="0">
                  <a:moveTo>
                    <a:pt x="1" y="0"/>
                  </a:moveTo>
                  <a:cubicBezTo>
                    <a:pt x="2173" y="1131"/>
                    <a:pt x="4522" y="1920"/>
                    <a:pt x="6910" y="2462"/>
                  </a:cubicBezTo>
                  <a:cubicBezTo>
                    <a:pt x="7829" y="2669"/>
                    <a:pt x="8761" y="2841"/>
                    <a:pt x="9693" y="2981"/>
                  </a:cubicBezTo>
                  <a:cubicBezTo>
                    <a:pt x="11932" y="3314"/>
                    <a:pt x="14196" y="3472"/>
                    <a:pt x="16459" y="3523"/>
                  </a:cubicBezTo>
                  <a:cubicBezTo>
                    <a:pt x="16895" y="3535"/>
                    <a:pt x="17331" y="3541"/>
                    <a:pt x="17767" y="3541"/>
                  </a:cubicBezTo>
                  <a:cubicBezTo>
                    <a:pt x="23742" y="3541"/>
                    <a:pt x="29736" y="2416"/>
                    <a:pt x="35251" y="123"/>
                  </a:cubicBezTo>
                  <a:lnTo>
                    <a:pt x="35251" y="123"/>
                  </a:lnTo>
                  <a:cubicBezTo>
                    <a:pt x="29675" y="2102"/>
                    <a:pt x="23782" y="3142"/>
                    <a:pt x="17870" y="3142"/>
                  </a:cubicBezTo>
                  <a:cubicBezTo>
                    <a:pt x="17590" y="3142"/>
                    <a:pt x="17310" y="3140"/>
                    <a:pt x="17030" y="3135"/>
                  </a:cubicBezTo>
                  <a:cubicBezTo>
                    <a:pt x="15718" y="3117"/>
                    <a:pt x="14405" y="3070"/>
                    <a:pt x="13096" y="2981"/>
                  </a:cubicBezTo>
                  <a:cubicBezTo>
                    <a:pt x="11227" y="2854"/>
                    <a:pt x="9361" y="2638"/>
                    <a:pt x="7519" y="2297"/>
                  </a:cubicBezTo>
                  <a:cubicBezTo>
                    <a:pt x="4936" y="1820"/>
                    <a:pt x="2403" y="108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8"/>
            <p:cNvSpPr/>
            <p:nvPr/>
          </p:nvSpPr>
          <p:spPr>
            <a:xfrm>
              <a:off x="1689150" y="2689525"/>
              <a:ext cx="236350" cy="36125"/>
            </a:xfrm>
            <a:custGeom>
              <a:avLst/>
              <a:gdLst/>
              <a:ahLst/>
              <a:cxnLst/>
              <a:rect l="l" t="t" r="r" b="b"/>
              <a:pathLst>
                <a:path w="9454" h="1445" extrusionOk="0">
                  <a:moveTo>
                    <a:pt x="0" y="1"/>
                  </a:moveTo>
                  <a:lnTo>
                    <a:pt x="0" y="1"/>
                  </a:lnTo>
                  <a:cubicBezTo>
                    <a:pt x="1153" y="1052"/>
                    <a:pt x="2666" y="1444"/>
                    <a:pt x="4219" y="1444"/>
                  </a:cubicBezTo>
                  <a:cubicBezTo>
                    <a:pt x="5627" y="1444"/>
                    <a:pt x="7068" y="1122"/>
                    <a:pt x="8302" y="677"/>
                  </a:cubicBezTo>
                  <a:cubicBezTo>
                    <a:pt x="8634" y="559"/>
                    <a:pt x="8980" y="416"/>
                    <a:pt x="9306" y="283"/>
                  </a:cubicBezTo>
                  <a:cubicBezTo>
                    <a:pt x="9354" y="263"/>
                    <a:pt x="9403" y="247"/>
                    <a:pt x="9453" y="236"/>
                  </a:cubicBezTo>
                  <a:cubicBezTo>
                    <a:pt x="9350" y="236"/>
                    <a:pt x="9248" y="265"/>
                    <a:pt x="9147" y="283"/>
                  </a:cubicBezTo>
                  <a:cubicBezTo>
                    <a:pt x="9045" y="305"/>
                    <a:pt x="8946" y="329"/>
                    <a:pt x="8846" y="350"/>
                  </a:cubicBezTo>
                  <a:cubicBezTo>
                    <a:pt x="7327" y="710"/>
                    <a:pt x="5692" y="1050"/>
                    <a:pt x="4095" y="1050"/>
                  </a:cubicBezTo>
                  <a:cubicBezTo>
                    <a:pt x="2664" y="1050"/>
                    <a:pt x="1262" y="777"/>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8"/>
            <p:cNvSpPr/>
            <p:nvPr/>
          </p:nvSpPr>
          <p:spPr>
            <a:xfrm>
              <a:off x="2141775" y="2689525"/>
              <a:ext cx="236350" cy="36325"/>
            </a:xfrm>
            <a:custGeom>
              <a:avLst/>
              <a:gdLst/>
              <a:ahLst/>
              <a:cxnLst/>
              <a:rect l="l" t="t" r="r" b="b"/>
              <a:pathLst>
                <a:path w="9454" h="1453" extrusionOk="0">
                  <a:moveTo>
                    <a:pt x="9453" y="1"/>
                  </a:moveTo>
                  <a:cubicBezTo>
                    <a:pt x="9451" y="2"/>
                    <a:pt x="9449" y="4"/>
                    <a:pt x="9447" y="6"/>
                  </a:cubicBezTo>
                  <a:lnTo>
                    <a:pt x="9447" y="6"/>
                  </a:lnTo>
                  <a:cubicBezTo>
                    <a:pt x="9449" y="5"/>
                    <a:pt x="9451" y="4"/>
                    <a:pt x="9453" y="2"/>
                  </a:cubicBezTo>
                  <a:lnTo>
                    <a:pt x="9453" y="1"/>
                  </a:lnTo>
                  <a:close/>
                  <a:moveTo>
                    <a:pt x="9447" y="6"/>
                  </a:moveTo>
                  <a:lnTo>
                    <a:pt x="9447" y="6"/>
                  </a:lnTo>
                  <a:cubicBezTo>
                    <a:pt x="8187" y="783"/>
                    <a:pt x="6787" y="1057"/>
                    <a:pt x="5357" y="1057"/>
                  </a:cubicBezTo>
                  <a:cubicBezTo>
                    <a:pt x="3760" y="1057"/>
                    <a:pt x="2126" y="716"/>
                    <a:pt x="607" y="350"/>
                  </a:cubicBezTo>
                  <a:cubicBezTo>
                    <a:pt x="508" y="327"/>
                    <a:pt x="408" y="300"/>
                    <a:pt x="306" y="282"/>
                  </a:cubicBezTo>
                  <a:cubicBezTo>
                    <a:pt x="205" y="263"/>
                    <a:pt x="103" y="236"/>
                    <a:pt x="0" y="236"/>
                  </a:cubicBezTo>
                  <a:cubicBezTo>
                    <a:pt x="51" y="247"/>
                    <a:pt x="100" y="263"/>
                    <a:pt x="147" y="282"/>
                  </a:cubicBezTo>
                  <a:cubicBezTo>
                    <a:pt x="473" y="414"/>
                    <a:pt x="819" y="559"/>
                    <a:pt x="1151" y="677"/>
                  </a:cubicBezTo>
                  <a:cubicBezTo>
                    <a:pt x="2388" y="1128"/>
                    <a:pt x="3827" y="1452"/>
                    <a:pt x="5234" y="1452"/>
                  </a:cubicBezTo>
                  <a:cubicBezTo>
                    <a:pt x="6782" y="1452"/>
                    <a:pt x="8291" y="1059"/>
                    <a:pt x="9447" y="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8"/>
            <p:cNvSpPr/>
            <p:nvPr/>
          </p:nvSpPr>
          <p:spPr>
            <a:xfrm>
              <a:off x="1657375" y="2280425"/>
              <a:ext cx="753600" cy="175900"/>
            </a:xfrm>
            <a:custGeom>
              <a:avLst/>
              <a:gdLst/>
              <a:ahLst/>
              <a:cxnLst/>
              <a:rect l="l" t="t" r="r" b="b"/>
              <a:pathLst>
                <a:path w="30144" h="7036" extrusionOk="0">
                  <a:moveTo>
                    <a:pt x="20712" y="4738"/>
                  </a:moveTo>
                  <a:cubicBezTo>
                    <a:pt x="20713" y="4738"/>
                    <a:pt x="20707" y="4746"/>
                    <a:pt x="20697" y="4759"/>
                  </a:cubicBezTo>
                  <a:lnTo>
                    <a:pt x="20697" y="4759"/>
                  </a:lnTo>
                  <a:cubicBezTo>
                    <a:pt x="20699" y="4755"/>
                    <a:pt x="20700" y="4752"/>
                    <a:pt x="20701" y="4749"/>
                  </a:cubicBezTo>
                  <a:cubicBezTo>
                    <a:pt x="20708" y="4741"/>
                    <a:pt x="20711" y="4738"/>
                    <a:pt x="20712" y="4738"/>
                  </a:cubicBezTo>
                  <a:close/>
                  <a:moveTo>
                    <a:pt x="9508" y="4886"/>
                  </a:moveTo>
                  <a:cubicBezTo>
                    <a:pt x="9508" y="4887"/>
                    <a:pt x="9508" y="4888"/>
                    <a:pt x="9508" y="4888"/>
                  </a:cubicBezTo>
                  <a:lnTo>
                    <a:pt x="9508" y="4888"/>
                  </a:lnTo>
                  <a:cubicBezTo>
                    <a:pt x="9508" y="4888"/>
                    <a:pt x="9508" y="4888"/>
                    <a:pt x="9508" y="4888"/>
                  </a:cubicBezTo>
                  <a:cubicBezTo>
                    <a:pt x="9508" y="4888"/>
                    <a:pt x="9508" y="4888"/>
                    <a:pt x="9508" y="4886"/>
                  </a:cubicBezTo>
                  <a:close/>
                  <a:moveTo>
                    <a:pt x="30144" y="0"/>
                  </a:moveTo>
                  <a:cubicBezTo>
                    <a:pt x="30089" y="196"/>
                    <a:pt x="30035" y="394"/>
                    <a:pt x="29966" y="584"/>
                  </a:cubicBezTo>
                  <a:cubicBezTo>
                    <a:pt x="29470" y="2004"/>
                    <a:pt x="28512" y="2855"/>
                    <a:pt x="27209" y="2855"/>
                  </a:cubicBezTo>
                  <a:cubicBezTo>
                    <a:pt x="26867" y="2855"/>
                    <a:pt x="26502" y="2796"/>
                    <a:pt x="26115" y="2674"/>
                  </a:cubicBezTo>
                  <a:lnTo>
                    <a:pt x="25974" y="2627"/>
                  </a:lnTo>
                  <a:lnTo>
                    <a:pt x="25829" y="2577"/>
                  </a:lnTo>
                  <a:cubicBezTo>
                    <a:pt x="25751" y="2548"/>
                    <a:pt x="25669" y="2526"/>
                    <a:pt x="25589" y="2510"/>
                  </a:cubicBezTo>
                  <a:cubicBezTo>
                    <a:pt x="25562" y="2505"/>
                    <a:pt x="25536" y="2502"/>
                    <a:pt x="25513" y="2502"/>
                  </a:cubicBezTo>
                  <a:cubicBezTo>
                    <a:pt x="25259" y="2502"/>
                    <a:pt x="25218" y="2765"/>
                    <a:pt x="25183" y="2983"/>
                  </a:cubicBezTo>
                  <a:cubicBezTo>
                    <a:pt x="25145" y="3198"/>
                    <a:pt x="25083" y="3411"/>
                    <a:pt x="25000" y="3615"/>
                  </a:cubicBezTo>
                  <a:cubicBezTo>
                    <a:pt x="24955" y="3728"/>
                    <a:pt x="24900" y="3837"/>
                    <a:pt x="24840" y="3944"/>
                  </a:cubicBezTo>
                  <a:lnTo>
                    <a:pt x="24822" y="3974"/>
                  </a:lnTo>
                  <a:lnTo>
                    <a:pt x="24802" y="4005"/>
                  </a:lnTo>
                  <a:lnTo>
                    <a:pt x="24764" y="4067"/>
                  </a:lnTo>
                  <a:cubicBezTo>
                    <a:pt x="24505" y="4478"/>
                    <a:pt x="24137" y="4808"/>
                    <a:pt x="23698" y="5019"/>
                  </a:cubicBezTo>
                  <a:cubicBezTo>
                    <a:pt x="23357" y="5179"/>
                    <a:pt x="22977" y="5264"/>
                    <a:pt x="22599" y="5264"/>
                  </a:cubicBezTo>
                  <a:cubicBezTo>
                    <a:pt x="22213" y="5264"/>
                    <a:pt x="21830" y="5175"/>
                    <a:pt x="21492" y="4986"/>
                  </a:cubicBezTo>
                  <a:cubicBezTo>
                    <a:pt x="21223" y="4834"/>
                    <a:pt x="20952" y="4663"/>
                    <a:pt x="20672" y="4531"/>
                  </a:cubicBezTo>
                  <a:cubicBezTo>
                    <a:pt x="20652" y="4522"/>
                    <a:pt x="20631" y="4513"/>
                    <a:pt x="20607" y="4506"/>
                  </a:cubicBezTo>
                  <a:cubicBezTo>
                    <a:pt x="20600" y="4504"/>
                    <a:pt x="20593" y="4502"/>
                    <a:pt x="20582" y="4500"/>
                  </a:cubicBezTo>
                  <a:cubicBezTo>
                    <a:pt x="20568" y="4497"/>
                    <a:pt x="20554" y="4495"/>
                    <a:pt x="20540" y="4495"/>
                  </a:cubicBezTo>
                  <a:cubicBezTo>
                    <a:pt x="20532" y="4495"/>
                    <a:pt x="20523" y="4496"/>
                    <a:pt x="20515" y="4497"/>
                  </a:cubicBezTo>
                  <a:cubicBezTo>
                    <a:pt x="20511" y="4495"/>
                    <a:pt x="20506" y="4494"/>
                    <a:pt x="20502" y="4494"/>
                  </a:cubicBezTo>
                  <a:cubicBezTo>
                    <a:pt x="20445" y="4494"/>
                    <a:pt x="20347" y="4625"/>
                    <a:pt x="20353" y="4625"/>
                  </a:cubicBezTo>
                  <a:cubicBezTo>
                    <a:pt x="20354" y="4625"/>
                    <a:pt x="20357" y="4622"/>
                    <a:pt x="20362" y="4616"/>
                  </a:cubicBezTo>
                  <a:lnTo>
                    <a:pt x="20362" y="4616"/>
                  </a:lnTo>
                  <a:cubicBezTo>
                    <a:pt x="19905" y="5753"/>
                    <a:pt x="18730" y="6642"/>
                    <a:pt x="17491" y="6642"/>
                  </a:cubicBezTo>
                  <a:cubicBezTo>
                    <a:pt x="17410" y="6642"/>
                    <a:pt x="17329" y="6638"/>
                    <a:pt x="17248" y="6630"/>
                  </a:cubicBezTo>
                  <a:cubicBezTo>
                    <a:pt x="16794" y="6585"/>
                    <a:pt x="16327" y="6389"/>
                    <a:pt x="15987" y="6083"/>
                  </a:cubicBezTo>
                  <a:cubicBezTo>
                    <a:pt x="15711" y="5808"/>
                    <a:pt x="15404" y="5434"/>
                    <a:pt x="15056" y="5434"/>
                  </a:cubicBezTo>
                  <a:cubicBezTo>
                    <a:pt x="14911" y="5434"/>
                    <a:pt x="14759" y="5499"/>
                    <a:pt x="14599" y="5662"/>
                  </a:cubicBezTo>
                  <a:cubicBezTo>
                    <a:pt x="14571" y="5691"/>
                    <a:pt x="14515" y="5751"/>
                    <a:pt x="14490" y="5780"/>
                  </a:cubicBezTo>
                  <a:cubicBezTo>
                    <a:pt x="14238" y="6074"/>
                    <a:pt x="13913" y="6252"/>
                    <a:pt x="13551" y="6377"/>
                  </a:cubicBezTo>
                  <a:cubicBezTo>
                    <a:pt x="13277" y="6471"/>
                    <a:pt x="12992" y="6529"/>
                    <a:pt x="12702" y="6551"/>
                  </a:cubicBezTo>
                  <a:cubicBezTo>
                    <a:pt x="12616" y="6557"/>
                    <a:pt x="12530" y="6560"/>
                    <a:pt x="12443" y="6560"/>
                  </a:cubicBezTo>
                  <a:cubicBezTo>
                    <a:pt x="12144" y="6560"/>
                    <a:pt x="11846" y="6522"/>
                    <a:pt x="11555" y="6447"/>
                  </a:cubicBezTo>
                  <a:cubicBezTo>
                    <a:pt x="11096" y="6333"/>
                    <a:pt x="10692" y="6061"/>
                    <a:pt x="10414" y="5677"/>
                  </a:cubicBezTo>
                  <a:cubicBezTo>
                    <a:pt x="10195" y="5387"/>
                    <a:pt x="10010" y="5026"/>
                    <a:pt x="9821" y="4709"/>
                  </a:cubicBezTo>
                  <a:cubicBezTo>
                    <a:pt x="9767" y="4622"/>
                    <a:pt x="9682" y="4553"/>
                    <a:pt x="9577" y="4542"/>
                  </a:cubicBezTo>
                  <a:cubicBezTo>
                    <a:pt x="9561" y="4540"/>
                    <a:pt x="9544" y="4539"/>
                    <a:pt x="9528" y="4539"/>
                  </a:cubicBezTo>
                  <a:cubicBezTo>
                    <a:pt x="9442" y="4539"/>
                    <a:pt x="9351" y="4564"/>
                    <a:pt x="9277" y="4585"/>
                  </a:cubicBezTo>
                  <a:cubicBezTo>
                    <a:pt x="8975" y="4672"/>
                    <a:pt x="8686" y="4845"/>
                    <a:pt x="8416" y="4977"/>
                  </a:cubicBezTo>
                  <a:cubicBezTo>
                    <a:pt x="8181" y="5097"/>
                    <a:pt x="7938" y="5180"/>
                    <a:pt x="7675" y="5200"/>
                  </a:cubicBezTo>
                  <a:cubicBezTo>
                    <a:pt x="7602" y="5207"/>
                    <a:pt x="7529" y="5210"/>
                    <a:pt x="7456" y="5210"/>
                  </a:cubicBezTo>
                  <a:cubicBezTo>
                    <a:pt x="6638" y="5210"/>
                    <a:pt x="5830" y="4789"/>
                    <a:pt x="5352" y="4127"/>
                  </a:cubicBezTo>
                  <a:cubicBezTo>
                    <a:pt x="5153" y="3851"/>
                    <a:pt x="5013" y="3537"/>
                    <a:pt x="4944" y="3206"/>
                  </a:cubicBezTo>
                  <a:cubicBezTo>
                    <a:pt x="4926" y="3106"/>
                    <a:pt x="4910" y="3006"/>
                    <a:pt x="4895" y="2907"/>
                  </a:cubicBezTo>
                  <a:cubicBezTo>
                    <a:pt x="4868" y="2749"/>
                    <a:pt x="4827" y="2526"/>
                    <a:pt x="4633" y="2493"/>
                  </a:cubicBezTo>
                  <a:cubicBezTo>
                    <a:pt x="4612" y="2490"/>
                    <a:pt x="4591" y="2489"/>
                    <a:pt x="4571" y="2489"/>
                  </a:cubicBezTo>
                  <a:cubicBezTo>
                    <a:pt x="4441" y="2489"/>
                    <a:pt x="4326" y="2545"/>
                    <a:pt x="4205" y="2586"/>
                  </a:cubicBezTo>
                  <a:cubicBezTo>
                    <a:pt x="3785" y="2760"/>
                    <a:pt x="3356" y="2850"/>
                    <a:pt x="2939" y="2850"/>
                  </a:cubicBezTo>
                  <a:cubicBezTo>
                    <a:pt x="2142" y="2850"/>
                    <a:pt x="1389" y="2522"/>
                    <a:pt x="831" y="1828"/>
                  </a:cubicBezTo>
                  <a:cubicBezTo>
                    <a:pt x="414" y="1313"/>
                    <a:pt x="162" y="686"/>
                    <a:pt x="2" y="47"/>
                  </a:cubicBezTo>
                  <a:lnTo>
                    <a:pt x="0" y="47"/>
                  </a:lnTo>
                  <a:cubicBezTo>
                    <a:pt x="125" y="689"/>
                    <a:pt x="348" y="1320"/>
                    <a:pt x="735" y="1853"/>
                  </a:cubicBezTo>
                  <a:cubicBezTo>
                    <a:pt x="1283" y="2617"/>
                    <a:pt x="2118" y="3036"/>
                    <a:pt x="3033" y="3036"/>
                  </a:cubicBezTo>
                  <a:cubicBezTo>
                    <a:pt x="3143" y="3036"/>
                    <a:pt x="3255" y="3029"/>
                    <a:pt x="3367" y="3017"/>
                  </a:cubicBezTo>
                  <a:cubicBezTo>
                    <a:pt x="3576" y="2994"/>
                    <a:pt x="3782" y="2952"/>
                    <a:pt x="3983" y="2890"/>
                  </a:cubicBezTo>
                  <a:cubicBezTo>
                    <a:pt x="4172" y="2838"/>
                    <a:pt x="4359" y="2749"/>
                    <a:pt x="4547" y="2718"/>
                  </a:cubicBezTo>
                  <a:cubicBezTo>
                    <a:pt x="4555" y="2717"/>
                    <a:pt x="4562" y="2717"/>
                    <a:pt x="4569" y="2717"/>
                  </a:cubicBezTo>
                  <a:cubicBezTo>
                    <a:pt x="4576" y="2717"/>
                    <a:pt x="4583" y="2717"/>
                    <a:pt x="4589" y="2718"/>
                  </a:cubicBezTo>
                  <a:cubicBezTo>
                    <a:pt x="4598" y="2722"/>
                    <a:pt x="4596" y="2722"/>
                    <a:pt x="4600" y="2723"/>
                  </a:cubicBezTo>
                  <a:cubicBezTo>
                    <a:pt x="4605" y="2733"/>
                    <a:pt x="4611" y="2742"/>
                    <a:pt x="4614" y="2751"/>
                  </a:cubicBezTo>
                  <a:cubicBezTo>
                    <a:pt x="4622" y="2769"/>
                    <a:pt x="4627" y="2787"/>
                    <a:pt x="4633" y="2805"/>
                  </a:cubicBezTo>
                  <a:cubicBezTo>
                    <a:pt x="4665" y="2946"/>
                    <a:pt x="4676" y="3104"/>
                    <a:pt x="4700" y="3249"/>
                  </a:cubicBezTo>
                  <a:cubicBezTo>
                    <a:pt x="4767" y="3621"/>
                    <a:pt x="4912" y="3974"/>
                    <a:pt x="5127" y="4284"/>
                  </a:cubicBezTo>
                  <a:cubicBezTo>
                    <a:pt x="5654" y="5050"/>
                    <a:pt x="6568" y="5536"/>
                    <a:pt x="7494" y="5536"/>
                  </a:cubicBezTo>
                  <a:cubicBezTo>
                    <a:pt x="7700" y="5536"/>
                    <a:pt x="7907" y="5512"/>
                    <a:pt x="8110" y="5461"/>
                  </a:cubicBezTo>
                  <a:cubicBezTo>
                    <a:pt x="8558" y="5341"/>
                    <a:pt x="8940" y="5050"/>
                    <a:pt x="9377" y="4926"/>
                  </a:cubicBezTo>
                  <a:cubicBezTo>
                    <a:pt x="9422" y="4911"/>
                    <a:pt x="9469" y="4902"/>
                    <a:pt x="9516" y="4898"/>
                  </a:cubicBezTo>
                  <a:lnTo>
                    <a:pt x="9516" y="4898"/>
                  </a:lnTo>
                  <a:lnTo>
                    <a:pt x="9520" y="4906"/>
                  </a:lnTo>
                  <a:cubicBezTo>
                    <a:pt x="9558" y="4968"/>
                    <a:pt x="9588" y="5031"/>
                    <a:pt x="9626" y="5098"/>
                  </a:cubicBezTo>
                  <a:cubicBezTo>
                    <a:pt x="9780" y="5363"/>
                    <a:pt x="9930" y="5650"/>
                    <a:pt x="10117" y="5900"/>
                  </a:cubicBezTo>
                  <a:cubicBezTo>
                    <a:pt x="10545" y="6495"/>
                    <a:pt x="11134" y="6797"/>
                    <a:pt x="11850" y="6902"/>
                  </a:cubicBezTo>
                  <a:cubicBezTo>
                    <a:pt x="12052" y="6935"/>
                    <a:pt x="12256" y="6952"/>
                    <a:pt x="12460" y="6952"/>
                  </a:cubicBezTo>
                  <a:cubicBezTo>
                    <a:pt x="12874" y="6952"/>
                    <a:pt x="13286" y="6884"/>
                    <a:pt x="13679" y="6752"/>
                  </a:cubicBezTo>
                  <a:cubicBezTo>
                    <a:pt x="13986" y="6643"/>
                    <a:pt x="14296" y="6498"/>
                    <a:pt x="14548" y="6281"/>
                  </a:cubicBezTo>
                  <a:cubicBezTo>
                    <a:pt x="14649" y="6192"/>
                    <a:pt x="14746" y="6096"/>
                    <a:pt x="14834" y="5994"/>
                  </a:cubicBezTo>
                  <a:cubicBezTo>
                    <a:pt x="14889" y="5936"/>
                    <a:pt x="14949" y="5873"/>
                    <a:pt x="15023" y="5840"/>
                  </a:cubicBezTo>
                  <a:cubicBezTo>
                    <a:pt x="15025" y="5838"/>
                    <a:pt x="15028" y="5836"/>
                    <a:pt x="15032" y="5836"/>
                  </a:cubicBezTo>
                  <a:cubicBezTo>
                    <a:pt x="15034" y="5836"/>
                    <a:pt x="15036" y="5835"/>
                    <a:pt x="15039" y="5835"/>
                  </a:cubicBezTo>
                  <a:cubicBezTo>
                    <a:pt x="15045" y="5833"/>
                    <a:pt x="15050" y="5833"/>
                    <a:pt x="15056" y="5833"/>
                  </a:cubicBezTo>
                  <a:cubicBezTo>
                    <a:pt x="15095" y="5833"/>
                    <a:pt x="15141" y="5858"/>
                    <a:pt x="15181" y="5882"/>
                  </a:cubicBezTo>
                  <a:cubicBezTo>
                    <a:pt x="15433" y="6038"/>
                    <a:pt x="15607" y="6301"/>
                    <a:pt x="15844" y="6484"/>
                  </a:cubicBezTo>
                  <a:cubicBezTo>
                    <a:pt x="16348" y="6867"/>
                    <a:pt x="16913" y="7035"/>
                    <a:pt x="17479" y="7035"/>
                  </a:cubicBezTo>
                  <a:cubicBezTo>
                    <a:pt x="18781" y="7035"/>
                    <a:pt x="20085" y="6141"/>
                    <a:pt x="20634" y="4912"/>
                  </a:cubicBezTo>
                  <a:lnTo>
                    <a:pt x="20634" y="4912"/>
                  </a:lnTo>
                  <a:cubicBezTo>
                    <a:pt x="20776" y="4982"/>
                    <a:pt x="20916" y="5065"/>
                    <a:pt x="21053" y="5140"/>
                  </a:cubicBezTo>
                  <a:cubicBezTo>
                    <a:pt x="21126" y="5178"/>
                    <a:pt x="21363" y="5320"/>
                    <a:pt x="21434" y="5349"/>
                  </a:cubicBezTo>
                  <a:cubicBezTo>
                    <a:pt x="21494" y="5376"/>
                    <a:pt x="21559" y="5405"/>
                    <a:pt x="21622" y="5427"/>
                  </a:cubicBezTo>
                  <a:cubicBezTo>
                    <a:pt x="21922" y="5540"/>
                    <a:pt x="22240" y="5594"/>
                    <a:pt x="22558" y="5594"/>
                  </a:cubicBezTo>
                  <a:cubicBezTo>
                    <a:pt x="23052" y="5594"/>
                    <a:pt x="23547" y="5463"/>
                    <a:pt x="23976" y="5222"/>
                  </a:cubicBezTo>
                  <a:cubicBezTo>
                    <a:pt x="24775" y="4765"/>
                    <a:pt x="25297" y="3924"/>
                    <a:pt x="25426" y="3021"/>
                  </a:cubicBezTo>
                  <a:cubicBezTo>
                    <a:pt x="25433" y="2970"/>
                    <a:pt x="25441" y="2921"/>
                    <a:pt x="25450" y="2876"/>
                  </a:cubicBezTo>
                  <a:cubicBezTo>
                    <a:pt x="25460" y="2821"/>
                    <a:pt x="25470" y="2772"/>
                    <a:pt x="25493" y="2742"/>
                  </a:cubicBezTo>
                  <a:cubicBezTo>
                    <a:pt x="25493" y="2742"/>
                    <a:pt x="25493" y="2740"/>
                    <a:pt x="25506" y="2738"/>
                  </a:cubicBezTo>
                  <a:cubicBezTo>
                    <a:pt x="25510" y="2738"/>
                    <a:pt x="25515" y="2737"/>
                    <a:pt x="25520" y="2737"/>
                  </a:cubicBezTo>
                  <a:cubicBezTo>
                    <a:pt x="25587" y="2737"/>
                    <a:pt x="25692" y="2770"/>
                    <a:pt x="25758" y="2791"/>
                  </a:cubicBezTo>
                  <a:lnTo>
                    <a:pt x="25903" y="2838"/>
                  </a:lnTo>
                  <a:lnTo>
                    <a:pt x="26052" y="2883"/>
                  </a:lnTo>
                  <a:lnTo>
                    <a:pt x="26204" y="2923"/>
                  </a:lnTo>
                  <a:cubicBezTo>
                    <a:pt x="26528" y="3002"/>
                    <a:pt x="26833" y="3039"/>
                    <a:pt x="27119" y="3039"/>
                  </a:cubicBezTo>
                  <a:cubicBezTo>
                    <a:pt x="28784" y="3039"/>
                    <a:pt x="29803" y="1769"/>
                    <a:pt x="301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8"/>
            <p:cNvSpPr/>
            <p:nvPr/>
          </p:nvSpPr>
          <p:spPr>
            <a:xfrm>
              <a:off x="1568600" y="3349250"/>
              <a:ext cx="932475" cy="402700"/>
            </a:xfrm>
            <a:custGeom>
              <a:avLst/>
              <a:gdLst/>
              <a:ahLst/>
              <a:cxnLst/>
              <a:rect l="l" t="t" r="r" b="b"/>
              <a:pathLst>
                <a:path w="37299" h="16108" extrusionOk="0">
                  <a:moveTo>
                    <a:pt x="36483" y="0"/>
                  </a:moveTo>
                  <a:cubicBezTo>
                    <a:pt x="35928" y="0"/>
                    <a:pt x="34863" y="373"/>
                    <a:pt x="32409" y="823"/>
                  </a:cubicBezTo>
                  <a:cubicBezTo>
                    <a:pt x="26887" y="1835"/>
                    <a:pt x="22115" y="2195"/>
                    <a:pt x="18062" y="2195"/>
                  </a:cubicBezTo>
                  <a:cubicBezTo>
                    <a:pt x="8109" y="2195"/>
                    <a:pt x="2488" y="26"/>
                    <a:pt x="717" y="26"/>
                  </a:cubicBezTo>
                  <a:cubicBezTo>
                    <a:pt x="184" y="26"/>
                    <a:pt x="0" y="223"/>
                    <a:pt x="152" y="734"/>
                  </a:cubicBezTo>
                  <a:cubicBezTo>
                    <a:pt x="275" y="1149"/>
                    <a:pt x="547" y="1483"/>
                    <a:pt x="801" y="1808"/>
                  </a:cubicBezTo>
                  <a:cubicBezTo>
                    <a:pt x="4480" y="6512"/>
                    <a:pt x="11895" y="15146"/>
                    <a:pt x="17776" y="16063"/>
                  </a:cubicBezTo>
                  <a:cubicBezTo>
                    <a:pt x="17967" y="16093"/>
                    <a:pt x="18164" y="16107"/>
                    <a:pt x="18366" y="16107"/>
                  </a:cubicBezTo>
                  <a:cubicBezTo>
                    <a:pt x="23111" y="16107"/>
                    <a:pt x="31024" y="8217"/>
                    <a:pt x="34503" y="4114"/>
                  </a:cubicBezTo>
                  <a:cubicBezTo>
                    <a:pt x="37070" y="1084"/>
                    <a:pt x="37299" y="727"/>
                    <a:pt x="37030" y="295"/>
                  </a:cubicBezTo>
                  <a:cubicBezTo>
                    <a:pt x="36901" y="87"/>
                    <a:pt x="36752" y="0"/>
                    <a:pt x="364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8"/>
            <p:cNvSpPr/>
            <p:nvPr/>
          </p:nvSpPr>
          <p:spPr>
            <a:xfrm>
              <a:off x="1577500" y="3797075"/>
              <a:ext cx="137675" cy="92375"/>
            </a:xfrm>
            <a:custGeom>
              <a:avLst/>
              <a:gdLst/>
              <a:ahLst/>
              <a:cxnLst/>
              <a:rect l="l" t="t" r="r" b="b"/>
              <a:pathLst>
                <a:path w="5507" h="3695" extrusionOk="0">
                  <a:moveTo>
                    <a:pt x="4073" y="0"/>
                  </a:moveTo>
                  <a:cubicBezTo>
                    <a:pt x="3946" y="0"/>
                    <a:pt x="3824" y="31"/>
                    <a:pt x="3703" y="70"/>
                  </a:cubicBezTo>
                  <a:cubicBezTo>
                    <a:pt x="3308" y="195"/>
                    <a:pt x="2956" y="507"/>
                    <a:pt x="2697" y="828"/>
                  </a:cubicBezTo>
                  <a:cubicBezTo>
                    <a:pt x="2569" y="988"/>
                    <a:pt x="2537" y="1094"/>
                    <a:pt x="2503" y="1094"/>
                  </a:cubicBezTo>
                  <a:cubicBezTo>
                    <a:pt x="2492" y="1094"/>
                    <a:pt x="2480" y="1082"/>
                    <a:pt x="2465" y="1057"/>
                  </a:cubicBezTo>
                  <a:cubicBezTo>
                    <a:pt x="2169" y="562"/>
                    <a:pt x="1643" y="101"/>
                    <a:pt x="1036" y="10"/>
                  </a:cubicBezTo>
                  <a:cubicBezTo>
                    <a:pt x="1001" y="6"/>
                    <a:pt x="966" y="3"/>
                    <a:pt x="931" y="3"/>
                  </a:cubicBezTo>
                  <a:cubicBezTo>
                    <a:pt x="844" y="3"/>
                    <a:pt x="758" y="18"/>
                    <a:pt x="675" y="45"/>
                  </a:cubicBezTo>
                  <a:cubicBezTo>
                    <a:pt x="447" y="119"/>
                    <a:pt x="311" y="282"/>
                    <a:pt x="242" y="507"/>
                  </a:cubicBezTo>
                  <a:cubicBezTo>
                    <a:pt x="1" y="1305"/>
                    <a:pt x="730" y="2434"/>
                    <a:pt x="1346" y="3015"/>
                  </a:cubicBezTo>
                  <a:cubicBezTo>
                    <a:pt x="1562" y="3218"/>
                    <a:pt x="1968" y="3546"/>
                    <a:pt x="2213" y="3638"/>
                  </a:cubicBezTo>
                  <a:cubicBezTo>
                    <a:pt x="2312" y="3676"/>
                    <a:pt x="2410" y="3694"/>
                    <a:pt x="2507" y="3694"/>
                  </a:cubicBezTo>
                  <a:cubicBezTo>
                    <a:pt x="2648" y="3694"/>
                    <a:pt x="2786" y="3655"/>
                    <a:pt x="2920" y="3578"/>
                  </a:cubicBezTo>
                  <a:cubicBezTo>
                    <a:pt x="4541" y="2656"/>
                    <a:pt x="5507" y="284"/>
                    <a:pt x="4223" y="16"/>
                  </a:cubicBezTo>
                  <a:cubicBezTo>
                    <a:pt x="4172" y="5"/>
                    <a:pt x="4122" y="0"/>
                    <a:pt x="4073" y="0"/>
                  </a:cubicBezTo>
                  <a:close/>
                </a:path>
              </a:pathLst>
            </a:custGeom>
            <a:solidFill>
              <a:srgbClr val="FD7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8"/>
            <p:cNvSpPr/>
            <p:nvPr/>
          </p:nvSpPr>
          <p:spPr>
            <a:xfrm>
              <a:off x="1456300" y="3736225"/>
              <a:ext cx="113850" cy="76375"/>
            </a:xfrm>
            <a:custGeom>
              <a:avLst/>
              <a:gdLst/>
              <a:ahLst/>
              <a:cxnLst/>
              <a:rect l="l" t="t" r="r" b="b"/>
              <a:pathLst>
                <a:path w="4554" h="3055" extrusionOk="0">
                  <a:moveTo>
                    <a:pt x="3368" y="1"/>
                  </a:moveTo>
                  <a:cubicBezTo>
                    <a:pt x="3263" y="1"/>
                    <a:pt x="3162" y="26"/>
                    <a:pt x="3061" y="58"/>
                  </a:cubicBezTo>
                  <a:cubicBezTo>
                    <a:pt x="2735" y="162"/>
                    <a:pt x="2445" y="421"/>
                    <a:pt x="2231" y="686"/>
                  </a:cubicBezTo>
                  <a:cubicBezTo>
                    <a:pt x="2123" y="818"/>
                    <a:pt x="2098" y="906"/>
                    <a:pt x="2069" y="906"/>
                  </a:cubicBezTo>
                  <a:cubicBezTo>
                    <a:pt x="2060" y="906"/>
                    <a:pt x="2050" y="896"/>
                    <a:pt x="2037" y="874"/>
                  </a:cubicBezTo>
                  <a:cubicBezTo>
                    <a:pt x="1794" y="466"/>
                    <a:pt x="1359" y="84"/>
                    <a:pt x="856" y="10"/>
                  </a:cubicBezTo>
                  <a:cubicBezTo>
                    <a:pt x="827" y="5"/>
                    <a:pt x="798" y="3"/>
                    <a:pt x="769" y="3"/>
                  </a:cubicBezTo>
                  <a:cubicBezTo>
                    <a:pt x="697" y="3"/>
                    <a:pt x="625" y="15"/>
                    <a:pt x="557" y="39"/>
                  </a:cubicBezTo>
                  <a:cubicBezTo>
                    <a:pt x="371" y="100"/>
                    <a:pt x="256" y="234"/>
                    <a:pt x="200" y="419"/>
                  </a:cubicBezTo>
                  <a:cubicBezTo>
                    <a:pt x="1" y="1079"/>
                    <a:pt x="603" y="2013"/>
                    <a:pt x="1114" y="2493"/>
                  </a:cubicBezTo>
                  <a:cubicBezTo>
                    <a:pt x="1290" y="2660"/>
                    <a:pt x="1627" y="2932"/>
                    <a:pt x="1828" y="3008"/>
                  </a:cubicBezTo>
                  <a:cubicBezTo>
                    <a:pt x="1907" y="3039"/>
                    <a:pt x="1990" y="3055"/>
                    <a:pt x="2072" y="3055"/>
                  </a:cubicBezTo>
                  <a:cubicBezTo>
                    <a:pt x="2191" y="3055"/>
                    <a:pt x="2310" y="3023"/>
                    <a:pt x="2414" y="2959"/>
                  </a:cubicBezTo>
                  <a:cubicBezTo>
                    <a:pt x="3754" y="2196"/>
                    <a:pt x="4553" y="236"/>
                    <a:pt x="3493" y="13"/>
                  </a:cubicBezTo>
                  <a:cubicBezTo>
                    <a:pt x="3450" y="5"/>
                    <a:pt x="3409" y="1"/>
                    <a:pt x="3368" y="1"/>
                  </a:cubicBezTo>
                  <a:close/>
                </a:path>
              </a:pathLst>
            </a:custGeom>
            <a:solidFill>
              <a:srgbClr val="FD7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8"/>
            <p:cNvSpPr/>
            <p:nvPr/>
          </p:nvSpPr>
          <p:spPr>
            <a:xfrm>
              <a:off x="1848950" y="3797075"/>
              <a:ext cx="137650" cy="92375"/>
            </a:xfrm>
            <a:custGeom>
              <a:avLst/>
              <a:gdLst/>
              <a:ahLst/>
              <a:cxnLst/>
              <a:rect l="l" t="t" r="r" b="b"/>
              <a:pathLst>
                <a:path w="5506" h="3695" extrusionOk="0">
                  <a:moveTo>
                    <a:pt x="4073" y="0"/>
                  </a:moveTo>
                  <a:cubicBezTo>
                    <a:pt x="3946" y="0"/>
                    <a:pt x="3824" y="31"/>
                    <a:pt x="3701" y="70"/>
                  </a:cubicBezTo>
                  <a:cubicBezTo>
                    <a:pt x="3306" y="195"/>
                    <a:pt x="2956" y="507"/>
                    <a:pt x="2697" y="828"/>
                  </a:cubicBezTo>
                  <a:cubicBezTo>
                    <a:pt x="2568" y="988"/>
                    <a:pt x="2536" y="1094"/>
                    <a:pt x="2502" y="1094"/>
                  </a:cubicBezTo>
                  <a:cubicBezTo>
                    <a:pt x="2490" y="1094"/>
                    <a:pt x="2478" y="1082"/>
                    <a:pt x="2463" y="1057"/>
                  </a:cubicBezTo>
                  <a:cubicBezTo>
                    <a:pt x="2169" y="562"/>
                    <a:pt x="1642" y="101"/>
                    <a:pt x="1036" y="10"/>
                  </a:cubicBezTo>
                  <a:cubicBezTo>
                    <a:pt x="1001" y="6"/>
                    <a:pt x="966" y="3"/>
                    <a:pt x="932" y="3"/>
                  </a:cubicBezTo>
                  <a:cubicBezTo>
                    <a:pt x="845" y="3"/>
                    <a:pt x="758" y="18"/>
                    <a:pt x="675" y="45"/>
                  </a:cubicBezTo>
                  <a:cubicBezTo>
                    <a:pt x="449" y="119"/>
                    <a:pt x="309" y="282"/>
                    <a:pt x="242" y="507"/>
                  </a:cubicBezTo>
                  <a:cubicBezTo>
                    <a:pt x="1" y="1305"/>
                    <a:pt x="728" y="2434"/>
                    <a:pt x="1346" y="3015"/>
                  </a:cubicBezTo>
                  <a:cubicBezTo>
                    <a:pt x="1560" y="3218"/>
                    <a:pt x="1966" y="3546"/>
                    <a:pt x="2211" y="3638"/>
                  </a:cubicBezTo>
                  <a:cubicBezTo>
                    <a:pt x="2310" y="3676"/>
                    <a:pt x="2409" y="3694"/>
                    <a:pt x="2505" y="3694"/>
                  </a:cubicBezTo>
                  <a:cubicBezTo>
                    <a:pt x="2647" y="3694"/>
                    <a:pt x="2785" y="3655"/>
                    <a:pt x="2920" y="3578"/>
                  </a:cubicBezTo>
                  <a:cubicBezTo>
                    <a:pt x="4539" y="2656"/>
                    <a:pt x="5505" y="284"/>
                    <a:pt x="4223" y="16"/>
                  </a:cubicBezTo>
                  <a:cubicBezTo>
                    <a:pt x="4172" y="5"/>
                    <a:pt x="4122" y="0"/>
                    <a:pt x="4073" y="0"/>
                  </a:cubicBezTo>
                  <a:close/>
                </a:path>
              </a:pathLst>
            </a:custGeom>
            <a:solidFill>
              <a:srgbClr val="FD7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8"/>
            <p:cNvSpPr/>
            <p:nvPr/>
          </p:nvSpPr>
          <p:spPr>
            <a:xfrm>
              <a:off x="1727750" y="3736225"/>
              <a:ext cx="113800" cy="76375"/>
            </a:xfrm>
            <a:custGeom>
              <a:avLst/>
              <a:gdLst/>
              <a:ahLst/>
              <a:cxnLst/>
              <a:rect l="l" t="t" r="r" b="b"/>
              <a:pathLst>
                <a:path w="4552" h="3055" extrusionOk="0">
                  <a:moveTo>
                    <a:pt x="3368" y="1"/>
                  </a:moveTo>
                  <a:cubicBezTo>
                    <a:pt x="3263" y="1"/>
                    <a:pt x="3162" y="26"/>
                    <a:pt x="3061" y="58"/>
                  </a:cubicBezTo>
                  <a:cubicBezTo>
                    <a:pt x="2733" y="162"/>
                    <a:pt x="2443" y="421"/>
                    <a:pt x="2229" y="686"/>
                  </a:cubicBezTo>
                  <a:cubicBezTo>
                    <a:pt x="2123" y="818"/>
                    <a:pt x="2097" y="906"/>
                    <a:pt x="2069" y="906"/>
                  </a:cubicBezTo>
                  <a:cubicBezTo>
                    <a:pt x="2059" y="906"/>
                    <a:pt x="2050" y="896"/>
                    <a:pt x="2037" y="874"/>
                  </a:cubicBezTo>
                  <a:cubicBezTo>
                    <a:pt x="1792" y="466"/>
                    <a:pt x="1359" y="84"/>
                    <a:pt x="857" y="10"/>
                  </a:cubicBezTo>
                  <a:cubicBezTo>
                    <a:pt x="827" y="5"/>
                    <a:pt x="797" y="3"/>
                    <a:pt x="768" y="3"/>
                  </a:cubicBezTo>
                  <a:cubicBezTo>
                    <a:pt x="696" y="3"/>
                    <a:pt x="626" y="15"/>
                    <a:pt x="557" y="39"/>
                  </a:cubicBezTo>
                  <a:cubicBezTo>
                    <a:pt x="369" y="100"/>
                    <a:pt x="257" y="234"/>
                    <a:pt x="198" y="419"/>
                  </a:cubicBezTo>
                  <a:cubicBezTo>
                    <a:pt x="1" y="1079"/>
                    <a:pt x="603" y="2013"/>
                    <a:pt x="1112" y="2493"/>
                  </a:cubicBezTo>
                  <a:cubicBezTo>
                    <a:pt x="1290" y="2660"/>
                    <a:pt x="1625" y="2932"/>
                    <a:pt x="1828" y="3008"/>
                  </a:cubicBezTo>
                  <a:cubicBezTo>
                    <a:pt x="1907" y="3039"/>
                    <a:pt x="1989" y="3055"/>
                    <a:pt x="2072" y="3055"/>
                  </a:cubicBezTo>
                  <a:cubicBezTo>
                    <a:pt x="2191" y="3055"/>
                    <a:pt x="2309" y="3023"/>
                    <a:pt x="2414" y="2959"/>
                  </a:cubicBezTo>
                  <a:cubicBezTo>
                    <a:pt x="3754" y="2196"/>
                    <a:pt x="4552" y="236"/>
                    <a:pt x="3491" y="13"/>
                  </a:cubicBezTo>
                  <a:cubicBezTo>
                    <a:pt x="3449" y="5"/>
                    <a:pt x="3408" y="1"/>
                    <a:pt x="3368" y="1"/>
                  </a:cubicBezTo>
                  <a:close/>
                </a:path>
              </a:pathLst>
            </a:custGeom>
            <a:solidFill>
              <a:srgbClr val="FD7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8"/>
            <p:cNvSpPr/>
            <p:nvPr/>
          </p:nvSpPr>
          <p:spPr>
            <a:xfrm>
              <a:off x="2120375" y="3797075"/>
              <a:ext cx="137675" cy="92375"/>
            </a:xfrm>
            <a:custGeom>
              <a:avLst/>
              <a:gdLst/>
              <a:ahLst/>
              <a:cxnLst/>
              <a:rect l="l" t="t" r="r" b="b"/>
              <a:pathLst>
                <a:path w="5507" h="3695" extrusionOk="0">
                  <a:moveTo>
                    <a:pt x="4072" y="0"/>
                  </a:moveTo>
                  <a:cubicBezTo>
                    <a:pt x="3946" y="0"/>
                    <a:pt x="3824" y="31"/>
                    <a:pt x="3702" y="70"/>
                  </a:cubicBezTo>
                  <a:cubicBezTo>
                    <a:pt x="3309" y="195"/>
                    <a:pt x="2957" y="507"/>
                    <a:pt x="2698" y="828"/>
                  </a:cubicBezTo>
                  <a:cubicBezTo>
                    <a:pt x="2569" y="988"/>
                    <a:pt x="2538" y="1094"/>
                    <a:pt x="2504" y="1094"/>
                  </a:cubicBezTo>
                  <a:cubicBezTo>
                    <a:pt x="2493" y="1094"/>
                    <a:pt x="2481" y="1082"/>
                    <a:pt x="2466" y="1057"/>
                  </a:cubicBezTo>
                  <a:cubicBezTo>
                    <a:pt x="2170" y="562"/>
                    <a:pt x="1645" y="101"/>
                    <a:pt x="1037" y="10"/>
                  </a:cubicBezTo>
                  <a:cubicBezTo>
                    <a:pt x="1003" y="6"/>
                    <a:pt x="968" y="3"/>
                    <a:pt x="933" y="3"/>
                  </a:cubicBezTo>
                  <a:cubicBezTo>
                    <a:pt x="846" y="3"/>
                    <a:pt x="759" y="18"/>
                    <a:pt x="677" y="45"/>
                  </a:cubicBezTo>
                  <a:cubicBezTo>
                    <a:pt x="448" y="119"/>
                    <a:pt x="312" y="282"/>
                    <a:pt x="243" y="507"/>
                  </a:cubicBezTo>
                  <a:cubicBezTo>
                    <a:pt x="0" y="1305"/>
                    <a:pt x="729" y="2434"/>
                    <a:pt x="1346" y="3015"/>
                  </a:cubicBezTo>
                  <a:cubicBezTo>
                    <a:pt x="1561" y="3218"/>
                    <a:pt x="1967" y="3546"/>
                    <a:pt x="2212" y="3638"/>
                  </a:cubicBezTo>
                  <a:cubicBezTo>
                    <a:pt x="2312" y="3676"/>
                    <a:pt x="2410" y="3694"/>
                    <a:pt x="2506" y="3694"/>
                  </a:cubicBezTo>
                  <a:cubicBezTo>
                    <a:pt x="2648" y="3694"/>
                    <a:pt x="2786" y="3655"/>
                    <a:pt x="2919" y="3578"/>
                  </a:cubicBezTo>
                  <a:cubicBezTo>
                    <a:pt x="4540" y="2656"/>
                    <a:pt x="5506" y="284"/>
                    <a:pt x="4223" y="16"/>
                  </a:cubicBezTo>
                  <a:cubicBezTo>
                    <a:pt x="4172" y="5"/>
                    <a:pt x="4122" y="0"/>
                    <a:pt x="4072" y="0"/>
                  </a:cubicBezTo>
                  <a:close/>
                </a:path>
              </a:pathLst>
            </a:custGeom>
            <a:solidFill>
              <a:srgbClr val="FD7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8"/>
            <p:cNvSpPr/>
            <p:nvPr/>
          </p:nvSpPr>
          <p:spPr>
            <a:xfrm>
              <a:off x="1999175" y="3736225"/>
              <a:ext cx="113825" cy="76375"/>
            </a:xfrm>
            <a:custGeom>
              <a:avLst/>
              <a:gdLst/>
              <a:ahLst/>
              <a:cxnLst/>
              <a:rect l="l" t="t" r="r" b="b"/>
              <a:pathLst>
                <a:path w="4553" h="3055" extrusionOk="0">
                  <a:moveTo>
                    <a:pt x="3368" y="1"/>
                  </a:moveTo>
                  <a:cubicBezTo>
                    <a:pt x="3264" y="1"/>
                    <a:pt x="3161" y="26"/>
                    <a:pt x="3061" y="58"/>
                  </a:cubicBezTo>
                  <a:cubicBezTo>
                    <a:pt x="2734" y="162"/>
                    <a:pt x="2444" y="421"/>
                    <a:pt x="2230" y="686"/>
                  </a:cubicBezTo>
                  <a:cubicBezTo>
                    <a:pt x="2124" y="818"/>
                    <a:pt x="2098" y="906"/>
                    <a:pt x="2070" y="906"/>
                  </a:cubicBezTo>
                  <a:cubicBezTo>
                    <a:pt x="2060" y="906"/>
                    <a:pt x="2051" y="896"/>
                    <a:pt x="2038" y="874"/>
                  </a:cubicBezTo>
                  <a:cubicBezTo>
                    <a:pt x="1793" y="466"/>
                    <a:pt x="1358" y="84"/>
                    <a:pt x="856" y="10"/>
                  </a:cubicBezTo>
                  <a:cubicBezTo>
                    <a:pt x="827" y="5"/>
                    <a:pt x="797" y="3"/>
                    <a:pt x="768" y="3"/>
                  </a:cubicBezTo>
                  <a:cubicBezTo>
                    <a:pt x="697" y="3"/>
                    <a:pt x="625" y="15"/>
                    <a:pt x="559" y="39"/>
                  </a:cubicBezTo>
                  <a:cubicBezTo>
                    <a:pt x="370" y="100"/>
                    <a:pt x="256" y="234"/>
                    <a:pt x="200" y="419"/>
                  </a:cubicBezTo>
                  <a:cubicBezTo>
                    <a:pt x="0" y="1079"/>
                    <a:pt x="602" y="2013"/>
                    <a:pt x="1113" y="2493"/>
                  </a:cubicBezTo>
                  <a:cubicBezTo>
                    <a:pt x="1291" y="2660"/>
                    <a:pt x="1627" y="2932"/>
                    <a:pt x="1830" y="3008"/>
                  </a:cubicBezTo>
                  <a:cubicBezTo>
                    <a:pt x="1907" y="3039"/>
                    <a:pt x="1990" y="3055"/>
                    <a:pt x="2072" y="3055"/>
                  </a:cubicBezTo>
                  <a:cubicBezTo>
                    <a:pt x="2191" y="3055"/>
                    <a:pt x="2309" y="3023"/>
                    <a:pt x="2413" y="2959"/>
                  </a:cubicBezTo>
                  <a:cubicBezTo>
                    <a:pt x="3753" y="2196"/>
                    <a:pt x="4553" y="236"/>
                    <a:pt x="3492" y="13"/>
                  </a:cubicBezTo>
                  <a:cubicBezTo>
                    <a:pt x="3450" y="5"/>
                    <a:pt x="3409" y="1"/>
                    <a:pt x="3368" y="1"/>
                  </a:cubicBezTo>
                  <a:close/>
                </a:path>
              </a:pathLst>
            </a:custGeom>
            <a:solidFill>
              <a:srgbClr val="FD7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8"/>
            <p:cNvSpPr/>
            <p:nvPr/>
          </p:nvSpPr>
          <p:spPr>
            <a:xfrm>
              <a:off x="2391825" y="3797075"/>
              <a:ext cx="137625" cy="92375"/>
            </a:xfrm>
            <a:custGeom>
              <a:avLst/>
              <a:gdLst/>
              <a:ahLst/>
              <a:cxnLst/>
              <a:rect l="l" t="t" r="r" b="b"/>
              <a:pathLst>
                <a:path w="5505" h="3695" extrusionOk="0">
                  <a:moveTo>
                    <a:pt x="4072" y="0"/>
                  </a:moveTo>
                  <a:cubicBezTo>
                    <a:pt x="3946" y="0"/>
                    <a:pt x="3824" y="31"/>
                    <a:pt x="3703" y="70"/>
                  </a:cubicBezTo>
                  <a:cubicBezTo>
                    <a:pt x="3307" y="195"/>
                    <a:pt x="2956" y="507"/>
                    <a:pt x="2696" y="828"/>
                  </a:cubicBezTo>
                  <a:cubicBezTo>
                    <a:pt x="2569" y="988"/>
                    <a:pt x="2537" y="1094"/>
                    <a:pt x="2503" y="1094"/>
                  </a:cubicBezTo>
                  <a:cubicBezTo>
                    <a:pt x="2491" y="1094"/>
                    <a:pt x="2480" y="1082"/>
                    <a:pt x="2464" y="1057"/>
                  </a:cubicBezTo>
                  <a:cubicBezTo>
                    <a:pt x="2169" y="562"/>
                    <a:pt x="1643" y="101"/>
                    <a:pt x="1037" y="10"/>
                  </a:cubicBezTo>
                  <a:cubicBezTo>
                    <a:pt x="1003" y="6"/>
                    <a:pt x="968" y="3"/>
                    <a:pt x="933" y="3"/>
                  </a:cubicBezTo>
                  <a:cubicBezTo>
                    <a:pt x="845" y="3"/>
                    <a:pt x="758" y="18"/>
                    <a:pt x="675" y="45"/>
                  </a:cubicBezTo>
                  <a:cubicBezTo>
                    <a:pt x="448" y="119"/>
                    <a:pt x="310" y="282"/>
                    <a:pt x="243" y="507"/>
                  </a:cubicBezTo>
                  <a:cubicBezTo>
                    <a:pt x="0" y="1305"/>
                    <a:pt x="729" y="2434"/>
                    <a:pt x="1346" y="3015"/>
                  </a:cubicBezTo>
                  <a:cubicBezTo>
                    <a:pt x="1560" y="3218"/>
                    <a:pt x="1968" y="3546"/>
                    <a:pt x="2212" y="3638"/>
                  </a:cubicBezTo>
                  <a:cubicBezTo>
                    <a:pt x="2312" y="3676"/>
                    <a:pt x="2410" y="3694"/>
                    <a:pt x="2506" y="3694"/>
                  </a:cubicBezTo>
                  <a:cubicBezTo>
                    <a:pt x="2647" y="3694"/>
                    <a:pt x="2785" y="3655"/>
                    <a:pt x="2919" y="3578"/>
                  </a:cubicBezTo>
                  <a:cubicBezTo>
                    <a:pt x="4538" y="2656"/>
                    <a:pt x="5505" y="284"/>
                    <a:pt x="4223" y="16"/>
                  </a:cubicBezTo>
                  <a:cubicBezTo>
                    <a:pt x="4172" y="5"/>
                    <a:pt x="4122" y="0"/>
                    <a:pt x="4072" y="0"/>
                  </a:cubicBezTo>
                  <a:close/>
                </a:path>
              </a:pathLst>
            </a:custGeom>
            <a:solidFill>
              <a:srgbClr val="FD7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8"/>
            <p:cNvSpPr/>
            <p:nvPr/>
          </p:nvSpPr>
          <p:spPr>
            <a:xfrm>
              <a:off x="2270625" y="3736225"/>
              <a:ext cx="113800" cy="76375"/>
            </a:xfrm>
            <a:custGeom>
              <a:avLst/>
              <a:gdLst/>
              <a:ahLst/>
              <a:cxnLst/>
              <a:rect l="l" t="t" r="r" b="b"/>
              <a:pathLst>
                <a:path w="4552" h="3055" extrusionOk="0">
                  <a:moveTo>
                    <a:pt x="3367" y="1"/>
                  </a:moveTo>
                  <a:cubicBezTo>
                    <a:pt x="3263" y="1"/>
                    <a:pt x="3161" y="26"/>
                    <a:pt x="3061" y="58"/>
                  </a:cubicBezTo>
                  <a:cubicBezTo>
                    <a:pt x="2734" y="162"/>
                    <a:pt x="2443" y="421"/>
                    <a:pt x="2229" y="686"/>
                  </a:cubicBezTo>
                  <a:cubicBezTo>
                    <a:pt x="2123" y="818"/>
                    <a:pt x="2096" y="906"/>
                    <a:pt x="2068" y="906"/>
                  </a:cubicBezTo>
                  <a:cubicBezTo>
                    <a:pt x="2059" y="906"/>
                    <a:pt x="2049" y="896"/>
                    <a:pt x="2036" y="874"/>
                  </a:cubicBezTo>
                  <a:cubicBezTo>
                    <a:pt x="1792" y="466"/>
                    <a:pt x="1358" y="84"/>
                    <a:pt x="856" y="10"/>
                  </a:cubicBezTo>
                  <a:cubicBezTo>
                    <a:pt x="827" y="5"/>
                    <a:pt x="797" y="3"/>
                    <a:pt x="767" y="3"/>
                  </a:cubicBezTo>
                  <a:cubicBezTo>
                    <a:pt x="696" y="3"/>
                    <a:pt x="625" y="15"/>
                    <a:pt x="557" y="39"/>
                  </a:cubicBezTo>
                  <a:cubicBezTo>
                    <a:pt x="368" y="100"/>
                    <a:pt x="256" y="234"/>
                    <a:pt x="200" y="419"/>
                  </a:cubicBezTo>
                  <a:cubicBezTo>
                    <a:pt x="0" y="1079"/>
                    <a:pt x="602" y="2013"/>
                    <a:pt x="1112" y="2493"/>
                  </a:cubicBezTo>
                  <a:cubicBezTo>
                    <a:pt x="1289" y="2660"/>
                    <a:pt x="1625" y="2932"/>
                    <a:pt x="1828" y="3008"/>
                  </a:cubicBezTo>
                  <a:cubicBezTo>
                    <a:pt x="1906" y="3039"/>
                    <a:pt x="1989" y="3055"/>
                    <a:pt x="2071" y="3055"/>
                  </a:cubicBezTo>
                  <a:cubicBezTo>
                    <a:pt x="2190" y="3055"/>
                    <a:pt x="2308" y="3023"/>
                    <a:pt x="2414" y="2959"/>
                  </a:cubicBezTo>
                  <a:cubicBezTo>
                    <a:pt x="3753" y="2196"/>
                    <a:pt x="4551" y="236"/>
                    <a:pt x="3490" y="13"/>
                  </a:cubicBezTo>
                  <a:cubicBezTo>
                    <a:pt x="3449" y="5"/>
                    <a:pt x="3408" y="1"/>
                    <a:pt x="3367" y="1"/>
                  </a:cubicBezTo>
                  <a:close/>
                </a:path>
              </a:pathLst>
            </a:custGeom>
            <a:solidFill>
              <a:srgbClr val="FD7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8"/>
            <p:cNvSpPr/>
            <p:nvPr/>
          </p:nvSpPr>
          <p:spPr>
            <a:xfrm>
              <a:off x="1722675" y="3413775"/>
              <a:ext cx="618950" cy="73900"/>
            </a:xfrm>
            <a:custGeom>
              <a:avLst/>
              <a:gdLst/>
              <a:ahLst/>
              <a:cxnLst/>
              <a:rect l="l" t="t" r="r" b="b"/>
              <a:pathLst>
                <a:path w="24758" h="2956" extrusionOk="0">
                  <a:moveTo>
                    <a:pt x="1" y="1"/>
                  </a:moveTo>
                  <a:lnTo>
                    <a:pt x="1" y="1"/>
                  </a:lnTo>
                  <a:cubicBezTo>
                    <a:pt x="1631" y="884"/>
                    <a:pt x="3417" y="1554"/>
                    <a:pt x="5208" y="2039"/>
                  </a:cubicBezTo>
                  <a:cubicBezTo>
                    <a:pt x="7546" y="2651"/>
                    <a:pt x="9968" y="2956"/>
                    <a:pt x="12391" y="2956"/>
                  </a:cubicBezTo>
                  <a:cubicBezTo>
                    <a:pt x="16660" y="2956"/>
                    <a:pt x="20932" y="2011"/>
                    <a:pt x="24758" y="138"/>
                  </a:cubicBezTo>
                  <a:lnTo>
                    <a:pt x="24758" y="138"/>
                  </a:lnTo>
                  <a:cubicBezTo>
                    <a:pt x="20828" y="1725"/>
                    <a:pt x="16583" y="2554"/>
                    <a:pt x="12346" y="2554"/>
                  </a:cubicBezTo>
                  <a:cubicBezTo>
                    <a:pt x="8114" y="2554"/>
                    <a:pt x="3891" y="172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8"/>
            <p:cNvSpPr/>
            <p:nvPr/>
          </p:nvSpPr>
          <p:spPr>
            <a:xfrm>
              <a:off x="1760025" y="972000"/>
              <a:ext cx="628650" cy="701375"/>
            </a:xfrm>
            <a:custGeom>
              <a:avLst/>
              <a:gdLst/>
              <a:ahLst/>
              <a:cxnLst/>
              <a:rect l="l" t="t" r="r" b="b"/>
              <a:pathLst>
                <a:path w="25146" h="28055" extrusionOk="0">
                  <a:moveTo>
                    <a:pt x="12168" y="0"/>
                  </a:moveTo>
                  <a:cubicBezTo>
                    <a:pt x="11608" y="0"/>
                    <a:pt x="11040" y="52"/>
                    <a:pt x="10467" y="161"/>
                  </a:cubicBezTo>
                  <a:cubicBezTo>
                    <a:pt x="4203" y="1341"/>
                    <a:pt x="1" y="8096"/>
                    <a:pt x="1165" y="15745"/>
                  </a:cubicBezTo>
                  <a:cubicBezTo>
                    <a:pt x="2271" y="23027"/>
                    <a:pt x="8623" y="28055"/>
                    <a:pt x="14710" y="28055"/>
                  </a:cubicBezTo>
                  <a:cubicBezTo>
                    <a:pt x="15019" y="28055"/>
                    <a:pt x="15328" y="28042"/>
                    <a:pt x="15634" y="28016"/>
                  </a:cubicBezTo>
                  <a:cubicBezTo>
                    <a:pt x="22749" y="27408"/>
                    <a:pt x="25146" y="19926"/>
                    <a:pt x="23982" y="12277"/>
                  </a:cubicBezTo>
                  <a:cubicBezTo>
                    <a:pt x="22971" y="5626"/>
                    <a:pt x="17992" y="0"/>
                    <a:pt x="12168" y="0"/>
                  </a:cubicBezTo>
                  <a:close/>
                </a:path>
              </a:pathLst>
            </a:custGeom>
            <a:solidFill>
              <a:srgbClr val="FFA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8"/>
            <p:cNvSpPr/>
            <p:nvPr/>
          </p:nvSpPr>
          <p:spPr>
            <a:xfrm>
              <a:off x="2240125" y="1217325"/>
              <a:ext cx="74350" cy="42400"/>
            </a:xfrm>
            <a:custGeom>
              <a:avLst/>
              <a:gdLst/>
              <a:ahLst/>
              <a:cxnLst/>
              <a:rect l="l" t="t" r="r" b="b"/>
              <a:pathLst>
                <a:path w="2974" h="1696" extrusionOk="0">
                  <a:moveTo>
                    <a:pt x="1397" y="0"/>
                  </a:moveTo>
                  <a:cubicBezTo>
                    <a:pt x="683" y="0"/>
                    <a:pt x="1" y="285"/>
                    <a:pt x="40" y="872"/>
                  </a:cubicBezTo>
                  <a:cubicBezTo>
                    <a:pt x="76" y="1402"/>
                    <a:pt x="886" y="1696"/>
                    <a:pt x="1642" y="1696"/>
                  </a:cubicBezTo>
                  <a:cubicBezTo>
                    <a:pt x="2306" y="1696"/>
                    <a:pt x="2929" y="1469"/>
                    <a:pt x="2948" y="977"/>
                  </a:cubicBezTo>
                  <a:cubicBezTo>
                    <a:pt x="2974" y="333"/>
                    <a:pt x="2167" y="0"/>
                    <a:pt x="1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8"/>
            <p:cNvSpPr/>
            <p:nvPr/>
          </p:nvSpPr>
          <p:spPr>
            <a:xfrm>
              <a:off x="2024875" y="1235050"/>
              <a:ext cx="80150" cy="43650"/>
            </a:xfrm>
            <a:custGeom>
              <a:avLst/>
              <a:gdLst/>
              <a:ahLst/>
              <a:cxnLst/>
              <a:rect l="l" t="t" r="r" b="b"/>
              <a:pathLst>
                <a:path w="3206" h="1746" extrusionOk="0">
                  <a:moveTo>
                    <a:pt x="1943" y="0"/>
                  </a:moveTo>
                  <a:cubicBezTo>
                    <a:pt x="1051" y="0"/>
                    <a:pt x="1" y="515"/>
                    <a:pt x="225" y="1236"/>
                  </a:cubicBezTo>
                  <a:cubicBezTo>
                    <a:pt x="335" y="1591"/>
                    <a:pt x="788" y="1745"/>
                    <a:pt x="1303" y="1745"/>
                  </a:cubicBezTo>
                  <a:cubicBezTo>
                    <a:pt x="2167" y="1745"/>
                    <a:pt x="3205" y="1310"/>
                    <a:pt x="3077" y="662"/>
                  </a:cubicBezTo>
                  <a:cubicBezTo>
                    <a:pt x="2985" y="196"/>
                    <a:pt x="2494" y="0"/>
                    <a:pt x="19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8"/>
            <p:cNvSpPr/>
            <p:nvPr/>
          </p:nvSpPr>
          <p:spPr>
            <a:xfrm>
              <a:off x="2045725" y="1315725"/>
              <a:ext cx="59975" cy="26550"/>
            </a:xfrm>
            <a:custGeom>
              <a:avLst/>
              <a:gdLst/>
              <a:ahLst/>
              <a:cxnLst/>
              <a:rect l="l" t="t" r="r" b="b"/>
              <a:pathLst>
                <a:path w="2399" h="1062" extrusionOk="0">
                  <a:moveTo>
                    <a:pt x="1245" y="0"/>
                  </a:moveTo>
                  <a:cubicBezTo>
                    <a:pt x="712" y="0"/>
                    <a:pt x="249" y="338"/>
                    <a:pt x="42" y="849"/>
                  </a:cubicBezTo>
                  <a:lnTo>
                    <a:pt x="42" y="847"/>
                  </a:lnTo>
                  <a:lnTo>
                    <a:pt x="42" y="847"/>
                  </a:lnTo>
                  <a:cubicBezTo>
                    <a:pt x="0" y="950"/>
                    <a:pt x="76" y="1061"/>
                    <a:pt x="183" y="1061"/>
                  </a:cubicBezTo>
                  <a:cubicBezTo>
                    <a:pt x="188" y="1061"/>
                    <a:pt x="192" y="1061"/>
                    <a:pt x="196" y="1061"/>
                  </a:cubicBezTo>
                  <a:lnTo>
                    <a:pt x="452" y="1041"/>
                  </a:lnTo>
                  <a:cubicBezTo>
                    <a:pt x="455" y="1035"/>
                    <a:pt x="459" y="1032"/>
                    <a:pt x="464" y="1024"/>
                  </a:cubicBezTo>
                  <a:cubicBezTo>
                    <a:pt x="546" y="916"/>
                    <a:pt x="644" y="820"/>
                    <a:pt x="756" y="742"/>
                  </a:cubicBezTo>
                  <a:cubicBezTo>
                    <a:pt x="886" y="651"/>
                    <a:pt x="1038" y="603"/>
                    <a:pt x="1192" y="603"/>
                  </a:cubicBezTo>
                  <a:cubicBezTo>
                    <a:pt x="1247" y="603"/>
                    <a:pt x="1303" y="610"/>
                    <a:pt x="1358" y="622"/>
                  </a:cubicBezTo>
                  <a:cubicBezTo>
                    <a:pt x="1387" y="627"/>
                    <a:pt x="1429" y="640"/>
                    <a:pt x="1458" y="647"/>
                  </a:cubicBezTo>
                  <a:cubicBezTo>
                    <a:pt x="1481" y="656"/>
                    <a:pt x="1509" y="664"/>
                    <a:pt x="1534" y="673"/>
                  </a:cubicBezTo>
                  <a:lnTo>
                    <a:pt x="1610" y="702"/>
                  </a:lnTo>
                  <a:cubicBezTo>
                    <a:pt x="1717" y="749"/>
                    <a:pt x="1822" y="803"/>
                    <a:pt x="1924" y="861"/>
                  </a:cubicBezTo>
                  <a:cubicBezTo>
                    <a:pt x="1970" y="889"/>
                    <a:pt x="2020" y="902"/>
                    <a:pt x="2070" y="902"/>
                  </a:cubicBezTo>
                  <a:cubicBezTo>
                    <a:pt x="2164" y="902"/>
                    <a:pt x="2255" y="857"/>
                    <a:pt x="2312" y="774"/>
                  </a:cubicBezTo>
                  <a:cubicBezTo>
                    <a:pt x="2399" y="649"/>
                    <a:pt x="2372" y="477"/>
                    <a:pt x="2250" y="383"/>
                  </a:cubicBezTo>
                  <a:cubicBezTo>
                    <a:pt x="2033" y="209"/>
                    <a:pt x="1779" y="89"/>
                    <a:pt x="1509" y="27"/>
                  </a:cubicBezTo>
                  <a:cubicBezTo>
                    <a:pt x="1419" y="9"/>
                    <a:pt x="1331" y="0"/>
                    <a:pt x="1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8"/>
            <p:cNvSpPr/>
            <p:nvPr/>
          </p:nvSpPr>
          <p:spPr>
            <a:xfrm>
              <a:off x="2255875" y="1297875"/>
              <a:ext cx="60000" cy="26575"/>
            </a:xfrm>
            <a:custGeom>
              <a:avLst/>
              <a:gdLst/>
              <a:ahLst/>
              <a:cxnLst/>
              <a:rect l="l" t="t" r="r" b="b"/>
              <a:pathLst>
                <a:path w="2400" h="1063" extrusionOk="0">
                  <a:moveTo>
                    <a:pt x="1243" y="1"/>
                  </a:moveTo>
                  <a:cubicBezTo>
                    <a:pt x="712" y="1"/>
                    <a:pt x="250" y="339"/>
                    <a:pt x="43" y="848"/>
                  </a:cubicBezTo>
                  <a:cubicBezTo>
                    <a:pt x="1" y="952"/>
                    <a:pt x="78" y="1063"/>
                    <a:pt x="188" y="1063"/>
                  </a:cubicBezTo>
                  <a:cubicBezTo>
                    <a:pt x="192" y="1063"/>
                    <a:pt x="195" y="1062"/>
                    <a:pt x="199" y="1062"/>
                  </a:cubicBezTo>
                  <a:lnTo>
                    <a:pt x="453" y="1040"/>
                  </a:lnTo>
                  <a:cubicBezTo>
                    <a:pt x="456" y="1037"/>
                    <a:pt x="462" y="1031"/>
                    <a:pt x="465" y="1026"/>
                  </a:cubicBezTo>
                  <a:cubicBezTo>
                    <a:pt x="547" y="915"/>
                    <a:pt x="647" y="819"/>
                    <a:pt x="759" y="741"/>
                  </a:cubicBezTo>
                  <a:cubicBezTo>
                    <a:pt x="886" y="651"/>
                    <a:pt x="1037" y="605"/>
                    <a:pt x="1190" y="605"/>
                  </a:cubicBezTo>
                  <a:cubicBezTo>
                    <a:pt x="1247" y="605"/>
                    <a:pt x="1303" y="611"/>
                    <a:pt x="1359" y="623"/>
                  </a:cubicBezTo>
                  <a:cubicBezTo>
                    <a:pt x="1388" y="627"/>
                    <a:pt x="1430" y="640"/>
                    <a:pt x="1459" y="647"/>
                  </a:cubicBezTo>
                  <a:cubicBezTo>
                    <a:pt x="1484" y="656"/>
                    <a:pt x="1510" y="665"/>
                    <a:pt x="1535" y="672"/>
                  </a:cubicBezTo>
                  <a:cubicBezTo>
                    <a:pt x="1553" y="680"/>
                    <a:pt x="1595" y="696"/>
                    <a:pt x="1613" y="703"/>
                  </a:cubicBezTo>
                  <a:cubicBezTo>
                    <a:pt x="1720" y="750"/>
                    <a:pt x="1823" y="803"/>
                    <a:pt x="1925" y="861"/>
                  </a:cubicBezTo>
                  <a:cubicBezTo>
                    <a:pt x="1971" y="888"/>
                    <a:pt x="2022" y="901"/>
                    <a:pt x="2073" y="901"/>
                  </a:cubicBezTo>
                  <a:cubicBezTo>
                    <a:pt x="2166" y="901"/>
                    <a:pt x="2256" y="857"/>
                    <a:pt x="2313" y="776"/>
                  </a:cubicBezTo>
                  <a:cubicBezTo>
                    <a:pt x="2400" y="649"/>
                    <a:pt x="2373" y="477"/>
                    <a:pt x="2253" y="382"/>
                  </a:cubicBezTo>
                  <a:cubicBezTo>
                    <a:pt x="2035" y="210"/>
                    <a:pt x="1780" y="89"/>
                    <a:pt x="1510" y="29"/>
                  </a:cubicBezTo>
                  <a:cubicBezTo>
                    <a:pt x="1420" y="10"/>
                    <a:pt x="1330" y="1"/>
                    <a:pt x="1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8"/>
            <p:cNvSpPr/>
            <p:nvPr/>
          </p:nvSpPr>
          <p:spPr>
            <a:xfrm>
              <a:off x="2134200" y="1467275"/>
              <a:ext cx="98700" cy="38175"/>
            </a:xfrm>
            <a:custGeom>
              <a:avLst/>
              <a:gdLst/>
              <a:ahLst/>
              <a:cxnLst/>
              <a:rect l="l" t="t" r="r" b="b"/>
              <a:pathLst>
                <a:path w="3948" h="1527" extrusionOk="0">
                  <a:moveTo>
                    <a:pt x="0" y="1"/>
                  </a:moveTo>
                  <a:lnTo>
                    <a:pt x="0" y="1"/>
                  </a:lnTo>
                  <a:cubicBezTo>
                    <a:pt x="174" y="334"/>
                    <a:pt x="443" y="608"/>
                    <a:pt x="736" y="842"/>
                  </a:cubicBezTo>
                  <a:cubicBezTo>
                    <a:pt x="1290" y="1275"/>
                    <a:pt x="1998" y="1527"/>
                    <a:pt x="2704" y="1527"/>
                  </a:cubicBezTo>
                  <a:cubicBezTo>
                    <a:pt x="2947" y="1527"/>
                    <a:pt x="3189" y="1497"/>
                    <a:pt x="3425" y="1435"/>
                  </a:cubicBezTo>
                  <a:cubicBezTo>
                    <a:pt x="3605" y="1388"/>
                    <a:pt x="3780" y="1323"/>
                    <a:pt x="3947" y="1237"/>
                  </a:cubicBezTo>
                  <a:cubicBezTo>
                    <a:pt x="3931" y="1237"/>
                    <a:pt x="3916" y="1237"/>
                    <a:pt x="3900" y="1237"/>
                  </a:cubicBezTo>
                  <a:cubicBezTo>
                    <a:pt x="3869" y="1237"/>
                    <a:pt x="3838" y="1237"/>
                    <a:pt x="3808" y="1237"/>
                  </a:cubicBezTo>
                  <a:cubicBezTo>
                    <a:pt x="3725" y="1240"/>
                    <a:pt x="3641" y="1241"/>
                    <a:pt x="3557" y="1241"/>
                  </a:cubicBezTo>
                  <a:cubicBezTo>
                    <a:pt x="3416" y="1241"/>
                    <a:pt x="3275" y="1237"/>
                    <a:pt x="3135" y="1228"/>
                  </a:cubicBezTo>
                  <a:cubicBezTo>
                    <a:pt x="1973" y="1172"/>
                    <a:pt x="927" y="684"/>
                    <a:pt x="0" y="1"/>
                  </a:cubicBezTo>
                  <a:close/>
                </a:path>
              </a:pathLst>
            </a:custGeom>
            <a:solidFill>
              <a:srgbClr val="DC7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8"/>
            <p:cNvSpPr/>
            <p:nvPr/>
          </p:nvSpPr>
          <p:spPr>
            <a:xfrm>
              <a:off x="1966725" y="1395175"/>
              <a:ext cx="119775" cy="86350"/>
            </a:xfrm>
            <a:custGeom>
              <a:avLst/>
              <a:gdLst/>
              <a:ahLst/>
              <a:cxnLst/>
              <a:rect l="l" t="t" r="r" b="b"/>
              <a:pathLst>
                <a:path w="4791" h="3454" extrusionOk="0">
                  <a:moveTo>
                    <a:pt x="2592" y="0"/>
                  </a:moveTo>
                  <a:cubicBezTo>
                    <a:pt x="2468" y="0"/>
                    <a:pt x="2342" y="8"/>
                    <a:pt x="2216" y="22"/>
                  </a:cubicBezTo>
                  <a:cubicBezTo>
                    <a:pt x="901" y="171"/>
                    <a:pt x="0" y="1124"/>
                    <a:pt x="109" y="1926"/>
                  </a:cubicBezTo>
                  <a:cubicBezTo>
                    <a:pt x="209" y="2950"/>
                    <a:pt x="1182" y="3453"/>
                    <a:pt x="2291" y="3453"/>
                  </a:cubicBezTo>
                  <a:cubicBezTo>
                    <a:pt x="2433" y="3453"/>
                    <a:pt x="2577" y="3445"/>
                    <a:pt x="2721" y="3429"/>
                  </a:cubicBezTo>
                  <a:cubicBezTo>
                    <a:pt x="3826" y="3304"/>
                    <a:pt x="4790" y="2325"/>
                    <a:pt x="4656" y="1478"/>
                  </a:cubicBezTo>
                  <a:cubicBezTo>
                    <a:pt x="4502" y="505"/>
                    <a:pt x="3623" y="0"/>
                    <a:pt x="2592" y="0"/>
                  </a:cubicBezTo>
                  <a:close/>
                </a:path>
              </a:pathLst>
            </a:custGeom>
            <a:solidFill>
              <a:srgbClr val="DC7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8"/>
            <p:cNvSpPr/>
            <p:nvPr/>
          </p:nvSpPr>
          <p:spPr>
            <a:xfrm>
              <a:off x="2270050" y="1373950"/>
              <a:ext cx="115775" cy="86175"/>
            </a:xfrm>
            <a:custGeom>
              <a:avLst/>
              <a:gdLst/>
              <a:ahLst/>
              <a:cxnLst/>
              <a:rect l="l" t="t" r="r" b="b"/>
              <a:pathLst>
                <a:path w="4631" h="3447" extrusionOk="0">
                  <a:moveTo>
                    <a:pt x="2309" y="0"/>
                  </a:moveTo>
                  <a:cubicBezTo>
                    <a:pt x="2285" y="0"/>
                    <a:pt x="2261" y="0"/>
                    <a:pt x="2237" y="1"/>
                  </a:cubicBezTo>
                  <a:cubicBezTo>
                    <a:pt x="1042" y="30"/>
                    <a:pt x="38" y="675"/>
                    <a:pt x="18" y="1776"/>
                  </a:cubicBezTo>
                  <a:cubicBezTo>
                    <a:pt x="0" y="2622"/>
                    <a:pt x="1057" y="3446"/>
                    <a:pt x="2151" y="3446"/>
                  </a:cubicBezTo>
                  <a:cubicBezTo>
                    <a:pt x="2168" y="3446"/>
                    <a:pt x="2184" y="3446"/>
                    <a:pt x="2201" y="3446"/>
                  </a:cubicBezTo>
                  <a:cubicBezTo>
                    <a:pt x="3484" y="3417"/>
                    <a:pt x="4630" y="2760"/>
                    <a:pt x="4583" y="1600"/>
                  </a:cubicBezTo>
                  <a:cubicBezTo>
                    <a:pt x="4581" y="806"/>
                    <a:pt x="3596" y="0"/>
                    <a:pt x="2309" y="0"/>
                  </a:cubicBezTo>
                  <a:close/>
                </a:path>
              </a:pathLst>
            </a:custGeom>
            <a:solidFill>
              <a:srgbClr val="DC7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8"/>
            <p:cNvSpPr/>
            <p:nvPr/>
          </p:nvSpPr>
          <p:spPr>
            <a:xfrm>
              <a:off x="2175575" y="1279000"/>
              <a:ext cx="51475" cy="143800"/>
            </a:xfrm>
            <a:custGeom>
              <a:avLst/>
              <a:gdLst/>
              <a:ahLst/>
              <a:cxnLst/>
              <a:rect l="l" t="t" r="r" b="b"/>
              <a:pathLst>
                <a:path w="2059" h="5752" extrusionOk="0">
                  <a:moveTo>
                    <a:pt x="124" y="1"/>
                  </a:moveTo>
                  <a:lnTo>
                    <a:pt x="124" y="2"/>
                  </a:lnTo>
                  <a:cubicBezTo>
                    <a:pt x="124" y="3"/>
                    <a:pt x="124" y="3"/>
                    <a:pt x="124" y="3"/>
                  </a:cubicBezTo>
                  <a:lnTo>
                    <a:pt x="124" y="3"/>
                  </a:lnTo>
                  <a:cubicBezTo>
                    <a:pt x="124" y="2"/>
                    <a:pt x="124" y="1"/>
                    <a:pt x="124" y="1"/>
                  </a:cubicBezTo>
                  <a:close/>
                  <a:moveTo>
                    <a:pt x="124" y="3"/>
                  </a:moveTo>
                  <a:cubicBezTo>
                    <a:pt x="413" y="1146"/>
                    <a:pt x="828" y="2250"/>
                    <a:pt x="1286" y="3327"/>
                  </a:cubicBezTo>
                  <a:cubicBezTo>
                    <a:pt x="1324" y="3418"/>
                    <a:pt x="1373" y="3532"/>
                    <a:pt x="1409" y="3623"/>
                  </a:cubicBezTo>
                  <a:cubicBezTo>
                    <a:pt x="1491" y="3837"/>
                    <a:pt x="1534" y="4064"/>
                    <a:pt x="1536" y="4294"/>
                  </a:cubicBezTo>
                  <a:cubicBezTo>
                    <a:pt x="1533" y="4700"/>
                    <a:pt x="1268" y="4974"/>
                    <a:pt x="932" y="5173"/>
                  </a:cubicBezTo>
                  <a:cubicBezTo>
                    <a:pt x="842" y="5229"/>
                    <a:pt x="744" y="5273"/>
                    <a:pt x="653" y="5331"/>
                  </a:cubicBezTo>
                  <a:cubicBezTo>
                    <a:pt x="564" y="5387"/>
                    <a:pt x="461" y="5461"/>
                    <a:pt x="378" y="5521"/>
                  </a:cubicBezTo>
                  <a:cubicBezTo>
                    <a:pt x="258" y="5606"/>
                    <a:pt x="127" y="5675"/>
                    <a:pt x="1" y="5751"/>
                  </a:cubicBezTo>
                  <a:cubicBezTo>
                    <a:pt x="14" y="5752"/>
                    <a:pt x="28" y="5752"/>
                    <a:pt x="42" y="5752"/>
                  </a:cubicBezTo>
                  <a:cubicBezTo>
                    <a:pt x="182" y="5752"/>
                    <a:pt x="322" y="5735"/>
                    <a:pt x="459" y="5701"/>
                  </a:cubicBezTo>
                  <a:cubicBezTo>
                    <a:pt x="534" y="5683"/>
                    <a:pt x="604" y="5661"/>
                    <a:pt x="675" y="5639"/>
                  </a:cubicBezTo>
                  <a:cubicBezTo>
                    <a:pt x="1208" y="5492"/>
                    <a:pt x="1777" y="5150"/>
                    <a:pt x="1930" y="4577"/>
                  </a:cubicBezTo>
                  <a:cubicBezTo>
                    <a:pt x="2058" y="4098"/>
                    <a:pt x="1917" y="3599"/>
                    <a:pt x="1765" y="3146"/>
                  </a:cubicBezTo>
                  <a:cubicBezTo>
                    <a:pt x="1473" y="2307"/>
                    <a:pt x="1096" y="1498"/>
                    <a:pt x="641" y="735"/>
                  </a:cubicBezTo>
                  <a:cubicBezTo>
                    <a:pt x="485" y="481"/>
                    <a:pt x="320" y="230"/>
                    <a:pt x="124" y="3"/>
                  </a:cubicBezTo>
                  <a:close/>
                </a:path>
              </a:pathLst>
            </a:custGeom>
            <a:solidFill>
              <a:srgbClr val="DC7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8"/>
            <p:cNvSpPr/>
            <p:nvPr/>
          </p:nvSpPr>
          <p:spPr>
            <a:xfrm>
              <a:off x="1371275" y="834575"/>
              <a:ext cx="1031500" cy="1108750"/>
            </a:xfrm>
            <a:custGeom>
              <a:avLst/>
              <a:gdLst/>
              <a:ahLst/>
              <a:cxnLst/>
              <a:rect l="l" t="t" r="r" b="b"/>
              <a:pathLst>
                <a:path w="41260" h="44350" extrusionOk="0">
                  <a:moveTo>
                    <a:pt x="25546" y="1"/>
                  </a:moveTo>
                  <a:cubicBezTo>
                    <a:pt x="23394" y="1"/>
                    <a:pt x="21236" y="405"/>
                    <a:pt x="19237" y="1147"/>
                  </a:cubicBezTo>
                  <a:cubicBezTo>
                    <a:pt x="15295" y="2608"/>
                    <a:pt x="11858" y="5465"/>
                    <a:pt x="10075" y="9316"/>
                  </a:cubicBezTo>
                  <a:cubicBezTo>
                    <a:pt x="7561" y="14752"/>
                    <a:pt x="8641" y="23737"/>
                    <a:pt x="5896" y="27929"/>
                  </a:cubicBezTo>
                  <a:cubicBezTo>
                    <a:pt x="5088" y="29163"/>
                    <a:pt x="4315" y="30427"/>
                    <a:pt x="3213" y="31433"/>
                  </a:cubicBezTo>
                  <a:cubicBezTo>
                    <a:pt x="2374" y="32200"/>
                    <a:pt x="1099" y="33235"/>
                    <a:pt x="952" y="33375"/>
                  </a:cubicBezTo>
                  <a:cubicBezTo>
                    <a:pt x="0" y="34274"/>
                    <a:pt x="1203" y="35779"/>
                    <a:pt x="2056" y="36771"/>
                  </a:cubicBezTo>
                  <a:cubicBezTo>
                    <a:pt x="2644" y="37451"/>
                    <a:pt x="3326" y="38036"/>
                    <a:pt x="4136" y="38460"/>
                  </a:cubicBezTo>
                  <a:cubicBezTo>
                    <a:pt x="4337" y="38565"/>
                    <a:pt x="4533" y="38623"/>
                    <a:pt x="4728" y="38623"/>
                  </a:cubicBezTo>
                  <a:cubicBezTo>
                    <a:pt x="4896" y="38623"/>
                    <a:pt x="5063" y="38580"/>
                    <a:pt x="5231" y="38488"/>
                  </a:cubicBezTo>
                  <a:cubicBezTo>
                    <a:pt x="6610" y="37728"/>
                    <a:pt x="7711" y="36434"/>
                    <a:pt x="7844" y="36434"/>
                  </a:cubicBezTo>
                  <a:cubicBezTo>
                    <a:pt x="7847" y="36434"/>
                    <a:pt x="7849" y="36434"/>
                    <a:pt x="7851" y="36435"/>
                  </a:cubicBezTo>
                  <a:cubicBezTo>
                    <a:pt x="8204" y="36624"/>
                    <a:pt x="8168" y="38925"/>
                    <a:pt x="8286" y="39385"/>
                  </a:cubicBezTo>
                  <a:cubicBezTo>
                    <a:pt x="8852" y="41593"/>
                    <a:pt x="12612" y="42920"/>
                    <a:pt x="14456" y="43597"/>
                  </a:cubicBezTo>
                  <a:cubicBezTo>
                    <a:pt x="15304" y="43908"/>
                    <a:pt x="17701" y="44349"/>
                    <a:pt x="19584" y="44349"/>
                  </a:cubicBezTo>
                  <a:cubicBezTo>
                    <a:pt x="20686" y="44349"/>
                    <a:pt x="21612" y="44198"/>
                    <a:pt x="21947" y="43780"/>
                  </a:cubicBezTo>
                  <a:cubicBezTo>
                    <a:pt x="22348" y="43278"/>
                    <a:pt x="21771" y="39459"/>
                    <a:pt x="21597" y="38509"/>
                  </a:cubicBezTo>
                  <a:cubicBezTo>
                    <a:pt x="20275" y="31254"/>
                    <a:pt x="22531" y="24283"/>
                    <a:pt x="21949" y="16998"/>
                  </a:cubicBezTo>
                  <a:cubicBezTo>
                    <a:pt x="21900" y="16381"/>
                    <a:pt x="22308" y="16304"/>
                    <a:pt x="22813" y="16304"/>
                  </a:cubicBezTo>
                  <a:cubicBezTo>
                    <a:pt x="22979" y="16304"/>
                    <a:pt x="23155" y="16313"/>
                    <a:pt x="23329" y="16313"/>
                  </a:cubicBezTo>
                  <a:cubicBezTo>
                    <a:pt x="23388" y="16313"/>
                    <a:pt x="23446" y="16312"/>
                    <a:pt x="23504" y="16309"/>
                  </a:cubicBezTo>
                  <a:cubicBezTo>
                    <a:pt x="25608" y="16211"/>
                    <a:pt x="27792" y="15821"/>
                    <a:pt x="29808" y="15227"/>
                  </a:cubicBezTo>
                  <a:cubicBezTo>
                    <a:pt x="30786" y="14938"/>
                    <a:pt x="31487" y="14603"/>
                    <a:pt x="31696" y="13548"/>
                  </a:cubicBezTo>
                  <a:cubicBezTo>
                    <a:pt x="31845" y="12796"/>
                    <a:pt x="31921" y="12374"/>
                    <a:pt x="32053" y="12374"/>
                  </a:cubicBezTo>
                  <a:cubicBezTo>
                    <a:pt x="32168" y="12374"/>
                    <a:pt x="32327" y="12702"/>
                    <a:pt x="32617" y="13419"/>
                  </a:cubicBezTo>
                  <a:cubicBezTo>
                    <a:pt x="32878" y="14066"/>
                    <a:pt x="33333" y="14438"/>
                    <a:pt x="34029" y="14581"/>
                  </a:cubicBezTo>
                  <a:cubicBezTo>
                    <a:pt x="34240" y="14625"/>
                    <a:pt x="34502" y="14644"/>
                    <a:pt x="34800" y="14644"/>
                  </a:cubicBezTo>
                  <a:cubicBezTo>
                    <a:pt x="36850" y="14644"/>
                    <a:pt x="40575" y="13725"/>
                    <a:pt x="40607" y="13484"/>
                  </a:cubicBezTo>
                  <a:cubicBezTo>
                    <a:pt x="41259" y="8408"/>
                    <a:pt x="36404" y="3368"/>
                    <a:pt x="31922" y="1330"/>
                  </a:cubicBezTo>
                  <a:cubicBezTo>
                    <a:pt x="29922" y="420"/>
                    <a:pt x="27738" y="1"/>
                    <a:pt x="2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8"/>
            <p:cNvSpPr/>
            <p:nvPr/>
          </p:nvSpPr>
          <p:spPr>
            <a:xfrm>
              <a:off x="518275" y="2110200"/>
              <a:ext cx="491725" cy="266600"/>
            </a:xfrm>
            <a:custGeom>
              <a:avLst/>
              <a:gdLst/>
              <a:ahLst/>
              <a:cxnLst/>
              <a:rect l="l" t="t" r="r" b="b"/>
              <a:pathLst>
                <a:path w="19669" h="10664" extrusionOk="0">
                  <a:moveTo>
                    <a:pt x="9186" y="1"/>
                  </a:moveTo>
                  <a:cubicBezTo>
                    <a:pt x="8937" y="1"/>
                    <a:pt x="8745" y="46"/>
                    <a:pt x="8622" y="141"/>
                  </a:cubicBezTo>
                  <a:cubicBezTo>
                    <a:pt x="7228" y="1229"/>
                    <a:pt x="11994" y="3885"/>
                    <a:pt x="10899" y="4824"/>
                  </a:cubicBezTo>
                  <a:cubicBezTo>
                    <a:pt x="10871" y="4831"/>
                    <a:pt x="10839" y="4835"/>
                    <a:pt x="10803" y="4835"/>
                  </a:cubicBezTo>
                  <a:cubicBezTo>
                    <a:pt x="10192" y="4835"/>
                    <a:pt x="8552" y="3801"/>
                    <a:pt x="7917" y="3363"/>
                  </a:cubicBezTo>
                  <a:cubicBezTo>
                    <a:pt x="7092" y="2798"/>
                    <a:pt x="3696" y="434"/>
                    <a:pt x="2118" y="434"/>
                  </a:cubicBezTo>
                  <a:cubicBezTo>
                    <a:pt x="1823" y="434"/>
                    <a:pt x="1591" y="517"/>
                    <a:pt x="1452" y="710"/>
                  </a:cubicBezTo>
                  <a:cubicBezTo>
                    <a:pt x="984" y="1363"/>
                    <a:pt x="2527" y="2710"/>
                    <a:pt x="2962" y="3134"/>
                  </a:cubicBezTo>
                  <a:cubicBezTo>
                    <a:pt x="3471" y="3633"/>
                    <a:pt x="3431" y="3767"/>
                    <a:pt x="3164" y="3767"/>
                  </a:cubicBezTo>
                  <a:cubicBezTo>
                    <a:pt x="2854" y="3767"/>
                    <a:pt x="2238" y="3586"/>
                    <a:pt x="1820" y="3582"/>
                  </a:cubicBezTo>
                  <a:cubicBezTo>
                    <a:pt x="1816" y="3582"/>
                    <a:pt x="1812" y="3582"/>
                    <a:pt x="1809" y="3582"/>
                  </a:cubicBezTo>
                  <a:cubicBezTo>
                    <a:pt x="1038" y="3582"/>
                    <a:pt x="1" y="4155"/>
                    <a:pt x="1051" y="5243"/>
                  </a:cubicBezTo>
                  <a:cubicBezTo>
                    <a:pt x="1684" y="5897"/>
                    <a:pt x="6334" y="9467"/>
                    <a:pt x="11113" y="10312"/>
                  </a:cubicBezTo>
                  <a:cubicBezTo>
                    <a:pt x="12483" y="10554"/>
                    <a:pt x="13658" y="10663"/>
                    <a:pt x="14659" y="10663"/>
                  </a:cubicBezTo>
                  <a:cubicBezTo>
                    <a:pt x="18356" y="10663"/>
                    <a:pt x="19669" y="9172"/>
                    <a:pt x="19560" y="7360"/>
                  </a:cubicBezTo>
                  <a:cubicBezTo>
                    <a:pt x="19374" y="4258"/>
                    <a:pt x="11610" y="1"/>
                    <a:pt x="9186" y="1"/>
                  </a:cubicBezTo>
                  <a:close/>
                </a:path>
              </a:pathLst>
            </a:custGeom>
            <a:solidFill>
              <a:srgbClr val="FFA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8"/>
            <p:cNvSpPr/>
            <p:nvPr/>
          </p:nvSpPr>
          <p:spPr>
            <a:xfrm>
              <a:off x="604000" y="2206075"/>
              <a:ext cx="114600" cy="75150"/>
            </a:xfrm>
            <a:custGeom>
              <a:avLst/>
              <a:gdLst/>
              <a:ahLst/>
              <a:cxnLst/>
              <a:rect l="l" t="t" r="r" b="b"/>
              <a:pathLst>
                <a:path w="4584" h="3006" extrusionOk="0">
                  <a:moveTo>
                    <a:pt x="1" y="1"/>
                  </a:moveTo>
                  <a:cubicBezTo>
                    <a:pt x="1012" y="1274"/>
                    <a:pt x="2383" y="2264"/>
                    <a:pt x="3917" y="2804"/>
                  </a:cubicBezTo>
                  <a:cubicBezTo>
                    <a:pt x="4136" y="2880"/>
                    <a:pt x="4357" y="2951"/>
                    <a:pt x="4584" y="3005"/>
                  </a:cubicBezTo>
                  <a:cubicBezTo>
                    <a:pt x="4490" y="2938"/>
                    <a:pt x="4392" y="2875"/>
                    <a:pt x="4294" y="2811"/>
                  </a:cubicBezTo>
                  <a:lnTo>
                    <a:pt x="4149" y="2719"/>
                  </a:lnTo>
                  <a:cubicBezTo>
                    <a:pt x="3525" y="2327"/>
                    <a:pt x="2880" y="1946"/>
                    <a:pt x="2269" y="1542"/>
                  </a:cubicBezTo>
                  <a:cubicBezTo>
                    <a:pt x="1504" y="1047"/>
                    <a:pt x="778" y="480"/>
                    <a:pt x="1" y="1"/>
                  </a:cubicBezTo>
                  <a:close/>
                </a:path>
              </a:pathLst>
            </a:custGeom>
            <a:solidFill>
              <a:srgbClr val="DC7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8"/>
            <p:cNvSpPr/>
            <p:nvPr/>
          </p:nvSpPr>
          <p:spPr>
            <a:xfrm>
              <a:off x="914625" y="2321300"/>
              <a:ext cx="87725" cy="57000"/>
            </a:xfrm>
            <a:custGeom>
              <a:avLst/>
              <a:gdLst/>
              <a:ahLst/>
              <a:cxnLst/>
              <a:rect l="l" t="t" r="r" b="b"/>
              <a:pathLst>
                <a:path w="3509" h="2280" extrusionOk="0">
                  <a:moveTo>
                    <a:pt x="3509" y="1"/>
                  </a:moveTo>
                  <a:lnTo>
                    <a:pt x="3509" y="1"/>
                  </a:lnTo>
                  <a:cubicBezTo>
                    <a:pt x="3135" y="385"/>
                    <a:pt x="2758" y="778"/>
                    <a:pt x="2348" y="1123"/>
                  </a:cubicBezTo>
                  <a:cubicBezTo>
                    <a:pt x="1953" y="1458"/>
                    <a:pt x="1523" y="1754"/>
                    <a:pt x="1039" y="1937"/>
                  </a:cubicBezTo>
                  <a:cubicBezTo>
                    <a:pt x="706" y="2062"/>
                    <a:pt x="363" y="2116"/>
                    <a:pt x="0" y="2131"/>
                  </a:cubicBezTo>
                  <a:cubicBezTo>
                    <a:pt x="174" y="2207"/>
                    <a:pt x="357" y="2254"/>
                    <a:pt x="546" y="2272"/>
                  </a:cubicBezTo>
                  <a:cubicBezTo>
                    <a:pt x="602" y="2277"/>
                    <a:pt x="658" y="2279"/>
                    <a:pt x="713" y="2279"/>
                  </a:cubicBezTo>
                  <a:cubicBezTo>
                    <a:pt x="1477" y="2279"/>
                    <a:pt x="2191" y="1848"/>
                    <a:pt x="2704" y="1301"/>
                  </a:cubicBezTo>
                  <a:cubicBezTo>
                    <a:pt x="3052" y="925"/>
                    <a:pt x="3345" y="488"/>
                    <a:pt x="3509" y="1"/>
                  </a:cubicBezTo>
                  <a:close/>
                </a:path>
              </a:pathLst>
            </a:custGeom>
            <a:solidFill>
              <a:srgbClr val="DC7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8"/>
            <p:cNvSpPr/>
            <p:nvPr/>
          </p:nvSpPr>
          <p:spPr>
            <a:xfrm>
              <a:off x="3056075" y="2110200"/>
              <a:ext cx="491725" cy="266600"/>
            </a:xfrm>
            <a:custGeom>
              <a:avLst/>
              <a:gdLst/>
              <a:ahLst/>
              <a:cxnLst/>
              <a:rect l="l" t="t" r="r" b="b"/>
              <a:pathLst>
                <a:path w="19669" h="10664" extrusionOk="0">
                  <a:moveTo>
                    <a:pt x="10482" y="1"/>
                  </a:moveTo>
                  <a:cubicBezTo>
                    <a:pt x="8058" y="1"/>
                    <a:pt x="295" y="4258"/>
                    <a:pt x="109" y="7360"/>
                  </a:cubicBezTo>
                  <a:cubicBezTo>
                    <a:pt x="1" y="9172"/>
                    <a:pt x="1313" y="10663"/>
                    <a:pt x="5010" y="10663"/>
                  </a:cubicBezTo>
                  <a:cubicBezTo>
                    <a:pt x="6011" y="10663"/>
                    <a:pt x="7186" y="10554"/>
                    <a:pt x="8556" y="10312"/>
                  </a:cubicBezTo>
                  <a:cubicBezTo>
                    <a:pt x="13337" y="9467"/>
                    <a:pt x="17985" y="5897"/>
                    <a:pt x="18618" y="5243"/>
                  </a:cubicBezTo>
                  <a:cubicBezTo>
                    <a:pt x="19668" y="4155"/>
                    <a:pt x="18632" y="3582"/>
                    <a:pt x="17859" y="3582"/>
                  </a:cubicBezTo>
                  <a:cubicBezTo>
                    <a:pt x="17855" y="3582"/>
                    <a:pt x="17851" y="3582"/>
                    <a:pt x="17848" y="3582"/>
                  </a:cubicBezTo>
                  <a:cubicBezTo>
                    <a:pt x="17431" y="3586"/>
                    <a:pt x="16815" y="3767"/>
                    <a:pt x="16505" y="3767"/>
                  </a:cubicBezTo>
                  <a:cubicBezTo>
                    <a:pt x="16238" y="3767"/>
                    <a:pt x="16197" y="3633"/>
                    <a:pt x="16705" y="3134"/>
                  </a:cubicBezTo>
                  <a:cubicBezTo>
                    <a:pt x="17141" y="2710"/>
                    <a:pt x="18685" y="1363"/>
                    <a:pt x="18216" y="710"/>
                  </a:cubicBezTo>
                  <a:cubicBezTo>
                    <a:pt x="18077" y="517"/>
                    <a:pt x="17845" y="434"/>
                    <a:pt x="17550" y="434"/>
                  </a:cubicBezTo>
                  <a:cubicBezTo>
                    <a:pt x="15973" y="434"/>
                    <a:pt x="12575" y="2798"/>
                    <a:pt x="11752" y="3363"/>
                  </a:cubicBezTo>
                  <a:cubicBezTo>
                    <a:pt x="11115" y="3801"/>
                    <a:pt x="9477" y="4835"/>
                    <a:pt x="8866" y="4835"/>
                  </a:cubicBezTo>
                  <a:cubicBezTo>
                    <a:pt x="8830" y="4835"/>
                    <a:pt x="8798" y="4831"/>
                    <a:pt x="8770" y="4824"/>
                  </a:cubicBezTo>
                  <a:cubicBezTo>
                    <a:pt x="7675" y="3885"/>
                    <a:pt x="12439" y="1229"/>
                    <a:pt x="11045" y="141"/>
                  </a:cubicBezTo>
                  <a:cubicBezTo>
                    <a:pt x="10923" y="46"/>
                    <a:pt x="10730" y="1"/>
                    <a:pt x="10482" y="1"/>
                  </a:cubicBezTo>
                  <a:close/>
                </a:path>
              </a:pathLst>
            </a:custGeom>
            <a:solidFill>
              <a:srgbClr val="FFA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8"/>
            <p:cNvSpPr/>
            <p:nvPr/>
          </p:nvSpPr>
          <p:spPr>
            <a:xfrm>
              <a:off x="3347475" y="2206050"/>
              <a:ext cx="114600" cy="75175"/>
            </a:xfrm>
            <a:custGeom>
              <a:avLst/>
              <a:gdLst/>
              <a:ahLst/>
              <a:cxnLst/>
              <a:rect l="l" t="t" r="r" b="b"/>
              <a:pathLst>
                <a:path w="4584" h="3007" extrusionOk="0">
                  <a:moveTo>
                    <a:pt x="4583" y="0"/>
                  </a:moveTo>
                  <a:cubicBezTo>
                    <a:pt x="3806" y="481"/>
                    <a:pt x="3082" y="1048"/>
                    <a:pt x="2315" y="1541"/>
                  </a:cubicBezTo>
                  <a:cubicBezTo>
                    <a:pt x="1704" y="1946"/>
                    <a:pt x="1059" y="2326"/>
                    <a:pt x="435" y="2718"/>
                  </a:cubicBezTo>
                  <a:lnTo>
                    <a:pt x="290" y="2812"/>
                  </a:lnTo>
                  <a:cubicBezTo>
                    <a:pt x="192" y="2874"/>
                    <a:pt x="94" y="2937"/>
                    <a:pt x="0" y="3006"/>
                  </a:cubicBezTo>
                  <a:cubicBezTo>
                    <a:pt x="1802" y="2542"/>
                    <a:pt x="3429" y="1456"/>
                    <a:pt x="4583" y="2"/>
                  </a:cubicBezTo>
                  <a:lnTo>
                    <a:pt x="4583" y="0"/>
                  </a:lnTo>
                  <a:close/>
                </a:path>
              </a:pathLst>
            </a:custGeom>
            <a:solidFill>
              <a:srgbClr val="DC7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8"/>
            <p:cNvSpPr/>
            <p:nvPr/>
          </p:nvSpPr>
          <p:spPr>
            <a:xfrm>
              <a:off x="3063725" y="2321300"/>
              <a:ext cx="87725" cy="57000"/>
            </a:xfrm>
            <a:custGeom>
              <a:avLst/>
              <a:gdLst/>
              <a:ahLst/>
              <a:cxnLst/>
              <a:rect l="l" t="t" r="r" b="b"/>
              <a:pathLst>
                <a:path w="3509" h="2280" extrusionOk="0">
                  <a:moveTo>
                    <a:pt x="1" y="1"/>
                  </a:moveTo>
                  <a:lnTo>
                    <a:pt x="1" y="1"/>
                  </a:lnTo>
                  <a:cubicBezTo>
                    <a:pt x="164" y="487"/>
                    <a:pt x="458" y="925"/>
                    <a:pt x="806" y="1301"/>
                  </a:cubicBezTo>
                  <a:cubicBezTo>
                    <a:pt x="1316" y="1847"/>
                    <a:pt x="2032" y="2279"/>
                    <a:pt x="2796" y="2279"/>
                  </a:cubicBezTo>
                  <a:cubicBezTo>
                    <a:pt x="2852" y="2279"/>
                    <a:pt x="2907" y="2277"/>
                    <a:pt x="2963" y="2272"/>
                  </a:cubicBezTo>
                  <a:cubicBezTo>
                    <a:pt x="3150" y="2254"/>
                    <a:pt x="3335" y="2207"/>
                    <a:pt x="3509" y="2131"/>
                  </a:cubicBezTo>
                  <a:cubicBezTo>
                    <a:pt x="3146" y="2116"/>
                    <a:pt x="2804" y="2062"/>
                    <a:pt x="2470" y="1937"/>
                  </a:cubicBezTo>
                  <a:cubicBezTo>
                    <a:pt x="1986" y="1752"/>
                    <a:pt x="1556" y="1458"/>
                    <a:pt x="1161" y="1123"/>
                  </a:cubicBezTo>
                  <a:cubicBezTo>
                    <a:pt x="751" y="778"/>
                    <a:pt x="374" y="385"/>
                    <a:pt x="1" y="1"/>
                  </a:cubicBezTo>
                  <a:close/>
                </a:path>
              </a:pathLst>
            </a:custGeom>
            <a:solidFill>
              <a:srgbClr val="DC7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8"/>
            <p:cNvSpPr/>
            <p:nvPr/>
          </p:nvSpPr>
          <p:spPr>
            <a:xfrm>
              <a:off x="2311575" y="3137475"/>
              <a:ext cx="813025" cy="799600"/>
            </a:xfrm>
            <a:custGeom>
              <a:avLst/>
              <a:gdLst/>
              <a:ahLst/>
              <a:cxnLst/>
              <a:rect l="l" t="t" r="r" b="b"/>
              <a:pathLst>
                <a:path w="32521" h="31984" extrusionOk="0">
                  <a:moveTo>
                    <a:pt x="25878" y="1"/>
                  </a:moveTo>
                  <a:cubicBezTo>
                    <a:pt x="24090" y="1"/>
                    <a:pt x="22049" y="721"/>
                    <a:pt x="19968" y="2334"/>
                  </a:cubicBezTo>
                  <a:cubicBezTo>
                    <a:pt x="15996" y="5412"/>
                    <a:pt x="15844" y="5309"/>
                    <a:pt x="11054" y="10199"/>
                  </a:cubicBezTo>
                  <a:cubicBezTo>
                    <a:pt x="8649" y="12654"/>
                    <a:pt x="5250" y="16813"/>
                    <a:pt x="3223" y="20524"/>
                  </a:cubicBezTo>
                  <a:cubicBezTo>
                    <a:pt x="1" y="26425"/>
                    <a:pt x="2035" y="31984"/>
                    <a:pt x="7037" y="31984"/>
                  </a:cubicBezTo>
                  <a:cubicBezTo>
                    <a:pt x="8995" y="31984"/>
                    <a:pt x="11407" y="31132"/>
                    <a:pt x="14137" y="29116"/>
                  </a:cubicBezTo>
                  <a:cubicBezTo>
                    <a:pt x="16349" y="27482"/>
                    <a:pt x="18480" y="25627"/>
                    <a:pt x="20518" y="23775"/>
                  </a:cubicBezTo>
                  <a:cubicBezTo>
                    <a:pt x="24910" y="19782"/>
                    <a:pt x="30825" y="14325"/>
                    <a:pt x="31715" y="8638"/>
                  </a:cubicBezTo>
                  <a:cubicBezTo>
                    <a:pt x="32520" y="3494"/>
                    <a:pt x="29814" y="1"/>
                    <a:pt x="25878" y="1"/>
                  </a:cubicBezTo>
                  <a:close/>
                </a:path>
              </a:pathLst>
            </a:custGeom>
            <a:solidFill>
              <a:srgbClr val="FFA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8"/>
            <p:cNvSpPr/>
            <p:nvPr/>
          </p:nvSpPr>
          <p:spPr>
            <a:xfrm>
              <a:off x="942925" y="3137475"/>
              <a:ext cx="812975" cy="799575"/>
            </a:xfrm>
            <a:custGeom>
              <a:avLst/>
              <a:gdLst/>
              <a:ahLst/>
              <a:cxnLst/>
              <a:rect l="l" t="t" r="r" b="b"/>
              <a:pathLst>
                <a:path w="32519" h="31983" extrusionOk="0">
                  <a:moveTo>
                    <a:pt x="6644" y="1"/>
                  </a:moveTo>
                  <a:cubicBezTo>
                    <a:pt x="2707" y="1"/>
                    <a:pt x="1" y="3494"/>
                    <a:pt x="806" y="8638"/>
                  </a:cubicBezTo>
                  <a:cubicBezTo>
                    <a:pt x="1697" y="14323"/>
                    <a:pt x="7611" y="19782"/>
                    <a:pt x="12004" y="23775"/>
                  </a:cubicBezTo>
                  <a:cubicBezTo>
                    <a:pt x="14041" y="25627"/>
                    <a:pt x="16172" y="27482"/>
                    <a:pt x="18384" y="29116"/>
                  </a:cubicBezTo>
                  <a:cubicBezTo>
                    <a:pt x="21114" y="31131"/>
                    <a:pt x="23526" y="31983"/>
                    <a:pt x="25484" y="31983"/>
                  </a:cubicBezTo>
                  <a:cubicBezTo>
                    <a:pt x="30485" y="31983"/>
                    <a:pt x="32519" y="26425"/>
                    <a:pt x="29296" y="20524"/>
                  </a:cubicBezTo>
                  <a:cubicBezTo>
                    <a:pt x="27271" y="16813"/>
                    <a:pt x="23872" y="12654"/>
                    <a:pt x="21468" y="10199"/>
                  </a:cubicBezTo>
                  <a:cubicBezTo>
                    <a:pt x="16678" y="5309"/>
                    <a:pt x="16525" y="5412"/>
                    <a:pt x="12553" y="2334"/>
                  </a:cubicBezTo>
                  <a:cubicBezTo>
                    <a:pt x="10472" y="721"/>
                    <a:pt x="8431" y="1"/>
                    <a:pt x="6644" y="1"/>
                  </a:cubicBezTo>
                  <a:close/>
                </a:path>
              </a:pathLst>
            </a:custGeom>
            <a:solidFill>
              <a:srgbClr val="FFA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8"/>
            <p:cNvSpPr/>
            <p:nvPr/>
          </p:nvSpPr>
          <p:spPr>
            <a:xfrm>
              <a:off x="1005450" y="3133200"/>
              <a:ext cx="1873500" cy="991125"/>
            </a:xfrm>
            <a:custGeom>
              <a:avLst/>
              <a:gdLst/>
              <a:ahLst/>
              <a:cxnLst/>
              <a:rect l="l" t="t" r="r" b="b"/>
              <a:pathLst>
                <a:path w="74940" h="39645" extrusionOk="0">
                  <a:moveTo>
                    <a:pt x="4825" y="0"/>
                  </a:moveTo>
                  <a:cubicBezTo>
                    <a:pt x="4482" y="0"/>
                    <a:pt x="4152" y="32"/>
                    <a:pt x="3842" y="103"/>
                  </a:cubicBezTo>
                  <a:cubicBezTo>
                    <a:pt x="1476" y="647"/>
                    <a:pt x="24" y="3373"/>
                    <a:pt x="4" y="5649"/>
                  </a:cubicBezTo>
                  <a:cubicBezTo>
                    <a:pt x="1" y="6038"/>
                    <a:pt x="57" y="6414"/>
                    <a:pt x="89" y="6796"/>
                  </a:cubicBezTo>
                  <a:cubicBezTo>
                    <a:pt x="178" y="7777"/>
                    <a:pt x="383" y="8725"/>
                    <a:pt x="840" y="9606"/>
                  </a:cubicBezTo>
                  <a:cubicBezTo>
                    <a:pt x="1388" y="10656"/>
                    <a:pt x="1650" y="11294"/>
                    <a:pt x="2358" y="12310"/>
                  </a:cubicBezTo>
                  <a:cubicBezTo>
                    <a:pt x="7800" y="20087"/>
                    <a:pt x="18207" y="25713"/>
                    <a:pt x="26989" y="29316"/>
                  </a:cubicBezTo>
                  <a:cubicBezTo>
                    <a:pt x="39593" y="34488"/>
                    <a:pt x="50580" y="36013"/>
                    <a:pt x="53492" y="36644"/>
                  </a:cubicBezTo>
                  <a:cubicBezTo>
                    <a:pt x="53637" y="36675"/>
                    <a:pt x="53782" y="36707"/>
                    <a:pt x="53927" y="36745"/>
                  </a:cubicBezTo>
                  <a:cubicBezTo>
                    <a:pt x="58288" y="37753"/>
                    <a:pt x="62511" y="39645"/>
                    <a:pt x="67036" y="39645"/>
                  </a:cubicBezTo>
                  <a:cubicBezTo>
                    <a:pt x="67618" y="39645"/>
                    <a:pt x="68206" y="39613"/>
                    <a:pt x="68799" y="39545"/>
                  </a:cubicBezTo>
                  <a:cubicBezTo>
                    <a:pt x="70917" y="39300"/>
                    <a:pt x="72922" y="38548"/>
                    <a:pt x="74026" y="36711"/>
                  </a:cubicBezTo>
                  <a:cubicBezTo>
                    <a:pt x="74585" y="35783"/>
                    <a:pt x="74940" y="34816"/>
                    <a:pt x="74759" y="33689"/>
                  </a:cubicBezTo>
                  <a:cubicBezTo>
                    <a:pt x="74062" y="29410"/>
                    <a:pt x="70208" y="28589"/>
                    <a:pt x="65906" y="28041"/>
                  </a:cubicBezTo>
                  <a:cubicBezTo>
                    <a:pt x="62104" y="27559"/>
                    <a:pt x="59638" y="28041"/>
                    <a:pt x="55731" y="27301"/>
                  </a:cubicBezTo>
                  <a:cubicBezTo>
                    <a:pt x="53184" y="26817"/>
                    <a:pt x="50027" y="25815"/>
                    <a:pt x="45484" y="23685"/>
                  </a:cubicBezTo>
                  <a:cubicBezTo>
                    <a:pt x="28019" y="15484"/>
                    <a:pt x="18047" y="4128"/>
                    <a:pt x="9553" y="1123"/>
                  </a:cubicBezTo>
                  <a:cubicBezTo>
                    <a:pt x="8214" y="649"/>
                    <a:pt x="6387" y="0"/>
                    <a:pt x="4825" y="0"/>
                  </a:cubicBezTo>
                  <a:close/>
                </a:path>
              </a:pathLst>
            </a:custGeom>
            <a:solidFill>
              <a:srgbClr val="FFA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8"/>
            <p:cNvSpPr/>
            <p:nvPr/>
          </p:nvSpPr>
          <p:spPr>
            <a:xfrm>
              <a:off x="2353625" y="3815725"/>
              <a:ext cx="525325" cy="308600"/>
            </a:xfrm>
            <a:custGeom>
              <a:avLst/>
              <a:gdLst/>
              <a:ahLst/>
              <a:cxnLst/>
              <a:rect l="l" t="t" r="r" b="b"/>
              <a:pathLst>
                <a:path w="21013" h="12344" extrusionOk="0">
                  <a:moveTo>
                    <a:pt x="1804" y="0"/>
                  </a:moveTo>
                  <a:lnTo>
                    <a:pt x="1804" y="0"/>
                  </a:lnTo>
                  <a:cubicBezTo>
                    <a:pt x="2714" y="570"/>
                    <a:pt x="8440" y="2803"/>
                    <a:pt x="9682" y="5440"/>
                  </a:cubicBezTo>
                  <a:cubicBezTo>
                    <a:pt x="11049" y="8339"/>
                    <a:pt x="3552" y="9359"/>
                    <a:pt x="641" y="9359"/>
                  </a:cubicBezTo>
                  <a:cubicBezTo>
                    <a:pt x="625" y="9359"/>
                    <a:pt x="610" y="9359"/>
                    <a:pt x="595" y="9359"/>
                  </a:cubicBezTo>
                  <a:cubicBezTo>
                    <a:pt x="586" y="9359"/>
                    <a:pt x="577" y="9359"/>
                    <a:pt x="569" y="9359"/>
                  </a:cubicBezTo>
                  <a:cubicBezTo>
                    <a:pt x="376" y="9359"/>
                    <a:pt x="187" y="9415"/>
                    <a:pt x="0" y="9444"/>
                  </a:cubicBezTo>
                  <a:cubicBezTo>
                    <a:pt x="1884" y="9880"/>
                    <a:pt x="3744" y="10482"/>
                    <a:pt x="5613" y="11024"/>
                  </a:cubicBezTo>
                  <a:cubicBezTo>
                    <a:pt x="8068" y="11733"/>
                    <a:pt x="10542" y="12344"/>
                    <a:pt x="13110" y="12344"/>
                  </a:cubicBezTo>
                  <a:cubicBezTo>
                    <a:pt x="13692" y="12344"/>
                    <a:pt x="14279" y="12312"/>
                    <a:pt x="14872" y="12244"/>
                  </a:cubicBezTo>
                  <a:cubicBezTo>
                    <a:pt x="16990" y="11999"/>
                    <a:pt x="18995" y="11247"/>
                    <a:pt x="20099" y="9410"/>
                  </a:cubicBezTo>
                  <a:cubicBezTo>
                    <a:pt x="20658" y="8482"/>
                    <a:pt x="21013" y="7515"/>
                    <a:pt x="20832" y="6388"/>
                  </a:cubicBezTo>
                  <a:cubicBezTo>
                    <a:pt x="20471" y="4176"/>
                    <a:pt x="19267" y="2885"/>
                    <a:pt x="17590" y="2082"/>
                  </a:cubicBezTo>
                  <a:cubicBezTo>
                    <a:pt x="16029" y="1335"/>
                    <a:pt x="14055" y="1005"/>
                    <a:pt x="11979" y="740"/>
                  </a:cubicBezTo>
                  <a:cubicBezTo>
                    <a:pt x="8177" y="258"/>
                    <a:pt x="5711" y="740"/>
                    <a:pt x="18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8"/>
            <p:cNvSpPr/>
            <p:nvPr/>
          </p:nvSpPr>
          <p:spPr>
            <a:xfrm>
              <a:off x="2493950" y="3867750"/>
              <a:ext cx="385000" cy="256575"/>
            </a:xfrm>
            <a:custGeom>
              <a:avLst/>
              <a:gdLst/>
              <a:ahLst/>
              <a:cxnLst/>
              <a:rect l="l" t="t" r="r" b="b"/>
              <a:pathLst>
                <a:path w="15400" h="10263" extrusionOk="0">
                  <a:moveTo>
                    <a:pt x="11977" y="1"/>
                  </a:moveTo>
                  <a:cubicBezTo>
                    <a:pt x="11843" y="99"/>
                    <a:pt x="11723" y="215"/>
                    <a:pt x="11620" y="343"/>
                  </a:cubicBezTo>
                  <a:cubicBezTo>
                    <a:pt x="9508" y="3105"/>
                    <a:pt x="11709" y="5634"/>
                    <a:pt x="8064" y="6954"/>
                  </a:cubicBezTo>
                  <a:cubicBezTo>
                    <a:pt x="5831" y="7764"/>
                    <a:pt x="2274" y="7169"/>
                    <a:pt x="53" y="8903"/>
                  </a:cubicBezTo>
                  <a:cubicBezTo>
                    <a:pt x="38" y="8917"/>
                    <a:pt x="20" y="8928"/>
                    <a:pt x="0" y="8943"/>
                  </a:cubicBezTo>
                  <a:cubicBezTo>
                    <a:pt x="2455" y="9652"/>
                    <a:pt x="4929" y="10263"/>
                    <a:pt x="7497" y="10263"/>
                  </a:cubicBezTo>
                  <a:cubicBezTo>
                    <a:pt x="8079" y="10263"/>
                    <a:pt x="8666" y="10231"/>
                    <a:pt x="9259" y="10163"/>
                  </a:cubicBezTo>
                  <a:cubicBezTo>
                    <a:pt x="11377" y="9918"/>
                    <a:pt x="13382" y="9166"/>
                    <a:pt x="14486" y="7329"/>
                  </a:cubicBezTo>
                  <a:cubicBezTo>
                    <a:pt x="15045" y="6401"/>
                    <a:pt x="15400" y="5434"/>
                    <a:pt x="15219" y="4307"/>
                  </a:cubicBezTo>
                  <a:cubicBezTo>
                    <a:pt x="14858" y="2095"/>
                    <a:pt x="13654" y="804"/>
                    <a:pt x="119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8"/>
            <p:cNvSpPr/>
            <p:nvPr/>
          </p:nvSpPr>
          <p:spPr>
            <a:xfrm>
              <a:off x="1173025" y="3560850"/>
              <a:ext cx="521500" cy="303525"/>
            </a:xfrm>
            <a:custGeom>
              <a:avLst/>
              <a:gdLst/>
              <a:ahLst/>
              <a:cxnLst/>
              <a:rect l="l" t="t" r="r" b="b"/>
              <a:pathLst>
                <a:path w="20860" h="12141" extrusionOk="0">
                  <a:moveTo>
                    <a:pt x="0" y="1"/>
                  </a:moveTo>
                  <a:lnTo>
                    <a:pt x="0" y="1"/>
                  </a:lnTo>
                  <a:cubicBezTo>
                    <a:pt x="2406" y="2251"/>
                    <a:pt x="5051" y="4256"/>
                    <a:pt x="7842" y="6011"/>
                  </a:cubicBezTo>
                  <a:cubicBezTo>
                    <a:pt x="9337" y="6967"/>
                    <a:pt x="10909" y="7799"/>
                    <a:pt x="12459" y="8662"/>
                  </a:cubicBezTo>
                  <a:cubicBezTo>
                    <a:pt x="14673" y="9891"/>
                    <a:pt x="16912" y="11155"/>
                    <a:pt x="19369" y="11831"/>
                  </a:cubicBezTo>
                  <a:cubicBezTo>
                    <a:pt x="19606" y="11896"/>
                    <a:pt x="19866" y="11960"/>
                    <a:pt x="20109" y="12010"/>
                  </a:cubicBezTo>
                  <a:cubicBezTo>
                    <a:pt x="20357" y="12063"/>
                    <a:pt x="20607" y="12105"/>
                    <a:pt x="20859" y="12141"/>
                  </a:cubicBezTo>
                  <a:cubicBezTo>
                    <a:pt x="17393" y="11336"/>
                    <a:pt x="14399" y="9271"/>
                    <a:pt x="11323" y="7581"/>
                  </a:cubicBezTo>
                  <a:cubicBezTo>
                    <a:pt x="7325" y="5405"/>
                    <a:pt x="3556" y="2840"/>
                    <a:pt x="0" y="1"/>
                  </a:cubicBezTo>
                  <a:close/>
                </a:path>
              </a:pathLst>
            </a:custGeom>
            <a:solidFill>
              <a:srgbClr val="DC7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8"/>
            <p:cNvSpPr/>
            <p:nvPr/>
          </p:nvSpPr>
          <p:spPr>
            <a:xfrm>
              <a:off x="1178050" y="3195075"/>
              <a:ext cx="92450" cy="158450"/>
            </a:xfrm>
            <a:custGeom>
              <a:avLst/>
              <a:gdLst/>
              <a:ahLst/>
              <a:cxnLst/>
              <a:rect l="l" t="t" r="r" b="b"/>
              <a:pathLst>
                <a:path w="3698" h="6338" extrusionOk="0">
                  <a:moveTo>
                    <a:pt x="1" y="1"/>
                  </a:moveTo>
                  <a:lnTo>
                    <a:pt x="1" y="3"/>
                  </a:lnTo>
                  <a:cubicBezTo>
                    <a:pt x="1611" y="1508"/>
                    <a:pt x="2791" y="3134"/>
                    <a:pt x="2849" y="5418"/>
                  </a:cubicBezTo>
                  <a:cubicBezTo>
                    <a:pt x="2854" y="5569"/>
                    <a:pt x="2854" y="5726"/>
                    <a:pt x="2851" y="5875"/>
                  </a:cubicBezTo>
                  <a:cubicBezTo>
                    <a:pt x="2849" y="6009"/>
                    <a:pt x="2838" y="6207"/>
                    <a:pt x="2833" y="6337"/>
                  </a:cubicBezTo>
                  <a:cubicBezTo>
                    <a:pt x="3697" y="3799"/>
                    <a:pt x="2265" y="1221"/>
                    <a:pt x="1" y="1"/>
                  </a:cubicBezTo>
                  <a:close/>
                </a:path>
              </a:pathLst>
            </a:custGeom>
            <a:solidFill>
              <a:srgbClr val="DC7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8"/>
            <p:cNvSpPr/>
            <p:nvPr/>
          </p:nvSpPr>
          <p:spPr>
            <a:xfrm>
              <a:off x="1188525" y="3133200"/>
              <a:ext cx="1873550" cy="991125"/>
            </a:xfrm>
            <a:custGeom>
              <a:avLst/>
              <a:gdLst/>
              <a:ahLst/>
              <a:cxnLst/>
              <a:rect l="l" t="t" r="r" b="b"/>
              <a:pathLst>
                <a:path w="74942" h="39645" extrusionOk="0">
                  <a:moveTo>
                    <a:pt x="70117" y="0"/>
                  </a:moveTo>
                  <a:cubicBezTo>
                    <a:pt x="68555" y="0"/>
                    <a:pt x="66728" y="649"/>
                    <a:pt x="65389" y="1123"/>
                  </a:cubicBezTo>
                  <a:cubicBezTo>
                    <a:pt x="56895" y="4128"/>
                    <a:pt x="46923" y="15484"/>
                    <a:pt x="29458" y="23685"/>
                  </a:cubicBezTo>
                  <a:cubicBezTo>
                    <a:pt x="24915" y="25815"/>
                    <a:pt x="21758" y="26817"/>
                    <a:pt x="19211" y="27301"/>
                  </a:cubicBezTo>
                  <a:cubicBezTo>
                    <a:pt x="15304" y="28041"/>
                    <a:pt x="12838" y="27559"/>
                    <a:pt x="9035" y="28041"/>
                  </a:cubicBezTo>
                  <a:cubicBezTo>
                    <a:pt x="4734" y="28589"/>
                    <a:pt x="878" y="29410"/>
                    <a:pt x="184" y="33689"/>
                  </a:cubicBezTo>
                  <a:cubicBezTo>
                    <a:pt x="0" y="34816"/>
                    <a:pt x="358" y="35783"/>
                    <a:pt x="916" y="36711"/>
                  </a:cubicBezTo>
                  <a:cubicBezTo>
                    <a:pt x="2020" y="38548"/>
                    <a:pt x="4023" y="39300"/>
                    <a:pt x="6143" y="39545"/>
                  </a:cubicBezTo>
                  <a:cubicBezTo>
                    <a:pt x="6736" y="39613"/>
                    <a:pt x="7324" y="39645"/>
                    <a:pt x="7906" y="39645"/>
                  </a:cubicBezTo>
                  <a:cubicBezTo>
                    <a:pt x="12430" y="39645"/>
                    <a:pt x="16654" y="37753"/>
                    <a:pt x="21015" y="36745"/>
                  </a:cubicBezTo>
                  <a:cubicBezTo>
                    <a:pt x="21160" y="36707"/>
                    <a:pt x="21305" y="36675"/>
                    <a:pt x="21450" y="36644"/>
                  </a:cubicBezTo>
                  <a:cubicBezTo>
                    <a:pt x="24362" y="36013"/>
                    <a:pt x="35349" y="34488"/>
                    <a:pt x="47953" y="29316"/>
                  </a:cubicBezTo>
                  <a:cubicBezTo>
                    <a:pt x="56733" y="25713"/>
                    <a:pt x="67140" y="20087"/>
                    <a:pt x="72585" y="12310"/>
                  </a:cubicBezTo>
                  <a:cubicBezTo>
                    <a:pt x="73290" y="11294"/>
                    <a:pt x="73555" y="10656"/>
                    <a:pt x="74100" y="9606"/>
                  </a:cubicBezTo>
                  <a:cubicBezTo>
                    <a:pt x="74559" y="8725"/>
                    <a:pt x="74762" y="7777"/>
                    <a:pt x="74853" y="6796"/>
                  </a:cubicBezTo>
                  <a:cubicBezTo>
                    <a:pt x="74885" y="6414"/>
                    <a:pt x="74942" y="6038"/>
                    <a:pt x="74938" y="5649"/>
                  </a:cubicBezTo>
                  <a:cubicBezTo>
                    <a:pt x="74916" y="3373"/>
                    <a:pt x="73464" y="647"/>
                    <a:pt x="71100" y="103"/>
                  </a:cubicBezTo>
                  <a:cubicBezTo>
                    <a:pt x="70790" y="32"/>
                    <a:pt x="70460" y="0"/>
                    <a:pt x="70117" y="0"/>
                  </a:cubicBezTo>
                  <a:close/>
                </a:path>
              </a:pathLst>
            </a:custGeom>
            <a:solidFill>
              <a:srgbClr val="FFA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8"/>
            <p:cNvSpPr/>
            <p:nvPr/>
          </p:nvSpPr>
          <p:spPr>
            <a:xfrm>
              <a:off x="1188525" y="3815725"/>
              <a:ext cx="525400" cy="308600"/>
            </a:xfrm>
            <a:custGeom>
              <a:avLst/>
              <a:gdLst/>
              <a:ahLst/>
              <a:cxnLst/>
              <a:rect l="l" t="t" r="r" b="b"/>
              <a:pathLst>
                <a:path w="21016" h="12344" extrusionOk="0">
                  <a:moveTo>
                    <a:pt x="19211" y="0"/>
                  </a:moveTo>
                  <a:lnTo>
                    <a:pt x="19211" y="0"/>
                  </a:lnTo>
                  <a:cubicBezTo>
                    <a:pt x="15304" y="740"/>
                    <a:pt x="12840" y="258"/>
                    <a:pt x="9036" y="740"/>
                  </a:cubicBezTo>
                  <a:cubicBezTo>
                    <a:pt x="6962" y="1005"/>
                    <a:pt x="4988" y="1335"/>
                    <a:pt x="3425" y="2082"/>
                  </a:cubicBezTo>
                  <a:cubicBezTo>
                    <a:pt x="1748" y="2885"/>
                    <a:pt x="544" y="4176"/>
                    <a:pt x="184" y="6388"/>
                  </a:cubicBezTo>
                  <a:cubicBezTo>
                    <a:pt x="0" y="7515"/>
                    <a:pt x="358" y="8482"/>
                    <a:pt x="916" y="9410"/>
                  </a:cubicBezTo>
                  <a:cubicBezTo>
                    <a:pt x="2020" y="11247"/>
                    <a:pt x="4023" y="11999"/>
                    <a:pt x="6143" y="12244"/>
                  </a:cubicBezTo>
                  <a:cubicBezTo>
                    <a:pt x="6736" y="12312"/>
                    <a:pt x="7323" y="12344"/>
                    <a:pt x="7905" y="12344"/>
                  </a:cubicBezTo>
                  <a:cubicBezTo>
                    <a:pt x="10473" y="12344"/>
                    <a:pt x="12945" y="11733"/>
                    <a:pt x="15400" y="11024"/>
                  </a:cubicBezTo>
                  <a:cubicBezTo>
                    <a:pt x="17271" y="10482"/>
                    <a:pt x="19130" y="9880"/>
                    <a:pt x="21015" y="9444"/>
                  </a:cubicBezTo>
                  <a:cubicBezTo>
                    <a:pt x="20826" y="9415"/>
                    <a:pt x="20639" y="9359"/>
                    <a:pt x="20446" y="9359"/>
                  </a:cubicBezTo>
                  <a:cubicBezTo>
                    <a:pt x="20438" y="9359"/>
                    <a:pt x="20429" y="9359"/>
                    <a:pt x="20420" y="9359"/>
                  </a:cubicBezTo>
                  <a:cubicBezTo>
                    <a:pt x="20405" y="9359"/>
                    <a:pt x="20390" y="9359"/>
                    <a:pt x="20374" y="9359"/>
                  </a:cubicBezTo>
                  <a:cubicBezTo>
                    <a:pt x="17461" y="9359"/>
                    <a:pt x="9965" y="8339"/>
                    <a:pt x="11334" y="5440"/>
                  </a:cubicBezTo>
                  <a:cubicBezTo>
                    <a:pt x="12575" y="2803"/>
                    <a:pt x="18301" y="570"/>
                    <a:pt x="19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8"/>
            <p:cNvSpPr/>
            <p:nvPr/>
          </p:nvSpPr>
          <p:spPr>
            <a:xfrm>
              <a:off x="1188525" y="3867750"/>
              <a:ext cx="385025" cy="256575"/>
            </a:xfrm>
            <a:custGeom>
              <a:avLst/>
              <a:gdLst/>
              <a:ahLst/>
              <a:cxnLst/>
              <a:rect l="l" t="t" r="r" b="b"/>
              <a:pathLst>
                <a:path w="15401" h="10263" extrusionOk="0">
                  <a:moveTo>
                    <a:pt x="3425" y="1"/>
                  </a:moveTo>
                  <a:cubicBezTo>
                    <a:pt x="1748" y="804"/>
                    <a:pt x="544" y="2095"/>
                    <a:pt x="184" y="4307"/>
                  </a:cubicBezTo>
                  <a:cubicBezTo>
                    <a:pt x="0" y="5434"/>
                    <a:pt x="358" y="6401"/>
                    <a:pt x="916" y="7329"/>
                  </a:cubicBezTo>
                  <a:cubicBezTo>
                    <a:pt x="2020" y="9166"/>
                    <a:pt x="4023" y="9918"/>
                    <a:pt x="6143" y="10163"/>
                  </a:cubicBezTo>
                  <a:cubicBezTo>
                    <a:pt x="6736" y="10231"/>
                    <a:pt x="7323" y="10263"/>
                    <a:pt x="7905" y="10263"/>
                  </a:cubicBezTo>
                  <a:cubicBezTo>
                    <a:pt x="10473" y="10263"/>
                    <a:pt x="12945" y="9652"/>
                    <a:pt x="15400" y="8943"/>
                  </a:cubicBezTo>
                  <a:cubicBezTo>
                    <a:pt x="15382" y="8928"/>
                    <a:pt x="15364" y="8917"/>
                    <a:pt x="15349" y="8903"/>
                  </a:cubicBezTo>
                  <a:cubicBezTo>
                    <a:pt x="13128" y="7169"/>
                    <a:pt x="9571" y="7764"/>
                    <a:pt x="7336" y="6954"/>
                  </a:cubicBezTo>
                  <a:cubicBezTo>
                    <a:pt x="3694" y="5634"/>
                    <a:pt x="5895" y="3105"/>
                    <a:pt x="3782" y="343"/>
                  </a:cubicBezTo>
                  <a:cubicBezTo>
                    <a:pt x="3677" y="215"/>
                    <a:pt x="3558" y="99"/>
                    <a:pt x="3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8"/>
            <p:cNvSpPr/>
            <p:nvPr/>
          </p:nvSpPr>
          <p:spPr>
            <a:xfrm>
              <a:off x="2039825" y="3560850"/>
              <a:ext cx="854675" cy="421100"/>
            </a:xfrm>
            <a:custGeom>
              <a:avLst/>
              <a:gdLst/>
              <a:ahLst/>
              <a:cxnLst/>
              <a:rect l="l" t="t" r="r" b="b"/>
              <a:pathLst>
                <a:path w="34187" h="16844" extrusionOk="0">
                  <a:moveTo>
                    <a:pt x="34187" y="1"/>
                  </a:moveTo>
                  <a:cubicBezTo>
                    <a:pt x="30883" y="2608"/>
                    <a:pt x="27196" y="4644"/>
                    <a:pt x="23706" y="6983"/>
                  </a:cubicBezTo>
                  <a:cubicBezTo>
                    <a:pt x="23584" y="7061"/>
                    <a:pt x="23325" y="7226"/>
                    <a:pt x="23202" y="7304"/>
                  </a:cubicBezTo>
                  <a:cubicBezTo>
                    <a:pt x="17393" y="10816"/>
                    <a:pt x="11064" y="13439"/>
                    <a:pt x="4626" y="15560"/>
                  </a:cubicBezTo>
                  <a:cubicBezTo>
                    <a:pt x="3101" y="16046"/>
                    <a:pt x="1562" y="16487"/>
                    <a:pt x="1" y="16844"/>
                  </a:cubicBezTo>
                  <a:cubicBezTo>
                    <a:pt x="394" y="16769"/>
                    <a:pt x="786" y="16686"/>
                    <a:pt x="1177" y="16601"/>
                  </a:cubicBezTo>
                  <a:cubicBezTo>
                    <a:pt x="3132" y="16164"/>
                    <a:pt x="5057" y="15600"/>
                    <a:pt x="6961" y="14980"/>
                  </a:cubicBezTo>
                  <a:cubicBezTo>
                    <a:pt x="10772" y="13727"/>
                    <a:pt x="14496" y="12231"/>
                    <a:pt x="18113" y="10500"/>
                  </a:cubicBezTo>
                  <a:cubicBezTo>
                    <a:pt x="20281" y="9452"/>
                    <a:pt x="22417" y="8317"/>
                    <a:pt x="24424" y="6985"/>
                  </a:cubicBezTo>
                  <a:cubicBezTo>
                    <a:pt x="27761" y="4791"/>
                    <a:pt x="31262" y="2749"/>
                    <a:pt x="34187" y="1"/>
                  </a:cubicBezTo>
                  <a:close/>
                </a:path>
              </a:pathLst>
            </a:custGeom>
            <a:solidFill>
              <a:srgbClr val="DC7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8"/>
            <p:cNvSpPr/>
            <p:nvPr/>
          </p:nvSpPr>
          <p:spPr>
            <a:xfrm>
              <a:off x="1668800" y="3670550"/>
              <a:ext cx="366425" cy="145200"/>
            </a:xfrm>
            <a:custGeom>
              <a:avLst/>
              <a:gdLst/>
              <a:ahLst/>
              <a:cxnLst/>
              <a:rect l="l" t="t" r="r" b="b"/>
              <a:pathLst>
                <a:path w="14657" h="5808" extrusionOk="0">
                  <a:moveTo>
                    <a:pt x="14657" y="0"/>
                  </a:moveTo>
                  <a:cubicBezTo>
                    <a:pt x="14521" y="95"/>
                    <a:pt x="14385" y="185"/>
                    <a:pt x="14241" y="269"/>
                  </a:cubicBezTo>
                  <a:cubicBezTo>
                    <a:pt x="13819" y="523"/>
                    <a:pt x="13377" y="738"/>
                    <a:pt x="12931" y="947"/>
                  </a:cubicBezTo>
                  <a:cubicBezTo>
                    <a:pt x="8725" y="2818"/>
                    <a:pt x="4321" y="4184"/>
                    <a:pt x="13" y="5802"/>
                  </a:cubicBezTo>
                  <a:lnTo>
                    <a:pt x="13" y="5802"/>
                  </a:lnTo>
                  <a:cubicBezTo>
                    <a:pt x="2576" y="5188"/>
                    <a:pt x="5094" y="4395"/>
                    <a:pt x="7571" y="3501"/>
                  </a:cubicBezTo>
                  <a:cubicBezTo>
                    <a:pt x="9430" y="2816"/>
                    <a:pt x="11281" y="2080"/>
                    <a:pt x="13019" y="1121"/>
                  </a:cubicBezTo>
                  <a:cubicBezTo>
                    <a:pt x="13416" y="898"/>
                    <a:pt x="13806" y="662"/>
                    <a:pt x="14174" y="392"/>
                  </a:cubicBezTo>
                  <a:cubicBezTo>
                    <a:pt x="14272" y="323"/>
                    <a:pt x="14379" y="240"/>
                    <a:pt x="14470" y="164"/>
                  </a:cubicBezTo>
                  <a:cubicBezTo>
                    <a:pt x="14535" y="113"/>
                    <a:pt x="14595" y="55"/>
                    <a:pt x="14657" y="0"/>
                  </a:cubicBezTo>
                  <a:close/>
                  <a:moveTo>
                    <a:pt x="13" y="5802"/>
                  </a:moveTo>
                  <a:cubicBezTo>
                    <a:pt x="9" y="5804"/>
                    <a:pt x="5" y="5805"/>
                    <a:pt x="0" y="5806"/>
                  </a:cubicBezTo>
                  <a:lnTo>
                    <a:pt x="0" y="5807"/>
                  </a:lnTo>
                  <a:cubicBezTo>
                    <a:pt x="5" y="5806"/>
                    <a:pt x="9" y="5804"/>
                    <a:pt x="13" y="5802"/>
                  </a:cubicBezTo>
                  <a:close/>
                </a:path>
              </a:pathLst>
            </a:custGeom>
            <a:solidFill>
              <a:srgbClr val="DC7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8"/>
            <p:cNvSpPr/>
            <p:nvPr/>
          </p:nvSpPr>
          <p:spPr>
            <a:xfrm>
              <a:off x="2797000" y="3195075"/>
              <a:ext cx="92475" cy="158400"/>
            </a:xfrm>
            <a:custGeom>
              <a:avLst/>
              <a:gdLst/>
              <a:ahLst/>
              <a:cxnLst/>
              <a:rect l="l" t="t" r="r" b="b"/>
              <a:pathLst>
                <a:path w="3699" h="6336" extrusionOk="0">
                  <a:moveTo>
                    <a:pt x="3699" y="1"/>
                  </a:moveTo>
                  <a:lnTo>
                    <a:pt x="3699" y="1"/>
                  </a:lnTo>
                  <a:cubicBezTo>
                    <a:pt x="1436" y="1217"/>
                    <a:pt x="0" y="3801"/>
                    <a:pt x="865" y="6336"/>
                  </a:cubicBezTo>
                  <a:cubicBezTo>
                    <a:pt x="859" y="6207"/>
                    <a:pt x="850" y="6004"/>
                    <a:pt x="847" y="5875"/>
                  </a:cubicBezTo>
                  <a:cubicBezTo>
                    <a:pt x="843" y="5725"/>
                    <a:pt x="845" y="5567"/>
                    <a:pt x="850" y="5418"/>
                  </a:cubicBezTo>
                  <a:cubicBezTo>
                    <a:pt x="908" y="3136"/>
                    <a:pt x="2087" y="1508"/>
                    <a:pt x="3699" y="1"/>
                  </a:cubicBezTo>
                  <a:close/>
                </a:path>
              </a:pathLst>
            </a:custGeom>
            <a:solidFill>
              <a:srgbClr val="DC7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8" name="Google Shape;1028;p38"/>
          <p:cNvGrpSpPr/>
          <p:nvPr/>
        </p:nvGrpSpPr>
        <p:grpSpPr>
          <a:xfrm rot="875606">
            <a:off x="2996096" y="1036001"/>
            <a:ext cx="650424" cy="650424"/>
            <a:chOff x="8724950" y="4510363"/>
            <a:chExt cx="483850" cy="483850"/>
          </a:xfrm>
        </p:grpSpPr>
        <p:sp>
          <p:nvSpPr>
            <p:cNvPr id="1029" name="Google Shape;1029;p38"/>
            <p:cNvSpPr/>
            <p:nvPr/>
          </p:nvSpPr>
          <p:spPr>
            <a:xfrm>
              <a:off x="8724950" y="4510363"/>
              <a:ext cx="483850" cy="483850"/>
            </a:xfrm>
            <a:custGeom>
              <a:avLst/>
              <a:gdLst/>
              <a:ahLst/>
              <a:cxnLst/>
              <a:rect l="l" t="t" r="r" b="b"/>
              <a:pathLst>
                <a:path w="19354" h="19354" extrusionOk="0">
                  <a:moveTo>
                    <a:pt x="9679" y="1"/>
                  </a:moveTo>
                  <a:cubicBezTo>
                    <a:pt x="4333" y="1"/>
                    <a:pt x="1" y="4333"/>
                    <a:pt x="1" y="9676"/>
                  </a:cubicBezTo>
                  <a:cubicBezTo>
                    <a:pt x="1" y="15022"/>
                    <a:pt x="4333" y="19354"/>
                    <a:pt x="9679" y="19354"/>
                  </a:cubicBezTo>
                  <a:cubicBezTo>
                    <a:pt x="15022" y="19354"/>
                    <a:pt x="19354" y="15022"/>
                    <a:pt x="19354" y="9676"/>
                  </a:cubicBezTo>
                  <a:cubicBezTo>
                    <a:pt x="19354" y="4333"/>
                    <a:pt x="15022" y="1"/>
                    <a:pt x="9679" y="1"/>
                  </a:cubicBezTo>
                  <a:close/>
                </a:path>
              </a:pathLst>
            </a:custGeom>
            <a:solidFill>
              <a:schemeClr val="accent4"/>
            </a:solidFill>
            <a:ln w="37675" cap="flat" cmpd="sng">
              <a:solidFill>
                <a:schemeClr val="accent2"/>
              </a:solidFill>
              <a:prstDash val="solid"/>
              <a:miter lim="21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8"/>
            <p:cNvSpPr/>
            <p:nvPr/>
          </p:nvSpPr>
          <p:spPr>
            <a:xfrm>
              <a:off x="8789425" y="4574838"/>
              <a:ext cx="354925" cy="354925"/>
            </a:xfrm>
            <a:custGeom>
              <a:avLst/>
              <a:gdLst/>
              <a:ahLst/>
              <a:cxnLst/>
              <a:rect l="l" t="t" r="r" b="b"/>
              <a:pathLst>
                <a:path w="14197" h="14197" extrusionOk="0">
                  <a:moveTo>
                    <a:pt x="7100" y="1"/>
                  </a:moveTo>
                  <a:cubicBezTo>
                    <a:pt x="3178" y="1"/>
                    <a:pt x="1" y="3178"/>
                    <a:pt x="1" y="7097"/>
                  </a:cubicBezTo>
                  <a:cubicBezTo>
                    <a:pt x="1" y="11019"/>
                    <a:pt x="3178" y="14196"/>
                    <a:pt x="7100" y="14196"/>
                  </a:cubicBezTo>
                  <a:cubicBezTo>
                    <a:pt x="11019" y="14196"/>
                    <a:pt x="14196" y="11019"/>
                    <a:pt x="14196" y="7097"/>
                  </a:cubicBezTo>
                  <a:cubicBezTo>
                    <a:pt x="14196" y="3178"/>
                    <a:pt x="11019" y="1"/>
                    <a:pt x="71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8"/>
            <p:cNvSpPr/>
            <p:nvPr/>
          </p:nvSpPr>
          <p:spPr>
            <a:xfrm>
              <a:off x="8839575" y="4636163"/>
              <a:ext cx="208625" cy="157450"/>
            </a:xfrm>
            <a:custGeom>
              <a:avLst/>
              <a:gdLst/>
              <a:ahLst/>
              <a:cxnLst/>
              <a:rect l="l" t="t" r="r" b="b"/>
              <a:pathLst>
                <a:path w="8345" h="6298" extrusionOk="0">
                  <a:moveTo>
                    <a:pt x="6778" y="1"/>
                  </a:moveTo>
                  <a:cubicBezTo>
                    <a:pt x="6570" y="1"/>
                    <a:pt x="6365" y="10"/>
                    <a:pt x="6166" y="31"/>
                  </a:cubicBezTo>
                  <a:cubicBezTo>
                    <a:pt x="2783" y="200"/>
                    <a:pt x="251" y="2991"/>
                    <a:pt x="1" y="6298"/>
                  </a:cubicBezTo>
                  <a:cubicBezTo>
                    <a:pt x="764" y="3244"/>
                    <a:pt x="2703" y="991"/>
                    <a:pt x="5844" y="332"/>
                  </a:cubicBezTo>
                  <a:lnTo>
                    <a:pt x="6196" y="287"/>
                  </a:lnTo>
                  <a:cubicBezTo>
                    <a:pt x="6886" y="161"/>
                    <a:pt x="7644" y="157"/>
                    <a:pt x="8345" y="124"/>
                  </a:cubicBezTo>
                  <a:cubicBezTo>
                    <a:pt x="7849" y="59"/>
                    <a:pt x="7305" y="1"/>
                    <a:pt x="67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2" name="Google Shape;1032;p38"/>
          <p:cNvGrpSpPr/>
          <p:nvPr/>
        </p:nvGrpSpPr>
        <p:grpSpPr>
          <a:xfrm rot="-663090">
            <a:off x="326089" y="1169317"/>
            <a:ext cx="775235" cy="505773"/>
            <a:chOff x="6128525" y="4608575"/>
            <a:chExt cx="775200" cy="505750"/>
          </a:xfrm>
        </p:grpSpPr>
        <p:sp>
          <p:nvSpPr>
            <p:cNvPr id="1033" name="Google Shape;1033;p38"/>
            <p:cNvSpPr/>
            <p:nvPr/>
          </p:nvSpPr>
          <p:spPr>
            <a:xfrm>
              <a:off x="6128525" y="4608575"/>
              <a:ext cx="775200" cy="505750"/>
            </a:xfrm>
            <a:custGeom>
              <a:avLst/>
              <a:gdLst/>
              <a:ahLst/>
              <a:cxnLst/>
              <a:rect l="l" t="t" r="r" b="b"/>
              <a:pathLst>
                <a:path w="31008" h="20230" extrusionOk="0">
                  <a:moveTo>
                    <a:pt x="1129" y="1"/>
                  </a:moveTo>
                  <a:cubicBezTo>
                    <a:pt x="507" y="1"/>
                    <a:pt x="1" y="507"/>
                    <a:pt x="1" y="1129"/>
                  </a:cubicBezTo>
                  <a:lnTo>
                    <a:pt x="1" y="19040"/>
                  </a:lnTo>
                  <a:cubicBezTo>
                    <a:pt x="1" y="19697"/>
                    <a:pt x="533" y="20229"/>
                    <a:pt x="1190" y="20229"/>
                  </a:cubicBezTo>
                  <a:lnTo>
                    <a:pt x="29818" y="20229"/>
                  </a:lnTo>
                  <a:cubicBezTo>
                    <a:pt x="30473" y="20229"/>
                    <a:pt x="31007" y="19697"/>
                    <a:pt x="31007" y="19040"/>
                  </a:cubicBezTo>
                  <a:lnTo>
                    <a:pt x="31007" y="1129"/>
                  </a:lnTo>
                  <a:cubicBezTo>
                    <a:pt x="31007" y="507"/>
                    <a:pt x="30502" y="1"/>
                    <a:pt x="298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8"/>
            <p:cNvSpPr/>
            <p:nvPr/>
          </p:nvSpPr>
          <p:spPr>
            <a:xfrm>
              <a:off x="6464450" y="4608575"/>
              <a:ext cx="439275" cy="362200"/>
            </a:xfrm>
            <a:custGeom>
              <a:avLst/>
              <a:gdLst/>
              <a:ahLst/>
              <a:cxnLst/>
              <a:rect l="l" t="t" r="r" b="b"/>
              <a:pathLst>
                <a:path w="17571" h="14488" extrusionOk="0">
                  <a:moveTo>
                    <a:pt x="1" y="1"/>
                  </a:moveTo>
                  <a:lnTo>
                    <a:pt x="1" y="4765"/>
                  </a:lnTo>
                  <a:cubicBezTo>
                    <a:pt x="1" y="5377"/>
                    <a:pt x="496" y="5872"/>
                    <a:pt x="1107" y="5872"/>
                  </a:cubicBezTo>
                  <a:lnTo>
                    <a:pt x="11187" y="5872"/>
                  </a:lnTo>
                  <a:cubicBezTo>
                    <a:pt x="11799" y="5872"/>
                    <a:pt x="12294" y="6369"/>
                    <a:pt x="12294" y="6981"/>
                  </a:cubicBezTo>
                  <a:lnTo>
                    <a:pt x="12294" y="13379"/>
                  </a:lnTo>
                  <a:cubicBezTo>
                    <a:pt x="12294" y="13991"/>
                    <a:pt x="12791" y="14488"/>
                    <a:pt x="13403" y="14488"/>
                  </a:cubicBezTo>
                  <a:lnTo>
                    <a:pt x="17570" y="14488"/>
                  </a:lnTo>
                  <a:lnTo>
                    <a:pt x="17570" y="1129"/>
                  </a:lnTo>
                  <a:cubicBezTo>
                    <a:pt x="17570" y="507"/>
                    <a:pt x="17067" y="3"/>
                    <a:pt x="16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8"/>
            <p:cNvSpPr/>
            <p:nvPr/>
          </p:nvSpPr>
          <p:spPr>
            <a:xfrm>
              <a:off x="6175650" y="4666725"/>
              <a:ext cx="66300" cy="63200"/>
            </a:xfrm>
            <a:custGeom>
              <a:avLst/>
              <a:gdLst/>
              <a:ahLst/>
              <a:cxnLst/>
              <a:rect l="l" t="t" r="r" b="b"/>
              <a:pathLst>
                <a:path w="2652" h="2528" extrusionOk="0">
                  <a:moveTo>
                    <a:pt x="1266" y="1"/>
                  </a:moveTo>
                  <a:cubicBezTo>
                    <a:pt x="1102" y="1"/>
                    <a:pt x="938" y="33"/>
                    <a:pt x="781" y="98"/>
                  </a:cubicBezTo>
                  <a:cubicBezTo>
                    <a:pt x="310" y="292"/>
                    <a:pt x="1" y="753"/>
                    <a:pt x="1" y="1263"/>
                  </a:cubicBezTo>
                  <a:cubicBezTo>
                    <a:pt x="1" y="1775"/>
                    <a:pt x="310" y="2236"/>
                    <a:pt x="781" y="2430"/>
                  </a:cubicBezTo>
                  <a:cubicBezTo>
                    <a:pt x="938" y="2496"/>
                    <a:pt x="1102" y="2527"/>
                    <a:pt x="1266" y="2527"/>
                  </a:cubicBezTo>
                  <a:cubicBezTo>
                    <a:pt x="1594" y="2527"/>
                    <a:pt x="1917" y="2399"/>
                    <a:pt x="2158" y="2158"/>
                  </a:cubicBezTo>
                  <a:cubicBezTo>
                    <a:pt x="2651" y="1663"/>
                    <a:pt x="2651" y="865"/>
                    <a:pt x="2158" y="370"/>
                  </a:cubicBezTo>
                  <a:cubicBezTo>
                    <a:pt x="1917" y="129"/>
                    <a:pt x="1594" y="1"/>
                    <a:pt x="1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8"/>
            <p:cNvSpPr/>
            <p:nvPr/>
          </p:nvSpPr>
          <p:spPr>
            <a:xfrm>
              <a:off x="6184900" y="4675975"/>
              <a:ext cx="57050" cy="53950"/>
            </a:xfrm>
            <a:custGeom>
              <a:avLst/>
              <a:gdLst/>
              <a:ahLst/>
              <a:cxnLst/>
              <a:rect l="l" t="t" r="r" b="b"/>
              <a:pathLst>
                <a:path w="2282" h="2158" extrusionOk="0">
                  <a:moveTo>
                    <a:pt x="1788" y="0"/>
                  </a:moveTo>
                  <a:lnTo>
                    <a:pt x="1" y="1788"/>
                  </a:lnTo>
                  <a:cubicBezTo>
                    <a:pt x="248" y="2034"/>
                    <a:pt x="571" y="2158"/>
                    <a:pt x="894" y="2158"/>
                  </a:cubicBezTo>
                  <a:cubicBezTo>
                    <a:pt x="1218" y="2158"/>
                    <a:pt x="1541" y="2034"/>
                    <a:pt x="1788" y="1788"/>
                  </a:cubicBezTo>
                  <a:cubicBezTo>
                    <a:pt x="2281" y="1293"/>
                    <a:pt x="2281" y="495"/>
                    <a:pt x="1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8"/>
            <p:cNvSpPr/>
            <p:nvPr/>
          </p:nvSpPr>
          <p:spPr>
            <a:xfrm>
              <a:off x="6278600" y="4666725"/>
              <a:ext cx="63150" cy="63200"/>
            </a:xfrm>
            <a:custGeom>
              <a:avLst/>
              <a:gdLst/>
              <a:ahLst/>
              <a:cxnLst/>
              <a:rect l="l" t="t" r="r" b="b"/>
              <a:pathLst>
                <a:path w="2526" h="2528" extrusionOk="0">
                  <a:moveTo>
                    <a:pt x="1263" y="1"/>
                  </a:moveTo>
                  <a:cubicBezTo>
                    <a:pt x="565" y="1"/>
                    <a:pt x="1" y="567"/>
                    <a:pt x="1" y="1263"/>
                  </a:cubicBezTo>
                  <a:cubicBezTo>
                    <a:pt x="1" y="1961"/>
                    <a:pt x="565" y="2528"/>
                    <a:pt x="1263" y="2528"/>
                  </a:cubicBezTo>
                  <a:cubicBezTo>
                    <a:pt x="1961" y="2528"/>
                    <a:pt x="2526" y="1961"/>
                    <a:pt x="2526" y="1263"/>
                  </a:cubicBezTo>
                  <a:cubicBezTo>
                    <a:pt x="2526" y="567"/>
                    <a:pt x="1961" y="1"/>
                    <a:pt x="1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8"/>
            <p:cNvSpPr/>
            <p:nvPr/>
          </p:nvSpPr>
          <p:spPr>
            <a:xfrm>
              <a:off x="6287850" y="4675975"/>
              <a:ext cx="56975" cy="53950"/>
            </a:xfrm>
            <a:custGeom>
              <a:avLst/>
              <a:gdLst/>
              <a:ahLst/>
              <a:cxnLst/>
              <a:rect l="l" t="t" r="r" b="b"/>
              <a:pathLst>
                <a:path w="2279" h="2158" extrusionOk="0">
                  <a:moveTo>
                    <a:pt x="1786" y="0"/>
                  </a:moveTo>
                  <a:lnTo>
                    <a:pt x="0" y="1788"/>
                  </a:lnTo>
                  <a:cubicBezTo>
                    <a:pt x="247" y="2034"/>
                    <a:pt x="570" y="2158"/>
                    <a:pt x="893" y="2158"/>
                  </a:cubicBezTo>
                  <a:cubicBezTo>
                    <a:pt x="1216" y="2158"/>
                    <a:pt x="1540" y="2034"/>
                    <a:pt x="1786" y="1788"/>
                  </a:cubicBezTo>
                  <a:cubicBezTo>
                    <a:pt x="2279" y="1293"/>
                    <a:pt x="2279" y="495"/>
                    <a:pt x="1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8"/>
            <p:cNvSpPr/>
            <p:nvPr/>
          </p:nvSpPr>
          <p:spPr>
            <a:xfrm>
              <a:off x="6381500" y="4666725"/>
              <a:ext cx="66275" cy="63200"/>
            </a:xfrm>
            <a:custGeom>
              <a:avLst/>
              <a:gdLst/>
              <a:ahLst/>
              <a:cxnLst/>
              <a:rect l="l" t="t" r="r" b="b"/>
              <a:pathLst>
                <a:path w="2651" h="2528" extrusionOk="0">
                  <a:moveTo>
                    <a:pt x="1265" y="1"/>
                  </a:moveTo>
                  <a:cubicBezTo>
                    <a:pt x="1102" y="1"/>
                    <a:pt x="937" y="33"/>
                    <a:pt x="781" y="98"/>
                  </a:cubicBezTo>
                  <a:cubicBezTo>
                    <a:pt x="308" y="292"/>
                    <a:pt x="1" y="753"/>
                    <a:pt x="1" y="1263"/>
                  </a:cubicBezTo>
                  <a:cubicBezTo>
                    <a:pt x="1" y="1775"/>
                    <a:pt x="308" y="2236"/>
                    <a:pt x="781" y="2430"/>
                  </a:cubicBezTo>
                  <a:cubicBezTo>
                    <a:pt x="937" y="2496"/>
                    <a:pt x="1102" y="2527"/>
                    <a:pt x="1265" y="2527"/>
                  </a:cubicBezTo>
                  <a:cubicBezTo>
                    <a:pt x="1593" y="2527"/>
                    <a:pt x="1915" y="2399"/>
                    <a:pt x="2158" y="2158"/>
                  </a:cubicBezTo>
                  <a:cubicBezTo>
                    <a:pt x="2651" y="1663"/>
                    <a:pt x="2651" y="865"/>
                    <a:pt x="2158" y="370"/>
                  </a:cubicBezTo>
                  <a:cubicBezTo>
                    <a:pt x="1915" y="129"/>
                    <a:pt x="1593"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8"/>
            <p:cNvSpPr/>
            <p:nvPr/>
          </p:nvSpPr>
          <p:spPr>
            <a:xfrm>
              <a:off x="6390750" y="4675975"/>
              <a:ext cx="57025" cy="53950"/>
            </a:xfrm>
            <a:custGeom>
              <a:avLst/>
              <a:gdLst/>
              <a:ahLst/>
              <a:cxnLst/>
              <a:rect l="l" t="t" r="r" b="b"/>
              <a:pathLst>
                <a:path w="2281" h="2158" extrusionOk="0">
                  <a:moveTo>
                    <a:pt x="1788" y="0"/>
                  </a:moveTo>
                  <a:lnTo>
                    <a:pt x="0" y="1788"/>
                  </a:lnTo>
                  <a:cubicBezTo>
                    <a:pt x="247" y="2034"/>
                    <a:pt x="570" y="2158"/>
                    <a:pt x="893" y="2158"/>
                  </a:cubicBezTo>
                  <a:cubicBezTo>
                    <a:pt x="1217" y="2158"/>
                    <a:pt x="1540" y="2034"/>
                    <a:pt x="1788" y="1788"/>
                  </a:cubicBezTo>
                  <a:cubicBezTo>
                    <a:pt x="2281" y="1293"/>
                    <a:pt x="2281" y="495"/>
                    <a:pt x="1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8"/>
            <p:cNvSpPr/>
            <p:nvPr/>
          </p:nvSpPr>
          <p:spPr>
            <a:xfrm>
              <a:off x="6484400" y="4666725"/>
              <a:ext cx="63200" cy="63200"/>
            </a:xfrm>
            <a:custGeom>
              <a:avLst/>
              <a:gdLst/>
              <a:ahLst/>
              <a:cxnLst/>
              <a:rect l="l" t="t" r="r" b="b"/>
              <a:pathLst>
                <a:path w="2528" h="2528" extrusionOk="0">
                  <a:moveTo>
                    <a:pt x="1265" y="1"/>
                  </a:moveTo>
                  <a:cubicBezTo>
                    <a:pt x="567" y="1"/>
                    <a:pt x="0" y="567"/>
                    <a:pt x="0" y="1263"/>
                  </a:cubicBezTo>
                  <a:cubicBezTo>
                    <a:pt x="0" y="1961"/>
                    <a:pt x="567" y="2528"/>
                    <a:pt x="1265" y="2528"/>
                  </a:cubicBezTo>
                  <a:cubicBezTo>
                    <a:pt x="1961" y="2528"/>
                    <a:pt x="2527" y="1961"/>
                    <a:pt x="2527" y="1263"/>
                  </a:cubicBezTo>
                  <a:cubicBezTo>
                    <a:pt x="2527" y="567"/>
                    <a:pt x="1961"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8"/>
            <p:cNvSpPr/>
            <p:nvPr/>
          </p:nvSpPr>
          <p:spPr>
            <a:xfrm>
              <a:off x="6493700" y="4675975"/>
              <a:ext cx="56975" cy="53950"/>
            </a:xfrm>
            <a:custGeom>
              <a:avLst/>
              <a:gdLst/>
              <a:ahLst/>
              <a:cxnLst/>
              <a:rect l="l" t="t" r="r" b="b"/>
              <a:pathLst>
                <a:path w="2279" h="2158" extrusionOk="0">
                  <a:moveTo>
                    <a:pt x="1786" y="0"/>
                  </a:moveTo>
                  <a:lnTo>
                    <a:pt x="0" y="1788"/>
                  </a:lnTo>
                  <a:cubicBezTo>
                    <a:pt x="247" y="2034"/>
                    <a:pt x="570" y="2158"/>
                    <a:pt x="893" y="2158"/>
                  </a:cubicBezTo>
                  <a:cubicBezTo>
                    <a:pt x="1216" y="2158"/>
                    <a:pt x="1539" y="2034"/>
                    <a:pt x="1786" y="1788"/>
                  </a:cubicBezTo>
                  <a:cubicBezTo>
                    <a:pt x="2278" y="1293"/>
                    <a:pt x="2278" y="495"/>
                    <a:pt x="1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8"/>
            <p:cNvSpPr/>
            <p:nvPr/>
          </p:nvSpPr>
          <p:spPr>
            <a:xfrm>
              <a:off x="6587350" y="4666725"/>
              <a:ext cx="66225" cy="63200"/>
            </a:xfrm>
            <a:custGeom>
              <a:avLst/>
              <a:gdLst/>
              <a:ahLst/>
              <a:cxnLst/>
              <a:rect l="l" t="t" r="r" b="b"/>
              <a:pathLst>
                <a:path w="2649" h="2528" extrusionOk="0">
                  <a:moveTo>
                    <a:pt x="1264" y="1"/>
                  </a:moveTo>
                  <a:cubicBezTo>
                    <a:pt x="1101" y="1"/>
                    <a:pt x="937" y="33"/>
                    <a:pt x="781" y="98"/>
                  </a:cubicBezTo>
                  <a:cubicBezTo>
                    <a:pt x="307" y="292"/>
                    <a:pt x="0" y="753"/>
                    <a:pt x="0" y="1263"/>
                  </a:cubicBezTo>
                  <a:cubicBezTo>
                    <a:pt x="0" y="1775"/>
                    <a:pt x="307" y="2236"/>
                    <a:pt x="781" y="2430"/>
                  </a:cubicBezTo>
                  <a:cubicBezTo>
                    <a:pt x="937" y="2496"/>
                    <a:pt x="1101" y="2527"/>
                    <a:pt x="1264" y="2527"/>
                  </a:cubicBezTo>
                  <a:cubicBezTo>
                    <a:pt x="1592" y="2527"/>
                    <a:pt x="1915" y="2399"/>
                    <a:pt x="2158" y="2158"/>
                  </a:cubicBezTo>
                  <a:cubicBezTo>
                    <a:pt x="2648" y="1663"/>
                    <a:pt x="2648" y="865"/>
                    <a:pt x="2158" y="370"/>
                  </a:cubicBezTo>
                  <a:cubicBezTo>
                    <a:pt x="1915" y="129"/>
                    <a:pt x="1592" y="1"/>
                    <a:pt x="1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8"/>
            <p:cNvSpPr/>
            <p:nvPr/>
          </p:nvSpPr>
          <p:spPr>
            <a:xfrm>
              <a:off x="6596575" y="4675975"/>
              <a:ext cx="57050" cy="53950"/>
            </a:xfrm>
            <a:custGeom>
              <a:avLst/>
              <a:gdLst/>
              <a:ahLst/>
              <a:cxnLst/>
              <a:rect l="l" t="t" r="r" b="b"/>
              <a:pathLst>
                <a:path w="2282" h="2158" extrusionOk="0">
                  <a:moveTo>
                    <a:pt x="1789" y="0"/>
                  </a:moveTo>
                  <a:lnTo>
                    <a:pt x="1" y="1788"/>
                  </a:lnTo>
                  <a:cubicBezTo>
                    <a:pt x="247" y="2034"/>
                    <a:pt x="570" y="2158"/>
                    <a:pt x="894" y="2158"/>
                  </a:cubicBezTo>
                  <a:cubicBezTo>
                    <a:pt x="1217" y="2158"/>
                    <a:pt x="1541" y="2034"/>
                    <a:pt x="1789" y="1788"/>
                  </a:cubicBezTo>
                  <a:cubicBezTo>
                    <a:pt x="2281" y="1293"/>
                    <a:pt x="2281" y="495"/>
                    <a:pt x="17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8"/>
            <p:cNvSpPr/>
            <p:nvPr/>
          </p:nvSpPr>
          <p:spPr>
            <a:xfrm>
              <a:off x="6690225" y="4666725"/>
              <a:ext cx="63200" cy="63200"/>
            </a:xfrm>
            <a:custGeom>
              <a:avLst/>
              <a:gdLst/>
              <a:ahLst/>
              <a:cxnLst/>
              <a:rect l="l" t="t" r="r" b="b"/>
              <a:pathLst>
                <a:path w="2528" h="2528" extrusionOk="0">
                  <a:moveTo>
                    <a:pt x="1266" y="1"/>
                  </a:moveTo>
                  <a:cubicBezTo>
                    <a:pt x="567" y="1"/>
                    <a:pt x="1" y="567"/>
                    <a:pt x="1" y="1263"/>
                  </a:cubicBezTo>
                  <a:cubicBezTo>
                    <a:pt x="1" y="1961"/>
                    <a:pt x="567" y="2528"/>
                    <a:pt x="1266" y="2528"/>
                  </a:cubicBezTo>
                  <a:cubicBezTo>
                    <a:pt x="1962" y="2528"/>
                    <a:pt x="2528" y="1961"/>
                    <a:pt x="2528" y="1263"/>
                  </a:cubicBezTo>
                  <a:cubicBezTo>
                    <a:pt x="2528" y="567"/>
                    <a:pt x="1962" y="1"/>
                    <a:pt x="1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8"/>
            <p:cNvSpPr/>
            <p:nvPr/>
          </p:nvSpPr>
          <p:spPr>
            <a:xfrm>
              <a:off x="6699525" y="4675975"/>
              <a:ext cx="57000" cy="53950"/>
            </a:xfrm>
            <a:custGeom>
              <a:avLst/>
              <a:gdLst/>
              <a:ahLst/>
              <a:cxnLst/>
              <a:rect l="l" t="t" r="r" b="b"/>
              <a:pathLst>
                <a:path w="2280" h="2158" extrusionOk="0">
                  <a:moveTo>
                    <a:pt x="1786" y="0"/>
                  </a:moveTo>
                  <a:lnTo>
                    <a:pt x="1" y="1788"/>
                  </a:lnTo>
                  <a:cubicBezTo>
                    <a:pt x="247" y="2034"/>
                    <a:pt x="570" y="2158"/>
                    <a:pt x="894" y="2158"/>
                  </a:cubicBezTo>
                  <a:cubicBezTo>
                    <a:pt x="1217" y="2158"/>
                    <a:pt x="1540" y="2034"/>
                    <a:pt x="1786" y="1788"/>
                  </a:cubicBezTo>
                  <a:cubicBezTo>
                    <a:pt x="2279" y="1293"/>
                    <a:pt x="2279" y="495"/>
                    <a:pt x="1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8"/>
            <p:cNvSpPr/>
            <p:nvPr/>
          </p:nvSpPr>
          <p:spPr>
            <a:xfrm>
              <a:off x="6793175" y="4666725"/>
              <a:ext cx="66225" cy="63200"/>
            </a:xfrm>
            <a:custGeom>
              <a:avLst/>
              <a:gdLst/>
              <a:ahLst/>
              <a:cxnLst/>
              <a:rect l="l" t="t" r="r" b="b"/>
              <a:pathLst>
                <a:path w="2649" h="2528" extrusionOk="0">
                  <a:moveTo>
                    <a:pt x="1265" y="1"/>
                  </a:moveTo>
                  <a:cubicBezTo>
                    <a:pt x="1102" y="1"/>
                    <a:pt x="938" y="33"/>
                    <a:pt x="781" y="98"/>
                  </a:cubicBezTo>
                  <a:cubicBezTo>
                    <a:pt x="308" y="292"/>
                    <a:pt x="1" y="753"/>
                    <a:pt x="1" y="1263"/>
                  </a:cubicBezTo>
                  <a:cubicBezTo>
                    <a:pt x="1" y="1775"/>
                    <a:pt x="308" y="2236"/>
                    <a:pt x="781" y="2430"/>
                  </a:cubicBezTo>
                  <a:cubicBezTo>
                    <a:pt x="938" y="2496"/>
                    <a:pt x="1102" y="2527"/>
                    <a:pt x="1265" y="2527"/>
                  </a:cubicBezTo>
                  <a:cubicBezTo>
                    <a:pt x="1593" y="2527"/>
                    <a:pt x="1915" y="2399"/>
                    <a:pt x="2156" y="2158"/>
                  </a:cubicBezTo>
                  <a:cubicBezTo>
                    <a:pt x="2649" y="1663"/>
                    <a:pt x="2649" y="865"/>
                    <a:pt x="2156" y="370"/>
                  </a:cubicBezTo>
                  <a:cubicBezTo>
                    <a:pt x="1915" y="129"/>
                    <a:pt x="1593"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8"/>
            <p:cNvSpPr/>
            <p:nvPr/>
          </p:nvSpPr>
          <p:spPr>
            <a:xfrm>
              <a:off x="6802425" y="4675975"/>
              <a:ext cx="56975" cy="53950"/>
            </a:xfrm>
            <a:custGeom>
              <a:avLst/>
              <a:gdLst/>
              <a:ahLst/>
              <a:cxnLst/>
              <a:rect l="l" t="t" r="r" b="b"/>
              <a:pathLst>
                <a:path w="2279" h="2158" extrusionOk="0">
                  <a:moveTo>
                    <a:pt x="1786" y="0"/>
                  </a:moveTo>
                  <a:lnTo>
                    <a:pt x="1" y="1788"/>
                  </a:lnTo>
                  <a:cubicBezTo>
                    <a:pt x="247" y="2034"/>
                    <a:pt x="570" y="2158"/>
                    <a:pt x="893" y="2158"/>
                  </a:cubicBezTo>
                  <a:cubicBezTo>
                    <a:pt x="1216" y="2158"/>
                    <a:pt x="1540" y="2034"/>
                    <a:pt x="1786" y="1788"/>
                  </a:cubicBezTo>
                  <a:cubicBezTo>
                    <a:pt x="2279" y="1293"/>
                    <a:pt x="2279" y="495"/>
                    <a:pt x="1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8"/>
            <p:cNvSpPr/>
            <p:nvPr/>
          </p:nvSpPr>
          <p:spPr>
            <a:xfrm>
              <a:off x="6175650" y="4775475"/>
              <a:ext cx="66300" cy="63200"/>
            </a:xfrm>
            <a:custGeom>
              <a:avLst/>
              <a:gdLst/>
              <a:ahLst/>
              <a:cxnLst/>
              <a:rect l="l" t="t" r="r" b="b"/>
              <a:pathLst>
                <a:path w="2652" h="2528" extrusionOk="0">
                  <a:moveTo>
                    <a:pt x="1265" y="0"/>
                  </a:moveTo>
                  <a:cubicBezTo>
                    <a:pt x="1102" y="0"/>
                    <a:pt x="938" y="32"/>
                    <a:pt x="781" y="97"/>
                  </a:cubicBezTo>
                  <a:cubicBezTo>
                    <a:pt x="310" y="292"/>
                    <a:pt x="1" y="752"/>
                    <a:pt x="1" y="1264"/>
                  </a:cubicBezTo>
                  <a:cubicBezTo>
                    <a:pt x="1" y="1775"/>
                    <a:pt x="310" y="2235"/>
                    <a:pt x="781" y="2432"/>
                  </a:cubicBezTo>
                  <a:cubicBezTo>
                    <a:pt x="937" y="2496"/>
                    <a:pt x="1101" y="2527"/>
                    <a:pt x="1263" y="2527"/>
                  </a:cubicBezTo>
                  <a:cubicBezTo>
                    <a:pt x="1592" y="2527"/>
                    <a:pt x="1917" y="2399"/>
                    <a:pt x="2158" y="2157"/>
                  </a:cubicBezTo>
                  <a:cubicBezTo>
                    <a:pt x="2651" y="1664"/>
                    <a:pt x="2651" y="864"/>
                    <a:pt x="2158" y="372"/>
                  </a:cubicBezTo>
                  <a:cubicBezTo>
                    <a:pt x="1917" y="129"/>
                    <a:pt x="1594" y="0"/>
                    <a:pt x="1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8"/>
            <p:cNvSpPr/>
            <p:nvPr/>
          </p:nvSpPr>
          <p:spPr>
            <a:xfrm>
              <a:off x="6184900" y="4784750"/>
              <a:ext cx="57050" cy="53900"/>
            </a:xfrm>
            <a:custGeom>
              <a:avLst/>
              <a:gdLst/>
              <a:ahLst/>
              <a:cxnLst/>
              <a:rect l="l" t="t" r="r" b="b"/>
              <a:pathLst>
                <a:path w="2282" h="2156" extrusionOk="0">
                  <a:moveTo>
                    <a:pt x="1788" y="1"/>
                  </a:moveTo>
                  <a:lnTo>
                    <a:pt x="1" y="1786"/>
                  </a:lnTo>
                  <a:cubicBezTo>
                    <a:pt x="248" y="2033"/>
                    <a:pt x="571" y="2156"/>
                    <a:pt x="894" y="2156"/>
                  </a:cubicBezTo>
                  <a:cubicBezTo>
                    <a:pt x="1218" y="2156"/>
                    <a:pt x="1541" y="2033"/>
                    <a:pt x="1788" y="1786"/>
                  </a:cubicBezTo>
                  <a:cubicBezTo>
                    <a:pt x="2281" y="1293"/>
                    <a:pt x="2281" y="493"/>
                    <a:pt x="1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8"/>
            <p:cNvSpPr/>
            <p:nvPr/>
          </p:nvSpPr>
          <p:spPr>
            <a:xfrm>
              <a:off x="6278600" y="4775450"/>
              <a:ext cx="63150" cy="63200"/>
            </a:xfrm>
            <a:custGeom>
              <a:avLst/>
              <a:gdLst/>
              <a:ahLst/>
              <a:cxnLst/>
              <a:rect l="l" t="t" r="r" b="b"/>
              <a:pathLst>
                <a:path w="2526" h="2528" extrusionOk="0">
                  <a:moveTo>
                    <a:pt x="1263" y="1"/>
                  </a:moveTo>
                  <a:cubicBezTo>
                    <a:pt x="565" y="1"/>
                    <a:pt x="1" y="567"/>
                    <a:pt x="1" y="1265"/>
                  </a:cubicBezTo>
                  <a:cubicBezTo>
                    <a:pt x="1" y="1961"/>
                    <a:pt x="565" y="2528"/>
                    <a:pt x="1263" y="2528"/>
                  </a:cubicBezTo>
                  <a:cubicBezTo>
                    <a:pt x="1961" y="2528"/>
                    <a:pt x="2526" y="1961"/>
                    <a:pt x="2526" y="1265"/>
                  </a:cubicBezTo>
                  <a:cubicBezTo>
                    <a:pt x="2526" y="567"/>
                    <a:pt x="1961" y="1"/>
                    <a:pt x="1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8"/>
            <p:cNvSpPr/>
            <p:nvPr/>
          </p:nvSpPr>
          <p:spPr>
            <a:xfrm>
              <a:off x="6287850" y="4784750"/>
              <a:ext cx="56975" cy="53900"/>
            </a:xfrm>
            <a:custGeom>
              <a:avLst/>
              <a:gdLst/>
              <a:ahLst/>
              <a:cxnLst/>
              <a:rect l="l" t="t" r="r" b="b"/>
              <a:pathLst>
                <a:path w="2279" h="2156" extrusionOk="0">
                  <a:moveTo>
                    <a:pt x="1786" y="1"/>
                  </a:moveTo>
                  <a:lnTo>
                    <a:pt x="0" y="1786"/>
                  </a:lnTo>
                  <a:cubicBezTo>
                    <a:pt x="247" y="2033"/>
                    <a:pt x="570" y="2156"/>
                    <a:pt x="893" y="2156"/>
                  </a:cubicBezTo>
                  <a:cubicBezTo>
                    <a:pt x="1216" y="2156"/>
                    <a:pt x="1540" y="2033"/>
                    <a:pt x="1786" y="1786"/>
                  </a:cubicBezTo>
                  <a:cubicBezTo>
                    <a:pt x="2279" y="1293"/>
                    <a:pt x="2279" y="493"/>
                    <a:pt x="17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8"/>
            <p:cNvSpPr/>
            <p:nvPr/>
          </p:nvSpPr>
          <p:spPr>
            <a:xfrm>
              <a:off x="6381500" y="4775475"/>
              <a:ext cx="66275" cy="63200"/>
            </a:xfrm>
            <a:custGeom>
              <a:avLst/>
              <a:gdLst/>
              <a:ahLst/>
              <a:cxnLst/>
              <a:rect l="l" t="t" r="r" b="b"/>
              <a:pathLst>
                <a:path w="2651" h="2528" extrusionOk="0">
                  <a:moveTo>
                    <a:pt x="1264" y="0"/>
                  </a:moveTo>
                  <a:cubicBezTo>
                    <a:pt x="1101" y="0"/>
                    <a:pt x="937" y="32"/>
                    <a:pt x="781" y="97"/>
                  </a:cubicBezTo>
                  <a:cubicBezTo>
                    <a:pt x="308" y="292"/>
                    <a:pt x="1" y="752"/>
                    <a:pt x="1" y="1264"/>
                  </a:cubicBezTo>
                  <a:cubicBezTo>
                    <a:pt x="1" y="1775"/>
                    <a:pt x="308" y="2235"/>
                    <a:pt x="781" y="2432"/>
                  </a:cubicBezTo>
                  <a:cubicBezTo>
                    <a:pt x="937" y="2496"/>
                    <a:pt x="1100" y="2527"/>
                    <a:pt x="1262" y="2527"/>
                  </a:cubicBezTo>
                  <a:cubicBezTo>
                    <a:pt x="1591" y="2527"/>
                    <a:pt x="1915" y="2399"/>
                    <a:pt x="2158" y="2157"/>
                  </a:cubicBezTo>
                  <a:cubicBezTo>
                    <a:pt x="2651" y="1664"/>
                    <a:pt x="2651" y="864"/>
                    <a:pt x="2158" y="372"/>
                  </a:cubicBezTo>
                  <a:cubicBezTo>
                    <a:pt x="1915" y="129"/>
                    <a:pt x="1592" y="0"/>
                    <a:pt x="1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8"/>
            <p:cNvSpPr/>
            <p:nvPr/>
          </p:nvSpPr>
          <p:spPr>
            <a:xfrm>
              <a:off x="6390750" y="4784750"/>
              <a:ext cx="57025" cy="53900"/>
            </a:xfrm>
            <a:custGeom>
              <a:avLst/>
              <a:gdLst/>
              <a:ahLst/>
              <a:cxnLst/>
              <a:rect l="l" t="t" r="r" b="b"/>
              <a:pathLst>
                <a:path w="2281" h="2156" extrusionOk="0">
                  <a:moveTo>
                    <a:pt x="1788" y="1"/>
                  </a:moveTo>
                  <a:lnTo>
                    <a:pt x="0" y="1786"/>
                  </a:lnTo>
                  <a:cubicBezTo>
                    <a:pt x="247" y="2033"/>
                    <a:pt x="570" y="2156"/>
                    <a:pt x="893" y="2156"/>
                  </a:cubicBezTo>
                  <a:cubicBezTo>
                    <a:pt x="1217" y="2156"/>
                    <a:pt x="1540" y="2033"/>
                    <a:pt x="1788" y="1786"/>
                  </a:cubicBezTo>
                  <a:cubicBezTo>
                    <a:pt x="2281" y="1293"/>
                    <a:pt x="2281" y="493"/>
                    <a:pt x="1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8"/>
            <p:cNvSpPr/>
            <p:nvPr/>
          </p:nvSpPr>
          <p:spPr>
            <a:xfrm>
              <a:off x="6484400" y="4775450"/>
              <a:ext cx="63200" cy="63200"/>
            </a:xfrm>
            <a:custGeom>
              <a:avLst/>
              <a:gdLst/>
              <a:ahLst/>
              <a:cxnLst/>
              <a:rect l="l" t="t" r="r" b="b"/>
              <a:pathLst>
                <a:path w="2528" h="2528" extrusionOk="0">
                  <a:moveTo>
                    <a:pt x="1265" y="1"/>
                  </a:moveTo>
                  <a:cubicBezTo>
                    <a:pt x="567" y="1"/>
                    <a:pt x="0" y="567"/>
                    <a:pt x="0" y="1265"/>
                  </a:cubicBezTo>
                  <a:cubicBezTo>
                    <a:pt x="0" y="1961"/>
                    <a:pt x="567" y="2528"/>
                    <a:pt x="1265" y="2528"/>
                  </a:cubicBezTo>
                  <a:cubicBezTo>
                    <a:pt x="1961" y="2528"/>
                    <a:pt x="2527" y="1961"/>
                    <a:pt x="2527" y="1265"/>
                  </a:cubicBezTo>
                  <a:cubicBezTo>
                    <a:pt x="2527" y="567"/>
                    <a:pt x="1961"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8"/>
            <p:cNvSpPr/>
            <p:nvPr/>
          </p:nvSpPr>
          <p:spPr>
            <a:xfrm>
              <a:off x="6493700" y="4784750"/>
              <a:ext cx="56975" cy="53900"/>
            </a:xfrm>
            <a:custGeom>
              <a:avLst/>
              <a:gdLst/>
              <a:ahLst/>
              <a:cxnLst/>
              <a:rect l="l" t="t" r="r" b="b"/>
              <a:pathLst>
                <a:path w="2279" h="2156" extrusionOk="0">
                  <a:moveTo>
                    <a:pt x="1786" y="1"/>
                  </a:moveTo>
                  <a:lnTo>
                    <a:pt x="0" y="1786"/>
                  </a:lnTo>
                  <a:cubicBezTo>
                    <a:pt x="247" y="2033"/>
                    <a:pt x="570" y="2156"/>
                    <a:pt x="893" y="2156"/>
                  </a:cubicBezTo>
                  <a:cubicBezTo>
                    <a:pt x="1216" y="2156"/>
                    <a:pt x="1539" y="2033"/>
                    <a:pt x="1786" y="1786"/>
                  </a:cubicBezTo>
                  <a:cubicBezTo>
                    <a:pt x="2278" y="1293"/>
                    <a:pt x="2278" y="493"/>
                    <a:pt x="17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8"/>
            <p:cNvSpPr/>
            <p:nvPr/>
          </p:nvSpPr>
          <p:spPr>
            <a:xfrm>
              <a:off x="6587350" y="4775475"/>
              <a:ext cx="66225" cy="63200"/>
            </a:xfrm>
            <a:custGeom>
              <a:avLst/>
              <a:gdLst/>
              <a:ahLst/>
              <a:cxnLst/>
              <a:rect l="l" t="t" r="r" b="b"/>
              <a:pathLst>
                <a:path w="2649" h="2528" extrusionOk="0">
                  <a:moveTo>
                    <a:pt x="1264" y="0"/>
                  </a:moveTo>
                  <a:cubicBezTo>
                    <a:pt x="1101" y="0"/>
                    <a:pt x="937" y="32"/>
                    <a:pt x="781" y="97"/>
                  </a:cubicBezTo>
                  <a:cubicBezTo>
                    <a:pt x="307" y="292"/>
                    <a:pt x="0" y="752"/>
                    <a:pt x="0" y="1264"/>
                  </a:cubicBezTo>
                  <a:cubicBezTo>
                    <a:pt x="0" y="1775"/>
                    <a:pt x="307" y="2235"/>
                    <a:pt x="781" y="2432"/>
                  </a:cubicBezTo>
                  <a:cubicBezTo>
                    <a:pt x="936" y="2496"/>
                    <a:pt x="1100" y="2527"/>
                    <a:pt x="1262" y="2527"/>
                  </a:cubicBezTo>
                  <a:cubicBezTo>
                    <a:pt x="1591" y="2527"/>
                    <a:pt x="1914" y="2399"/>
                    <a:pt x="2158" y="2157"/>
                  </a:cubicBezTo>
                  <a:cubicBezTo>
                    <a:pt x="2648" y="1664"/>
                    <a:pt x="2648" y="864"/>
                    <a:pt x="2158" y="372"/>
                  </a:cubicBezTo>
                  <a:cubicBezTo>
                    <a:pt x="1915" y="129"/>
                    <a:pt x="1592" y="0"/>
                    <a:pt x="1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8"/>
            <p:cNvSpPr/>
            <p:nvPr/>
          </p:nvSpPr>
          <p:spPr>
            <a:xfrm>
              <a:off x="6596575" y="4784750"/>
              <a:ext cx="57050" cy="53900"/>
            </a:xfrm>
            <a:custGeom>
              <a:avLst/>
              <a:gdLst/>
              <a:ahLst/>
              <a:cxnLst/>
              <a:rect l="l" t="t" r="r" b="b"/>
              <a:pathLst>
                <a:path w="2282" h="2156" extrusionOk="0">
                  <a:moveTo>
                    <a:pt x="1789" y="1"/>
                  </a:moveTo>
                  <a:lnTo>
                    <a:pt x="1" y="1786"/>
                  </a:lnTo>
                  <a:cubicBezTo>
                    <a:pt x="247" y="2033"/>
                    <a:pt x="570" y="2156"/>
                    <a:pt x="894" y="2156"/>
                  </a:cubicBezTo>
                  <a:cubicBezTo>
                    <a:pt x="1217" y="2156"/>
                    <a:pt x="1541" y="2033"/>
                    <a:pt x="1789" y="1786"/>
                  </a:cubicBezTo>
                  <a:cubicBezTo>
                    <a:pt x="2281" y="1293"/>
                    <a:pt x="2281" y="493"/>
                    <a:pt x="1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8"/>
            <p:cNvSpPr/>
            <p:nvPr/>
          </p:nvSpPr>
          <p:spPr>
            <a:xfrm>
              <a:off x="6690225" y="4775450"/>
              <a:ext cx="63200" cy="63200"/>
            </a:xfrm>
            <a:custGeom>
              <a:avLst/>
              <a:gdLst/>
              <a:ahLst/>
              <a:cxnLst/>
              <a:rect l="l" t="t" r="r" b="b"/>
              <a:pathLst>
                <a:path w="2528" h="2528" extrusionOk="0">
                  <a:moveTo>
                    <a:pt x="1266" y="1"/>
                  </a:moveTo>
                  <a:cubicBezTo>
                    <a:pt x="567" y="1"/>
                    <a:pt x="1" y="567"/>
                    <a:pt x="1" y="1265"/>
                  </a:cubicBezTo>
                  <a:cubicBezTo>
                    <a:pt x="1" y="1961"/>
                    <a:pt x="567" y="2528"/>
                    <a:pt x="1266" y="2528"/>
                  </a:cubicBezTo>
                  <a:cubicBezTo>
                    <a:pt x="1962" y="2528"/>
                    <a:pt x="2528" y="1961"/>
                    <a:pt x="2528" y="1265"/>
                  </a:cubicBezTo>
                  <a:cubicBezTo>
                    <a:pt x="2528" y="567"/>
                    <a:pt x="1962" y="1"/>
                    <a:pt x="1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8"/>
            <p:cNvSpPr/>
            <p:nvPr/>
          </p:nvSpPr>
          <p:spPr>
            <a:xfrm>
              <a:off x="6699525" y="4784750"/>
              <a:ext cx="57000" cy="53900"/>
            </a:xfrm>
            <a:custGeom>
              <a:avLst/>
              <a:gdLst/>
              <a:ahLst/>
              <a:cxnLst/>
              <a:rect l="l" t="t" r="r" b="b"/>
              <a:pathLst>
                <a:path w="2280" h="2156" extrusionOk="0">
                  <a:moveTo>
                    <a:pt x="1786" y="1"/>
                  </a:moveTo>
                  <a:lnTo>
                    <a:pt x="1" y="1786"/>
                  </a:lnTo>
                  <a:cubicBezTo>
                    <a:pt x="247" y="2033"/>
                    <a:pt x="570" y="2156"/>
                    <a:pt x="894" y="2156"/>
                  </a:cubicBezTo>
                  <a:cubicBezTo>
                    <a:pt x="1217" y="2156"/>
                    <a:pt x="1540" y="2033"/>
                    <a:pt x="1786" y="1786"/>
                  </a:cubicBezTo>
                  <a:cubicBezTo>
                    <a:pt x="2279" y="1293"/>
                    <a:pt x="2279" y="493"/>
                    <a:pt x="17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8"/>
            <p:cNvSpPr/>
            <p:nvPr/>
          </p:nvSpPr>
          <p:spPr>
            <a:xfrm>
              <a:off x="6793175" y="4775475"/>
              <a:ext cx="66225" cy="63200"/>
            </a:xfrm>
            <a:custGeom>
              <a:avLst/>
              <a:gdLst/>
              <a:ahLst/>
              <a:cxnLst/>
              <a:rect l="l" t="t" r="r" b="b"/>
              <a:pathLst>
                <a:path w="2649" h="2528" extrusionOk="0">
                  <a:moveTo>
                    <a:pt x="1264" y="0"/>
                  </a:moveTo>
                  <a:cubicBezTo>
                    <a:pt x="1102" y="0"/>
                    <a:pt x="938" y="32"/>
                    <a:pt x="781" y="97"/>
                  </a:cubicBezTo>
                  <a:cubicBezTo>
                    <a:pt x="308" y="292"/>
                    <a:pt x="1" y="752"/>
                    <a:pt x="1" y="1264"/>
                  </a:cubicBezTo>
                  <a:cubicBezTo>
                    <a:pt x="1" y="1775"/>
                    <a:pt x="308" y="2235"/>
                    <a:pt x="781" y="2432"/>
                  </a:cubicBezTo>
                  <a:cubicBezTo>
                    <a:pt x="937" y="2496"/>
                    <a:pt x="1100" y="2527"/>
                    <a:pt x="1263" y="2527"/>
                  </a:cubicBezTo>
                  <a:cubicBezTo>
                    <a:pt x="1591" y="2527"/>
                    <a:pt x="1914" y="2399"/>
                    <a:pt x="2156" y="2157"/>
                  </a:cubicBezTo>
                  <a:cubicBezTo>
                    <a:pt x="2649" y="1664"/>
                    <a:pt x="2649" y="864"/>
                    <a:pt x="2156" y="372"/>
                  </a:cubicBezTo>
                  <a:cubicBezTo>
                    <a:pt x="1915" y="129"/>
                    <a:pt x="1592" y="0"/>
                    <a:pt x="1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8"/>
            <p:cNvSpPr/>
            <p:nvPr/>
          </p:nvSpPr>
          <p:spPr>
            <a:xfrm>
              <a:off x="6802425" y="4784750"/>
              <a:ext cx="56975" cy="53900"/>
            </a:xfrm>
            <a:custGeom>
              <a:avLst/>
              <a:gdLst/>
              <a:ahLst/>
              <a:cxnLst/>
              <a:rect l="l" t="t" r="r" b="b"/>
              <a:pathLst>
                <a:path w="2279" h="2156" extrusionOk="0">
                  <a:moveTo>
                    <a:pt x="1786" y="1"/>
                  </a:moveTo>
                  <a:lnTo>
                    <a:pt x="1" y="1786"/>
                  </a:lnTo>
                  <a:cubicBezTo>
                    <a:pt x="247" y="2033"/>
                    <a:pt x="570" y="2156"/>
                    <a:pt x="893" y="2156"/>
                  </a:cubicBezTo>
                  <a:cubicBezTo>
                    <a:pt x="1216" y="2156"/>
                    <a:pt x="1540" y="2033"/>
                    <a:pt x="1786" y="1786"/>
                  </a:cubicBezTo>
                  <a:cubicBezTo>
                    <a:pt x="2279" y="1293"/>
                    <a:pt x="2279" y="493"/>
                    <a:pt x="17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8"/>
            <p:cNvSpPr/>
            <p:nvPr/>
          </p:nvSpPr>
          <p:spPr>
            <a:xfrm>
              <a:off x="6175650" y="4884225"/>
              <a:ext cx="66300" cy="63175"/>
            </a:xfrm>
            <a:custGeom>
              <a:avLst/>
              <a:gdLst/>
              <a:ahLst/>
              <a:cxnLst/>
              <a:rect l="l" t="t" r="r" b="b"/>
              <a:pathLst>
                <a:path w="2652" h="2527" extrusionOk="0">
                  <a:moveTo>
                    <a:pt x="1263" y="1"/>
                  </a:moveTo>
                  <a:cubicBezTo>
                    <a:pt x="1101" y="1"/>
                    <a:pt x="937" y="32"/>
                    <a:pt x="781" y="96"/>
                  </a:cubicBezTo>
                  <a:cubicBezTo>
                    <a:pt x="310" y="293"/>
                    <a:pt x="1" y="753"/>
                    <a:pt x="1" y="1264"/>
                  </a:cubicBezTo>
                  <a:cubicBezTo>
                    <a:pt x="1" y="1774"/>
                    <a:pt x="310" y="2234"/>
                    <a:pt x="781" y="2431"/>
                  </a:cubicBezTo>
                  <a:cubicBezTo>
                    <a:pt x="937" y="2495"/>
                    <a:pt x="1101" y="2526"/>
                    <a:pt x="1263" y="2526"/>
                  </a:cubicBezTo>
                  <a:cubicBezTo>
                    <a:pt x="1592" y="2526"/>
                    <a:pt x="1917" y="2398"/>
                    <a:pt x="2158" y="2156"/>
                  </a:cubicBezTo>
                  <a:cubicBezTo>
                    <a:pt x="2651" y="1663"/>
                    <a:pt x="2651" y="864"/>
                    <a:pt x="2158" y="371"/>
                  </a:cubicBezTo>
                  <a:cubicBezTo>
                    <a:pt x="1917" y="129"/>
                    <a:pt x="1592" y="1"/>
                    <a:pt x="1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8"/>
            <p:cNvSpPr/>
            <p:nvPr/>
          </p:nvSpPr>
          <p:spPr>
            <a:xfrm>
              <a:off x="6184900" y="4893475"/>
              <a:ext cx="57050" cy="53900"/>
            </a:xfrm>
            <a:custGeom>
              <a:avLst/>
              <a:gdLst/>
              <a:ahLst/>
              <a:cxnLst/>
              <a:rect l="l" t="t" r="r" b="b"/>
              <a:pathLst>
                <a:path w="2282" h="2156" extrusionOk="0">
                  <a:moveTo>
                    <a:pt x="1788" y="1"/>
                  </a:moveTo>
                  <a:lnTo>
                    <a:pt x="1" y="1786"/>
                  </a:lnTo>
                  <a:cubicBezTo>
                    <a:pt x="248" y="2033"/>
                    <a:pt x="571" y="2156"/>
                    <a:pt x="894" y="2156"/>
                  </a:cubicBezTo>
                  <a:cubicBezTo>
                    <a:pt x="1218" y="2156"/>
                    <a:pt x="1541" y="2033"/>
                    <a:pt x="1788" y="1786"/>
                  </a:cubicBezTo>
                  <a:cubicBezTo>
                    <a:pt x="2281" y="1293"/>
                    <a:pt x="2281" y="494"/>
                    <a:pt x="1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8"/>
            <p:cNvSpPr/>
            <p:nvPr/>
          </p:nvSpPr>
          <p:spPr>
            <a:xfrm>
              <a:off x="6278600" y="4884250"/>
              <a:ext cx="63150" cy="63125"/>
            </a:xfrm>
            <a:custGeom>
              <a:avLst/>
              <a:gdLst/>
              <a:ahLst/>
              <a:cxnLst/>
              <a:rect l="l" t="t" r="r" b="b"/>
              <a:pathLst>
                <a:path w="2526" h="2525" extrusionOk="0">
                  <a:moveTo>
                    <a:pt x="1263" y="0"/>
                  </a:moveTo>
                  <a:cubicBezTo>
                    <a:pt x="565" y="0"/>
                    <a:pt x="1" y="564"/>
                    <a:pt x="1" y="1263"/>
                  </a:cubicBezTo>
                  <a:cubicBezTo>
                    <a:pt x="1" y="1961"/>
                    <a:pt x="565" y="2525"/>
                    <a:pt x="1263" y="2525"/>
                  </a:cubicBezTo>
                  <a:cubicBezTo>
                    <a:pt x="1961" y="2525"/>
                    <a:pt x="2526" y="1961"/>
                    <a:pt x="2526" y="1263"/>
                  </a:cubicBezTo>
                  <a:cubicBezTo>
                    <a:pt x="2526" y="564"/>
                    <a:pt x="1961" y="0"/>
                    <a:pt x="12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8"/>
            <p:cNvSpPr/>
            <p:nvPr/>
          </p:nvSpPr>
          <p:spPr>
            <a:xfrm>
              <a:off x="6287850" y="4893475"/>
              <a:ext cx="56975" cy="53900"/>
            </a:xfrm>
            <a:custGeom>
              <a:avLst/>
              <a:gdLst/>
              <a:ahLst/>
              <a:cxnLst/>
              <a:rect l="l" t="t" r="r" b="b"/>
              <a:pathLst>
                <a:path w="2279" h="2156" extrusionOk="0">
                  <a:moveTo>
                    <a:pt x="1786" y="1"/>
                  </a:moveTo>
                  <a:lnTo>
                    <a:pt x="0" y="1786"/>
                  </a:lnTo>
                  <a:cubicBezTo>
                    <a:pt x="247" y="2033"/>
                    <a:pt x="570" y="2156"/>
                    <a:pt x="893" y="2156"/>
                  </a:cubicBezTo>
                  <a:cubicBezTo>
                    <a:pt x="1216" y="2156"/>
                    <a:pt x="1540" y="2033"/>
                    <a:pt x="1786" y="1786"/>
                  </a:cubicBezTo>
                  <a:cubicBezTo>
                    <a:pt x="2279" y="1293"/>
                    <a:pt x="2279" y="494"/>
                    <a:pt x="17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8"/>
            <p:cNvSpPr/>
            <p:nvPr/>
          </p:nvSpPr>
          <p:spPr>
            <a:xfrm>
              <a:off x="6381500" y="4884225"/>
              <a:ext cx="66275" cy="63175"/>
            </a:xfrm>
            <a:custGeom>
              <a:avLst/>
              <a:gdLst/>
              <a:ahLst/>
              <a:cxnLst/>
              <a:rect l="l" t="t" r="r" b="b"/>
              <a:pathLst>
                <a:path w="2651" h="2527" extrusionOk="0">
                  <a:moveTo>
                    <a:pt x="1262" y="1"/>
                  </a:moveTo>
                  <a:cubicBezTo>
                    <a:pt x="1100" y="1"/>
                    <a:pt x="937" y="32"/>
                    <a:pt x="781" y="96"/>
                  </a:cubicBezTo>
                  <a:cubicBezTo>
                    <a:pt x="308" y="293"/>
                    <a:pt x="1" y="753"/>
                    <a:pt x="1" y="1264"/>
                  </a:cubicBezTo>
                  <a:cubicBezTo>
                    <a:pt x="1" y="1774"/>
                    <a:pt x="308" y="2234"/>
                    <a:pt x="781" y="2431"/>
                  </a:cubicBezTo>
                  <a:cubicBezTo>
                    <a:pt x="937" y="2495"/>
                    <a:pt x="1100" y="2526"/>
                    <a:pt x="1262" y="2526"/>
                  </a:cubicBezTo>
                  <a:cubicBezTo>
                    <a:pt x="1591" y="2526"/>
                    <a:pt x="1915" y="2398"/>
                    <a:pt x="2158" y="2156"/>
                  </a:cubicBezTo>
                  <a:cubicBezTo>
                    <a:pt x="2651" y="1663"/>
                    <a:pt x="2651" y="864"/>
                    <a:pt x="2158" y="371"/>
                  </a:cubicBezTo>
                  <a:cubicBezTo>
                    <a:pt x="1915" y="129"/>
                    <a:pt x="1591" y="1"/>
                    <a:pt x="1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8"/>
            <p:cNvSpPr/>
            <p:nvPr/>
          </p:nvSpPr>
          <p:spPr>
            <a:xfrm>
              <a:off x="6390750" y="4893475"/>
              <a:ext cx="57025" cy="53900"/>
            </a:xfrm>
            <a:custGeom>
              <a:avLst/>
              <a:gdLst/>
              <a:ahLst/>
              <a:cxnLst/>
              <a:rect l="l" t="t" r="r" b="b"/>
              <a:pathLst>
                <a:path w="2281" h="2156" extrusionOk="0">
                  <a:moveTo>
                    <a:pt x="1788" y="1"/>
                  </a:moveTo>
                  <a:lnTo>
                    <a:pt x="0" y="1786"/>
                  </a:lnTo>
                  <a:cubicBezTo>
                    <a:pt x="247" y="2033"/>
                    <a:pt x="570" y="2156"/>
                    <a:pt x="893" y="2156"/>
                  </a:cubicBezTo>
                  <a:cubicBezTo>
                    <a:pt x="1217" y="2156"/>
                    <a:pt x="1540" y="2033"/>
                    <a:pt x="1788" y="1786"/>
                  </a:cubicBezTo>
                  <a:cubicBezTo>
                    <a:pt x="2281" y="1293"/>
                    <a:pt x="2281" y="494"/>
                    <a:pt x="1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8"/>
            <p:cNvSpPr/>
            <p:nvPr/>
          </p:nvSpPr>
          <p:spPr>
            <a:xfrm>
              <a:off x="6484400" y="4884250"/>
              <a:ext cx="63200" cy="63125"/>
            </a:xfrm>
            <a:custGeom>
              <a:avLst/>
              <a:gdLst/>
              <a:ahLst/>
              <a:cxnLst/>
              <a:rect l="l" t="t" r="r" b="b"/>
              <a:pathLst>
                <a:path w="2528" h="2525" extrusionOk="0">
                  <a:moveTo>
                    <a:pt x="1265" y="0"/>
                  </a:moveTo>
                  <a:cubicBezTo>
                    <a:pt x="567" y="0"/>
                    <a:pt x="0" y="564"/>
                    <a:pt x="0" y="1263"/>
                  </a:cubicBezTo>
                  <a:cubicBezTo>
                    <a:pt x="0" y="1961"/>
                    <a:pt x="567" y="2525"/>
                    <a:pt x="1265" y="2525"/>
                  </a:cubicBezTo>
                  <a:cubicBezTo>
                    <a:pt x="1961" y="2525"/>
                    <a:pt x="2527" y="1961"/>
                    <a:pt x="2527" y="1263"/>
                  </a:cubicBezTo>
                  <a:cubicBezTo>
                    <a:pt x="2527" y="564"/>
                    <a:pt x="1961" y="0"/>
                    <a:pt x="1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8"/>
            <p:cNvSpPr/>
            <p:nvPr/>
          </p:nvSpPr>
          <p:spPr>
            <a:xfrm>
              <a:off x="6493700" y="4893475"/>
              <a:ext cx="56975" cy="53900"/>
            </a:xfrm>
            <a:custGeom>
              <a:avLst/>
              <a:gdLst/>
              <a:ahLst/>
              <a:cxnLst/>
              <a:rect l="l" t="t" r="r" b="b"/>
              <a:pathLst>
                <a:path w="2279" h="2156" extrusionOk="0">
                  <a:moveTo>
                    <a:pt x="1786" y="1"/>
                  </a:moveTo>
                  <a:lnTo>
                    <a:pt x="0" y="1786"/>
                  </a:lnTo>
                  <a:cubicBezTo>
                    <a:pt x="247" y="2033"/>
                    <a:pt x="570" y="2156"/>
                    <a:pt x="893" y="2156"/>
                  </a:cubicBezTo>
                  <a:cubicBezTo>
                    <a:pt x="1216" y="2156"/>
                    <a:pt x="1539" y="2033"/>
                    <a:pt x="1786" y="1786"/>
                  </a:cubicBezTo>
                  <a:cubicBezTo>
                    <a:pt x="2278" y="1293"/>
                    <a:pt x="2278" y="494"/>
                    <a:pt x="17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8"/>
            <p:cNvSpPr/>
            <p:nvPr/>
          </p:nvSpPr>
          <p:spPr>
            <a:xfrm>
              <a:off x="6587350" y="4884225"/>
              <a:ext cx="66225" cy="63175"/>
            </a:xfrm>
            <a:custGeom>
              <a:avLst/>
              <a:gdLst/>
              <a:ahLst/>
              <a:cxnLst/>
              <a:rect l="l" t="t" r="r" b="b"/>
              <a:pathLst>
                <a:path w="2649" h="2527" extrusionOk="0">
                  <a:moveTo>
                    <a:pt x="1262" y="1"/>
                  </a:moveTo>
                  <a:cubicBezTo>
                    <a:pt x="1100" y="1"/>
                    <a:pt x="936" y="32"/>
                    <a:pt x="781" y="96"/>
                  </a:cubicBezTo>
                  <a:cubicBezTo>
                    <a:pt x="307" y="293"/>
                    <a:pt x="0" y="753"/>
                    <a:pt x="0" y="1264"/>
                  </a:cubicBezTo>
                  <a:cubicBezTo>
                    <a:pt x="0" y="1774"/>
                    <a:pt x="307" y="2234"/>
                    <a:pt x="781" y="2431"/>
                  </a:cubicBezTo>
                  <a:cubicBezTo>
                    <a:pt x="936" y="2495"/>
                    <a:pt x="1100" y="2526"/>
                    <a:pt x="1262" y="2526"/>
                  </a:cubicBezTo>
                  <a:cubicBezTo>
                    <a:pt x="1591" y="2526"/>
                    <a:pt x="1914" y="2398"/>
                    <a:pt x="2158" y="2156"/>
                  </a:cubicBezTo>
                  <a:cubicBezTo>
                    <a:pt x="2648" y="1663"/>
                    <a:pt x="2648" y="864"/>
                    <a:pt x="2158" y="371"/>
                  </a:cubicBezTo>
                  <a:cubicBezTo>
                    <a:pt x="1914" y="129"/>
                    <a:pt x="1591" y="1"/>
                    <a:pt x="1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8"/>
            <p:cNvSpPr/>
            <p:nvPr/>
          </p:nvSpPr>
          <p:spPr>
            <a:xfrm>
              <a:off x="6596575" y="4893475"/>
              <a:ext cx="57050" cy="53900"/>
            </a:xfrm>
            <a:custGeom>
              <a:avLst/>
              <a:gdLst/>
              <a:ahLst/>
              <a:cxnLst/>
              <a:rect l="l" t="t" r="r" b="b"/>
              <a:pathLst>
                <a:path w="2282" h="2156" extrusionOk="0">
                  <a:moveTo>
                    <a:pt x="1789" y="1"/>
                  </a:moveTo>
                  <a:lnTo>
                    <a:pt x="1" y="1786"/>
                  </a:lnTo>
                  <a:cubicBezTo>
                    <a:pt x="247" y="2033"/>
                    <a:pt x="570" y="2156"/>
                    <a:pt x="894" y="2156"/>
                  </a:cubicBezTo>
                  <a:cubicBezTo>
                    <a:pt x="1217" y="2156"/>
                    <a:pt x="1541" y="2033"/>
                    <a:pt x="1789" y="1786"/>
                  </a:cubicBezTo>
                  <a:cubicBezTo>
                    <a:pt x="2281" y="1293"/>
                    <a:pt x="2281" y="494"/>
                    <a:pt x="1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8"/>
            <p:cNvSpPr/>
            <p:nvPr/>
          </p:nvSpPr>
          <p:spPr>
            <a:xfrm>
              <a:off x="6690225" y="4884250"/>
              <a:ext cx="63200" cy="63125"/>
            </a:xfrm>
            <a:custGeom>
              <a:avLst/>
              <a:gdLst/>
              <a:ahLst/>
              <a:cxnLst/>
              <a:rect l="l" t="t" r="r" b="b"/>
              <a:pathLst>
                <a:path w="2528" h="2525" extrusionOk="0">
                  <a:moveTo>
                    <a:pt x="1266" y="0"/>
                  </a:moveTo>
                  <a:cubicBezTo>
                    <a:pt x="567" y="0"/>
                    <a:pt x="1" y="564"/>
                    <a:pt x="1" y="1263"/>
                  </a:cubicBezTo>
                  <a:cubicBezTo>
                    <a:pt x="1" y="1961"/>
                    <a:pt x="567" y="2525"/>
                    <a:pt x="1266" y="2525"/>
                  </a:cubicBezTo>
                  <a:cubicBezTo>
                    <a:pt x="1962" y="2525"/>
                    <a:pt x="2528" y="1961"/>
                    <a:pt x="2528" y="1263"/>
                  </a:cubicBezTo>
                  <a:cubicBezTo>
                    <a:pt x="2528" y="564"/>
                    <a:pt x="1962" y="0"/>
                    <a:pt x="12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8"/>
            <p:cNvSpPr/>
            <p:nvPr/>
          </p:nvSpPr>
          <p:spPr>
            <a:xfrm>
              <a:off x="6699525" y="4893475"/>
              <a:ext cx="57000" cy="53900"/>
            </a:xfrm>
            <a:custGeom>
              <a:avLst/>
              <a:gdLst/>
              <a:ahLst/>
              <a:cxnLst/>
              <a:rect l="l" t="t" r="r" b="b"/>
              <a:pathLst>
                <a:path w="2280" h="2156" extrusionOk="0">
                  <a:moveTo>
                    <a:pt x="1786" y="1"/>
                  </a:moveTo>
                  <a:lnTo>
                    <a:pt x="1" y="1786"/>
                  </a:lnTo>
                  <a:cubicBezTo>
                    <a:pt x="247" y="2033"/>
                    <a:pt x="570" y="2156"/>
                    <a:pt x="894" y="2156"/>
                  </a:cubicBezTo>
                  <a:cubicBezTo>
                    <a:pt x="1217" y="2156"/>
                    <a:pt x="1540" y="2033"/>
                    <a:pt x="1786" y="1786"/>
                  </a:cubicBezTo>
                  <a:cubicBezTo>
                    <a:pt x="2279" y="1293"/>
                    <a:pt x="2279" y="494"/>
                    <a:pt x="17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8"/>
            <p:cNvSpPr/>
            <p:nvPr/>
          </p:nvSpPr>
          <p:spPr>
            <a:xfrm>
              <a:off x="6793175" y="4884225"/>
              <a:ext cx="66225" cy="63175"/>
            </a:xfrm>
            <a:custGeom>
              <a:avLst/>
              <a:gdLst/>
              <a:ahLst/>
              <a:cxnLst/>
              <a:rect l="l" t="t" r="r" b="b"/>
              <a:pathLst>
                <a:path w="2649" h="2527" extrusionOk="0">
                  <a:moveTo>
                    <a:pt x="1263" y="1"/>
                  </a:moveTo>
                  <a:cubicBezTo>
                    <a:pt x="1100" y="1"/>
                    <a:pt x="937" y="32"/>
                    <a:pt x="781" y="96"/>
                  </a:cubicBezTo>
                  <a:cubicBezTo>
                    <a:pt x="308" y="293"/>
                    <a:pt x="1" y="753"/>
                    <a:pt x="1" y="1264"/>
                  </a:cubicBezTo>
                  <a:cubicBezTo>
                    <a:pt x="1" y="1774"/>
                    <a:pt x="308" y="2234"/>
                    <a:pt x="781" y="2431"/>
                  </a:cubicBezTo>
                  <a:cubicBezTo>
                    <a:pt x="937" y="2495"/>
                    <a:pt x="1100" y="2526"/>
                    <a:pt x="1263" y="2526"/>
                  </a:cubicBezTo>
                  <a:cubicBezTo>
                    <a:pt x="1591" y="2526"/>
                    <a:pt x="1914" y="2398"/>
                    <a:pt x="2156" y="2156"/>
                  </a:cubicBezTo>
                  <a:cubicBezTo>
                    <a:pt x="2649" y="1663"/>
                    <a:pt x="2649" y="864"/>
                    <a:pt x="2156" y="371"/>
                  </a:cubicBezTo>
                  <a:cubicBezTo>
                    <a:pt x="1914" y="129"/>
                    <a:pt x="1591" y="1"/>
                    <a:pt x="1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8"/>
            <p:cNvSpPr/>
            <p:nvPr/>
          </p:nvSpPr>
          <p:spPr>
            <a:xfrm>
              <a:off x="6802425" y="4893475"/>
              <a:ext cx="56975" cy="53900"/>
            </a:xfrm>
            <a:custGeom>
              <a:avLst/>
              <a:gdLst/>
              <a:ahLst/>
              <a:cxnLst/>
              <a:rect l="l" t="t" r="r" b="b"/>
              <a:pathLst>
                <a:path w="2279" h="2156" extrusionOk="0">
                  <a:moveTo>
                    <a:pt x="1786" y="1"/>
                  </a:moveTo>
                  <a:lnTo>
                    <a:pt x="1" y="1786"/>
                  </a:lnTo>
                  <a:cubicBezTo>
                    <a:pt x="247" y="2033"/>
                    <a:pt x="570" y="2156"/>
                    <a:pt x="893" y="2156"/>
                  </a:cubicBezTo>
                  <a:cubicBezTo>
                    <a:pt x="1216" y="2156"/>
                    <a:pt x="1540" y="2033"/>
                    <a:pt x="1786" y="1786"/>
                  </a:cubicBezTo>
                  <a:cubicBezTo>
                    <a:pt x="2279" y="1293"/>
                    <a:pt x="2279" y="494"/>
                    <a:pt x="17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8"/>
            <p:cNvSpPr/>
            <p:nvPr/>
          </p:nvSpPr>
          <p:spPr>
            <a:xfrm>
              <a:off x="6175650" y="4992950"/>
              <a:ext cx="66300" cy="63200"/>
            </a:xfrm>
            <a:custGeom>
              <a:avLst/>
              <a:gdLst/>
              <a:ahLst/>
              <a:cxnLst/>
              <a:rect l="l" t="t" r="r" b="b"/>
              <a:pathLst>
                <a:path w="2652" h="2528" extrusionOk="0">
                  <a:moveTo>
                    <a:pt x="1263" y="1"/>
                  </a:moveTo>
                  <a:cubicBezTo>
                    <a:pt x="1101" y="1"/>
                    <a:pt x="937" y="32"/>
                    <a:pt x="781" y="96"/>
                  </a:cubicBezTo>
                  <a:cubicBezTo>
                    <a:pt x="310" y="293"/>
                    <a:pt x="1" y="754"/>
                    <a:pt x="1" y="1264"/>
                  </a:cubicBezTo>
                  <a:cubicBezTo>
                    <a:pt x="1" y="1776"/>
                    <a:pt x="310" y="2236"/>
                    <a:pt x="781" y="2431"/>
                  </a:cubicBezTo>
                  <a:cubicBezTo>
                    <a:pt x="938" y="2496"/>
                    <a:pt x="1102" y="2528"/>
                    <a:pt x="1265" y="2528"/>
                  </a:cubicBezTo>
                  <a:cubicBezTo>
                    <a:pt x="1594" y="2528"/>
                    <a:pt x="1917" y="2399"/>
                    <a:pt x="2158" y="2156"/>
                  </a:cubicBezTo>
                  <a:cubicBezTo>
                    <a:pt x="2651" y="1664"/>
                    <a:pt x="2651" y="864"/>
                    <a:pt x="2158" y="371"/>
                  </a:cubicBezTo>
                  <a:cubicBezTo>
                    <a:pt x="1917" y="129"/>
                    <a:pt x="1592" y="1"/>
                    <a:pt x="1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8"/>
            <p:cNvSpPr/>
            <p:nvPr/>
          </p:nvSpPr>
          <p:spPr>
            <a:xfrm>
              <a:off x="6184900" y="5002200"/>
              <a:ext cx="57050" cy="53925"/>
            </a:xfrm>
            <a:custGeom>
              <a:avLst/>
              <a:gdLst/>
              <a:ahLst/>
              <a:cxnLst/>
              <a:rect l="l" t="t" r="r" b="b"/>
              <a:pathLst>
                <a:path w="2282" h="2157" extrusionOk="0">
                  <a:moveTo>
                    <a:pt x="1788" y="1"/>
                  </a:moveTo>
                  <a:lnTo>
                    <a:pt x="1" y="1786"/>
                  </a:lnTo>
                  <a:cubicBezTo>
                    <a:pt x="248" y="2033"/>
                    <a:pt x="571" y="2156"/>
                    <a:pt x="894" y="2156"/>
                  </a:cubicBezTo>
                  <a:cubicBezTo>
                    <a:pt x="1218" y="2156"/>
                    <a:pt x="1541" y="2033"/>
                    <a:pt x="1788" y="1786"/>
                  </a:cubicBezTo>
                  <a:cubicBezTo>
                    <a:pt x="2281" y="1294"/>
                    <a:pt x="2281" y="494"/>
                    <a:pt x="1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8"/>
            <p:cNvSpPr/>
            <p:nvPr/>
          </p:nvSpPr>
          <p:spPr>
            <a:xfrm>
              <a:off x="6278600" y="4992950"/>
              <a:ext cx="66225" cy="63200"/>
            </a:xfrm>
            <a:custGeom>
              <a:avLst/>
              <a:gdLst/>
              <a:ahLst/>
              <a:cxnLst/>
              <a:rect l="l" t="t" r="r" b="b"/>
              <a:pathLst>
                <a:path w="2649" h="2528" extrusionOk="0">
                  <a:moveTo>
                    <a:pt x="1262" y="1"/>
                  </a:moveTo>
                  <a:cubicBezTo>
                    <a:pt x="1099" y="1"/>
                    <a:pt x="935" y="32"/>
                    <a:pt x="779" y="96"/>
                  </a:cubicBezTo>
                  <a:cubicBezTo>
                    <a:pt x="308" y="293"/>
                    <a:pt x="1" y="754"/>
                    <a:pt x="1" y="1264"/>
                  </a:cubicBezTo>
                  <a:cubicBezTo>
                    <a:pt x="1" y="1776"/>
                    <a:pt x="308" y="2236"/>
                    <a:pt x="779" y="2431"/>
                  </a:cubicBezTo>
                  <a:cubicBezTo>
                    <a:pt x="936" y="2496"/>
                    <a:pt x="1101" y="2528"/>
                    <a:pt x="1264" y="2528"/>
                  </a:cubicBezTo>
                  <a:cubicBezTo>
                    <a:pt x="1592" y="2528"/>
                    <a:pt x="1915" y="2399"/>
                    <a:pt x="2156" y="2156"/>
                  </a:cubicBezTo>
                  <a:cubicBezTo>
                    <a:pt x="2649" y="1664"/>
                    <a:pt x="2649" y="864"/>
                    <a:pt x="2156" y="371"/>
                  </a:cubicBezTo>
                  <a:cubicBezTo>
                    <a:pt x="1914" y="129"/>
                    <a:pt x="1591" y="1"/>
                    <a:pt x="1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8"/>
            <p:cNvSpPr/>
            <p:nvPr/>
          </p:nvSpPr>
          <p:spPr>
            <a:xfrm>
              <a:off x="6287850" y="5002200"/>
              <a:ext cx="56975" cy="53925"/>
            </a:xfrm>
            <a:custGeom>
              <a:avLst/>
              <a:gdLst/>
              <a:ahLst/>
              <a:cxnLst/>
              <a:rect l="l" t="t" r="r" b="b"/>
              <a:pathLst>
                <a:path w="2279" h="2157" extrusionOk="0">
                  <a:moveTo>
                    <a:pt x="1786" y="1"/>
                  </a:moveTo>
                  <a:lnTo>
                    <a:pt x="0" y="1786"/>
                  </a:lnTo>
                  <a:cubicBezTo>
                    <a:pt x="247" y="2033"/>
                    <a:pt x="570" y="2156"/>
                    <a:pt x="893" y="2156"/>
                  </a:cubicBezTo>
                  <a:cubicBezTo>
                    <a:pt x="1216" y="2156"/>
                    <a:pt x="1540" y="2033"/>
                    <a:pt x="1786" y="1786"/>
                  </a:cubicBezTo>
                  <a:cubicBezTo>
                    <a:pt x="2279" y="1294"/>
                    <a:pt x="2279" y="494"/>
                    <a:pt x="1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8"/>
            <p:cNvSpPr/>
            <p:nvPr/>
          </p:nvSpPr>
          <p:spPr>
            <a:xfrm>
              <a:off x="6381500" y="4992950"/>
              <a:ext cx="66275" cy="63200"/>
            </a:xfrm>
            <a:custGeom>
              <a:avLst/>
              <a:gdLst/>
              <a:ahLst/>
              <a:cxnLst/>
              <a:rect l="l" t="t" r="r" b="b"/>
              <a:pathLst>
                <a:path w="2651" h="2528" extrusionOk="0">
                  <a:moveTo>
                    <a:pt x="1263" y="1"/>
                  </a:moveTo>
                  <a:cubicBezTo>
                    <a:pt x="1100" y="1"/>
                    <a:pt x="937" y="32"/>
                    <a:pt x="781" y="96"/>
                  </a:cubicBezTo>
                  <a:cubicBezTo>
                    <a:pt x="308" y="293"/>
                    <a:pt x="1" y="754"/>
                    <a:pt x="1" y="1264"/>
                  </a:cubicBezTo>
                  <a:cubicBezTo>
                    <a:pt x="1" y="1776"/>
                    <a:pt x="308" y="2236"/>
                    <a:pt x="781" y="2431"/>
                  </a:cubicBezTo>
                  <a:cubicBezTo>
                    <a:pt x="937" y="2496"/>
                    <a:pt x="1102" y="2528"/>
                    <a:pt x="1265" y="2528"/>
                  </a:cubicBezTo>
                  <a:cubicBezTo>
                    <a:pt x="1593" y="2528"/>
                    <a:pt x="1917" y="2399"/>
                    <a:pt x="2158" y="2156"/>
                  </a:cubicBezTo>
                  <a:cubicBezTo>
                    <a:pt x="2651" y="1664"/>
                    <a:pt x="2651" y="864"/>
                    <a:pt x="2158" y="371"/>
                  </a:cubicBezTo>
                  <a:cubicBezTo>
                    <a:pt x="1916" y="129"/>
                    <a:pt x="1592" y="1"/>
                    <a:pt x="1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8"/>
            <p:cNvSpPr/>
            <p:nvPr/>
          </p:nvSpPr>
          <p:spPr>
            <a:xfrm>
              <a:off x="6390750" y="5002200"/>
              <a:ext cx="57025" cy="53925"/>
            </a:xfrm>
            <a:custGeom>
              <a:avLst/>
              <a:gdLst/>
              <a:ahLst/>
              <a:cxnLst/>
              <a:rect l="l" t="t" r="r" b="b"/>
              <a:pathLst>
                <a:path w="2281" h="2157" extrusionOk="0">
                  <a:moveTo>
                    <a:pt x="1788" y="1"/>
                  </a:moveTo>
                  <a:lnTo>
                    <a:pt x="0" y="1786"/>
                  </a:lnTo>
                  <a:cubicBezTo>
                    <a:pt x="247" y="2033"/>
                    <a:pt x="570" y="2156"/>
                    <a:pt x="893" y="2156"/>
                  </a:cubicBezTo>
                  <a:cubicBezTo>
                    <a:pt x="1217" y="2156"/>
                    <a:pt x="1540" y="2033"/>
                    <a:pt x="1788" y="1786"/>
                  </a:cubicBezTo>
                  <a:cubicBezTo>
                    <a:pt x="2281" y="1294"/>
                    <a:pt x="2281" y="494"/>
                    <a:pt x="1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8"/>
            <p:cNvSpPr/>
            <p:nvPr/>
          </p:nvSpPr>
          <p:spPr>
            <a:xfrm>
              <a:off x="6484400" y="4992950"/>
              <a:ext cx="66275" cy="63200"/>
            </a:xfrm>
            <a:custGeom>
              <a:avLst/>
              <a:gdLst/>
              <a:ahLst/>
              <a:cxnLst/>
              <a:rect l="l" t="t" r="r" b="b"/>
              <a:pathLst>
                <a:path w="2651" h="2528" extrusionOk="0">
                  <a:moveTo>
                    <a:pt x="1263" y="1"/>
                  </a:moveTo>
                  <a:cubicBezTo>
                    <a:pt x="1101" y="1"/>
                    <a:pt x="937" y="32"/>
                    <a:pt x="781" y="96"/>
                  </a:cubicBezTo>
                  <a:cubicBezTo>
                    <a:pt x="309" y="293"/>
                    <a:pt x="0" y="754"/>
                    <a:pt x="0" y="1264"/>
                  </a:cubicBezTo>
                  <a:cubicBezTo>
                    <a:pt x="0" y="1776"/>
                    <a:pt x="309" y="2236"/>
                    <a:pt x="781" y="2431"/>
                  </a:cubicBezTo>
                  <a:cubicBezTo>
                    <a:pt x="938" y="2496"/>
                    <a:pt x="1102" y="2528"/>
                    <a:pt x="1265" y="2528"/>
                  </a:cubicBezTo>
                  <a:cubicBezTo>
                    <a:pt x="1594" y="2528"/>
                    <a:pt x="1916" y="2399"/>
                    <a:pt x="2158" y="2156"/>
                  </a:cubicBezTo>
                  <a:cubicBezTo>
                    <a:pt x="2650" y="1664"/>
                    <a:pt x="2650" y="864"/>
                    <a:pt x="2158" y="371"/>
                  </a:cubicBezTo>
                  <a:cubicBezTo>
                    <a:pt x="1916" y="129"/>
                    <a:pt x="1593" y="1"/>
                    <a:pt x="1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8"/>
            <p:cNvSpPr/>
            <p:nvPr/>
          </p:nvSpPr>
          <p:spPr>
            <a:xfrm>
              <a:off x="6493700" y="5002200"/>
              <a:ext cx="56975" cy="53925"/>
            </a:xfrm>
            <a:custGeom>
              <a:avLst/>
              <a:gdLst/>
              <a:ahLst/>
              <a:cxnLst/>
              <a:rect l="l" t="t" r="r" b="b"/>
              <a:pathLst>
                <a:path w="2279" h="2157" extrusionOk="0">
                  <a:moveTo>
                    <a:pt x="1786" y="1"/>
                  </a:moveTo>
                  <a:lnTo>
                    <a:pt x="0" y="1786"/>
                  </a:lnTo>
                  <a:cubicBezTo>
                    <a:pt x="247" y="2033"/>
                    <a:pt x="570" y="2156"/>
                    <a:pt x="893" y="2156"/>
                  </a:cubicBezTo>
                  <a:cubicBezTo>
                    <a:pt x="1216" y="2156"/>
                    <a:pt x="1539" y="2033"/>
                    <a:pt x="1786" y="1786"/>
                  </a:cubicBezTo>
                  <a:cubicBezTo>
                    <a:pt x="2278" y="1294"/>
                    <a:pt x="2278" y="494"/>
                    <a:pt x="1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8"/>
            <p:cNvSpPr/>
            <p:nvPr/>
          </p:nvSpPr>
          <p:spPr>
            <a:xfrm>
              <a:off x="6587350" y="4992950"/>
              <a:ext cx="66275" cy="63200"/>
            </a:xfrm>
            <a:custGeom>
              <a:avLst/>
              <a:gdLst/>
              <a:ahLst/>
              <a:cxnLst/>
              <a:rect l="l" t="t" r="r" b="b"/>
              <a:pathLst>
                <a:path w="2651" h="2528" extrusionOk="0">
                  <a:moveTo>
                    <a:pt x="1262" y="1"/>
                  </a:moveTo>
                  <a:cubicBezTo>
                    <a:pt x="1100" y="1"/>
                    <a:pt x="936" y="32"/>
                    <a:pt x="781" y="96"/>
                  </a:cubicBezTo>
                  <a:cubicBezTo>
                    <a:pt x="307" y="293"/>
                    <a:pt x="0" y="754"/>
                    <a:pt x="0" y="1264"/>
                  </a:cubicBezTo>
                  <a:cubicBezTo>
                    <a:pt x="0" y="1776"/>
                    <a:pt x="307" y="2236"/>
                    <a:pt x="781" y="2431"/>
                  </a:cubicBezTo>
                  <a:cubicBezTo>
                    <a:pt x="937" y="2496"/>
                    <a:pt x="1101" y="2528"/>
                    <a:pt x="1264" y="2528"/>
                  </a:cubicBezTo>
                  <a:cubicBezTo>
                    <a:pt x="1592" y="2528"/>
                    <a:pt x="1915" y="2399"/>
                    <a:pt x="2158" y="2156"/>
                  </a:cubicBezTo>
                  <a:cubicBezTo>
                    <a:pt x="2650" y="1664"/>
                    <a:pt x="2650" y="864"/>
                    <a:pt x="2158" y="371"/>
                  </a:cubicBezTo>
                  <a:cubicBezTo>
                    <a:pt x="1914" y="129"/>
                    <a:pt x="1591" y="1"/>
                    <a:pt x="1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8"/>
            <p:cNvSpPr/>
            <p:nvPr/>
          </p:nvSpPr>
          <p:spPr>
            <a:xfrm>
              <a:off x="6596575" y="5002200"/>
              <a:ext cx="57050" cy="53925"/>
            </a:xfrm>
            <a:custGeom>
              <a:avLst/>
              <a:gdLst/>
              <a:ahLst/>
              <a:cxnLst/>
              <a:rect l="l" t="t" r="r" b="b"/>
              <a:pathLst>
                <a:path w="2282" h="2157" extrusionOk="0">
                  <a:moveTo>
                    <a:pt x="1789" y="1"/>
                  </a:moveTo>
                  <a:lnTo>
                    <a:pt x="1" y="1786"/>
                  </a:lnTo>
                  <a:cubicBezTo>
                    <a:pt x="247" y="2033"/>
                    <a:pt x="570" y="2156"/>
                    <a:pt x="894" y="2156"/>
                  </a:cubicBezTo>
                  <a:cubicBezTo>
                    <a:pt x="1217" y="2156"/>
                    <a:pt x="1541" y="2033"/>
                    <a:pt x="1789" y="1786"/>
                  </a:cubicBezTo>
                  <a:cubicBezTo>
                    <a:pt x="2281" y="1294"/>
                    <a:pt x="2281" y="494"/>
                    <a:pt x="17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8"/>
            <p:cNvSpPr/>
            <p:nvPr/>
          </p:nvSpPr>
          <p:spPr>
            <a:xfrm>
              <a:off x="6690225" y="4992950"/>
              <a:ext cx="66300" cy="63200"/>
            </a:xfrm>
            <a:custGeom>
              <a:avLst/>
              <a:gdLst/>
              <a:ahLst/>
              <a:cxnLst/>
              <a:rect l="l" t="t" r="r" b="b"/>
              <a:pathLst>
                <a:path w="2652" h="2528" extrusionOk="0">
                  <a:moveTo>
                    <a:pt x="1264" y="1"/>
                  </a:moveTo>
                  <a:cubicBezTo>
                    <a:pt x="1102" y="1"/>
                    <a:pt x="938" y="32"/>
                    <a:pt x="781" y="96"/>
                  </a:cubicBezTo>
                  <a:cubicBezTo>
                    <a:pt x="310" y="293"/>
                    <a:pt x="1" y="754"/>
                    <a:pt x="1" y="1264"/>
                  </a:cubicBezTo>
                  <a:cubicBezTo>
                    <a:pt x="1" y="1776"/>
                    <a:pt x="310" y="2236"/>
                    <a:pt x="781" y="2431"/>
                  </a:cubicBezTo>
                  <a:cubicBezTo>
                    <a:pt x="938" y="2496"/>
                    <a:pt x="1103" y="2528"/>
                    <a:pt x="1266" y="2528"/>
                  </a:cubicBezTo>
                  <a:cubicBezTo>
                    <a:pt x="1595" y="2528"/>
                    <a:pt x="1917" y="2399"/>
                    <a:pt x="2158" y="2156"/>
                  </a:cubicBezTo>
                  <a:cubicBezTo>
                    <a:pt x="2651" y="1664"/>
                    <a:pt x="2651" y="864"/>
                    <a:pt x="2158" y="371"/>
                  </a:cubicBezTo>
                  <a:cubicBezTo>
                    <a:pt x="1917" y="129"/>
                    <a:pt x="1593" y="1"/>
                    <a:pt x="1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8"/>
            <p:cNvSpPr/>
            <p:nvPr/>
          </p:nvSpPr>
          <p:spPr>
            <a:xfrm>
              <a:off x="6699525" y="5002200"/>
              <a:ext cx="57000" cy="53925"/>
            </a:xfrm>
            <a:custGeom>
              <a:avLst/>
              <a:gdLst/>
              <a:ahLst/>
              <a:cxnLst/>
              <a:rect l="l" t="t" r="r" b="b"/>
              <a:pathLst>
                <a:path w="2280" h="2157" extrusionOk="0">
                  <a:moveTo>
                    <a:pt x="1786" y="1"/>
                  </a:moveTo>
                  <a:lnTo>
                    <a:pt x="1" y="1786"/>
                  </a:lnTo>
                  <a:cubicBezTo>
                    <a:pt x="247" y="2033"/>
                    <a:pt x="570" y="2156"/>
                    <a:pt x="894" y="2156"/>
                  </a:cubicBezTo>
                  <a:cubicBezTo>
                    <a:pt x="1217" y="2156"/>
                    <a:pt x="1540" y="2033"/>
                    <a:pt x="1786" y="1786"/>
                  </a:cubicBezTo>
                  <a:cubicBezTo>
                    <a:pt x="2279" y="1294"/>
                    <a:pt x="2279" y="494"/>
                    <a:pt x="1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8"/>
            <p:cNvSpPr/>
            <p:nvPr/>
          </p:nvSpPr>
          <p:spPr>
            <a:xfrm>
              <a:off x="6793175" y="4992950"/>
              <a:ext cx="66225" cy="63200"/>
            </a:xfrm>
            <a:custGeom>
              <a:avLst/>
              <a:gdLst/>
              <a:ahLst/>
              <a:cxnLst/>
              <a:rect l="l" t="t" r="r" b="b"/>
              <a:pathLst>
                <a:path w="2649" h="2528" extrusionOk="0">
                  <a:moveTo>
                    <a:pt x="1263" y="1"/>
                  </a:moveTo>
                  <a:cubicBezTo>
                    <a:pt x="1100" y="1"/>
                    <a:pt x="937" y="32"/>
                    <a:pt x="781" y="96"/>
                  </a:cubicBezTo>
                  <a:cubicBezTo>
                    <a:pt x="308" y="293"/>
                    <a:pt x="1" y="754"/>
                    <a:pt x="1" y="1264"/>
                  </a:cubicBezTo>
                  <a:cubicBezTo>
                    <a:pt x="1" y="1776"/>
                    <a:pt x="308" y="2236"/>
                    <a:pt x="781" y="2431"/>
                  </a:cubicBezTo>
                  <a:cubicBezTo>
                    <a:pt x="938" y="2496"/>
                    <a:pt x="1102" y="2528"/>
                    <a:pt x="1264" y="2528"/>
                  </a:cubicBezTo>
                  <a:cubicBezTo>
                    <a:pt x="1592" y="2528"/>
                    <a:pt x="1915" y="2399"/>
                    <a:pt x="2156" y="2156"/>
                  </a:cubicBezTo>
                  <a:cubicBezTo>
                    <a:pt x="2649" y="1664"/>
                    <a:pt x="2649" y="864"/>
                    <a:pt x="2156" y="371"/>
                  </a:cubicBezTo>
                  <a:cubicBezTo>
                    <a:pt x="1914" y="129"/>
                    <a:pt x="1591" y="1"/>
                    <a:pt x="1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8"/>
            <p:cNvSpPr/>
            <p:nvPr/>
          </p:nvSpPr>
          <p:spPr>
            <a:xfrm>
              <a:off x="6802425" y="5002200"/>
              <a:ext cx="56975" cy="53925"/>
            </a:xfrm>
            <a:custGeom>
              <a:avLst/>
              <a:gdLst/>
              <a:ahLst/>
              <a:cxnLst/>
              <a:rect l="l" t="t" r="r" b="b"/>
              <a:pathLst>
                <a:path w="2279" h="2157" extrusionOk="0">
                  <a:moveTo>
                    <a:pt x="1786" y="1"/>
                  </a:moveTo>
                  <a:lnTo>
                    <a:pt x="1" y="1786"/>
                  </a:lnTo>
                  <a:cubicBezTo>
                    <a:pt x="247" y="2033"/>
                    <a:pt x="570" y="2156"/>
                    <a:pt x="893" y="2156"/>
                  </a:cubicBezTo>
                  <a:cubicBezTo>
                    <a:pt x="1216" y="2156"/>
                    <a:pt x="1540" y="2033"/>
                    <a:pt x="1786" y="1786"/>
                  </a:cubicBezTo>
                  <a:cubicBezTo>
                    <a:pt x="2279" y="1294"/>
                    <a:pt x="2279" y="494"/>
                    <a:pt x="1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1" name="Google Shape;1091;p38"/>
          <p:cNvGrpSpPr/>
          <p:nvPr/>
        </p:nvGrpSpPr>
        <p:grpSpPr>
          <a:xfrm flipH="1">
            <a:off x="5941313" y="4225500"/>
            <a:ext cx="229725" cy="386475"/>
            <a:chOff x="2130450" y="-1642275"/>
            <a:chExt cx="229725" cy="386475"/>
          </a:xfrm>
        </p:grpSpPr>
        <p:sp>
          <p:nvSpPr>
            <p:cNvPr id="1092" name="Google Shape;1092;p38"/>
            <p:cNvSpPr/>
            <p:nvPr/>
          </p:nvSpPr>
          <p:spPr>
            <a:xfrm>
              <a:off x="2130450" y="-1642275"/>
              <a:ext cx="229725" cy="386475"/>
            </a:xfrm>
            <a:custGeom>
              <a:avLst/>
              <a:gdLst/>
              <a:ahLst/>
              <a:cxnLst/>
              <a:rect l="l" t="t" r="r" b="b"/>
              <a:pathLst>
                <a:path w="9189" h="15459" extrusionOk="0">
                  <a:moveTo>
                    <a:pt x="1046" y="1"/>
                  </a:moveTo>
                  <a:cubicBezTo>
                    <a:pt x="973" y="1"/>
                    <a:pt x="928" y="37"/>
                    <a:pt x="881" y="122"/>
                  </a:cubicBezTo>
                  <a:cubicBezTo>
                    <a:pt x="822" y="223"/>
                    <a:pt x="775" y="326"/>
                    <a:pt x="738" y="436"/>
                  </a:cubicBezTo>
                  <a:cubicBezTo>
                    <a:pt x="0" y="2630"/>
                    <a:pt x="169" y="5176"/>
                    <a:pt x="728" y="7394"/>
                  </a:cubicBezTo>
                  <a:cubicBezTo>
                    <a:pt x="1322" y="9747"/>
                    <a:pt x="2410" y="12072"/>
                    <a:pt x="4110" y="13815"/>
                  </a:cubicBezTo>
                  <a:cubicBezTo>
                    <a:pt x="4397" y="14109"/>
                    <a:pt x="4721" y="14358"/>
                    <a:pt x="5031" y="14621"/>
                  </a:cubicBezTo>
                  <a:cubicBezTo>
                    <a:pt x="5667" y="15169"/>
                    <a:pt x="6403" y="15459"/>
                    <a:pt x="7069" y="15459"/>
                  </a:cubicBezTo>
                  <a:cubicBezTo>
                    <a:pt x="7904" y="15459"/>
                    <a:pt x="8629" y="15003"/>
                    <a:pt x="8909" y="14029"/>
                  </a:cubicBezTo>
                  <a:cubicBezTo>
                    <a:pt x="9189" y="13054"/>
                    <a:pt x="9059" y="12049"/>
                    <a:pt x="9050" y="11823"/>
                  </a:cubicBezTo>
                  <a:cubicBezTo>
                    <a:pt x="8860" y="7281"/>
                    <a:pt x="4453" y="894"/>
                    <a:pt x="1144" y="16"/>
                  </a:cubicBezTo>
                  <a:cubicBezTo>
                    <a:pt x="1106" y="6"/>
                    <a:pt x="1074" y="1"/>
                    <a:pt x="10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8"/>
            <p:cNvSpPr/>
            <p:nvPr/>
          </p:nvSpPr>
          <p:spPr>
            <a:xfrm>
              <a:off x="2177300" y="-1593025"/>
              <a:ext cx="127200" cy="290500"/>
            </a:xfrm>
            <a:custGeom>
              <a:avLst/>
              <a:gdLst/>
              <a:ahLst/>
              <a:cxnLst/>
              <a:rect l="l" t="t" r="r" b="b"/>
              <a:pathLst>
                <a:path w="5088" h="11620" extrusionOk="0">
                  <a:moveTo>
                    <a:pt x="0" y="0"/>
                  </a:moveTo>
                  <a:lnTo>
                    <a:pt x="0" y="0"/>
                  </a:lnTo>
                  <a:cubicBezTo>
                    <a:pt x="69" y="118"/>
                    <a:pt x="144" y="228"/>
                    <a:pt x="224" y="336"/>
                  </a:cubicBezTo>
                  <a:cubicBezTo>
                    <a:pt x="463" y="653"/>
                    <a:pt x="675" y="994"/>
                    <a:pt x="851" y="1348"/>
                  </a:cubicBezTo>
                  <a:cubicBezTo>
                    <a:pt x="902" y="1440"/>
                    <a:pt x="975" y="1614"/>
                    <a:pt x="1020" y="1708"/>
                  </a:cubicBezTo>
                  <a:cubicBezTo>
                    <a:pt x="1064" y="1820"/>
                    <a:pt x="1125" y="1959"/>
                    <a:pt x="1168" y="2074"/>
                  </a:cubicBezTo>
                  <a:cubicBezTo>
                    <a:pt x="1804" y="3756"/>
                    <a:pt x="1976" y="5588"/>
                    <a:pt x="2504" y="7303"/>
                  </a:cubicBezTo>
                  <a:cubicBezTo>
                    <a:pt x="2866" y="8543"/>
                    <a:pt x="3568" y="9659"/>
                    <a:pt x="4365" y="10661"/>
                  </a:cubicBezTo>
                  <a:cubicBezTo>
                    <a:pt x="4614" y="10976"/>
                    <a:pt x="4886" y="11272"/>
                    <a:pt x="5088" y="11620"/>
                  </a:cubicBezTo>
                  <a:cubicBezTo>
                    <a:pt x="5039" y="11495"/>
                    <a:pt x="4982" y="11373"/>
                    <a:pt x="4917" y="11256"/>
                  </a:cubicBezTo>
                  <a:cubicBezTo>
                    <a:pt x="4808" y="11058"/>
                    <a:pt x="4609" y="10760"/>
                    <a:pt x="4489" y="10572"/>
                  </a:cubicBezTo>
                  <a:cubicBezTo>
                    <a:pt x="3998" y="9788"/>
                    <a:pt x="3512" y="8989"/>
                    <a:pt x="3178" y="8127"/>
                  </a:cubicBezTo>
                  <a:cubicBezTo>
                    <a:pt x="2936" y="7516"/>
                    <a:pt x="2772" y="6875"/>
                    <a:pt x="2619" y="6234"/>
                  </a:cubicBezTo>
                  <a:cubicBezTo>
                    <a:pt x="2253" y="4677"/>
                    <a:pt x="1980" y="3040"/>
                    <a:pt x="1224" y="1609"/>
                  </a:cubicBezTo>
                  <a:cubicBezTo>
                    <a:pt x="1168" y="1510"/>
                    <a:pt x="1081" y="1348"/>
                    <a:pt x="1020" y="1257"/>
                  </a:cubicBezTo>
                  <a:cubicBezTo>
                    <a:pt x="879" y="1024"/>
                    <a:pt x="719" y="806"/>
                    <a:pt x="543" y="599"/>
                  </a:cubicBezTo>
                  <a:cubicBezTo>
                    <a:pt x="369" y="392"/>
                    <a:pt x="172" y="212"/>
                    <a:pt x="3" y="2"/>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4" name="Google Shape;1094;p38"/>
          <p:cNvGrpSpPr/>
          <p:nvPr/>
        </p:nvGrpSpPr>
        <p:grpSpPr>
          <a:xfrm>
            <a:off x="2878950" y="4274225"/>
            <a:ext cx="752340" cy="793346"/>
            <a:chOff x="3473138" y="-1593025"/>
            <a:chExt cx="1242100" cy="1309800"/>
          </a:xfrm>
        </p:grpSpPr>
        <p:sp>
          <p:nvSpPr>
            <p:cNvPr id="1095" name="Google Shape;1095;p38"/>
            <p:cNvSpPr/>
            <p:nvPr/>
          </p:nvSpPr>
          <p:spPr>
            <a:xfrm>
              <a:off x="3785063" y="-1496200"/>
              <a:ext cx="464875" cy="188350"/>
            </a:xfrm>
            <a:custGeom>
              <a:avLst/>
              <a:gdLst/>
              <a:ahLst/>
              <a:cxnLst/>
              <a:rect l="l" t="t" r="r" b="b"/>
              <a:pathLst>
                <a:path w="18595" h="7534" extrusionOk="0">
                  <a:moveTo>
                    <a:pt x="13714" y="0"/>
                  </a:moveTo>
                  <a:cubicBezTo>
                    <a:pt x="12881" y="0"/>
                    <a:pt x="12044" y="150"/>
                    <a:pt x="11287" y="417"/>
                  </a:cubicBezTo>
                  <a:cubicBezTo>
                    <a:pt x="10143" y="811"/>
                    <a:pt x="9213" y="1615"/>
                    <a:pt x="8245" y="2289"/>
                  </a:cubicBezTo>
                  <a:cubicBezTo>
                    <a:pt x="7766" y="2622"/>
                    <a:pt x="7268" y="2925"/>
                    <a:pt x="6751" y="3195"/>
                  </a:cubicBezTo>
                  <a:cubicBezTo>
                    <a:pt x="6230" y="3458"/>
                    <a:pt x="5694" y="3696"/>
                    <a:pt x="5149" y="3905"/>
                  </a:cubicBezTo>
                  <a:cubicBezTo>
                    <a:pt x="4062" y="4327"/>
                    <a:pt x="2916" y="4645"/>
                    <a:pt x="1743" y="4654"/>
                  </a:cubicBezTo>
                  <a:lnTo>
                    <a:pt x="1523" y="4654"/>
                  </a:lnTo>
                  <a:cubicBezTo>
                    <a:pt x="1401" y="4645"/>
                    <a:pt x="1206" y="4642"/>
                    <a:pt x="1086" y="4628"/>
                  </a:cubicBezTo>
                  <a:cubicBezTo>
                    <a:pt x="964" y="4612"/>
                    <a:pt x="766" y="4595"/>
                    <a:pt x="649" y="4572"/>
                  </a:cubicBezTo>
                  <a:lnTo>
                    <a:pt x="430" y="4534"/>
                  </a:lnTo>
                  <a:cubicBezTo>
                    <a:pt x="412" y="4532"/>
                    <a:pt x="395" y="4529"/>
                    <a:pt x="376" y="4525"/>
                  </a:cubicBezTo>
                  <a:cubicBezTo>
                    <a:pt x="271" y="4499"/>
                    <a:pt x="111" y="4464"/>
                    <a:pt x="1" y="4436"/>
                  </a:cubicBezTo>
                  <a:lnTo>
                    <a:pt x="1" y="4436"/>
                  </a:lnTo>
                  <a:cubicBezTo>
                    <a:pt x="671" y="4669"/>
                    <a:pt x="1349" y="4768"/>
                    <a:pt x="2027" y="4768"/>
                  </a:cubicBezTo>
                  <a:cubicBezTo>
                    <a:pt x="3111" y="4768"/>
                    <a:pt x="4194" y="4514"/>
                    <a:pt x="5239" y="4147"/>
                  </a:cubicBezTo>
                  <a:cubicBezTo>
                    <a:pt x="6082" y="3851"/>
                    <a:pt x="6906" y="3496"/>
                    <a:pt x="7679" y="3047"/>
                  </a:cubicBezTo>
                  <a:cubicBezTo>
                    <a:pt x="8708" y="2470"/>
                    <a:pt x="9598" y="1673"/>
                    <a:pt x="10631" y="1121"/>
                  </a:cubicBezTo>
                  <a:cubicBezTo>
                    <a:pt x="11539" y="644"/>
                    <a:pt x="12630" y="389"/>
                    <a:pt x="13703" y="389"/>
                  </a:cubicBezTo>
                  <a:cubicBezTo>
                    <a:pt x="14369" y="389"/>
                    <a:pt x="15028" y="487"/>
                    <a:pt x="15632" y="691"/>
                  </a:cubicBezTo>
                  <a:cubicBezTo>
                    <a:pt x="16426" y="966"/>
                    <a:pt x="17159" y="1474"/>
                    <a:pt x="17586" y="2206"/>
                  </a:cubicBezTo>
                  <a:cubicBezTo>
                    <a:pt x="18216" y="3249"/>
                    <a:pt x="17953" y="4407"/>
                    <a:pt x="17215" y="5316"/>
                  </a:cubicBezTo>
                  <a:cubicBezTo>
                    <a:pt x="16487" y="6216"/>
                    <a:pt x="15440" y="6838"/>
                    <a:pt x="14338" y="7186"/>
                  </a:cubicBezTo>
                  <a:cubicBezTo>
                    <a:pt x="13918" y="7315"/>
                    <a:pt x="13483" y="7404"/>
                    <a:pt x="13046" y="7447"/>
                  </a:cubicBezTo>
                  <a:cubicBezTo>
                    <a:pt x="12971" y="7454"/>
                    <a:pt x="12900" y="7454"/>
                    <a:pt x="12825" y="7465"/>
                  </a:cubicBezTo>
                  <a:cubicBezTo>
                    <a:pt x="12750" y="7480"/>
                    <a:pt x="12684" y="7512"/>
                    <a:pt x="12614" y="7534"/>
                  </a:cubicBezTo>
                  <a:cubicBezTo>
                    <a:pt x="12684" y="7517"/>
                    <a:pt x="12755" y="7487"/>
                    <a:pt x="12828" y="7482"/>
                  </a:cubicBezTo>
                  <a:cubicBezTo>
                    <a:pt x="12898" y="7477"/>
                    <a:pt x="12973" y="7480"/>
                    <a:pt x="13048" y="7477"/>
                  </a:cubicBezTo>
                  <a:cubicBezTo>
                    <a:pt x="13492" y="7463"/>
                    <a:pt x="13934" y="7400"/>
                    <a:pt x="14366" y="7289"/>
                  </a:cubicBezTo>
                  <a:cubicBezTo>
                    <a:pt x="16292" y="6820"/>
                    <a:pt x="18594" y="5135"/>
                    <a:pt x="18214" y="2909"/>
                  </a:cubicBezTo>
                  <a:cubicBezTo>
                    <a:pt x="18030" y="1988"/>
                    <a:pt x="17382" y="1206"/>
                    <a:pt x="16590" y="727"/>
                  </a:cubicBezTo>
                  <a:cubicBezTo>
                    <a:pt x="15734" y="222"/>
                    <a:pt x="14726" y="0"/>
                    <a:pt x="13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8"/>
            <p:cNvSpPr/>
            <p:nvPr/>
          </p:nvSpPr>
          <p:spPr>
            <a:xfrm>
              <a:off x="3855363" y="-1425875"/>
              <a:ext cx="70900" cy="70475"/>
            </a:xfrm>
            <a:custGeom>
              <a:avLst/>
              <a:gdLst/>
              <a:ahLst/>
              <a:cxnLst/>
              <a:rect l="l" t="t" r="r" b="b"/>
              <a:pathLst>
                <a:path w="2836" h="2819" extrusionOk="0">
                  <a:moveTo>
                    <a:pt x="1455" y="1"/>
                  </a:moveTo>
                  <a:cubicBezTo>
                    <a:pt x="958" y="1"/>
                    <a:pt x="455" y="270"/>
                    <a:pt x="205" y="871"/>
                  </a:cubicBezTo>
                  <a:cubicBezTo>
                    <a:pt x="0" y="1364"/>
                    <a:pt x="59" y="1848"/>
                    <a:pt x="395" y="2299"/>
                  </a:cubicBezTo>
                  <a:cubicBezTo>
                    <a:pt x="409" y="2320"/>
                    <a:pt x="423" y="2339"/>
                    <a:pt x="439" y="2358"/>
                  </a:cubicBezTo>
                  <a:cubicBezTo>
                    <a:pt x="700" y="2675"/>
                    <a:pt x="1051" y="2819"/>
                    <a:pt x="1404" y="2819"/>
                  </a:cubicBezTo>
                  <a:cubicBezTo>
                    <a:pt x="1902" y="2819"/>
                    <a:pt x="2405" y="2533"/>
                    <a:pt x="2668" y="2048"/>
                  </a:cubicBezTo>
                  <a:cubicBezTo>
                    <a:pt x="2809" y="1789"/>
                    <a:pt x="2835" y="1519"/>
                    <a:pt x="2812" y="1244"/>
                  </a:cubicBezTo>
                  <a:cubicBezTo>
                    <a:pt x="2791" y="918"/>
                    <a:pt x="2647" y="608"/>
                    <a:pt x="2410" y="380"/>
                  </a:cubicBezTo>
                  <a:cubicBezTo>
                    <a:pt x="2154" y="134"/>
                    <a:pt x="1806" y="1"/>
                    <a:pt x="14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8"/>
            <p:cNvSpPr/>
            <p:nvPr/>
          </p:nvSpPr>
          <p:spPr>
            <a:xfrm>
              <a:off x="3872613" y="-1415225"/>
              <a:ext cx="24350" cy="36625"/>
            </a:xfrm>
            <a:custGeom>
              <a:avLst/>
              <a:gdLst/>
              <a:ahLst/>
              <a:cxnLst/>
              <a:rect l="l" t="t" r="r" b="b"/>
              <a:pathLst>
                <a:path w="974" h="1465" extrusionOk="0">
                  <a:moveTo>
                    <a:pt x="973" y="1"/>
                  </a:moveTo>
                  <a:lnTo>
                    <a:pt x="973" y="1"/>
                  </a:lnTo>
                  <a:cubicBezTo>
                    <a:pt x="527" y="104"/>
                    <a:pt x="116" y="529"/>
                    <a:pt x="29" y="983"/>
                  </a:cubicBezTo>
                  <a:cubicBezTo>
                    <a:pt x="1" y="1145"/>
                    <a:pt x="20" y="1349"/>
                    <a:pt x="151" y="1464"/>
                  </a:cubicBezTo>
                  <a:cubicBezTo>
                    <a:pt x="196" y="1248"/>
                    <a:pt x="313" y="1100"/>
                    <a:pt x="431" y="924"/>
                  </a:cubicBezTo>
                  <a:cubicBezTo>
                    <a:pt x="635" y="628"/>
                    <a:pt x="844" y="353"/>
                    <a:pt x="9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8"/>
            <p:cNvSpPr/>
            <p:nvPr/>
          </p:nvSpPr>
          <p:spPr>
            <a:xfrm>
              <a:off x="3503138" y="-1593025"/>
              <a:ext cx="405325" cy="386450"/>
            </a:xfrm>
            <a:custGeom>
              <a:avLst/>
              <a:gdLst/>
              <a:ahLst/>
              <a:cxnLst/>
              <a:rect l="l" t="t" r="r" b="b"/>
              <a:pathLst>
                <a:path w="16213" h="15458" extrusionOk="0">
                  <a:moveTo>
                    <a:pt x="1452" y="1"/>
                  </a:moveTo>
                  <a:lnTo>
                    <a:pt x="1452" y="3"/>
                  </a:lnTo>
                  <a:cubicBezTo>
                    <a:pt x="2319" y="1988"/>
                    <a:pt x="1469" y="3810"/>
                    <a:pt x="703" y="5652"/>
                  </a:cubicBezTo>
                  <a:cubicBezTo>
                    <a:pt x="644" y="5795"/>
                    <a:pt x="597" y="5946"/>
                    <a:pt x="555" y="6096"/>
                  </a:cubicBezTo>
                  <a:cubicBezTo>
                    <a:pt x="132" y="7578"/>
                    <a:pt x="1" y="9171"/>
                    <a:pt x="360" y="10683"/>
                  </a:cubicBezTo>
                  <a:cubicBezTo>
                    <a:pt x="395" y="10815"/>
                    <a:pt x="442" y="11005"/>
                    <a:pt x="485" y="11134"/>
                  </a:cubicBezTo>
                  <a:cubicBezTo>
                    <a:pt x="511" y="11209"/>
                    <a:pt x="572" y="11393"/>
                    <a:pt x="597" y="11465"/>
                  </a:cubicBezTo>
                  <a:cubicBezTo>
                    <a:pt x="670" y="11649"/>
                    <a:pt x="738" y="11829"/>
                    <a:pt x="828" y="12006"/>
                  </a:cubicBezTo>
                  <a:lnTo>
                    <a:pt x="929" y="12217"/>
                  </a:lnTo>
                  <a:lnTo>
                    <a:pt x="1044" y="12424"/>
                  </a:lnTo>
                  <a:cubicBezTo>
                    <a:pt x="1159" y="12628"/>
                    <a:pt x="1286" y="12825"/>
                    <a:pt x="1427" y="13016"/>
                  </a:cubicBezTo>
                  <a:lnTo>
                    <a:pt x="1568" y="13203"/>
                  </a:lnTo>
                  <a:lnTo>
                    <a:pt x="1720" y="13382"/>
                  </a:lnTo>
                  <a:cubicBezTo>
                    <a:pt x="1805" y="13490"/>
                    <a:pt x="1943" y="13629"/>
                    <a:pt x="2040" y="13727"/>
                  </a:cubicBezTo>
                  <a:cubicBezTo>
                    <a:pt x="2087" y="13779"/>
                    <a:pt x="2159" y="13845"/>
                    <a:pt x="2211" y="13889"/>
                  </a:cubicBezTo>
                  <a:cubicBezTo>
                    <a:pt x="2270" y="13943"/>
                    <a:pt x="2329" y="14000"/>
                    <a:pt x="2387" y="14047"/>
                  </a:cubicBezTo>
                  <a:cubicBezTo>
                    <a:pt x="2448" y="14094"/>
                    <a:pt x="2606" y="14218"/>
                    <a:pt x="2664" y="14265"/>
                  </a:cubicBezTo>
                  <a:cubicBezTo>
                    <a:pt x="2733" y="14312"/>
                    <a:pt x="2885" y="14418"/>
                    <a:pt x="2956" y="14465"/>
                  </a:cubicBezTo>
                  <a:cubicBezTo>
                    <a:pt x="3014" y="14505"/>
                    <a:pt x="3099" y="14554"/>
                    <a:pt x="3158" y="14587"/>
                  </a:cubicBezTo>
                  <a:cubicBezTo>
                    <a:pt x="3216" y="14620"/>
                    <a:pt x="3306" y="14676"/>
                    <a:pt x="3364" y="14704"/>
                  </a:cubicBezTo>
                  <a:cubicBezTo>
                    <a:pt x="4196" y="15146"/>
                    <a:pt x="5117" y="15400"/>
                    <a:pt x="6056" y="15447"/>
                  </a:cubicBezTo>
                  <a:cubicBezTo>
                    <a:pt x="6197" y="15454"/>
                    <a:pt x="6334" y="15457"/>
                    <a:pt x="6468" y="15457"/>
                  </a:cubicBezTo>
                  <a:cubicBezTo>
                    <a:pt x="7791" y="15457"/>
                    <a:pt x="8849" y="15119"/>
                    <a:pt x="10103" y="14594"/>
                  </a:cubicBezTo>
                  <a:cubicBezTo>
                    <a:pt x="11202" y="14131"/>
                    <a:pt x="12365" y="13669"/>
                    <a:pt x="13523" y="13382"/>
                  </a:cubicBezTo>
                  <a:cubicBezTo>
                    <a:pt x="14208" y="13215"/>
                    <a:pt x="14908" y="13050"/>
                    <a:pt x="15614" y="13050"/>
                  </a:cubicBezTo>
                  <a:cubicBezTo>
                    <a:pt x="15813" y="13050"/>
                    <a:pt x="16013" y="13063"/>
                    <a:pt x="16213" y="13093"/>
                  </a:cubicBezTo>
                  <a:cubicBezTo>
                    <a:pt x="15918" y="13027"/>
                    <a:pt x="15621" y="13001"/>
                    <a:pt x="15324" y="13001"/>
                  </a:cubicBezTo>
                  <a:cubicBezTo>
                    <a:pt x="14708" y="13001"/>
                    <a:pt x="14090" y="13115"/>
                    <a:pt x="13488" y="13234"/>
                  </a:cubicBezTo>
                  <a:cubicBezTo>
                    <a:pt x="12591" y="13417"/>
                    <a:pt x="11712" y="13690"/>
                    <a:pt x="10853" y="14007"/>
                  </a:cubicBezTo>
                  <a:cubicBezTo>
                    <a:pt x="9723" y="14427"/>
                    <a:pt x="8616" y="14913"/>
                    <a:pt x="7411" y="15050"/>
                  </a:cubicBezTo>
                  <a:cubicBezTo>
                    <a:pt x="7136" y="15080"/>
                    <a:pt x="6857" y="15097"/>
                    <a:pt x="6579" y="15097"/>
                  </a:cubicBezTo>
                  <a:cubicBezTo>
                    <a:pt x="6561" y="15097"/>
                    <a:pt x="6542" y="15097"/>
                    <a:pt x="6524" y="15097"/>
                  </a:cubicBezTo>
                  <a:cubicBezTo>
                    <a:pt x="5384" y="15092"/>
                    <a:pt x="4231" y="14805"/>
                    <a:pt x="3263" y="14197"/>
                  </a:cubicBezTo>
                  <a:cubicBezTo>
                    <a:pt x="3198" y="14164"/>
                    <a:pt x="3052" y="14054"/>
                    <a:pt x="2989" y="14014"/>
                  </a:cubicBezTo>
                  <a:cubicBezTo>
                    <a:pt x="2937" y="13981"/>
                    <a:pt x="2862" y="13922"/>
                    <a:pt x="2812" y="13882"/>
                  </a:cubicBezTo>
                  <a:lnTo>
                    <a:pt x="2641" y="13746"/>
                  </a:lnTo>
                  <a:cubicBezTo>
                    <a:pt x="2559" y="13678"/>
                    <a:pt x="2477" y="13596"/>
                    <a:pt x="2394" y="13525"/>
                  </a:cubicBezTo>
                  <a:cubicBezTo>
                    <a:pt x="2338" y="13476"/>
                    <a:pt x="2216" y="13344"/>
                    <a:pt x="2162" y="13290"/>
                  </a:cubicBezTo>
                  <a:cubicBezTo>
                    <a:pt x="2070" y="13201"/>
                    <a:pt x="1957" y="13058"/>
                    <a:pt x="1871" y="12959"/>
                  </a:cubicBezTo>
                  <a:cubicBezTo>
                    <a:pt x="445" y="11158"/>
                    <a:pt x="255" y="8792"/>
                    <a:pt x="722" y="6606"/>
                  </a:cubicBezTo>
                  <a:cubicBezTo>
                    <a:pt x="760" y="6467"/>
                    <a:pt x="842" y="6082"/>
                    <a:pt x="886" y="5955"/>
                  </a:cubicBezTo>
                  <a:cubicBezTo>
                    <a:pt x="903" y="5901"/>
                    <a:pt x="938" y="5798"/>
                    <a:pt x="957" y="5744"/>
                  </a:cubicBezTo>
                  <a:cubicBezTo>
                    <a:pt x="1213" y="5030"/>
                    <a:pt x="1516" y="4330"/>
                    <a:pt x="1706" y="3585"/>
                  </a:cubicBezTo>
                  <a:cubicBezTo>
                    <a:pt x="2026" y="2406"/>
                    <a:pt x="2044" y="1098"/>
                    <a:pt x="14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8"/>
            <p:cNvSpPr/>
            <p:nvPr/>
          </p:nvSpPr>
          <p:spPr>
            <a:xfrm>
              <a:off x="3473138" y="-1460850"/>
              <a:ext cx="85400" cy="68325"/>
            </a:xfrm>
            <a:custGeom>
              <a:avLst/>
              <a:gdLst/>
              <a:ahLst/>
              <a:cxnLst/>
              <a:rect l="l" t="t" r="r" b="b"/>
              <a:pathLst>
                <a:path w="3416" h="2733" extrusionOk="0">
                  <a:moveTo>
                    <a:pt x="1733" y="1"/>
                  </a:moveTo>
                  <a:cubicBezTo>
                    <a:pt x="1309" y="1"/>
                    <a:pt x="938" y="182"/>
                    <a:pt x="637" y="548"/>
                  </a:cubicBezTo>
                  <a:cubicBezTo>
                    <a:pt x="621" y="569"/>
                    <a:pt x="607" y="588"/>
                    <a:pt x="593" y="607"/>
                  </a:cubicBezTo>
                  <a:cubicBezTo>
                    <a:pt x="1" y="1403"/>
                    <a:pt x="517" y="2458"/>
                    <a:pt x="1431" y="2695"/>
                  </a:cubicBezTo>
                  <a:cubicBezTo>
                    <a:pt x="1534" y="2721"/>
                    <a:pt x="1634" y="2733"/>
                    <a:pt x="1734" y="2733"/>
                  </a:cubicBezTo>
                  <a:cubicBezTo>
                    <a:pt x="1909" y="2733"/>
                    <a:pt x="2080" y="2697"/>
                    <a:pt x="2246" y="2641"/>
                  </a:cubicBezTo>
                  <a:cubicBezTo>
                    <a:pt x="2559" y="2540"/>
                    <a:pt x="2824" y="2324"/>
                    <a:pt x="2988" y="2040"/>
                  </a:cubicBezTo>
                  <a:cubicBezTo>
                    <a:pt x="3416" y="1295"/>
                    <a:pt x="3073" y="186"/>
                    <a:pt x="1976" y="20"/>
                  </a:cubicBezTo>
                  <a:cubicBezTo>
                    <a:pt x="1893" y="7"/>
                    <a:pt x="1812" y="1"/>
                    <a:pt x="17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8"/>
            <p:cNvSpPr/>
            <p:nvPr/>
          </p:nvSpPr>
          <p:spPr>
            <a:xfrm>
              <a:off x="3501688" y="-1444675"/>
              <a:ext cx="40525" cy="17025"/>
            </a:xfrm>
            <a:custGeom>
              <a:avLst/>
              <a:gdLst/>
              <a:ahLst/>
              <a:cxnLst/>
              <a:rect l="l" t="t" r="r" b="b"/>
              <a:pathLst>
                <a:path w="1621" h="681" extrusionOk="0">
                  <a:moveTo>
                    <a:pt x="496" y="1"/>
                  </a:moveTo>
                  <a:cubicBezTo>
                    <a:pt x="477" y="1"/>
                    <a:pt x="458" y="1"/>
                    <a:pt x="439" y="2"/>
                  </a:cubicBezTo>
                  <a:cubicBezTo>
                    <a:pt x="275" y="14"/>
                    <a:pt x="80" y="82"/>
                    <a:pt x="0" y="237"/>
                  </a:cubicBezTo>
                  <a:cubicBezTo>
                    <a:pt x="12" y="237"/>
                    <a:pt x="25" y="236"/>
                    <a:pt x="37" y="236"/>
                  </a:cubicBezTo>
                  <a:cubicBezTo>
                    <a:pt x="240" y="236"/>
                    <a:pt x="406" y="309"/>
                    <a:pt x="592" y="378"/>
                  </a:cubicBezTo>
                  <a:cubicBezTo>
                    <a:pt x="928" y="505"/>
                    <a:pt x="1245" y="641"/>
                    <a:pt x="1619" y="681"/>
                  </a:cubicBezTo>
                  <a:lnTo>
                    <a:pt x="1621" y="681"/>
                  </a:lnTo>
                  <a:cubicBezTo>
                    <a:pt x="1418" y="287"/>
                    <a:pt x="941" y="1"/>
                    <a:pt x="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8"/>
            <p:cNvSpPr/>
            <p:nvPr/>
          </p:nvSpPr>
          <p:spPr>
            <a:xfrm>
              <a:off x="3784013" y="-1383825"/>
              <a:ext cx="931225" cy="1089500"/>
            </a:xfrm>
            <a:custGeom>
              <a:avLst/>
              <a:gdLst/>
              <a:ahLst/>
              <a:cxnLst/>
              <a:rect l="l" t="t" r="r" b="b"/>
              <a:pathLst>
                <a:path w="37249" h="43580" extrusionOk="0">
                  <a:moveTo>
                    <a:pt x="12106" y="1"/>
                  </a:moveTo>
                  <a:cubicBezTo>
                    <a:pt x="11894" y="1"/>
                    <a:pt x="11675" y="62"/>
                    <a:pt x="11456" y="199"/>
                  </a:cubicBezTo>
                  <a:cubicBezTo>
                    <a:pt x="10683" y="678"/>
                    <a:pt x="10495" y="1498"/>
                    <a:pt x="10298" y="1686"/>
                  </a:cubicBezTo>
                  <a:cubicBezTo>
                    <a:pt x="10244" y="1736"/>
                    <a:pt x="10197" y="1758"/>
                    <a:pt x="10153" y="1758"/>
                  </a:cubicBezTo>
                  <a:cubicBezTo>
                    <a:pt x="10020" y="1758"/>
                    <a:pt x="9907" y="1558"/>
                    <a:pt x="9680" y="1331"/>
                  </a:cubicBezTo>
                  <a:cubicBezTo>
                    <a:pt x="9263" y="916"/>
                    <a:pt x="8696" y="560"/>
                    <a:pt x="8119" y="560"/>
                  </a:cubicBezTo>
                  <a:cubicBezTo>
                    <a:pt x="7984" y="560"/>
                    <a:pt x="7848" y="579"/>
                    <a:pt x="7714" y="622"/>
                  </a:cubicBezTo>
                  <a:cubicBezTo>
                    <a:pt x="7040" y="835"/>
                    <a:pt x="6504" y="1573"/>
                    <a:pt x="6267" y="2186"/>
                  </a:cubicBezTo>
                  <a:cubicBezTo>
                    <a:pt x="6141" y="2510"/>
                    <a:pt x="5943" y="2612"/>
                    <a:pt x="5689" y="2612"/>
                  </a:cubicBezTo>
                  <a:cubicBezTo>
                    <a:pt x="5259" y="2612"/>
                    <a:pt x="4672" y="2320"/>
                    <a:pt x="4012" y="2320"/>
                  </a:cubicBezTo>
                  <a:cubicBezTo>
                    <a:pt x="3738" y="2320"/>
                    <a:pt x="3452" y="2370"/>
                    <a:pt x="3160" y="2512"/>
                  </a:cubicBezTo>
                  <a:cubicBezTo>
                    <a:pt x="2760" y="2707"/>
                    <a:pt x="2568" y="3064"/>
                    <a:pt x="2455" y="3468"/>
                  </a:cubicBezTo>
                  <a:cubicBezTo>
                    <a:pt x="2220" y="4309"/>
                    <a:pt x="2605" y="5348"/>
                    <a:pt x="3101" y="6066"/>
                  </a:cubicBezTo>
                  <a:cubicBezTo>
                    <a:pt x="3185" y="6191"/>
                    <a:pt x="3131" y="6275"/>
                    <a:pt x="3028" y="6397"/>
                  </a:cubicBezTo>
                  <a:cubicBezTo>
                    <a:pt x="1081" y="8718"/>
                    <a:pt x="496" y="13451"/>
                    <a:pt x="367" y="16474"/>
                  </a:cubicBezTo>
                  <a:cubicBezTo>
                    <a:pt x="0" y="24965"/>
                    <a:pt x="2328" y="33639"/>
                    <a:pt x="2408" y="34123"/>
                  </a:cubicBezTo>
                  <a:cubicBezTo>
                    <a:pt x="2739" y="36113"/>
                    <a:pt x="3122" y="39290"/>
                    <a:pt x="2983" y="41653"/>
                  </a:cubicBezTo>
                  <a:cubicBezTo>
                    <a:pt x="2962" y="42076"/>
                    <a:pt x="2915" y="42499"/>
                    <a:pt x="2842" y="42915"/>
                  </a:cubicBezTo>
                  <a:cubicBezTo>
                    <a:pt x="2763" y="43345"/>
                    <a:pt x="3129" y="43265"/>
                    <a:pt x="4346" y="43396"/>
                  </a:cubicBezTo>
                  <a:cubicBezTo>
                    <a:pt x="5516" y="43521"/>
                    <a:pt x="6765" y="43580"/>
                    <a:pt x="8059" y="43580"/>
                  </a:cubicBezTo>
                  <a:cubicBezTo>
                    <a:pt x="13292" y="43580"/>
                    <a:pt x="19266" y="42613"/>
                    <a:pt x="23738" y="41083"/>
                  </a:cubicBezTo>
                  <a:cubicBezTo>
                    <a:pt x="26087" y="40282"/>
                    <a:pt x="28041" y="39502"/>
                    <a:pt x="30218" y="38327"/>
                  </a:cubicBezTo>
                  <a:cubicBezTo>
                    <a:pt x="32541" y="37071"/>
                    <a:pt x="35592" y="34936"/>
                    <a:pt x="37056" y="32775"/>
                  </a:cubicBezTo>
                  <a:cubicBezTo>
                    <a:pt x="37248" y="32491"/>
                    <a:pt x="37239" y="32413"/>
                    <a:pt x="37009" y="32178"/>
                  </a:cubicBezTo>
                  <a:cubicBezTo>
                    <a:pt x="33521" y="28582"/>
                    <a:pt x="31775" y="23899"/>
                    <a:pt x="29368" y="19598"/>
                  </a:cubicBezTo>
                  <a:cubicBezTo>
                    <a:pt x="27794" y="16789"/>
                    <a:pt x="26094" y="13987"/>
                    <a:pt x="24158" y="11372"/>
                  </a:cubicBezTo>
                  <a:cubicBezTo>
                    <a:pt x="23068" y="9900"/>
                    <a:pt x="21903" y="8486"/>
                    <a:pt x="20649" y="7168"/>
                  </a:cubicBezTo>
                  <a:cubicBezTo>
                    <a:pt x="19869" y="6348"/>
                    <a:pt x="18843" y="5585"/>
                    <a:pt x="18086" y="5115"/>
                  </a:cubicBezTo>
                  <a:cubicBezTo>
                    <a:pt x="15305" y="3384"/>
                    <a:pt x="14394" y="3640"/>
                    <a:pt x="14314" y="3278"/>
                  </a:cubicBezTo>
                  <a:cubicBezTo>
                    <a:pt x="14265" y="3046"/>
                    <a:pt x="14110" y="2841"/>
                    <a:pt x="14129" y="2590"/>
                  </a:cubicBezTo>
                  <a:cubicBezTo>
                    <a:pt x="14140" y="2447"/>
                    <a:pt x="13783" y="1566"/>
                    <a:pt x="13779" y="1554"/>
                  </a:cubicBezTo>
                  <a:cubicBezTo>
                    <a:pt x="13473" y="721"/>
                    <a:pt x="12832" y="1"/>
                    <a:pt x="12106" y="1"/>
                  </a:cubicBezTo>
                  <a:close/>
                </a:path>
              </a:pathLst>
            </a:custGeom>
            <a:solidFill>
              <a:srgbClr val="FD7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8"/>
            <p:cNvSpPr/>
            <p:nvPr/>
          </p:nvSpPr>
          <p:spPr>
            <a:xfrm>
              <a:off x="3784013" y="-1394075"/>
              <a:ext cx="931225" cy="1110850"/>
            </a:xfrm>
            <a:custGeom>
              <a:avLst/>
              <a:gdLst/>
              <a:ahLst/>
              <a:cxnLst/>
              <a:rect l="l" t="t" r="r" b="b"/>
              <a:pathLst>
                <a:path w="37249" h="44434" extrusionOk="0">
                  <a:moveTo>
                    <a:pt x="11456" y="609"/>
                  </a:moveTo>
                  <a:cubicBezTo>
                    <a:pt x="12430" y="1"/>
                    <a:pt x="13384" y="888"/>
                    <a:pt x="13779" y="1964"/>
                  </a:cubicBezTo>
                  <a:cubicBezTo>
                    <a:pt x="13783" y="1976"/>
                    <a:pt x="14140" y="2857"/>
                    <a:pt x="14129" y="3000"/>
                  </a:cubicBezTo>
                  <a:cubicBezTo>
                    <a:pt x="14110" y="3251"/>
                    <a:pt x="14265" y="3456"/>
                    <a:pt x="14314" y="3688"/>
                  </a:cubicBezTo>
                  <a:cubicBezTo>
                    <a:pt x="14394" y="4050"/>
                    <a:pt x="15305" y="3794"/>
                    <a:pt x="18086" y="5525"/>
                  </a:cubicBezTo>
                  <a:cubicBezTo>
                    <a:pt x="18843" y="5995"/>
                    <a:pt x="19869" y="6758"/>
                    <a:pt x="20649" y="7578"/>
                  </a:cubicBezTo>
                  <a:cubicBezTo>
                    <a:pt x="21903" y="8896"/>
                    <a:pt x="23068" y="10310"/>
                    <a:pt x="24158" y="11782"/>
                  </a:cubicBezTo>
                  <a:cubicBezTo>
                    <a:pt x="26094" y="14397"/>
                    <a:pt x="27794" y="17199"/>
                    <a:pt x="29368" y="20008"/>
                  </a:cubicBezTo>
                  <a:cubicBezTo>
                    <a:pt x="31775" y="24309"/>
                    <a:pt x="33521" y="28992"/>
                    <a:pt x="37009" y="32588"/>
                  </a:cubicBezTo>
                  <a:cubicBezTo>
                    <a:pt x="37239" y="32823"/>
                    <a:pt x="37248" y="32901"/>
                    <a:pt x="37056" y="33185"/>
                  </a:cubicBezTo>
                  <a:cubicBezTo>
                    <a:pt x="35592" y="35346"/>
                    <a:pt x="32541" y="37481"/>
                    <a:pt x="30218" y="38737"/>
                  </a:cubicBezTo>
                  <a:cubicBezTo>
                    <a:pt x="28041" y="39912"/>
                    <a:pt x="26087" y="40692"/>
                    <a:pt x="23738" y="41493"/>
                  </a:cubicBezTo>
                  <a:cubicBezTo>
                    <a:pt x="18159" y="43402"/>
                    <a:pt x="10244" y="44433"/>
                    <a:pt x="4346" y="43806"/>
                  </a:cubicBezTo>
                  <a:cubicBezTo>
                    <a:pt x="3129" y="43675"/>
                    <a:pt x="2763" y="43755"/>
                    <a:pt x="2842" y="43325"/>
                  </a:cubicBezTo>
                  <a:cubicBezTo>
                    <a:pt x="2915" y="42909"/>
                    <a:pt x="2962" y="42486"/>
                    <a:pt x="2983" y="42063"/>
                  </a:cubicBezTo>
                  <a:cubicBezTo>
                    <a:pt x="3122" y="39700"/>
                    <a:pt x="2739" y="36523"/>
                    <a:pt x="2408" y="34533"/>
                  </a:cubicBezTo>
                  <a:cubicBezTo>
                    <a:pt x="2328" y="34049"/>
                    <a:pt x="0" y="25375"/>
                    <a:pt x="367" y="16884"/>
                  </a:cubicBezTo>
                  <a:cubicBezTo>
                    <a:pt x="496" y="13861"/>
                    <a:pt x="1081" y="9128"/>
                    <a:pt x="3028" y="6807"/>
                  </a:cubicBezTo>
                  <a:cubicBezTo>
                    <a:pt x="3131" y="6685"/>
                    <a:pt x="3185" y="6601"/>
                    <a:pt x="3101" y="6476"/>
                  </a:cubicBezTo>
                  <a:cubicBezTo>
                    <a:pt x="2605" y="5758"/>
                    <a:pt x="2220" y="4719"/>
                    <a:pt x="2455" y="3878"/>
                  </a:cubicBezTo>
                  <a:cubicBezTo>
                    <a:pt x="2568" y="3474"/>
                    <a:pt x="2760" y="3117"/>
                    <a:pt x="3160" y="2922"/>
                  </a:cubicBezTo>
                  <a:cubicBezTo>
                    <a:pt x="4574" y="2234"/>
                    <a:pt x="5840" y="3698"/>
                    <a:pt x="6267" y="2596"/>
                  </a:cubicBezTo>
                  <a:cubicBezTo>
                    <a:pt x="6504" y="1983"/>
                    <a:pt x="7040" y="1245"/>
                    <a:pt x="7714" y="1032"/>
                  </a:cubicBezTo>
                  <a:cubicBezTo>
                    <a:pt x="8423" y="806"/>
                    <a:pt x="9166" y="1229"/>
                    <a:pt x="9680" y="1741"/>
                  </a:cubicBezTo>
                  <a:cubicBezTo>
                    <a:pt x="9983" y="2044"/>
                    <a:pt x="10082" y="2298"/>
                    <a:pt x="10298" y="2096"/>
                  </a:cubicBezTo>
                  <a:cubicBezTo>
                    <a:pt x="10495" y="1908"/>
                    <a:pt x="10683" y="1088"/>
                    <a:pt x="11456" y="6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8"/>
            <p:cNvSpPr/>
            <p:nvPr/>
          </p:nvSpPr>
          <p:spPr>
            <a:xfrm>
              <a:off x="3888238" y="-1141400"/>
              <a:ext cx="286875" cy="601200"/>
            </a:xfrm>
            <a:custGeom>
              <a:avLst/>
              <a:gdLst/>
              <a:ahLst/>
              <a:cxnLst/>
              <a:rect l="l" t="t" r="r" b="b"/>
              <a:pathLst>
                <a:path w="11475" h="24048" extrusionOk="0">
                  <a:moveTo>
                    <a:pt x="2885" y="1"/>
                  </a:moveTo>
                  <a:lnTo>
                    <a:pt x="2885" y="1"/>
                  </a:lnTo>
                  <a:cubicBezTo>
                    <a:pt x="1" y="7284"/>
                    <a:pt x="1837" y="15912"/>
                    <a:pt x="7611" y="21257"/>
                  </a:cubicBezTo>
                  <a:cubicBezTo>
                    <a:pt x="7792" y="21434"/>
                    <a:pt x="8069" y="21664"/>
                    <a:pt x="8261" y="21835"/>
                  </a:cubicBezTo>
                  <a:cubicBezTo>
                    <a:pt x="8595" y="22115"/>
                    <a:pt x="8938" y="22385"/>
                    <a:pt x="9290" y="22639"/>
                  </a:cubicBezTo>
                  <a:lnTo>
                    <a:pt x="9729" y="22956"/>
                  </a:lnTo>
                  <a:cubicBezTo>
                    <a:pt x="9798" y="23000"/>
                    <a:pt x="9929" y="23085"/>
                    <a:pt x="10004" y="23132"/>
                  </a:cubicBezTo>
                  <a:cubicBezTo>
                    <a:pt x="10246" y="23289"/>
                    <a:pt x="10488" y="23449"/>
                    <a:pt x="10737" y="23595"/>
                  </a:cubicBezTo>
                  <a:cubicBezTo>
                    <a:pt x="10988" y="23738"/>
                    <a:pt x="11240" y="23879"/>
                    <a:pt x="11475" y="24048"/>
                  </a:cubicBezTo>
                  <a:cubicBezTo>
                    <a:pt x="11254" y="23862"/>
                    <a:pt x="11010" y="23705"/>
                    <a:pt x="10770" y="23543"/>
                  </a:cubicBezTo>
                  <a:cubicBezTo>
                    <a:pt x="10528" y="23388"/>
                    <a:pt x="10298" y="23212"/>
                    <a:pt x="10065" y="23045"/>
                  </a:cubicBezTo>
                  <a:cubicBezTo>
                    <a:pt x="9974" y="22977"/>
                    <a:pt x="9906" y="22930"/>
                    <a:pt x="9805" y="22852"/>
                  </a:cubicBezTo>
                  <a:lnTo>
                    <a:pt x="9720" y="22787"/>
                  </a:lnTo>
                  <a:lnTo>
                    <a:pt x="9382" y="22519"/>
                  </a:lnTo>
                  <a:cubicBezTo>
                    <a:pt x="9152" y="22345"/>
                    <a:pt x="8938" y="22150"/>
                    <a:pt x="8722" y="21964"/>
                  </a:cubicBezTo>
                  <a:cubicBezTo>
                    <a:pt x="8449" y="21737"/>
                    <a:pt x="8191" y="21478"/>
                    <a:pt x="7928" y="21236"/>
                  </a:cubicBezTo>
                  <a:cubicBezTo>
                    <a:pt x="7832" y="21142"/>
                    <a:pt x="7573" y="20872"/>
                    <a:pt x="7477" y="20776"/>
                  </a:cubicBezTo>
                  <a:cubicBezTo>
                    <a:pt x="2173" y="15277"/>
                    <a:pt x="562" y="7233"/>
                    <a:pt x="2885" y="3"/>
                  </a:cubicBezTo>
                  <a:lnTo>
                    <a:pt x="28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8"/>
            <p:cNvSpPr/>
            <p:nvPr/>
          </p:nvSpPr>
          <p:spPr>
            <a:xfrm>
              <a:off x="4076488" y="-1212275"/>
              <a:ext cx="293650" cy="521825"/>
            </a:xfrm>
            <a:custGeom>
              <a:avLst/>
              <a:gdLst/>
              <a:ahLst/>
              <a:cxnLst/>
              <a:rect l="l" t="t" r="r" b="b"/>
              <a:pathLst>
                <a:path w="11746" h="20873" extrusionOk="0">
                  <a:moveTo>
                    <a:pt x="1" y="1"/>
                  </a:moveTo>
                  <a:cubicBezTo>
                    <a:pt x="614" y="1689"/>
                    <a:pt x="1697" y="3216"/>
                    <a:pt x="3066" y="4381"/>
                  </a:cubicBezTo>
                  <a:cubicBezTo>
                    <a:pt x="3783" y="4996"/>
                    <a:pt x="4677" y="5332"/>
                    <a:pt x="5485" y="5797"/>
                  </a:cubicBezTo>
                  <a:cubicBezTo>
                    <a:pt x="5706" y="5929"/>
                    <a:pt x="5925" y="6072"/>
                    <a:pt x="6131" y="6225"/>
                  </a:cubicBezTo>
                  <a:cubicBezTo>
                    <a:pt x="6282" y="6326"/>
                    <a:pt x="6533" y="6530"/>
                    <a:pt x="6676" y="6641"/>
                  </a:cubicBezTo>
                  <a:cubicBezTo>
                    <a:pt x="6780" y="6732"/>
                    <a:pt x="6942" y="6871"/>
                    <a:pt x="7047" y="6960"/>
                  </a:cubicBezTo>
                  <a:cubicBezTo>
                    <a:pt x="7158" y="7059"/>
                    <a:pt x="7294" y="7190"/>
                    <a:pt x="7404" y="7291"/>
                  </a:cubicBezTo>
                  <a:cubicBezTo>
                    <a:pt x="7501" y="7385"/>
                    <a:pt x="7722" y="7615"/>
                    <a:pt x="7816" y="7712"/>
                  </a:cubicBezTo>
                  <a:cubicBezTo>
                    <a:pt x="7909" y="7815"/>
                    <a:pt x="8048" y="7972"/>
                    <a:pt x="8142" y="8076"/>
                  </a:cubicBezTo>
                  <a:cubicBezTo>
                    <a:pt x="9608" y="9795"/>
                    <a:pt x="10573" y="11902"/>
                    <a:pt x="11080" y="14096"/>
                  </a:cubicBezTo>
                  <a:cubicBezTo>
                    <a:pt x="11590" y="16313"/>
                    <a:pt x="11654" y="18627"/>
                    <a:pt x="11301" y="20872"/>
                  </a:cubicBezTo>
                  <a:cubicBezTo>
                    <a:pt x="11468" y="20161"/>
                    <a:pt x="11585" y="19439"/>
                    <a:pt x="11654" y="18709"/>
                  </a:cubicBezTo>
                  <a:cubicBezTo>
                    <a:pt x="11745" y="17680"/>
                    <a:pt x="11738" y="16642"/>
                    <a:pt x="11637" y="15613"/>
                  </a:cubicBezTo>
                  <a:cubicBezTo>
                    <a:pt x="11621" y="15475"/>
                    <a:pt x="11595" y="15251"/>
                    <a:pt x="11578" y="15115"/>
                  </a:cubicBezTo>
                  <a:cubicBezTo>
                    <a:pt x="11531" y="14772"/>
                    <a:pt x="11461" y="14368"/>
                    <a:pt x="11395" y="14028"/>
                  </a:cubicBezTo>
                  <a:cubicBezTo>
                    <a:pt x="11116" y="12684"/>
                    <a:pt x="10665" y="11367"/>
                    <a:pt x="10021" y="10155"/>
                  </a:cubicBezTo>
                  <a:cubicBezTo>
                    <a:pt x="9878" y="9877"/>
                    <a:pt x="9683" y="9544"/>
                    <a:pt x="9516" y="9281"/>
                  </a:cubicBezTo>
                  <a:lnTo>
                    <a:pt x="9408" y="9112"/>
                  </a:lnTo>
                  <a:lnTo>
                    <a:pt x="9295" y="8945"/>
                  </a:lnTo>
                  <a:cubicBezTo>
                    <a:pt x="9225" y="8849"/>
                    <a:pt x="9136" y="8703"/>
                    <a:pt x="9063" y="8614"/>
                  </a:cubicBezTo>
                  <a:lnTo>
                    <a:pt x="8821" y="8290"/>
                  </a:lnTo>
                  <a:cubicBezTo>
                    <a:pt x="8701" y="8137"/>
                    <a:pt x="8560" y="7970"/>
                    <a:pt x="8438" y="7820"/>
                  </a:cubicBezTo>
                  <a:cubicBezTo>
                    <a:pt x="8339" y="7712"/>
                    <a:pt x="8196" y="7552"/>
                    <a:pt x="8100" y="7444"/>
                  </a:cubicBezTo>
                  <a:cubicBezTo>
                    <a:pt x="8003" y="7348"/>
                    <a:pt x="7771" y="7108"/>
                    <a:pt x="7670" y="7016"/>
                  </a:cubicBezTo>
                  <a:cubicBezTo>
                    <a:pt x="7555" y="6911"/>
                    <a:pt x="7416" y="6777"/>
                    <a:pt x="7299" y="6674"/>
                  </a:cubicBezTo>
                  <a:cubicBezTo>
                    <a:pt x="7188" y="6582"/>
                    <a:pt x="7022" y="6443"/>
                    <a:pt x="6911" y="6352"/>
                  </a:cubicBezTo>
                  <a:cubicBezTo>
                    <a:pt x="6801" y="6270"/>
                    <a:pt x="6538" y="6065"/>
                    <a:pt x="6425" y="5988"/>
                  </a:cubicBezTo>
                  <a:cubicBezTo>
                    <a:pt x="6235" y="5861"/>
                    <a:pt x="6030" y="5715"/>
                    <a:pt x="5833" y="5598"/>
                  </a:cubicBezTo>
                  <a:cubicBezTo>
                    <a:pt x="5262" y="5257"/>
                    <a:pt x="4638" y="5004"/>
                    <a:pt x="4055" y="4693"/>
                  </a:cubicBezTo>
                  <a:cubicBezTo>
                    <a:pt x="3768" y="4545"/>
                    <a:pt x="3498" y="4369"/>
                    <a:pt x="3245" y="4170"/>
                  </a:cubicBezTo>
                  <a:cubicBezTo>
                    <a:pt x="1849" y="3054"/>
                    <a:pt x="738" y="1626"/>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8"/>
            <p:cNvSpPr/>
            <p:nvPr/>
          </p:nvSpPr>
          <p:spPr>
            <a:xfrm>
              <a:off x="3891588" y="-1274200"/>
              <a:ext cx="199725" cy="47300"/>
            </a:xfrm>
            <a:custGeom>
              <a:avLst/>
              <a:gdLst/>
              <a:ahLst/>
              <a:cxnLst/>
              <a:rect l="l" t="t" r="r" b="b"/>
              <a:pathLst>
                <a:path w="7989" h="1892" extrusionOk="0">
                  <a:moveTo>
                    <a:pt x="7892" y="1"/>
                  </a:moveTo>
                  <a:cubicBezTo>
                    <a:pt x="7880" y="1"/>
                    <a:pt x="7867" y="3"/>
                    <a:pt x="7853" y="9"/>
                  </a:cubicBezTo>
                  <a:cubicBezTo>
                    <a:pt x="7782" y="44"/>
                    <a:pt x="7691" y="91"/>
                    <a:pt x="7620" y="126"/>
                  </a:cubicBezTo>
                  <a:cubicBezTo>
                    <a:pt x="5257" y="1291"/>
                    <a:pt x="2603" y="1590"/>
                    <a:pt x="3" y="1749"/>
                  </a:cubicBezTo>
                  <a:lnTo>
                    <a:pt x="0" y="1749"/>
                  </a:lnTo>
                  <a:cubicBezTo>
                    <a:pt x="585" y="1843"/>
                    <a:pt x="1204" y="1891"/>
                    <a:pt x="1836" y="1891"/>
                  </a:cubicBezTo>
                  <a:cubicBezTo>
                    <a:pt x="3896" y="1891"/>
                    <a:pt x="6090" y="1375"/>
                    <a:pt x="7665" y="199"/>
                  </a:cubicBezTo>
                  <a:cubicBezTo>
                    <a:pt x="7728" y="152"/>
                    <a:pt x="7808" y="86"/>
                    <a:pt x="7869" y="35"/>
                  </a:cubicBezTo>
                  <a:cubicBezTo>
                    <a:pt x="7897" y="14"/>
                    <a:pt x="7954" y="25"/>
                    <a:pt x="7989" y="18"/>
                  </a:cubicBezTo>
                  <a:cubicBezTo>
                    <a:pt x="7953" y="15"/>
                    <a:pt x="7924" y="1"/>
                    <a:pt x="78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8-CARA-PENAPISAN-BERKB-DENGANRODA-KLOP-pptx-38-638.jpg">
            <a:extLst>
              <a:ext uri="{FF2B5EF4-FFF2-40B4-BE49-F238E27FC236}">
                <a16:creationId xmlns:a16="http://schemas.microsoft.com/office/drawing/2014/main" id="{5ED37E80-FD08-41FD-A2BF-C0EF1D124814}"/>
              </a:ext>
            </a:extLst>
          </p:cNvPr>
          <p:cNvPicPr>
            <a:picLocks noChangeAspect="1"/>
          </p:cNvPicPr>
          <p:nvPr/>
        </p:nvPicPr>
        <p:blipFill rotWithShape="1">
          <a:blip r:embed="rId2"/>
          <a:srcRect b="13623"/>
          <a:stretch/>
        </p:blipFill>
        <p:spPr>
          <a:xfrm>
            <a:off x="0" y="0"/>
            <a:ext cx="9144000" cy="5143500"/>
          </a:xfrm>
          <a:prstGeom prst="rect">
            <a:avLst/>
          </a:prstGeom>
        </p:spPr>
      </p:pic>
    </p:spTree>
    <p:extLst>
      <p:ext uri="{BB962C8B-B14F-4D97-AF65-F5344CB8AC3E}">
        <p14:creationId xmlns:p14="http://schemas.microsoft.com/office/powerpoint/2010/main" val="30313585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9-CARA-PENAPISAN-BERKB-DENGANRODA-KLOP-pptx-39-638.jpg">
            <a:extLst>
              <a:ext uri="{FF2B5EF4-FFF2-40B4-BE49-F238E27FC236}">
                <a16:creationId xmlns:a16="http://schemas.microsoft.com/office/drawing/2014/main" id="{B1CF0B5D-6CDC-4338-8388-D8BE35C53915}"/>
              </a:ext>
            </a:extLst>
          </p:cNvPr>
          <p:cNvPicPr>
            <a:picLocks noChangeAspect="1"/>
          </p:cNvPicPr>
          <p:nvPr/>
        </p:nvPicPr>
        <p:blipFill rotWithShape="1">
          <a:blip r:embed="rId2"/>
          <a:srcRect b="19738"/>
          <a:stretch/>
        </p:blipFill>
        <p:spPr>
          <a:xfrm>
            <a:off x="0" y="1"/>
            <a:ext cx="9144000" cy="5143500"/>
          </a:xfrm>
          <a:prstGeom prst="rect">
            <a:avLst/>
          </a:prstGeom>
        </p:spPr>
      </p:pic>
    </p:spTree>
    <p:extLst>
      <p:ext uri="{BB962C8B-B14F-4D97-AF65-F5344CB8AC3E}">
        <p14:creationId xmlns:p14="http://schemas.microsoft.com/office/powerpoint/2010/main" val="3709883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E446E-40FA-4CFF-A46B-FD5FD0F8E5AF}"/>
              </a:ext>
            </a:extLst>
          </p:cNvPr>
          <p:cNvSpPr>
            <a:spLocks noGrp="1"/>
          </p:cNvSpPr>
          <p:nvPr>
            <p:ph type="title"/>
          </p:nvPr>
        </p:nvSpPr>
        <p:spPr>
          <a:xfrm>
            <a:off x="2387100" y="358760"/>
            <a:ext cx="4369800" cy="531900"/>
          </a:xfrm>
        </p:spPr>
        <p:txBody>
          <a:bodyPr/>
          <a:lstStyle/>
          <a:p>
            <a:pPr algn="ctr"/>
            <a:r>
              <a:rPr lang="en-US" dirty="0" err="1"/>
              <a:t>Tujuan</a:t>
            </a:r>
            <a:r>
              <a:rPr lang="en-US" dirty="0"/>
              <a:t> </a:t>
            </a:r>
            <a:r>
              <a:rPr lang="en-US" dirty="0" err="1"/>
              <a:t>Penapisan</a:t>
            </a:r>
            <a:endParaRPr lang="en-ID" dirty="0"/>
          </a:p>
        </p:txBody>
      </p:sp>
      <p:sp>
        <p:nvSpPr>
          <p:cNvPr id="3" name="Subtitle 2">
            <a:extLst>
              <a:ext uri="{FF2B5EF4-FFF2-40B4-BE49-F238E27FC236}">
                <a16:creationId xmlns:a16="http://schemas.microsoft.com/office/drawing/2014/main" id="{1C4EC5A5-7642-42B0-B031-07383DB59F01}"/>
              </a:ext>
            </a:extLst>
          </p:cNvPr>
          <p:cNvSpPr>
            <a:spLocks noGrp="1"/>
          </p:cNvSpPr>
          <p:nvPr>
            <p:ph type="subTitle" idx="1"/>
          </p:nvPr>
        </p:nvSpPr>
        <p:spPr>
          <a:xfrm>
            <a:off x="936363" y="2370340"/>
            <a:ext cx="7364012" cy="1882500"/>
          </a:xfrm>
        </p:spPr>
        <p:txBody>
          <a:bodyPr/>
          <a:lstStyle/>
          <a:p>
            <a:pPr marL="596900" indent="-457200" algn="just">
              <a:buSzPct val="100000"/>
              <a:buAutoNum type="arabicPeriod"/>
            </a:pPr>
            <a:r>
              <a:rPr lang="en-US" sz="1600" dirty="0" err="1"/>
              <a:t>Mengidentifikasi</a:t>
            </a:r>
            <a:r>
              <a:rPr lang="en-US" sz="1600" dirty="0"/>
              <a:t> </a:t>
            </a:r>
            <a:r>
              <a:rPr lang="en-US" sz="1600" dirty="0" err="1"/>
              <a:t>kondisi</a:t>
            </a:r>
            <a:r>
              <a:rPr lang="en-US" sz="1600" dirty="0"/>
              <a:t> </a:t>
            </a:r>
            <a:r>
              <a:rPr lang="en-US" sz="1600" dirty="0" err="1"/>
              <a:t>klien</a:t>
            </a:r>
            <a:r>
              <a:rPr lang="en-US" sz="1600" dirty="0"/>
              <a:t> yang </a:t>
            </a:r>
            <a:r>
              <a:rPr lang="en-US" sz="1600" dirty="0" err="1"/>
              <a:t>memerlukan</a:t>
            </a:r>
            <a:r>
              <a:rPr lang="en-US" sz="1600" dirty="0"/>
              <a:t> </a:t>
            </a:r>
            <a:r>
              <a:rPr lang="en-US" sz="1600" dirty="0" err="1"/>
              <a:t>perhatian</a:t>
            </a:r>
            <a:r>
              <a:rPr lang="en-US" sz="1600" dirty="0"/>
              <a:t> </a:t>
            </a:r>
            <a:r>
              <a:rPr lang="en-US" sz="1600" dirty="0" err="1"/>
              <a:t>khusus</a:t>
            </a:r>
            <a:r>
              <a:rPr lang="en-US" sz="1600" dirty="0"/>
              <a:t> </a:t>
            </a:r>
            <a:r>
              <a:rPr lang="en-US" sz="1600" dirty="0" err="1"/>
              <a:t>seperti</a:t>
            </a:r>
            <a:r>
              <a:rPr lang="en-US" sz="1600" dirty="0"/>
              <a:t> </a:t>
            </a:r>
            <a:r>
              <a:rPr lang="en-US" sz="1600" dirty="0" err="1"/>
              <a:t>merokok</a:t>
            </a:r>
            <a:r>
              <a:rPr lang="en-US" sz="1600" dirty="0"/>
              <a:t>, DM, </a:t>
            </a:r>
            <a:r>
              <a:rPr lang="en-US" sz="1600" dirty="0" err="1"/>
              <a:t>hipertensi</a:t>
            </a:r>
            <a:r>
              <a:rPr lang="en-US" sz="1600" dirty="0"/>
              <a:t>, HIV </a:t>
            </a:r>
            <a:r>
              <a:rPr lang="en-US" sz="1600" dirty="0" err="1"/>
              <a:t>dll</a:t>
            </a:r>
            <a:endParaRPr lang="en-US" sz="1600" dirty="0"/>
          </a:p>
          <a:p>
            <a:pPr marL="596900" indent="-457200" algn="just">
              <a:buSzPct val="100000"/>
              <a:buAutoNum type="arabicPeriod"/>
            </a:pPr>
            <a:r>
              <a:rPr lang="en-US" sz="1600" dirty="0" err="1"/>
              <a:t>Menawarkan</a:t>
            </a:r>
            <a:r>
              <a:rPr lang="en-US" sz="1600" dirty="0"/>
              <a:t> </a:t>
            </a:r>
            <a:r>
              <a:rPr lang="en-US" sz="1600" dirty="0" err="1"/>
              <a:t>panduan</a:t>
            </a:r>
            <a:r>
              <a:rPr lang="en-US" sz="1600" dirty="0"/>
              <a:t> </a:t>
            </a:r>
            <a:r>
              <a:rPr lang="en-US" sz="1600" dirty="0" err="1"/>
              <a:t>keamanan</a:t>
            </a:r>
            <a:r>
              <a:rPr lang="en-US" sz="1600" dirty="0"/>
              <a:t> &amp; </a:t>
            </a:r>
            <a:r>
              <a:rPr lang="en-US" sz="1600" dirty="0" err="1"/>
              <a:t>penggunaan</a:t>
            </a:r>
            <a:r>
              <a:rPr lang="en-US" sz="1600" dirty="0"/>
              <a:t> </a:t>
            </a:r>
            <a:r>
              <a:rPr lang="en-US" sz="1600" dirty="0" err="1"/>
              <a:t>metode</a:t>
            </a:r>
            <a:r>
              <a:rPr lang="en-US" sz="1600" dirty="0"/>
              <a:t> yang </a:t>
            </a:r>
            <a:r>
              <a:rPr lang="en-US" sz="1600" dirty="0" err="1"/>
              <a:t>berbeda</a:t>
            </a:r>
            <a:r>
              <a:rPr lang="en-US" sz="1600" dirty="0"/>
              <a:t> </a:t>
            </a:r>
            <a:r>
              <a:rPr lang="en-US" sz="1600" dirty="0" err="1"/>
              <a:t>untuk</a:t>
            </a:r>
            <a:r>
              <a:rPr lang="en-US" sz="1600" dirty="0"/>
              <a:t> </a:t>
            </a:r>
            <a:r>
              <a:rPr lang="en-US" sz="1600" dirty="0" err="1"/>
              <a:t>perempuan</a:t>
            </a:r>
            <a:r>
              <a:rPr lang="en-US" sz="1600" dirty="0"/>
              <a:t> dan </a:t>
            </a:r>
            <a:r>
              <a:rPr lang="en-US" sz="1600" dirty="0" err="1"/>
              <a:t>laki-laki</a:t>
            </a:r>
            <a:r>
              <a:rPr lang="en-US" sz="1600" dirty="0"/>
              <a:t> </a:t>
            </a:r>
            <a:r>
              <a:rPr lang="en-US" sz="1600" dirty="0" err="1"/>
              <a:t>dengan</a:t>
            </a:r>
            <a:r>
              <a:rPr lang="en-US" sz="1600" dirty="0"/>
              <a:t> </a:t>
            </a:r>
            <a:r>
              <a:rPr lang="en-US" sz="1600" dirty="0" err="1"/>
              <a:t>karakteristik</a:t>
            </a:r>
            <a:r>
              <a:rPr lang="en-US" sz="1600" dirty="0"/>
              <a:t> </a:t>
            </a:r>
            <a:r>
              <a:rPr lang="en-US" sz="1600" dirty="0" err="1"/>
              <a:t>atau</a:t>
            </a:r>
            <a:r>
              <a:rPr lang="en-US" sz="1600" dirty="0"/>
              <a:t> </a:t>
            </a:r>
            <a:r>
              <a:rPr lang="en-US" sz="1600" dirty="0" err="1"/>
              <a:t>kondidi</a:t>
            </a:r>
            <a:r>
              <a:rPr lang="en-US" sz="1600" dirty="0"/>
              <a:t> </a:t>
            </a:r>
            <a:r>
              <a:rPr lang="en-US" sz="1600" dirty="0" err="1"/>
              <a:t>medis</a:t>
            </a:r>
            <a:r>
              <a:rPr lang="en-US" sz="1600" dirty="0"/>
              <a:t> </a:t>
            </a:r>
            <a:r>
              <a:rPr lang="en-US" sz="1600" dirty="0" err="1"/>
              <a:t>tertentu</a:t>
            </a:r>
            <a:endParaRPr lang="en-US" sz="1600" dirty="0"/>
          </a:p>
          <a:p>
            <a:pPr marL="596900" indent="-457200" algn="just">
              <a:buSzPct val="100000"/>
              <a:buAutoNum type="arabicPeriod"/>
            </a:pPr>
            <a:r>
              <a:rPr lang="en-US" sz="1600" dirty="0" err="1"/>
              <a:t>Meningkatkan</a:t>
            </a:r>
            <a:r>
              <a:rPr lang="en-US" sz="1600" dirty="0"/>
              <a:t> </a:t>
            </a:r>
            <a:r>
              <a:rPr lang="en-US" sz="1600" dirty="0" err="1"/>
              <a:t>kualitas</a:t>
            </a:r>
            <a:r>
              <a:rPr lang="en-US" sz="1600" dirty="0"/>
              <a:t> </a:t>
            </a:r>
            <a:r>
              <a:rPr lang="en-US" sz="1600" dirty="0" err="1"/>
              <a:t>pelayanan</a:t>
            </a:r>
            <a:r>
              <a:rPr lang="en-US" sz="1600" dirty="0"/>
              <a:t> </a:t>
            </a:r>
            <a:r>
              <a:rPr lang="en-US" sz="1600" dirty="0" err="1"/>
              <a:t>kontrasepsi</a:t>
            </a:r>
            <a:r>
              <a:rPr lang="en-US" sz="1600" dirty="0"/>
              <a:t> yang </a:t>
            </a:r>
            <a:r>
              <a:rPr lang="en-US" sz="1600" dirty="0" err="1"/>
              <a:t>memenuhi</a:t>
            </a:r>
            <a:r>
              <a:rPr lang="en-US" sz="1600" dirty="0"/>
              <a:t> </a:t>
            </a:r>
            <a:r>
              <a:rPr lang="en-US" sz="1600" dirty="0" err="1"/>
              <a:t>kebutuhan</a:t>
            </a:r>
            <a:r>
              <a:rPr lang="en-US" sz="1600" dirty="0"/>
              <a:t> </a:t>
            </a:r>
            <a:r>
              <a:rPr lang="en-US" sz="1600" dirty="0" err="1"/>
              <a:t>klien</a:t>
            </a:r>
            <a:r>
              <a:rPr lang="en-US" sz="1600" dirty="0"/>
              <a:t> </a:t>
            </a:r>
            <a:r>
              <a:rPr lang="en-US" sz="1600" dirty="0" err="1"/>
              <a:t>sesuai</a:t>
            </a:r>
            <a:r>
              <a:rPr lang="en-US" sz="1600" dirty="0"/>
              <a:t> </a:t>
            </a:r>
            <a:r>
              <a:rPr lang="en-US" sz="1600" dirty="0" err="1"/>
              <a:t>dengan</a:t>
            </a:r>
            <a:r>
              <a:rPr lang="en-US" sz="1600" dirty="0"/>
              <a:t> </a:t>
            </a:r>
            <a:r>
              <a:rPr lang="en-US" sz="1600" dirty="0" err="1"/>
              <a:t>karakteristik</a:t>
            </a:r>
            <a:r>
              <a:rPr lang="en-US" sz="1600" dirty="0"/>
              <a:t> </a:t>
            </a:r>
            <a:r>
              <a:rPr lang="en-US" sz="1600" dirty="0" err="1"/>
              <a:t>atau</a:t>
            </a:r>
            <a:r>
              <a:rPr lang="en-US" sz="1600" dirty="0"/>
              <a:t> </a:t>
            </a:r>
            <a:r>
              <a:rPr lang="en-US" sz="1600" dirty="0" err="1"/>
              <a:t>kondidi</a:t>
            </a:r>
            <a:r>
              <a:rPr lang="en-US" sz="1600" dirty="0"/>
              <a:t> </a:t>
            </a:r>
            <a:r>
              <a:rPr lang="en-US" sz="1600" dirty="0" err="1"/>
              <a:t>medis</a:t>
            </a:r>
            <a:r>
              <a:rPr lang="en-US" sz="1600" dirty="0"/>
              <a:t> </a:t>
            </a:r>
            <a:r>
              <a:rPr lang="en-US" sz="1600" dirty="0" err="1"/>
              <a:t>tertentu</a:t>
            </a:r>
            <a:endParaRPr lang="en-US" sz="1600" dirty="0"/>
          </a:p>
          <a:p>
            <a:pPr marL="596900" indent="-457200" algn="just">
              <a:buSzPct val="100000"/>
              <a:buAutoNum type="arabicPeriod"/>
            </a:pPr>
            <a:r>
              <a:rPr lang="en-ID" sz="1600" dirty="0" err="1"/>
              <a:t>Meningkatkan</a:t>
            </a:r>
            <a:r>
              <a:rPr lang="en-ID" sz="1600" dirty="0"/>
              <a:t> </a:t>
            </a:r>
            <a:r>
              <a:rPr lang="en-ID" sz="1600" dirty="0" err="1"/>
              <a:t>angka</a:t>
            </a:r>
            <a:r>
              <a:rPr lang="en-ID" sz="1600" dirty="0"/>
              <a:t> dan </a:t>
            </a:r>
            <a:r>
              <a:rPr lang="en-ID" sz="1600" dirty="0" err="1"/>
              <a:t>durasi</a:t>
            </a:r>
            <a:r>
              <a:rPr lang="en-ID" sz="1600" dirty="0"/>
              <a:t> </a:t>
            </a:r>
            <a:r>
              <a:rPr lang="en-ID" sz="1600" dirty="0" err="1"/>
              <a:t>penggunaan</a:t>
            </a:r>
            <a:r>
              <a:rPr lang="en-ID" sz="1600" dirty="0"/>
              <a:t> </a:t>
            </a:r>
            <a:r>
              <a:rPr lang="en-ID" sz="1600" dirty="0" err="1"/>
              <a:t>kontrassepsi</a:t>
            </a:r>
            <a:endParaRPr lang="en-ID" sz="1600" dirty="0"/>
          </a:p>
          <a:p>
            <a:pPr marL="596900" indent="-457200" algn="just">
              <a:buSzPct val="100000"/>
              <a:buAutoNum type="arabicPeriod"/>
            </a:pPr>
            <a:r>
              <a:rPr lang="en-ID" sz="1600" dirty="0" err="1"/>
              <a:t>Memberikan</a:t>
            </a:r>
            <a:r>
              <a:rPr lang="en-ID" sz="1600" dirty="0"/>
              <a:t> </a:t>
            </a:r>
            <a:r>
              <a:rPr lang="en-ID" sz="1600" dirty="0" err="1"/>
              <a:t>kontribusi</a:t>
            </a:r>
            <a:r>
              <a:rPr lang="en-ID" sz="1600" dirty="0"/>
              <a:t> pada </a:t>
            </a:r>
            <a:r>
              <a:rPr lang="en-ID" sz="1600" dirty="0" err="1"/>
              <a:t>penurunan</a:t>
            </a:r>
            <a:r>
              <a:rPr lang="en-ID" sz="1600" dirty="0"/>
              <a:t> AKI dan AKB</a:t>
            </a:r>
          </a:p>
        </p:txBody>
      </p:sp>
    </p:spTree>
    <p:extLst>
      <p:ext uri="{BB962C8B-B14F-4D97-AF65-F5344CB8AC3E}">
        <p14:creationId xmlns:p14="http://schemas.microsoft.com/office/powerpoint/2010/main" val="970753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E446E-40FA-4CFF-A46B-FD5FD0F8E5AF}"/>
              </a:ext>
            </a:extLst>
          </p:cNvPr>
          <p:cNvSpPr>
            <a:spLocks noGrp="1"/>
          </p:cNvSpPr>
          <p:nvPr>
            <p:ph type="title"/>
          </p:nvPr>
        </p:nvSpPr>
        <p:spPr>
          <a:xfrm>
            <a:off x="936363" y="286760"/>
            <a:ext cx="4369800" cy="531900"/>
          </a:xfrm>
        </p:spPr>
        <p:txBody>
          <a:bodyPr/>
          <a:lstStyle/>
          <a:p>
            <a:pPr algn="ctr"/>
            <a:r>
              <a:rPr lang="en-US" dirty="0" err="1"/>
              <a:t>Fungsi</a:t>
            </a:r>
            <a:r>
              <a:rPr lang="en-US" dirty="0"/>
              <a:t> </a:t>
            </a:r>
            <a:r>
              <a:rPr lang="en-US" dirty="0" err="1"/>
              <a:t>Penapisan</a:t>
            </a:r>
            <a:endParaRPr lang="en-ID" dirty="0"/>
          </a:p>
        </p:txBody>
      </p:sp>
      <p:sp>
        <p:nvSpPr>
          <p:cNvPr id="3" name="Subtitle 2">
            <a:extLst>
              <a:ext uri="{FF2B5EF4-FFF2-40B4-BE49-F238E27FC236}">
                <a16:creationId xmlns:a16="http://schemas.microsoft.com/office/drawing/2014/main" id="{1C4EC5A5-7642-42B0-B031-07383DB59F01}"/>
              </a:ext>
            </a:extLst>
          </p:cNvPr>
          <p:cNvSpPr>
            <a:spLocks noGrp="1"/>
          </p:cNvSpPr>
          <p:nvPr>
            <p:ph type="subTitle" idx="1"/>
          </p:nvPr>
        </p:nvSpPr>
        <p:spPr>
          <a:xfrm>
            <a:off x="889994" y="1630500"/>
            <a:ext cx="7364012" cy="1882500"/>
          </a:xfrm>
        </p:spPr>
        <p:txBody>
          <a:bodyPr/>
          <a:lstStyle/>
          <a:p>
            <a:pPr marL="596900" indent="-457200" algn="just">
              <a:buSzPct val="100000"/>
              <a:buAutoNum type="arabicPeriod"/>
            </a:pPr>
            <a:r>
              <a:rPr lang="en-US" sz="1600" dirty="0" err="1"/>
              <a:t>Membantu</a:t>
            </a:r>
            <a:r>
              <a:rPr lang="en-US" sz="1600" dirty="0"/>
              <a:t> </a:t>
            </a:r>
            <a:r>
              <a:rPr lang="en-US" sz="1600" dirty="0" err="1"/>
              <a:t>penyedia</a:t>
            </a:r>
            <a:r>
              <a:rPr lang="en-US" sz="1600" dirty="0"/>
              <a:t> </a:t>
            </a:r>
            <a:r>
              <a:rPr lang="en-US" sz="1600" dirty="0" err="1"/>
              <a:t>layanan</a:t>
            </a:r>
            <a:r>
              <a:rPr lang="en-US" sz="1600" dirty="0"/>
              <a:t> </a:t>
            </a:r>
            <a:r>
              <a:rPr lang="en-US" sz="1600" dirty="0" err="1"/>
              <a:t>dalam</a:t>
            </a:r>
            <a:r>
              <a:rPr lang="en-US" sz="1600" dirty="0"/>
              <a:t> </a:t>
            </a:r>
            <a:r>
              <a:rPr lang="en-US" sz="1600" dirty="0" err="1"/>
              <a:t>menentukan</a:t>
            </a:r>
            <a:r>
              <a:rPr lang="en-US" sz="1600" dirty="0"/>
              <a:t> </a:t>
            </a:r>
            <a:r>
              <a:rPr lang="en-US" sz="1600" dirty="0" err="1"/>
              <a:t>metode</a:t>
            </a:r>
            <a:r>
              <a:rPr lang="en-US" sz="1600" dirty="0"/>
              <a:t> KB </a:t>
            </a:r>
            <a:r>
              <a:rPr lang="en-US" sz="1600" dirty="0" err="1"/>
              <a:t>terbaik</a:t>
            </a:r>
            <a:r>
              <a:rPr lang="en-US" sz="1600" dirty="0"/>
              <a:t> </a:t>
            </a:r>
            <a:r>
              <a:rPr lang="en-US" sz="1600" dirty="0" err="1"/>
              <a:t>bagi</a:t>
            </a:r>
            <a:r>
              <a:rPr lang="en-US" sz="1600" dirty="0"/>
              <a:t> </a:t>
            </a:r>
            <a:r>
              <a:rPr lang="en-US" sz="1600" dirty="0" err="1"/>
              <a:t>klien</a:t>
            </a:r>
            <a:endParaRPr lang="en-US" sz="1600" dirty="0"/>
          </a:p>
          <a:p>
            <a:pPr marL="596900" indent="-457200" algn="just">
              <a:buSzPct val="100000"/>
              <a:buAutoNum type="arabicPeriod"/>
            </a:pPr>
            <a:r>
              <a:rPr lang="en-US" sz="1600" dirty="0" err="1"/>
              <a:t>Melakukan</a:t>
            </a:r>
            <a:r>
              <a:rPr lang="en-US" sz="1600" dirty="0"/>
              <a:t> </a:t>
            </a:r>
            <a:r>
              <a:rPr lang="en-US" sz="1600" dirty="0" err="1"/>
              <a:t>penapisan</a:t>
            </a:r>
            <a:r>
              <a:rPr lang="en-US" sz="1600" dirty="0"/>
              <a:t> </a:t>
            </a:r>
            <a:r>
              <a:rPr lang="en-US" sz="1600" dirty="0" err="1"/>
              <a:t>klien</a:t>
            </a:r>
            <a:r>
              <a:rPr lang="en-US" sz="1600" dirty="0"/>
              <a:t> </a:t>
            </a:r>
            <a:r>
              <a:rPr lang="en-US" sz="1600" dirty="0" err="1"/>
              <a:t>sesuai</a:t>
            </a:r>
            <a:r>
              <a:rPr lang="en-US" sz="1600" dirty="0"/>
              <a:t> </a:t>
            </a:r>
            <a:r>
              <a:rPr lang="en-US" sz="1600" dirty="0" err="1"/>
              <a:t>kriteria</a:t>
            </a:r>
            <a:r>
              <a:rPr lang="en-US" sz="1600" dirty="0"/>
              <a:t> </a:t>
            </a:r>
            <a:r>
              <a:rPr lang="en-US" sz="1600" dirty="0" err="1"/>
              <a:t>kelayakan</a:t>
            </a:r>
            <a:r>
              <a:rPr lang="en-US" sz="1600" dirty="0"/>
              <a:t> </a:t>
            </a:r>
            <a:r>
              <a:rPr lang="en-US" sz="1600" dirty="0" err="1"/>
              <a:t>medis</a:t>
            </a:r>
            <a:r>
              <a:rPr lang="en-US" sz="1600" dirty="0"/>
              <a:t> </a:t>
            </a:r>
            <a:r>
              <a:rPr lang="en-US" sz="1600" dirty="0" err="1"/>
              <a:t>klien</a:t>
            </a:r>
            <a:endParaRPr lang="en-US" sz="1600" dirty="0"/>
          </a:p>
          <a:p>
            <a:pPr marL="596900" indent="-457200" algn="just">
              <a:buSzPct val="100000"/>
              <a:buAutoNum type="arabicPeriod"/>
            </a:pPr>
            <a:r>
              <a:rPr lang="en-US" sz="1600" dirty="0" err="1"/>
              <a:t>Mendeteksi</a:t>
            </a:r>
            <a:r>
              <a:rPr lang="en-US" sz="1600" dirty="0"/>
              <a:t> </a:t>
            </a:r>
            <a:r>
              <a:rPr lang="en-US" sz="1600" dirty="0" err="1"/>
              <a:t>kehamilan</a:t>
            </a:r>
            <a:r>
              <a:rPr lang="en-US" sz="1600" dirty="0"/>
              <a:t> </a:t>
            </a:r>
            <a:r>
              <a:rPr lang="en-US" sz="1600" dirty="0" err="1"/>
              <a:t>sebelum</a:t>
            </a:r>
            <a:r>
              <a:rPr lang="en-US" sz="1600" dirty="0"/>
              <a:t> </a:t>
            </a:r>
            <a:r>
              <a:rPr lang="en-US" sz="1600" dirty="0" err="1"/>
              <a:t>penggunaan</a:t>
            </a:r>
            <a:r>
              <a:rPr lang="en-US" sz="1600" dirty="0"/>
              <a:t> </a:t>
            </a:r>
            <a:r>
              <a:rPr lang="en-US" sz="1600" dirty="0" err="1"/>
              <a:t>metode</a:t>
            </a:r>
            <a:r>
              <a:rPr lang="en-US" sz="1600" dirty="0"/>
              <a:t> KB</a:t>
            </a:r>
          </a:p>
          <a:p>
            <a:pPr marL="596900" indent="-457200" algn="just">
              <a:buSzPct val="100000"/>
              <a:buAutoNum type="arabicPeriod"/>
            </a:pPr>
            <a:r>
              <a:rPr lang="en-ID" sz="1600" dirty="0" err="1"/>
              <a:t>Menjelaskan</a:t>
            </a:r>
            <a:r>
              <a:rPr lang="en-ID" sz="1600" dirty="0"/>
              <a:t> </a:t>
            </a:r>
            <a:r>
              <a:rPr lang="en-ID" sz="1600" dirty="0" err="1"/>
              <a:t>berbagai</a:t>
            </a:r>
            <a:r>
              <a:rPr lang="en-ID" sz="1600" dirty="0"/>
              <a:t> </a:t>
            </a:r>
            <a:r>
              <a:rPr lang="en-ID" sz="1600" dirty="0" err="1"/>
              <a:t>jenis</a:t>
            </a:r>
            <a:r>
              <a:rPr lang="en-ID" sz="1600" dirty="0"/>
              <a:t> </a:t>
            </a:r>
            <a:r>
              <a:rPr lang="en-ID" sz="1600" dirty="0" err="1"/>
              <a:t>kontrasepsi</a:t>
            </a:r>
            <a:r>
              <a:rPr lang="en-ID" sz="1600" dirty="0"/>
              <a:t> </a:t>
            </a:r>
            <a:r>
              <a:rPr lang="en-ID" sz="1600" dirty="0" err="1"/>
              <a:t>berdasarkan</a:t>
            </a:r>
            <a:r>
              <a:rPr lang="en-ID" sz="1600" dirty="0"/>
              <a:t> </a:t>
            </a:r>
            <a:r>
              <a:rPr lang="en-ID" sz="1600" dirty="0" err="1"/>
              <a:t>spesifikasi</a:t>
            </a:r>
            <a:r>
              <a:rPr lang="en-ID" sz="1600" dirty="0"/>
              <a:t> masing-masing</a:t>
            </a:r>
          </a:p>
          <a:p>
            <a:pPr marL="596900" indent="-457200" algn="just">
              <a:buSzPct val="100000"/>
              <a:buAutoNum type="arabicPeriod"/>
            </a:pPr>
            <a:r>
              <a:rPr lang="en-ID" sz="1600" dirty="0" err="1"/>
              <a:t>Memberikan</a:t>
            </a:r>
            <a:r>
              <a:rPr lang="en-ID" sz="1600" dirty="0"/>
              <a:t> </a:t>
            </a:r>
            <a:r>
              <a:rPr lang="en-ID" sz="1600" dirty="0" err="1"/>
              <a:t>gambaran</a:t>
            </a:r>
            <a:r>
              <a:rPr lang="en-ID" sz="1600" dirty="0"/>
              <a:t> </a:t>
            </a:r>
            <a:r>
              <a:rPr lang="en-ID" sz="1600" dirty="0" err="1"/>
              <a:t>terhadap</a:t>
            </a:r>
            <a:r>
              <a:rPr lang="en-ID" sz="1600" dirty="0"/>
              <a:t> </a:t>
            </a:r>
            <a:r>
              <a:rPr lang="en-ID" sz="1600" dirty="0" err="1"/>
              <a:t>prosedur</a:t>
            </a:r>
            <a:r>
              <a:rPr lang="en-ID" sz="1600" dirty="0"/>
              <a:t> </a:t>
            </a:r>
            <a:r>
              <a:rPr lang="en-ID" sz="1600" dirty="0" err="1"/>
              <a:t>medis</a:t>
            </a:r>
            <a:r>
              <a:rPr lang="en-ID" sz="1600" dirty="0"/>
              <a:t> yang </a:t>
            </a:r>
            <a:r>
              <a:rPr lang="en-ID" sz="1600" dirty="0" err="1"/>
              <a:t>diperlukan</a:t>
            </a:r>
            <a:endParaRPr lang="en-ID" sz="1600" dirty="0"/>
          </a:p>
        </p:txBody>
      </p:sp>
    </p:spTree>
    <p:extLst>
      <p:ext uri="{BB962C8B-B14F-4D97-AF65-F5344CB8AC3E}">
        <p14:creationId xmlns:p14="http://schemas.microsoft.com/office/powerpoint/2010/main" val="3139990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1" name="Google Shape;1111;p39"/>
          <p:cNvSpPr txBox="1">
            <a:spLocks noGrp="1"/>
          </p:cNvSpPr>
          <p:nvPr>
            <p:ph type="title"/>
          </p:nvPr>
        </p:nvSpPr>
        <p:spPr>
          <a:xfrm>
            <a:off x="3738179" y="97166"/>
            <a:ext cx="4752600" cy="106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pt-PT" dirty="0">
                <a:solidFill>
                  <a:schemeClr val="dk1"/>
                </a:solidFill>
              </a:rPr>
              <a:t>RODA </a:t>
            </a:r>
            <a:r>
              <a:rPr lang="pt-PT" dirty="0">
                <a:solidFill>
                  <a:schemeClr val="dk2"/>
                </a:solidFill>
              </a:rPr>
              <a:t>KLOP</a:t>
            </a:r>
            <a:endParaRPr dirty="0">
              <a:solidFill>
                <a:schemeClr val="dk2"/>
              </a:solidFill>
            </a:endParaRPr>
          </a:p>
        </p:txBody>
      </p:sp>
      <p:sp>
        <p:nvSpPr>
          <p:cNvPr id="1112" name="Google Shape;1112;p39"/>
          <p:cNvSpPr txBox="1">
            <a:spLocks noGrp="1"/>
          </p:cNvSpPr>
          <p:nvPr>
            <p:ph type="subTitle" idx="1"/>
          </p:nvPr>
        </p:nvSpPr>
        <p:spPr>
          <a:xfrm>
            <a:off x="3948282" y="2383179"/>
            <a:ext cx="4752600" cy="413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ID" dirty="0">
                <a:solidFill>
                  <a:srgbClr val="001D35"/>
                </a:solidFill>
                <a:latin typeface="Alata" panose="020B0604020202020204" charset="0"/>
                <a:cs typeface="Alata" panose="020B0604020202020204" charset="0"/>
              </a:rPr>
              <a:t>A</a:t>
            </a:r>
            <a:r>
              <a:rPr lang="en-ID" b="0" i="0" dirty="0">
                <a:solidFill>
                  <a:srgbClr val="001D35"/>
                </a:solidFill>
                <a:effectLst/>
                <a:latin typeface="Alata" panose="020B0604020202020204" charset="0"/>
                <a:cs typeface="Alata" panose="020B0604020202020204" charset="0"/>
              </a:rPr>
              <a:t>lat </a:t>
            </a:r>
            <a:r>
              <a:rPr lang="en-ID" b="0" i="0" dirty="0" err="1">
                <a:solidFill>
                  <a:srgbClr val="001D35"/>
                </a:solidFill>
                <a:effectLst/>
                <a:latin typeface="Alata" panose="020B0604020202020204" charset="0"/>
                <a:cs typeface="Alata" panose="020B0604020202020204" charset="0"/>
              </a:rPr>
              <a:t>bantu</a:t>
            </a:r>
            <a:r>
              <a:rPr lang="en-ID" b="0" i="0" dirty="0">
                <a:solidFill>
                  <a:srgbClr val="001D35"/>
                </a:solidFill>
                <a:effectLst/>
                <a:latin typeface="Alata" panose="020B0604020202020204" charset="0"/>
                <a:cs typeface="Alata" panose="020B0604020202020204" charset="0"/>
              </a:rPr>
              <a:t> </a:t>
            </a:r>
            <a:r>
              <a:rPr lang="en-ID" b="0" i="0" dirty="0" err="1">
                <a:solidFill>
                  <a:srgbClr val="001D35"/>
                </a:solidFill>
                <a:effectLst/>
                <a:latin typeface="Alata" panose="020B0604020202020204" charset="0"/>
                <a:cs typeface="Alata" panose="020B0604020202020204" charset="0"/>
              </a:rPr>
              <a:t>untuk</a:t>
            </a:r>
            <a:r>
              <a:rPr lang="en-ID" b="0" i="0" dirty="0">
                <a:solidFill>
                  <a:srgbClr val="001D35"/>
                </a:solidFill>
                <a:effectLst/>
                <a:latin typeface="Alata" panose="020B0604020202020204" charset="0"/>
                <a:cs typeface="Alata" panose="020B0604020202020204" charset="0"/>
              </a:rPr>
              <a:t> </a:t>
            </a:r>
            <a:r>
              <a:rPr lang="en-ID" b="0" i="0" dirty="0" err="1">
                <a:solidFill>
                  <a:srgbClr val="001D35"/>
                </a:solidFill>
                <a:effectLst/>
                <a:latin typeface="Alata" panose="020B0604020202020204" charset="0"/>
                <a:cs typeface="Alata" panose="020B0604020202020204" charset="0"/>
              </a:rPr>
              <a:t>memilih</a:t>
            </a:r>
            <a:r>
              <a:rPr lang="en-ID" b="0" i="0" dirty="0">
                <a:solidFill>
                  <a:srgbClr val="001D35"/>
                </a:solidFill>
                <a:effectLst/>
                <a:latin typeface="Alata" panose="020B0604020202020204" charset="0"/>
                <a:cs typeface="Alata" panose="020B0604020202020204" charset="0"/>
              </a:rPr>
              <a:t> </a:t>
            </a:r>
            <a:r>
              <a:rPr lang="en-ID" b="0" i="0" dirty="0" err="1">
                <a:solidFill>
                  <a:srgbClr val="001D35"/>
                </a:solidFill>
                <a:effectLst/>
                <a:latin typeface="Alata" panose="020B0604020202020204" charset="0"/>
                <a:cs typeface="Alata" panose="020B0604020202020204" charset="0"/>
              </a:rPr>
              <a:t>metode</a:t>
            </a:r>
            <a:r>
              <a:rPr lang="en-ID" b="0" i="0" dirty="0">
                <a:solidFill>
                  <a:srgbClr val="001D35"/>
                </a:solidFill>
                <a:effectLst/>
                <a:latin typeface="Alata" panose="020B0604020202020204" charset="0"/>
                <a:cs typeface="Alata" panose="020B0604020202020204" charset="0"/>
              </a:rPr>
              <a:t> </a:t>
            </a:r>
            <a:r>
              <a:rPr lang="en-ID" b="0" i="0" dirty="0" err="1">
                <a:solidFill>
                  <a:srgbClr val="001D35"/>
                </a:solidFill>
                <a:effectLst/>
                <a:latin typeface="Alata" panose="020B0604020202020204" charset="0"/>
                <a:cs typeface="Alata" panose="020B0604020202020204" charset="0"/>
              </a:rPr>
              <a:t>kontrasepsi</a:t>
            </a:r>
            <a:r>
              <a:rPr lang="en-ID" b="0" i="0" dirty="0">
                <a:solidFill>
                  <a:srgbClr val="001D35"/>
                </a:solidFill>
                <a:effectLst/>
                <a:latin typeface="Alata" panose="020B0604020202020204" charset="0"/>
                <a:cs typeface="Alata" panose="020B0604020202020204" charset="0"/>
              </a:rPr>
              <a:t> yang </a:t>
            </a:r>
            <a:r>
              <a:rPr lang="en-ID" b="0" i="0" dirty="0" err="1">
                <a:solidFill>
                  <a:srgbClr val="001D35"/>
                </a:solidFill>
                <a:effectLst/>
                <a:latin typeface="Alata" panose="020B0604020202020204" charset="0"/>
                <a:cs typeface="Alata" panose="020B0604020202020204" charset="0"/>
              </a:rPr>
              <a:t>tepat</a:t>
            </a:r>
            <a:r>
              <a:rPr lang="en-ID" b="0" i="0" dirty="0">
                <a:solidFill>
                  <a:srgbClr val="001D35"/>
                </a:solidFill>
                <a:effectLst/>
                <a:latin typeface="Alata" panose="020B0604020202020204" charset="0"/>
                <a:cs typeface="Alata" panose="020B0604020202020204" charset="0"/>
              </a:rPr>
              <a:t> </a:t>
            </a:r>
            <a:r>
              <a:rPr lang="en-ID" b="0" i="0" dirty="0" err="1">
                <a:solidFill>
                  <a:srgbClr val="001D35"/>
                </a:solidFill>
                <a:effectLst/>
                <a:latin typeface="Alata" panose="020B0604020202020204" charset="0"/>
                <a:cs typeface="Alata" panose="020B0604020202020204" charset="0"/>
              </a:rPr>
              <a:t>sesuai</a:t>
            </a:r>
            <a:r>
              <a:rPr lang="en-ID" b="0" i="0" dirty="0">
                <a:solidFill>
                  <a:srgbClr val="001D35"/>
                </a:solidFill>
                <a:effectLst/>
                <a:latin typeface="Alata" panose="020B0604020202020204" charset="0"/>
                <a:cs typeface="Alata" panose="020B0604020202020204" charset="0"/>
              </a:rPr>
              <a:t> </a:t>
            </a:r>
            <a:r>
              <a:rPr lang="en-ID" b="0" i="0" dirty="0" err="1">
                <a:solidFill>
                  <a:srgbClr val="001D35"/>
                </a:solidFill>
                <a:effectLst/>
                <a:latin typeface="Alata" panose="020B0604020202020204" charset="0"/>
                <a:cs typeface="Alata" panose="020B0604020202020204" charset="0"/>
              </a:rPr>
              <a:t>kondisi</a:t>
            </a:r>
            <a:r>
              <a:rPr lang="en-ID" b="0" i="0" dirty="0">
                <a:solidFill>
                  <a:srgbClr val="001D35"/>
                </a:solidFill>
                <a:effectLst/>
                <a:latin typeface="Alata" panose="020B0604020202020204" charset="0"/>
                <a:cs typeface="Alata" panose="020B0604020202020204" charset="0"/>
              </a:rPr>
              <a:t> </a:t>
            </a:r>
            <a:r>
              <a:rPr lang="en-ID" b="0" i="0" dirty="0" err="1">
                <a:solidFill>
                  <a:srgbClr val="001D35"/>
                </a:solidFill>
                <a:effectLst/>
                <a:latin typeface="Alata" panose="020B0604020202020204" charset="0"/>
                <a:cs typeface="Alata" panose="020B0604020202020204" charset="0"/>
              </a:rPr>
              <a:t>kesehatan</a:t>
            </a:r>
            <a:r>
              <a:rPr lang="en-ID" b="0" i="0" dirty="0">
                <a:solidFill>
                  <a:srgbClr val="001D35"/>
                </a:solidFill>
                <a:effectLst/>
                <a:latin typeface="Alata" panose="020B0604020202020204" charset="0"/>
                <a:cs typeface="Alata" panose="020B0604020202020204" charset="0"/>
              </a:rPr>
              <a:t>. </a:t>
            </a:r>
            <a:r>
              <a:rPr lang="en-ID" b="0" i="0" dirty="0" err="1">
                <a:solidFill>
                  <a:srgbClr val="001D35"/>
                </a:solidFill>
                <a:effectLst/>
                <a:latin typeface="Alata" panose="020B0604020202020204" charset="0"/>
                <a:cs typeface="Alata" panose="020B0604020202020204" charset="0"/>
              </a:rPr>
              <a:t>Roda</a:t>
            </a:r>
            <a:r>
              <a:rPr lang="en-ID" b="0" i="0" dirty="0">
                <a:solidFill>
                  <a:srgbClr val="001D35"/>
                </a:solidFill>
                <a:effectLst/>
                <a:latin typeface="Alata" panose="020B0604020202020204" charset="0"/>
                <a:cs typeface="Alata" panose="020B0604020202020204" charset="0"/>
              </a:rPr>
              <a:t> KLOP </a:t>
            </a:r>
            <a:r>
              <a:rPr lang="en-ID" b="0" i="0" dirty="0" err="1">
                <a:solidFill>
                  <a:srgbClr val="001D35"/>
                </a:solidFill>
                <a:effectLst/>
                <a:latin typeface="Alata" panose="020B0604020202020204" charset="0"/>
                <a:cs typeface="Alata" panose="020B0604020202020204" charset="0"/>
              </a:rPr>
              <a:t>merupakan</a:t>
            </a:r>
            <a:r>
              <a:rPr lang="en-ID" b="0" i="0" dirty="0">
                <a:solidFill>
                  <a:srgbClr val="001D35"/>
                </a:solidFill>
                <a:effectLst/>
                <a:latin typeface="Alata" panose="020B0604020202020204" charset="0"/>
                <a:cs typeface="Alata" panose="020B0604020202020204" charset="0"/>
              </a:rPr>
              <a:t> </a:t>
            </a:r>
            <a:r>
              <a:rPr lang="en-ID" b="0" i="0" dirty="0" err="1">
                <a:solidFill>
                  <a:srgbClr val="001D35"/>
                </a:solidFill>
                <a:effectLst/>
                <a:latin typeface="Alata" panose="020B0604020202020204" charset="0"/>
                <a:cs typeface="Alata" panose="020B0604020202020204" charset="0"/>
              </a:rPr>
              <a:t>modifikasi</a:t>
            </a:r>
            <a:r>
              <a:rPr lang="en-ID" b="0" i="0" dirty="0">
                <a:solidFill>
                  <a:srgbClr val="001D35"/>
                </a:solidFill>
                <a:effectLst/>
                <a:latin typeface="Alata" panose="020B0604020202020204" charset="0"/>
                <a:cs typeface="Alata" panose="020B0604020202020204" charset="0"/>
              </a:rPr>
              <a:t> </a:t>
            </a:r>
            <a:r>
              <a:rPr lang="en-ID" b="0" i="0" dirty="0" err="1">
                <a:solidFill>
                  <a:srgbClr val="001D35"/>
                </a:solidFill>
                <a:effectLst/>
                <a:latin typeface="Alata" panose="020B0604020202020204" charset="0"/>
                <a:cs typeface="Alata" panose="020B0604020202020204" charset="0"/>
              </a:rPr>
              <a:t>dari</a:t>
            </a:r>
            <a:r>
              <a:rPr lang="en-ID" b="0" i="0" dirty="0">
                <a:solidFill>
                  <a:srgbClr val="001D35"/>
                </a:solidFill>
                <a:effectLst/>
                <a:latin typeface="Alata" panose="020B0604020202020204" charset="0"/>
                <a:cs typeface="Alata" panose="020B0604020202020204" charset="0"/>
              </a:rPr>
              <a:t> </a:t>
            </a:r>
            <a:r>
              <a:rPr lang="en-ID" b="0" i="0" dirty="0" err="1">
                <a:solidFill>
                  <a:srgbClr val="001D35"/>
                </a:solidFill>
                <a:effectLst/>
                <a:latin typeface="Alata" panose="020B0604020202020204" charset="0"/>
                <a:cs typeface="Alata" panose="020B0604020202020204" charset="0"/>
              </a:rPr>
              <a:t>Kriteria</a:t>
            </a:r>
            <a:r>
              <a:rPr lang="en-ID" b="0" i="0" dirty="0">
                <a:solidFill>
                  <a:srgbClr val="001D35"/>
                </a:solidFill>
                <a:effectLst/>
                <a:latin typeface="Alata" panose="020B0604020202020204" charset="0"/>
                <a:cs typeface="Alata" panose="020B0604020202020204" charset="0"/>
              </a:rPr>
              <a:t> </a:t>
            </a:r>
            <a:r>
              <a:rPr lang="en-ID" b="0" i="0" dirty="0" err="1">
                <a:solidFill>
                  <a:srgbClr val="001D35"/>
                </a:solidFill>
                <a:effectLst/>
                <a:latin typeface="Alata" panose="020B0604020202020204" charset="0"/>
                <a:cs typeface="Alata" panose="020B0604020202020204" charset="0"/>
              </a:rPr>
              <a:t>Kelayakan</a:t>
            </a:r>
            <a:r>
              <a:rPr lang="en-ID" b="0" i="0" dirty="0">
                <a:solidFill>
                  <a:srgbClr val="001D35"/>
                </a:solidFill>
                <a:effectLst/>
                <a:latin typeface="Alata" panose="020B0604020202020204" charset="0"/>
                <a:cs typeface="Alata" panose="020B0604020202020204" charset="0"/>
              </a:rPr>
              <a:t> </a:t>
            </a:r>
            <a:r>
              <a:rPr lang="en-ID" b="0" i="0" dirty="0" err="1">
                <a:solidFill>
                  <a:srgbClr val="001D35"/>
                </a:solidFill>
                <a:effectLst/>
                <a:latin typeface="Alata" panose="020B0604020202020204" charset="0"/>
                <a:cs typeface="Alata" panose="020B0604020202020204" charset="0"/>
              </a:rPr>
              <a:t>Medis</a:t>
            </a:r>
            <a:r>
              <a:rPr lang="en-ID" b="0" i="0" dirty="0">
                <a:solidFill>
                  <a:srgbClr val="001D35"/>
                </a:solidFill>
                <a:effectLst/>
                <a:latin typeface="Alata" panose="020B0604020202020204" charset="0"/>
                <a:cs typeface="Alata" panose="020B0604020202020204" charset="0"/>
              </a:rPr>
              <a:t> </a:t>
            </a:r>
            <a:r>
              <a:rPr lang="en-ID" b="0" i="0" dirty="0" err="1">
                <a:solidFill>
                  <a:srgbClr val="001D35"/>
                </a:solidFill>
                <a:effectLst/>
                <a:latin typeface="Alata" panose="020B0604020202020204" charset="0"/>
                <a:cs typeface="Alata" panose="020B0604020202020204" charset="0"/>
              </a:rPr>
              <a:t>untuk</a:t>
            </a:r>
            <a:r>
              <a:rPr lang="en-ID" b="0" i="0" dirty="0">
                <a:solidFill>
                  <a:srgbClr val="001D35"/>
                </a:solidFill>
                <a:effectLst/>
                <a:latin typeface="Alata" panose="020B0604020202020204" charset="0"/>
                <a:cs typeface="Alata" panose="020B0604020202020204" charset="0"/>
              </a:rPr>
              <a:t> </a:t>
            </a:r>
            <a:r>
              <a:rPr lang="en-ID" b="0" i="0" dirty="0" err="1">
                <a:solidFill>
                  <a:srgbClr val="001D35"/>
                </a:solidFill>
                <a:effectLst/>
                <a:latin typeface="Alata" panose="020B0604020202020204" charset="0"/>
                <a:cs typeface="Alata" panose="020B0604020202020204" charset="0"/>
              </a:rPr>
              <a:t>Penggunaan</a:t>
            </a:r>
            <a:r>
              <a:rPr lang="en-ID" b="0" i="0" dirty="0">
                <a:solidFill>
                  <a:srgbClr val="001D35"/>
                </a:solidFill>
                <a:effectLst/>
                <a:latin typeface="Alata" panose="020B0604020202020204" charset="0"/>
                <a:cs typeface="Alata" panose="020B0604020202020204" charset="0"/>
              </a:rPr>
              <a:t> </a:t>
            </a:r>
            <a:r>
              <a:rPr lang="en-ID" b="0" i="0" dirty="0" err="1">
                <a:solidFill>
                  <a:srgbClr val="001D35"/>
                </a:solidFill>
                <a:effectLst/>
                <a:latin typeface="Alata" panose="020B0604020202020204" charset="0"/>
                <a:cs typeface="Alata" panose="020B0604020202020204" charset="0"/>
              </a:rPr>
              <a:t>Kontrasepsi</a:t>
            </a:r>
            <a:r>
              <a:rPr lang="en-ID" b="0" i="0" dirty="0">
                <a:solidFill>
                  <a:srgbClr val="001D35"/>
                </a:solidFill>
                <a:effectLst/>
                <a:latin typeface="Alata" panose="020B0604020202020204" charset="0"/>
                <a:cs typeface="Alata" panose="020B0604020202020204" charset="0"/>
              </a:rPr>
              <a:t> (MEC) yang </a:t>
            </a:r>
            <a:r>
              <a:rPr lang="en-ID" b="0" i="0" dirty="0" err="1">
                <a:solidFill>
                  <a:srgbClr val="001D35"/>
                </a:solidFill>
                <a:effectLst/>
                <a:latin typeface="Alata" panose="020B0604020202020204" charset="0"/>
                <a:cs typeface="Alata" panose="020B0604020202020204" charset="0"/>
              </a:rPr>
              <a:t>dikeluarkan</a:t>
            </a:r>
            <a:r>
              <a:rPr lang="en-ID" b="0" i="0" dirty="0">
                <a:solidFill>
                  <a:srgbClr val="001D35"/>
                </a:solidFill>
                <a:effectLst/>
                <a:latin typeface="Alata" panose="020B0604020202020204" charset="0"/>
                <a:cs typeface="Alata" panose="020B0604020202020204" charset="0"/>
              </a:rPr>
              <a:t> oleh WHO. </a:t>
            </a:r>
            <a:endParaRPr dirty="0">
              <a:latin typeface="Alata" panose="020B0604020202020204" charset="0"/>
              <a:cs typeface="Alata" panose="020B0604020202020204" charset="0"/>
            </a:endParaRPr>
          </a:p>
        </p:txBody>
      </p:sp>
      <p:grpSp>
        <p:nvGrpSpPr>
          <p:cNvPr id="1157" name="Google Shape;1157;p39"/>
          <p:cNvGrpSpPr/>
          <p:nvPr/>
        </p:nvGrpSpPr>
        <p:grpSpPr>
          <a:xfrm rot="875715">
            <a:off x="4140765" y="974204"/>
            <a:ext cx="550883" cy="550883"/>
            <a:chOff x="8724950" y="4510363"/>
            <a:chExt cx="483850" cy="483850"/>
          </a:xfrm>
        </p:grpSpPr>
        <p:sp>
          <p:nvSpPr>
            <p:cNvPr id="1158" name="Google Shape;1158;p39"/>
            <p:cNvSpPr/>
            <p:nvPr/>
          </p:nvSpPr>
          <p:spPr>
            <a:xfrm>
              <a:off x="8724950" y="4510363"/>
              <a:ext cx="483850" cy="483850"/>
            </a:xfrm>
            <a:custGeom>
              <a:avLst/>
              <a:gdLst/>
              <a:ahLst/>
              <a:cxnLst/>
              <a:rect l="l" t="t" r="r" b="b"/>
              <a:pathLst>
                <a:path w="19354" h="19354" extrusionOk="0">
                  <a:moveTo>
                    <a:pt x="9679" y="1"/>
                  </a:moveTo>
                  <a:cubicBezTo>
                    <a:pt x="4333" y="1"/>
                    <a:pt x="1" y="4333"/>
                    <a:pt x="1" y="9676"/>
                  </a:cubicBezTo>
                  <a:cubicBezTo>
                    <a:pt x="1" y="15022"/>
                    <a:pt x="4333" y="19354"/>
                    <a:pt x="9679" y="19354"/>
                  </a:cubicBezTo>
                  <a:cubicBezTo>
                    <a:pt x="15022" y="19354"/>
                    <a:pt x="19354" y="15022"/>
                    <a:pt x="19354" y="9676"/>
                  </a:cubicBezTo>
                  <a:cubicBezTo>
                    <a:pt x="19354" y="4333"/>
                    <a:pt x="15022" y="1"/>
                    <a:pt x="9679" y="1"/>
                  </a:cubicBezTo>
                  <a:close/>
                </a:path>
              </a:pathLst>
            </a:custGeom>
            <a:solidFill>
              <a:schemeClr val="accent4"/>
            </a:solidFill>
            <a:ln w="37675" cap="flat" cmpd="sng">
              <a:solidFill>
                <a:schemeClr val="accent2"/>
              </a:solidFill>
              <a:prstDash val="solid"/>
              <a:miter lim="21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9"/>
            <p:cNvSpPr/>
            <p:nvPr/>
          </p:nvSpPr>
          <p:spPr>
            <a:xfrm>
              <a:off x="8789425" y="4574838"/>
              <a:ext cx="354925" cy="354925"/>
            </a:xfrm>
            <a:custGeom>
              <a:avLst/>
              <a:gdLst/>
              <a:ahLst/>
              <a:cxnLst/>
              <a:rect l="l" t="t" r="r" b="b"/>
              <a:pathLst>
                <a:path w="14197" h="14197" extrusionOk="0">
                  <a:moveTo>
                    <a:pt x="7100" y="1"/>
                  </a:moveTo>
                  <a:cubicBezTo>
                    <a:pt x="3178" y="1"/>
                    <a:pt x="1" y="3178"/>
                    <a:pt x="1" y="7097"/>
                  </a:cubicBezTo>
                  <a:cubicBezTo>
                    <a:pt x="1" y="11019"/>
                    <a:pt x="3178" y="14196"/>
                    <a:pt x="7100" y="14196"/>
                  </a:cubicBezTo>
                  <a:cubicBezTo>
                    <a:pt x="11019" y="14196"/>
                    <a:pt x="14196" y="11019"/>
                    <a:pt x="14196" y="7097"/>
                  </a:cubicBezTo>
                  <a:cubicBezTo>
                    <a:pt x="14196" y="3178"/>
                    <a:pt x="11019" y="1"/>
                    <a:pt x="71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9"/>
            <p:cNvSpPr/>
            <p:nvPr/>
          </p:nvSpPr>
          <p:spPr>
            <a:xfrm>
              <a:off x="8839575" y="4636163"/>
              <a:ext cx="208625" cy="157450"/>
            </a:xfrm>
            <a:custGeom>
              <a:avLst/>
              <a:gdLst/>
              <a:ahLst/>
              <a:cxnLst/>
              <a:rect l="l" t="t" r="r" b="b"/>
              <a:pathLst>
                <a:path w="8345" h="6298" extrusionOk="0">
                  <a:moveTo>
                    <a:pt x="6778" y="1"/>
                  </a:moveTo>
                  <a:cubicBezTo>
                    <a:pt x="6570" y="1"/>
                    <a:pt x="6365" y="10"/>
                    <a:pt x="6166" y="31"/>
                  </a:cubicBezTo>
                  <a:cubicBezTo>
                    <a:pt x="2783" y="200"/>
                    <a:pt x="251" y="2991"/>
                    <a:pt x="1" y="6298"/>
                  </a:cubicBezTo>
                  <a:cubicBezTo>
                    <a:pt x="764" y="3244"/>
                    <a:pt x="2703" y="991"/>
                    <a:pt x="5844" y="332"/>
                  </a:cubicBezTo>
                  <a:lnTo>
                    <a:pt x="6196" y="287"/>
                  </a:lnTo>
                  <a:cubicBezTo>
                    <a:pt x="6886" y="161"/>
                    <a:pt x="7644" y="157"/>
                    <a:pt x="8345" y="124"/>
                  </a:cubicBezTo>
                  <a:cubicBezTo>
                    <a:pt x="7849" y="59"/>
                    <a:pt x="7305" y="1"/>
                    <a:pt x="67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1" name="Google Shape;1161;p39"/>
          <p:cNvGrpSpPr/>
          <p:nvPr/>
        </p:nvGrpSpPr>
        <p:grpSpPr>
          <a:xfrm rot="-2464587">
            <a:off x="2865461" y="1416340"/>
            <a:ext cx="781412" cy="731426"/>
            <a:chOff x="-3706550" y="1178575"/>
            <a:chExt cx="558875" cy="523125"/>
          </a:xfrm>
        </p:grpSpPr>
        <p:sp>
          <p:nvSpPr>
            <p:cNvPr id="1162" name="Google Shape;1162;p39"/>
            <p:cNvSpPr/>
            <p:nvPr/>
          </p:nvSpPr>
          <p:spPr>
            <a:xfrm>
              <a:off x="-3706550" y="1178575"/>
              <a:ext cx="558875" cy="523125"/>
            </a:xfrm>
            <a:custGeom>
              <a:avLst/>
              <a:gdLst/>
              <a:ahLst/>
              <a:cxnLst/>
              <a:rect l="l" t="t" r="r" b="b"/>
              <a:pathLst>
                <a:path w="22355" h="20925" extrusionOk="0">
                  <a:moveTo>
                    <a:pt x="5832" y="0"/>
                  </a:moveTo>
                  <a:cubicBezTo>
                    <a:pt x="5605" y="0"/>
                    <a:pt x="5381" y="94"/>
                    <a:pt x="5220" y="277"/>
                  </a:cubicBezTo>
                  <a:lnTo>
                    <a:pt x="297" y="5898"/>
                  </a:lnTo>
                  <a:cubicBezTo>
                    <a:pt x="1" y="6236"/>
                    <a:pt x="34" y="6751"/>
                    <a:pt x="374" y="7049"/>
                  </a:cubicBezTo>
                  <a:lnTo>
                    <a:pt x="15987" y="20724"/>
                  </a:lnTo>
                  <a:cubicBezTo>
                    <a:pt x="16141" y="20859"/>
                    <a:pt x="16332" y="20925"/>
                    <a:pt x="16522" y="20925"/>
                  </a:cubicBezTo>
                  <a:cubicBezTo>
                    <a:pt x="16749" y="20925"/>
                    <a:pt x="16976" y="20831"/>
                    <a:pt x="17138" y="20646"/>
                  </a:cubicBezTo>
                  <a:lnTo>
                    <a:pt x="22059" y="15028"/>
                  </a:lnTo>
                  <a:cubicBezTo>
                    <a:pt x="22355" y="14690"/>
                    <a:pt x="22322" y="14173"/>
                    <a:pt x="21981" y="13877"/>
                  </a:cubicBezTo>
                  <a:lnTo>
                    <a:pt x="6369" y="202"/>
                  </a:lnTo>
                  <a:cubicBezTo>
                    <a:pt x="6214" y="67"/>
                    <a:pt x="6022" y="0"/>
                    <a:pt x="58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9"/>
            <p:cNvSpPr/>
            <p:nvPr/>
          </p:nvSpPr>
          <p:spPr>
            <a:xfrm>
              <a:off x="-3597600" y="1290550"/>
              <a:ext cx="341075" cy="299150"/>
            </a:xfrm>
            <a:custGeom>
              <a:avLst/>
              <a:gdLst/>
              <a:ahLst/>
              <a:cxnLst/>
              <a:rect l="l" t="t" r="r" b="b"/>
              <a:pathLst>
                <a:path w="13643" h="11966" extrusionOk="0">
                  <a:moveTo>
                    <a:pt x="429" y="1"/>
                  </a:moveTo>
                  <a:cubicBezTo>
                    <a:pt x="322" y="1"/>
                    <a:pt x="215" y="45"/>
                    <a:pt x="139" y="132"/>
                  </a:cubicBezTo>
                  <a:cubicBezTo>
                    <a:pt x="0" y="292"/>
                    <a:pt x="16" y="536"/>
                    <a:pt x="176" y="677"/>
                  </a:cubicBezTo>
                  <a:lnTo>
                    <a:pt x="12956" y="11871"/>
                  </a:lnTo>
                  <a:cubicBezTo>
                    <a:pt x="13029" y="11934"/>
                    <a:pt x="13119" y="11965"/>
                    <a:pt x="13209" y="11965"/>
                  </a:cubicBezTo>
                  <a:cubicBezTo>
                    <a:pt x="13317" y="11965"/>
                    <a:pt x="13424" y="11921"/>
                    <a:pt x="13501" y="11834"/>
                  </a:cubicBezTo>
                  <a:cubicBezTo>
                    <a:pt x="13642" y="11674"/>
                    <a:pt x="13626" y="11430"/>
                    <a:pt x="13464" y="11289"/>
                  </a:cubicBezTo>
                  <a:lnTo>
                    <a:pt x="684" y="97"/>
                  </a:lnTo>
                  <a:cubicBezTo>
                    <a:pt x="611" y="32"/>
                    <a:pt x="520" y="1"/>
                    <a:pt x="4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9"/>
            <p:cNvSpPr/>
            <p:nvPr/>
          </p:nvSpPr>
          <p:spPr>
            <a:xfrm>
              <a:off x="-3553275" y="1222975"/>
              <a:ext cx="42525" cy="89725"/>
            </a:xfrm>
            <a:custGeom>
              <a:avLst/>
              <a:gdLst/>
              <a:ahLst/>
              <a:cxnLst/>
              <a:rect l="l" t="t" r="r" b="b"/>
              <a:pathLst>
                <a:path w="1701" h="3589" extrusionOk="0">
                  <a:moveTo>
                    <a:pt x="785" y="1"/>
                  </a:moveTo>
                  <a:cubicBezTo>
                    <a:pt x="768" y="1"/>
                    <a:pt x="751" y="1"/>
                    <a:pt x="733" y="2"/>
                  </a:cubicBezTo>
                  <a:cubicBezTo>
                    <a:pt x="315" y="30"/>
                    <a:pt x="0" y="390"/>
                    <a:pt x="29" y="806"/>
                  </a:cubicBezTo>
                  <a:lnTo>
                    <a:pt x="165" y="2882"/>
                  </a:lnTo>
                  <a:cubicBezTo>
                    <a:pt x="192" y="3283"/>
                    <a:pt x="523" y="3588"/>
                    <a:pt x="918" y="3588"/>
                  </a:cubicBezTo>
                  <a:cubicBezTo>
                    <a:pt x="936" y="3588"/>
                    <a:pt x="953" y="3588"/>
                    <a:pt x="970" y="3587"/>
                  </a:cubicBezTo>
                  <a:cubicBezTo>
                    <a:pt x="1386" y="3558"/>
                    <a:pt x="1701" y="3199"/>
                    <a:pt x="1675" y="2781"/>
                  </a:cubicBezTo>
                  <a:lnTo>
                    <a:pt x="1537" y="707"/>
                  </a:lnTo>
                  <a:cubicBezTo>
                    <a:pt x="1512" y="306"/>
                    <a:pt x="1179" y="1"/>
                    <a:pt x="7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9"/>
            <p:cNvSpPr/>
            <p:nvPr/>
          </p:nvSpPr>
          <p:spPr>
            <a:xfrm>
              <a:off x="-3550925" y="1265775"/>
              <a:ext cx="40175" cy="46925"/>
            </a:xfrm>
            <a:custGeom>
              <a:avLst/>
              <a:gdLst/>
              <a:ahLst/>
              <a:cxnLst/>
              <a:rect l="l" t="t" r="r" b="b"/>
              <a:pathLst>
                <a:path w="1607" h="1877" extrusionOk="0">
                  <a:moveTo>
                    <a:pt x="1508" y="0"/>
                  </a:moveTo>
                  <a:lnTo>
                    <a:pt x="0" y="101"/>
                  </a:lnTo>
                  <a:lnTo>
                    <a:pt x="71" y="1170"/>
                  </a:lnTo>
                  <a:cubicBezTo>
                    <a:pt x="98" y="1571"/>
                    <a:pt x="429" y="1876"/>
                    <a:pt x="824" y="1876"/>
                  </a:cubicBezTo>
                  <a:cubicBezTo>
                    <a:pt x="842" y="1876"/>
                    <a:pt x="859" y="1876"/>
                    <a:pt x="876" y="1875"/>
                  </a:cubicBezTo>
                  <a:cubicBezTo>
                    <a:pt x="1292" y="1846"/>
                    <a:pt x="1607" y="1487"/>
                    <a:pt x="1581" y="1069"/>
                  </a:cubicBezTo>
                  <a:lnTo>
                    <a:pt x="15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9"/>
            <p:cNvSpPr/>
            <p:nvPr/>
          </p:nvSpPr>
          <p:spPr>
            <a:xfrm>
              <a:off x="-3481875" y="1285525"/>
              <a:ext cx="42550" cy="89700"/>
            </a:xfrm>
            <a:custGeom>
              <a:avLst/>
              <a:gdLst/>
              <a:ahLst/>
              <a:cxnLst/>
              <a:rect l="l" t="t" r="r" b="b"/>
              <a:pathLst>
                <a:path w="1702" h="3588" extrusionOk="0">
                  <a:moveTo>
                    <a:pt x="785" y="0"/>
                  </a:moveTo>
                  <a:cubicBezTo>
                    <a:pt x="768" y="0"/>
                    <a:pt x="751" y="1"/>
                    <a:pt x="733" y="2"/>
                  </a:cubicBezTo>
                  <a:cubicBezTo>
                    <a:pt x="315" y="30"/>
                    <a:pt x="1" y="389"/>
                    <a:pt x="29" y="805"/>
                  </a:cubicBezTo>
                  <a:lnTo>
                    <a:pt x="165" y="2881"/>
                  </a:lnTo>
                  <a:cubicBezTo>
                    <a:pt x="192" y="3282"/>
                    <a:pt x="523" y="3588"/>
                    <a:pt x="919" y="3588"/>
                  </a:cubicBezTo>
                  <a:cubicBezTo>
                    <a:pt x="936" y="3588"/>
                    <a:pt x="953" y="3587"/>
                    <a:pt x="971" y="3586"/>
                  </a:cubicBezTo>
                  <a:cubicBezTo>
                    <a:pt x="1386" y="3558"/>
                    <a:pt x="1701" y="3199"/>
                    <a:pt x="1675" y="2783"/>
                  </a:cubicBezTo>
                  <a:lnTo>
                    <a:pt x="1537" y="706"/>
                  </a:lnTo>
                  <a:cubicBezTo>
                    <a:pt x="1510" y="308"/>
                    <a:pt x="1178"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9"/>
            <p:cNvSpPr/>
            <p:nvPr/>
          </p:nvSpPr>
          <p:spPr>
            <a:xfrm>
              <a:off x="-3479525" y="1328300"/>
              <a:ext cx="40200" cy="46925"/>
            </a:xfrm>
            <a:custGeom>
              <a:avLst/>
              <a:gdLst/>
              <a:ahLst/>
              <a:cxnLst/>
              <a:rect l="l" t="t" r="r" b="b"/>
              <a:pathLst>
                <a:path w="1608" h="1877" extrusionOk="0">
                  <a:moveTo>
                    <a:pt x="1511" y="1"/>
                  </a:moveTo>
                  <a:lnTo>
                    <a:pt x="1" y="102"/>
                  </a:lnTo>
                  <a:lnTo>
                    <a:pt x="71" y="1170"/>
                  </a:lnTo>
                  <a:cubicBezTo>
                    <a:pt x="98" y="1571"/>
                    <a:pt x="429" y="1877"/>
                    <a:pt x="825" y="1877"/>
                  </a:cubicBezTo>
                  <a:cubicBezTo>
                    <a:pt x="842" y="1877"/>
                    <a:pt x="859" y="1876"/>
                    <a:pt x="877" y="1875"/>
                  </a:cubicBezTo>
                  <a:cubicBezTo>
                    <a:pt x="1292" y="1847"/>
                    <a:pt x="1607" y="1488"/>
                    <a:pt x="1581" y="1072"/>
                  </a:cubicBezTo>
                  <a:lnTo>
                    <a:pt x="15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9"/>
            <p:cNvSpPr/>
            <p:nvPr/>
          </p:nvSpPr>
          <p:spPr>
            <a:xfrm>
              <a:off x="-3410650" y="1347750"/>
              <a:ext cx="42725" cy="90025"/>
            </a:xfrm>
            <a:custGeom>
              <a:avLst/>
              <a:gdLst/>
              <a:ahLst/>
              <a:cxnLst/>
              <a:rect l="l" t="t" r="r" b="b"/>
              <a:pathLst>
                <a:path w="1709" h="3601" extrusionOk="0">
                  <a:moveTo>
                    <a:pt x="790" y="1"/>
                  </a:moveTo>
                  <a:cubicBezTo>
                    <a:pt x="773" y="1"/>
                    <a:pt x="756" y="1"/>
                    <a:pt x="738" y="3"/>
                  </a:cubicBezTo>
                  <a:cubicBezTo>
                    <a:pt x="318" y="31"/>
                    <a:pt x="1" y="397"/>
                    <a:pt x="34" y="820"/>
                  </a:cubicBezTo>
                  <a:lnTo>
                    <a:pt x="172" y="2894"/>
                  </a:lnTo>
                  <a:cubicBezTo>
                    <a:pt x="197" y="3295"/>
                    <a:pt x="530" y="3600"/>
                    <a:pt x="924" y="3600"/>
                  </a:cubicBezTo>
                  <a:cubicBezTo>
                    <a:pt x="941" y="3600"/>
                    <a:pt x="958" y="3600"/>
                    <a:pt x="975" y="3599"/>
                  </a:cubicBezTo>
                  <a:cubicBezTo>
                    <a:pt x="1394" y="3573"/>
                    <a:pt x="1708" y="3211"/>
                    <a:pt x="1680" y="2795"/>
                  </a:cubicBezTo>
                  <a:lnTo>
                    <a:pt x="1544" y="719"/>
                  </a:lnTo>
                  <a:cubicBezTo>
                    <a:pt x="1524" y="313"/>
                    <a:pt x="1190" y="1"/>
                    <a:pt x="7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9"/>
            <p:cNvSpPr/>
            <p:nvPr/>
          </p:nvSpPr>
          <p:spPr>
            <a:xfrm>
              <a:off x="-3408125" y="1390900"/>
              <a:ext cx="40200" cy="46875"/>
            </a:xfrm>
            <a:custGeom>
              <a:avLst/>
              <a:gdLst/>
              <a:ahLst/>
              <a:cxnLst/>
              <a:rect l="l" t="t" r="r" b="b"/>
              <a:pathLst>
                <a:path w="1608" h="1875" extrusionOk="0">
                  <a:moveTo>
                    <a:pt x="1509" y="1"/>
                  </a:moveTo>
                  <a:lnTo>
                    <a:pt x="1" y="99"/>
                  </a:lnTo>
                  <a:lnTo>
                    <a:pt x="71" y="1168"/>
                  </a:lnTo>
                  <a:cubicBezTo>
                    <a:pt x="96" y="1569"/>
                    <a:pt x="429" y="1874"/>
                    <a:pt x="823" y="1874"/>
                  </a:cubicBezTo>
                  <a:cubicBezTo>
                    <a:pt x="840" y="1874"/>
                    <a:pt x="857" y="1874"/>
                    <a:pt x="874" y="1873"/>
                  </a:cubicBezTo>
                  <a:cubicBezTo>
                    <a:pt x="1293" y="1847"/>
                    <a:pt x="1607" y="1485"/>
                    <a:pt x="1579" y="1069"/>
                  </a:cubicBezTo>
                  <a:lnTo>
                    <a:pt x="15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9"/>
            <p:cNvSpPr/>
            <p:nvPr/>
          </p:nvSpPr>
          <p:spPr>
            <a:xfrm>
              <a:off x="-3339075" y="1410600"/>
              <a:ext cx="42550" cy="89700"/>
            </a:xfrm>
            <a:custGeom>
              <a:avLst/>
              <a:gdLst/>
              <a:ahLst/>
              <a:cxnLst/>
              <a:rect l="l" t="t" r="r" b="b"/>
              <a:pathLst>
                <a:path w="1702" h="3588" extrusionOk="0">
                  <a:moveTo>
                    <a:pt x="783" y="0"/>
                  </a:moveTo>
                  <a:cubicBezTo>
                    <a:pt x="766" y="0"/>
                    <a:pt x="749" y="1"/>
                    <a:pt x="731" y="2"/>
                  </a:cubicBezTo>
                  <a:cubicBezTo>
                    <a:pt x="316" y="30"/>
                    <a:pt x="1" y="389"/>
                    <a:pt x="27" y="805"/>
                  </a:cubicBezTo>
                  <a:lnTo>
                    <a:pt x="165" y="2881"/>
                  </a:lnTo>
                  <a:cubicBezTo>
                    <a:pt x="190" y="3280"/>
                    <a:pt x="524" y="3588"/>
                    <a:pt x="917" y="3588"/>
                  </a:cubicBezTo>
                  <a:cubicBezTo>
                    <a:pt x="934" y="3588"/>
                    <a:pt x="951" y="3587"/>
                    <a:pt x="969" y="3586"/>
                  </a:cubicBezTo>
                  <a:cubicBezTo>
                    <a:pt x="1387" y="3558"/>
                    <a:pt x="1701" y="3199"/>
                    <a:pt x="1673" y="2780"/>
                  </a:cubicBezTo>
                  <a:lnTo>
                    <a:pt x="1537" y="706"/>
                  </a:lnTo>
                  <a:cubicBezTo>
                    <a:pt x="1510" y="306"/>
                    <a:pt x="1179" y="0"/>
                    <a:pt x="783" y="0"/>
                  </a:cubicBezTo>
                  <a:close/>
                </a:path>
              </a:pathLst>
            </a:custGeom>
            <a:solidFill>
              <a:srgbClr val="FFB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9"/>
            <p:cNvSpPr/>
            <p:nvPr/>
          </p:nvSpPr>
          <p:spPr>
            <a:xfrm>
              <a:off x="-3336725" y="1453375"/>
              <a:ext cx="40200" cy="46925"/>
            </a:xfrm>
            <a:custGeom>
              <a:avLst/>
              <a:gdLst/>
              <a:ahLst/>
              <a:cxnLst/>
              <a:rect l="l" t="t" r="r" b="b"/>
              <a:pathLst>
                <a:path w="1608" h="1877" extrusionOk="0">
                  <a:moveTo>
                    <a:pt x="1509" y="1"/>
                  </a:moveTo>
                  <a:lnTo>
                    <a:pt x="1" y="102"/>
                  </a:lnTo>
                  <a:lnTo>
                    <a:pt x="71" y="1170"/>
                  </a:lnTo>
                  <a:cubicBezTo>
                    <a:pt x="96" y="1569"/>
                    <a:pt x="430" y="1877"/>
                    <a:pt x="823" y="1877"/>
                  </a:cubicBezTo>
                  <a:cubicBezTo>
                    <a:pt x="840" y="1877"/>
                    <a:pt x="857" y="1876"/>
                    <a:pt x="875" y="1875"/>
                  </a:cubicBezTo>
                  <a:cubicBezTo>
                    <a:pt x="1293" y="1847"/>
                    <a:pt x="1607" y="1488"/>
                    <a:pt x="1579" y="1069"/>
                  </a:cubicBezTo>
                  <a:lnTo>
                    <a:pt x="1509" y="1"/>
                  </a:lnTo>
                  <a:close/>
                </a:path>
              </a:pathLst>
            </a:custGeom>
            <a:solidFill>
              <a:srgbClr val="FD7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9"/>
            <p:cNvSpPr/>
            <p:nvPr/>
          </p:nvSpPr>
          <p:spPr>
            <a:xfrm>
              <a:off x="-3267650" y="1473125"/>
              <a:ext cx="42525" cy="89725"/>
            </a:xfrm>
            <a:custGeom>
              <a:avLst/>
              <a:gdLst/>
              <a:ahLst/>
              <a:cxnLst/>
              <a:rect l="l" t="t" r="r" b="b"/>
              <a:pathLst>
                <a:path w="1701" h="3589" extrusionOk="0">
                  <a:moveTo>
                    <a:pt x="783" y="1"/>
                  </a:moveTo>
                  <a:cubicBezTo>
                    <a:pt x="765" y="1"/>
                    <a:pt x="748" y="1"/>
                    <a:pt x="731" y="2"/>
                  </a:cubicBezTo>
                  <a:cubicBezTo>
                    <a:pt x="315" y="28"/>
                    <a:pt x="0" y="390"/>
                    <a:pt x="26" y="806"/>
                  </a:cubicBezTo>
                  <a:lnTo>
                    <a:pt x="165" y="2882"/>
                  </a:lnTo>
                  <a:cubicBezTo>
                    <a:pt x="189" y="3280"/>
                    <a:pt x="523" y="3588"/>
                    <a:pt x="916" y="3588"/>
                  </a:cubicBezTo>
                  <a:cubicBezTo>
                    <a:pt x="933" y="3588"/>
                    <a:pt x="951" y="3588"/>
                    <a:pt x="968" y="3587"/>
                  </a:cubicBezTo>
                  <a:cubicBezTo>
                    <a:pt x="1386" y="3558"/>
                    <a:pt x="1701" y="3199"/>
                    <a:pt x="1672" y="2783"/>
                  </a:cubicBezTo>
                  <a:lnTo>
                    <a:pt x="1536" y="707"/>
                  </a:lnTo>
                  <a:cubicBezTo>
                    <a:pt x="1509" y="306"/>
                    <a:pt x="1178" y="1"/>
                    <a:pt x="783" y="1"/>
                  </a:cubicBezTo>
                  <a:close/>
                </a:path>
              </a:pathLst>
            </a:custGeom>
            <a:solidFill>
              <a:srgbClr val="FFB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9"/>
            <p:cNvSpPr/>
            <p:nvPr/>
          </p:nvSpPr>
          <p:spPr>
            <a:xfrm>
              <a:off x="-3265300" y="1515925"/>
              <a:ext cx="40175" cy="46925"/>
            </a:xfrm>
            <a:custGeom>
              <a:avLst/>
              <a:gdLst/>
              <a:ahLst/>
              <a:cxnLst/>
              <a:rect l="l" t="t" r="r" b="b"/>
              <a:pathLst>
                <a:path w="1607" h="1877" extrusionOk="0">
                  <a:moveTo>
                    <a:pt x="1508" y="0"/>
                  </a:moveTo>
                  <a:lnTo>
                    <a:pt x="0" y="101"/>
                  </a:lnTo>
                  <a:lnTo>
                    <a:pt x="71" y="1170"/>
                  </a:lnTo>
                  <a:cubicBezTo>
                    <a:pt x="95" y="1568"/>
                    <a:pt x="429" y="1876"/>
                    <a:pt x="822" y="1876"/>
                  </a:cubicBezTo>
                  <a:cubicBezTo>
                    <a:pt x="839" y="1876"/>
                    <a:pt x="857" y="1876"/>
                    <a:pt x="874" y="1875"/>
                  </a:cubicBezTo>
                  <a:cubicBezTo>
                    <a:pt x="1292" y="1846"/>
                    <a:pt x="1607" y="1487"/>
                    <a:pt x="1578" y="1071"/>
                  </a:cubicBezTo>
                  <a:lnTo>
                    <a:pt x="15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9"/>
            <p:cNvSpPr/>
            <p:nvPr/>
          </p:nvSpPr>
          <p:spPr>
            <a:xfrm>
              <a:off x="-3633200" y="1313700"/>
              <a:ext cx="42725" cy="90025"/>
            </a:xfrm>
            <a:custGeom>
              <a:avLst/>
              <a:gdLst/>
              <a:ahLst/>
              <a:cxnLst/>
              <a:rect l="l" t="t" r="r" b="b"/>
              <a:pathLst>
                <a:path w="1709" h="3601" extrusionOk="0">
                  <a:moveTo>
                    <a:pt x="789" y="1"/>
                  </a:moveTo>
                  <a:cubicBezTo>
                    <a:pt x="772" y="1"/>
                    <a:pt x="755" y="1"/>
                    <a:pt x="738" y="2"/>
                  </a:cubicBezTo>
                  <a:cubicBezTo>
                    <a:pt x="318" y="30"/>
                    <a:pt x="1" y="397"/>
                    <a:pt x="36" y="820"/>
                  </a:cubicBezTo>
                  <a:lnTo>
                    <a:pt x="172" y="2894"/>
                  </a:lnTo>
                  <a:cubicBezTo>
                    <a:pt x="199" y="3294"/>
                    <a:pt x="530" y="3600"/>
                    <a:pt x="926" y="3600"/>
                  </a:cubicBezTo>
                  <a:cubicBezTo>
                    <a:pt x="943" y="3600"/>
                    <a:pt x="960" y="3599"/>
                    <a:pt x="978" y="3598"/>
                  </a:cubicBezTo>
                  <a:cubicBezTo>
                    <a:pt x="1393" y="3572"/>
                    <a:pt x="1708" y="3211"/>
                    <a:pt x="1682" y="2795"/>
                  </a:cubicBezTo>
                  <a:lnTo>
                    <a:pt x="1544" y="719"/>
                  </a:lnTo>
                  <a:cubicBezTo>
                    <a:pt x="1524" y="315"/>
                    <a:pt x="1190" y="1"/>
                    <a:pt x="7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9"/>
            <p:cNvSpPr/>
            <p:nvPr/>
          </p:nvSpPr>
          <p:spPr>
            <a:xfrm>
              <a:off x="-3630675" y="1356850"/>
              <a:ext cx="40200" cy="46875"/>
            </a:xfrm>
            <a:custGeom>
              <a:avLst/>
              <a:gdLst/>
              <a:ahLst/>
              <a:cxnLst/>
              <a:rect l="l" t="t" r="r" b="b"/>
              <a:pathLst>
                <a:path w="1608" h="1875" extrusionOk="0">
                  <a:moveTo>
                    <a:pt x="1511" y="0"/>
                  </a:moveTo>
                  <a:lnTo>
                    <a:pt x="1" y="99"/>
                  </a:lnTo>
                  <a:lnTo>
                    <a:pt x="71" y="1168"/>
                  </a:lnTo>
                  <a:cubicBezTo>
                    <a:pt x="98" y="1568"/>
                    <a:pt x="429" y="1874"/>
                    <a:pt x="825" y="1874"/>
                  </a:cubicBezTo>
                  <a:cubicBezTo>
                    <a:pt x="842" y="1874"/>
                    <a:pt x="859" y="1873"/>
                    <a:pt x="877" y="1872"/>
                  </a:cubicBezTo>
                  <a:cubicBezTo>
                    <a:pt x="1292" y="1846"/>
                    <a:pt x="1607" y="1485"/>
                    <a:pt x="1581" y="1069"/>
                  </a:cubicBezTo>
                  <a:lnTo>
                    <a:pt x="15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9"/>
            <p:cNvSpPr/>
            <p:nvPr/>
          </p:nvSpPr>
          <p:spPr>
            <a:xfrm>
              <a:off x="-3561625" y="1376525"/>
              <a:ext cx="42550" cy="89725"/>
            </a:xfrm>
            <a:custGeom>
              <a:avLst/>
              <a:gdLst/>
              <a:ahLst/>
              <a:cxnLst/>
              <a:rect l="l" t="t" r="r" b="b"/>
              <a:pathLst>
                <a:path w="1702" h="3589" extrusionOk="0">
                  <a:moveTo>
                    <a:pt x="785" y="1"/>
                  </a:moveTo>
                  <a:cubicBezTo>
                    <a:pt x="768" y="1"/>
                    <a:pt x="751" y="1"/>
                    <a:pt x="734" y="2"/>
                  </a:cubicBezTo>
                  <a:cubicBezTo>
                    <a:pt x="316" y="31"/>
                    <a:pt x="1" y="390"/>
                    <a:pt x="29" y="808"/>
                  </a:cubicBezTo>
                  <a:lnTo>
                    <a:pt x="165" y="2882"/>
                  </a:lnTo>
                  <a:cubicBezTo>
                    <a:pt x="192" y="3283"/>
                    <a:pt x="523" y="3589"/>
                    <a:pt x="919" y="3589"/>
                  </a:cubicBezTo>
                  <a:cubicBezTo>
                    <a:pt x="936" y="3589"/>
                    <a:pt x="953" y="3588"/>
                    <a:pt x="971" y="3587"/>
                  </a:cubicBezTo>
                  <a:cubicBezTo>
                    <a:pt x="1387" y="3561"/>
                    <a:pt x="1701" y="3199"/>
                    <a:pt x="1676" y="2783"/>
                  </a:cubicBezTo>
                  <a:lnTo>
                    <a:pt x="1537" y="707"/>
                  </a:lnTo>
                  <a:cubicBezTo>
                    <a:pt x="1512" y="309"/>
                    <a:pt x="1179" y="1"/>
                    <a:pt x="7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9"/>
            <p:cNvSpPr/>
            <p:nvPr/>
          </p:nvSpPr>
          <p:spPr>
            <a:xfrm>
              <a:off x="-3559275" y="1419375"/>
              <a:ext cx="40200" cy="46875"/>
            </a:xfrm>
            <a:custGeom>
              <a:avLst/>
              <a:gdLst/>
              <a:ahLst/>
              <a:cxnLst/>
              <a:rect l="l" t="t" r="r" b="b"/>
              <a:pathLst>
                <a:path w="1608" h="1875" extrusionOk="0">
                  <a:moveTo>
                    <a:pt x="1511" y="1"/>
                  </a:moveTo>
                  <a:lnTo>
                    <a:pt x="1" y="99"/>
                  </a:lnTo>
                  <a:lnTo>
                    <a:pt x="71" y="1168"/>
                  </a:lnTo>
                  <a:cubicBezTo>
                    <a:pt x="98" y="1569"/>
                    <a:pt x="429" y="1875"/>
                    <a:pt x="825" y="1875"/>
                  </a:cubicBezTo>
                  <a:cubicBezTo>
                    <a:pt x="842" y="1875"/>
                    <a:pt x="859" y="1874"/>
                    <a:pt x="877" y="1873"/>
                  </a:cubicBezTo>
                  <a:cubicBezTo>
                    <a:pt x="1293" y="1847"/>
                    <a:pt x="1607" y="1485"/>
                    <a:pt x="1582" y="1069"/>
                  </a:cubicBezTo>
                  <a:lnTo>
                    <a:pt x="15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9"/>
            <p:cNvSpPr/>
            <p:nvPr/>
          </p:nvSpPr>
          <p:spPr>
            <a:xfrm>
              <a:off x="-3490200" y="1439075"/>
              <a:ext cx="42525" cy="89725"/>
            </a:xfrm>
            <a:custGeom>
              <a:avLst/>
              <a:gdLst/>
              <a:ahLst/>
              <a:cxnLst/>
              <a:rect l="l" t="t" r="r" b="b"/>
              <a:pathLst>
                <a:path w="1701" h="3589" extrusionOk="0">
                  <a:moveTo>
                    <a:pt x="784" y="0"/>
                  </a:moveTo>
                  <a:cubicBezTo>
                    <a:pt x="767" y="0"/>
                    <a:pt x="750" y="1"/>
                    <a:pt x="733" y="2"/>
                  </a:cubicBezTo>
                  <a:cubicBezTo>
                    <a:pt x="315" y="30"/>
                    <a:pt x="0" y="390"/>
                    <a:pt x="26" y="808"/>
                  </a:cubicBezTo>
                  <a:lnTo>
                    <a:pt x="164" y="2882"/>
                  </a:lnTo>
                  <a:cubicBezTo>
                    <a:pt x="189" y="3282"/>
                    <a:pt x="522" y="3588"/>
                    <a:pt x="918" y="3588"/>
                  </a:cubicBezTo>
                  <a:cubicBezTo>
                    <a:pt x="935" y="3588"/>
                    <a:pt x="953" y="3587"/>
                    <a:pt x="970" y="3586"/>
                  </a:cubicBezTo>
                  <a:cubicBezTo>
                    <a:pt x="1386" y="3560"/>
                    <a:pt x="1701" y="3199"/>
                    <a:pt x="1675" y="2783"/>
                  </a:cubicBezTo>
                  <a:lnTo>
                    <a:pt x="1536" y="707"/>
                  </a:lnTo>
                  <a:cubicBezTo>
                    <a:pt x="1509" y="308"/>
                    <a:pt x="1178"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9"/>
            <p:cNvSpPr/>
            <p:nvPr/>
          </p:nvSpPr>
          <p:spPr>
            <a:xfrm>
              <a:off x="-3487875" y="1481925"/>
              <a:ext cx="40200" cy="46875"/>
            </a:xfrm>
            <a:custGeom>
              <a:avLst/>
              <a:gdLst/>
              <a:ahLst/>
              <a:cxnLst/>
              <a:rect l="l" t="t" r="r" b="b"/>
              <a:pathLst>
                <a:path w="1608" h="1875" extrusionOk="0">
                  <a:moveTo>
                    <a:pt x="1509" y="0"/>
                  </a:moveTo>
                  <a:lnTo>
                    <a:pt x="1" y="99"/>
                  </a:lnTo>
                  <a:lnTo>
                    <a:pt x="71" y="1168"/>
                  </a:lnTo>
                  <a:cubicBezTo>
                    <a:pt x="96" y="1568"/>
                    <a:pt x="429" y="1874"/>
                    <a:pt x="825" y="1874"/>
                  </a:cubicBezTo>
                  <a:cubicBezTo>
                    <a:pt x="842" y="1874"/>
                    <a:pt x="860" y="1873"/>
                    <a:pt x="877" y="1872"/>
                  </a:cubicBezTo>
                  <a:cubicBezTo>
                    <a:pt x="1293" y="1846"/>
                    <a:pt x="1608" y="1485"/>
                    <a:pt x="1582" y="1069"/>
                  </a:cubicBezTo>
                  <a:lnTo>
                    <a:pt x="15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9"/>
            <p:cNvSpPr/>
            <p:nvPr/>
          </p:nvSpPr>
          <p:spPr>
            <a:xfrm>
              <a:off x="-3418975" y="1501325"/>
              <a:ext cx="42700" cy="90000"/>
            </a:xfrm>
            <a:custGeom>
              <a:avLst/>
              <a:gdLst/>
              <a:ahLst/>
              <a:cxnLst/>
              <a:rect l="l" t="t" r="r" b="b"/>
              <a:pathLst>
                <a:path w="1708" h="3600" extrusionOk="0">
                  <a:moveTo>
                    <a:pt x="789" y="0"/>
                  </a:moveTo>
                  <a:cubicBezTo>
                    <a:pt x="772" y="0"/>
                    <a:pt x="755" y="1"/>
                    <a:pt x="738" y="2"/>
                  </a:cubicBezTo>
                  <a:cubicBezTo>
                    <a:pt x="317" y="28"/>
                    <a:pt x="0" y="396"/>
                    <a:pt x="35" y="819"/>
                  </a:cubicBezTo>
                  <a:lnTo>
                    <a:pt x="172" y="2893"/>
                  </a:lnTo>
                  <a:cubicBezTo>
                    <a:pt x="196" y="3294"/>
                    <a:pt x="530" y="3600"/>
                    <a:pt x="925" y="3600"/>
                  </a:cubicBezTo>
                  <a:cubicBezTo>
                    <a:pt x="943" y="3600"/>
                    <a:pt x="960" y="3599"/>
                    <a:pt x="977" y="3598"/>
                  </a:cubicBezTo>
                  <a:cubicBezTo>
                    <a:pt x="1393" y="3572"/>
                    <a:pt x="1708" y="3210"/>
                    <a:pt x="1682" y="2794"/>
                  </a:cubicBezTo>
                  <a:lnTo>
                    <a:pt x="1543" y="718"/>
                  </a:lnTo>
                  <a:cubicBezTo>
                    <a:pt x="1523" y="313"/>
                    <a:pt x="1189" y="0"/>
                    <a:pt x="7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9"/>
            <p:cNvSpPr/>
            <p:nvPr/>
          </p:nvSpPr>
          <p:spPr>
            <a:xfrm>
              <a:off x="-3416450" y="1544450"/>
              <a:ext cx="40175" cy="46875"/>
            </a:xfrm>
            <a:custGeom>
              <a:avLst/>
              <a:gdLst/>
              <a:ahLst/>
              <a:cxnLst/>
              <a:rect l="l" t="t" r="r" b="b"/>
              <a:pathLst>
                <a:path w="1607" h="1875" extrusionOk="0">
                  <a:moveTo>
                    <a:pt x="1508" y="1"/>
                  </a:moveTo>
                  <a:lnTo>
                    <a:pt x="0" y="99"/>
                  </a:lnTo>
                  <a:lnTo>
                    <a:pt x="71" y="1168"/>
                  </a:lnTo>
                  <a:cubicBezTo>
                    <a:pt x="95" y="1569"/>
                    <a:pt x="429" y="1875"/>
                    <a:pt x="824" y="1875"/>
                  </a:cubicBezTo>
                  <a:cubicBezTo>
                    <a:pt x="842" y="1875"/>
                    <a:pt x="859" y="1874"/>
                    <a:pt x="876" y="1873"/>
                  </a:cubicBezTo>
                  <a:cubicBezTo>
                    <a:pt x="1292" y="1847"/>
                    <a:pt x="1607" y="1485"/>
                    <a:pt x="1581" y="1069"/>
                  </a:cubicBezTo>
                  <a:lnTo>
                    <a:pt x="15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9"/>
            <p:cNvSpPr/>
            <p:nvPr/>
          </p:nvSpPr>
          <p:spPr>
            <a:xfrm>
              <a:off x="-3347400" y="1564150"/>
              <a:ext cx="42525" cy="89725"/>
            </a:xfrm>
            <a:custGeom>
              <a:avLst/>
              <a:gdLst/>
              <a:ahLst/>
              <a:cxnLst/>
              <a:rect l="l" t="t" r="r" b="b"/>
              <a:pathLst>
                <a:path w="1701" h="3589" extrusionOk="0">
                  <a:moveTo>
                    <a:pt x="783" y="0"/>
                  </a:moveTo>
                  <a:cubicBezTo>
                    <a:pt x="765" y="0"/>
                    <a:pt x="748" y="1"/>
                    <a:pt x="731" y="2"/>
                  </a:cubicBezTo>
                  <a:cubicBezTo>
                    <a:pt x="315" y="30"/>
                    <a:pt x="0" y="390"/>
                    <a:pt x="26" y="808"/>
                  </a:cubicBezTo>
                  <a:lnTo>
                    <a:pt x="165" y="2882"/>
                  </a:lnTo>
                  <a:cubicBezTo>
                    <a:pt x="190" y="3282"/>
                    <a:pt x="523" y="3588"/>
                    <a:pt x="916" y="3588"/>
                  </a:cubicBezTo>
                  <a:cubicBezTo>
                    <a:pt x="934" y="3588"/>
                    <a:pt x="951" y="3587"/>
                    <a:pt x="968" y="3586"/>
                  </a:cubicBezTo>
                  <a:cubicBezTo>
                    <a:pt x="1386" y="3560"/>
                    <a:pt x="1701" y="3199"/>
                    <a:pt x="1673" y="2783"/>
                  </a:cubicBezTo>
                  <a:lnTo>
                    <a:pt x="1537" y="707"/>
                  </a:lnTo>
                  <a:cubicBezTo>
                    <a:pt x="1510" y="308"/>
                    <a:pt x="1178" y="0"/>
                    <a:pt x="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9"/>
            <p:cNvSpPr/>
            <p:nvPr/>
          </p:nvSpPr>
          <p:spPr>
            <a:xfrm>
              <a:off x="-3345050" y="1607000"/>
              <a:ext cx="40175" cy="46875"/>
            </a:xfrm>
            <a:custGeom>
              <a:avLst/>
              <a:gdLst/>
              <a:ahLst/>
              <a:cxnLst/>
              <a:rect l="l" t="t" r="r" b="b"/>
              <a:pathLst>
                <a:path w="1607" h="1875" extrusionOk="0">
                  <a:moveTo>
                    <a:pt x="1508" y="0"/>
                  </a:moveTo>
                  <a:lnTo>
                    <a:pt x="0" y="99"/>
                  </a:lnTo>
                  <a:lnTo>
                    <a:pt x="71" y="1168"/>
                  </a:lnTo>
                  <a:cubicBezTo>
                    <a:pt x="96" y="1568"/>
                    <a:pt x="429" y="1874"/>
                    <a:pt x="822" y="1874"/>
                  </a:cubicBezTo>
                  <a:cubicBezTo>
                    <a:pt x="840" y="1874"/>
                    <a:pt x="857" y="1873"/>
                    <a:pt x="874" y="1872"/>
                  </a:cubicBezTo>
                  <a:cubicBezTo>
                    <a:pt x="1292" y="1846"/>
                    <a:pt x="1607" y="1485"/>
                    <a:pt x="1579" y="1069"/>
                  </a:cubicBezTo>
                  <a:lnTo>
                    <a:pt x="15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4" name="Google Shape;1184;p39"/>
          <p:cNvGrpSpPr/>
          <p:nvPr/>
        </p:nvGrpSpPr>
        <p:grpSpPr>
          <a:xfrm>
            <a:off x="5996218" y="1425168"/>
            <a:ext cx="695779" cy="713770"/>
            <a:chOff x="201400" y="3973288"/>
            <a:chExt cx="572375" cy="587175"/>
          </a:xfrm>
        </p:grpSpPr>
        <p:sp>
          <p:nvSpPr>
            <p:cNvPr id="1185" name="Google Shape;1185;p39"/>
            <p:cNvSpPr/>
            <p:nvPr/>
          </p:nvSpPr>
          <p:spPr>
            <a:xfrm>
              <a:off x="361850" y="3973288"/>
              <a:ext cx="27150" cy="22075"/>
            </a:xfrm>
            <a:custGeom>
              <a:avLst/>
              <a:gdLst/>
              <a:ahLst/>
              <a:cxnLst/>
              <a:rect l="l" t="t" r="r" b="b"/>
              <a:pathLst>
                <a:path w="1086" h="883" extrusionOk="0">
                  <a:moveTo>
                    <a:pt x="761" y="1"/>
                  </a:moveTo>
                  <a:lnTo>
                    <a:pt x="0" y="550"/>
                  </a:lnTo>
                  <a:lnTo>
                    <a:pt x="1086" y="883"/>
                  </a:lnTo>
                  <a:lnTo>
                    <a:pt x="7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9"/>
            <p:cNvSpPr/>
            <p:nvPr/>
          </p:nvSpPr>
          <p:spPr>
            <a:xfrm>
              <a:off x="389350" y="3981738"/>
              <a:ext cx="27150" cy="22075"/>
            </a:xfrm>
            <a:custGeom>
              <a:avLst/>
              <a:gdLst/>
              <a:ahLst/>
              <a:cxnLst/>
              <a:rect l="l" t="t" r="r" b="b"/>
              <a:pathLst>
                <a:path w="1086" h="883" extrusionOk="0">
                  <a:moveTo>
                    <a:pt x="764" y="0"/>
                  </a:moveTo>
                  <a:lnTo>
                    <a:pt x="1" y="549"/>
                  </a:lnTo>
                  <a:lnTo>
                    <a:pt x="1086" y="882"/>
                  </a:lnTo>
                  <a:lnTo>
                    <a:pt x="7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9"/>
            <p:cNvSpPr/>
            <p:nvPr/>
          </p:nvSpPr>
          <p:spPr>
            <a:xfrm>
              <a:off x="664625" y="4066138"/>
              <a:ext cx="27175" cy="22025"/>
            </a:xfrm>
            <a:custGeom>
              <a:avLst/>
              <a:gdLst/>
              <a:ahLst/>
              <a:cxnLst/>
              <a:rect l="l" t="t" r="r" b="b"/>
              <a:pathLst>
                <a:path w="1087" h="881" extrusionOk="0">
                  <a:moveTo>
                    <a:pt x="762" y="1"/>
                  </a:moveTo>
                  <a:lnTo>
                    <a:pt x="1" y="548"/>
                  </a:lnTo>
                  <a:lnTo>
                    <a:pt x="1086" y="880"/>
                  </a:lnTo>
                  <a:lnTo>
                    <a:pt x="773" y="29"/>
                  </a:lnTo>
                  <a:lnTo>
                    <a:pt x="7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9"/>
            <p:cNvSpPr/>
            <p:nvPr/>
          </p:nvSpPr>
          <p:spPr>
            <a:xfrm>
              <a:off x="609575" y="4049288"/>
              <a:ext cx="27150" cy="22000"/>
            </a:xfrm>
            <a:custGeom>
              <a:avLst/>
              <a:gdLst/>
              <a:ahLst/>
              <a:cxnLst/>
              <a:rect l="l" t="t" r="r" b="b"/>
              <a:pathLst>
                <a:path w="1086" h="880" extrusionOk="0">
                  <a:moveTo>
                    <a:pt x="761" y="0"/>
                  </a:moveTo>
                  <a:lnTo>
                    <a:pt x="0" y="547"/>
                  </a:lnTo>
                  <a:lnTo>
                    <a:pt x="1085" y="880"/>
                  </a:lnTo>
                  <a:lnTo>
                    <a:pt x="7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9"/>
            <p:cNvSpPr/>
            <p:nvPr/>
          </p:nvSpPr>
          <p:spPr>
            <a:xfrm>
              <a:off x="582000" y="4040788"/>
              <a:ext cx="27150" cy="22075"/>
            </a:xfrm>
            <a:custGeom>
              <a:avLst/>
              <a:gdLst/>
              <a:ahLst/>
              <a:cxnLst/>
              <a:rect l="l" t="t" r="r" b="b"/>
              <a:pathLst>
                <a:path w="1086" h="883" extrusionOk="0">
                  <a:moveTo>
                    <a:pt x="764" y="1"/>
                  </a:moveTo>
                  <a:lnTo>
                    <a:pt x="1" y="550"/>
                  </a:lnTo>
                  <a:lnTo>
                    <a:pt x="1086" y="883"/>
                  </a:lnTo>
                  <a:lnTo>
                    <a:pt x="7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9"/>
            <p:cNvSpPr/>
            <p:nvPr/>
          </p:nvSpPr>
          <p:spPr>
            <a:xfrm>
              <a:off x="692150" y="4074563"/>
              <a:ext cx="27150" cy="22025"/>
            </a:xfrm>
            <a:custGeom>
              <a:avLst/>
              <a:gdLst/>
              <a:ahLst/>
              <a:cxnLst/>
              <a:rect l="l" t="t" r="r" b="b"/>
              <a:pathLst>
                <a:path w="1086" h="881" extrusionOk="0">
                  <a:moveTo>
                    <a:pt x="763" y="1"/>
                  </a:moveTo>
                  <a:lnTo>
                    <a:pt x="0" y="548"/>
                  </a:lnTo>
                  <a:lnTo>
                    <a:pt x="1085" y="881"/>
                  </a:lnTo>
                  <a:lnTo>
                    <a:pt x="1077" y="857"/>
                  </a:lnTo>
                  <a:lnTo>
                    <a:pt x="7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9"/>
            <p:cNvSpPr/>
            <p:nvPr/>
          </p:nvSpPr>
          <p:spPr>
            <a:xfrm>
              <a:off x="718525" y="4082688"/>
              <a:ext cx="27150" cy="22000"/>
            </a:xfrm>
            <a:custGeom>
              <a:avLst/>
              <a:gdLst/>
              <a:ahLst/>
              <a:cxnLst/>
              <a:rect l="l" t="t" r="r" b="b"/>
              <a:pathLst>
                <a:path w="1086" h="880" extrusionOk="0">
                  <a:moveTo>
                    <a:pt x="761" y="0"/>
                  </a:moveTo>
                  <a:lnTo>
                    <a:pt x="22" y="532"/>
                  </a:lnTo>
                  <a:lnTo>
                    <a:pt x="0" y="547"/>
                  </a:lnTo>
                  <a:lnTo>
                    <a:pt x="1085" y="880"/>
                  </a:lnTo>
                  <a:lnTo>
                    <a:pt x="7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9"/>
            <p:cNvSpPr/>
            <p:nvPr/>
          </p:nvSpPr>
          <p:spPr>
            <a:xfrm>
              <a:off x="746025" y="4091113"/>
              <a:ext cx="27200" cy="22025"/>
            </a:xfrm>
            <a:custGeom>
              <a:avLst/>
              <a:gdLst/>
              <a:ahLst/>
              <a:cxnLst/>
              <a:rect l="l" t="t" r="r" b="b"/>
              <a:pathLst>
                <a:path w="1088" h="881" extrusionOk="0">
                  <a:moveTo>
                    <a:pt x="763" y="0"/>
                  </a:moveTo>
                  <a:lnTo>
                    <a:pt x="0" y="547"/>
                  </a:lnTo>
                  <a:lnTo>
                    <a:pt x="1088" y="880"/>
                  </a:lnTo>
                  <a:lnTo>
                    <a:pt x="1088" y="880"/>
                  </a:lnTo>
                  <a:lnTo>
                    <a:pt x="7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9"/>
            <p:cNvSpPr/>
            <p:nvPr/>
          </p:nvSpPr>
          <p:spPr>
            <a:xfrm>
              <a:off x="637075" y="4057713"/>
              <a:ext cx="27150" cy="22025"/>
            </a:xfrm>
            <a:custGeom>
              <a:avLst/>
              <a:gdLst/>
              <a:ahLst/>
              <a:cxnLst/>
              <a:rect l="l" t="t" r="r" b="b"/>
              <a:pathLst>
                <a:path w="1086" h="881" extrusionOk="0">
                  <a:moveTo>
                    <a:pt x="761" y="0"/>
                  </a:moveTo>
                  <a:lnTo>
                    <a:pt x="1" y="547"/>
                  </a:lnTo>
                  <a:lnTo>
                    <a:pt x="1086" y="880"/>
                  </a:lnTo>
                  <a:lnTo>
                    <a:pt x="7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9"/>
            <p:cNvSpPr/>
            <p:nvPr/>
          </p:nvSpPr>
          <p:spPr>
            <a:xfrm>
              <a:off x="444425" y="3998588"/>
              <a:ext cx="27100" cy="22075"/>
            </a:xfrm>
            <a:custGeom>
              <a:avLst/>
              <a:gdLst/>
              <a:ahLst/>
              <a:cxnLst/>
              <a:rect l="l" t="t" r="r" b="b"/>
              <a:pathLst>
                <a:path w="1084" h="883" extrusionOk="0">
                  <a:moveTo>
                    <a:pt x="761" y="1"/>
                  </a:moveTo>
                  <a:lnTo>
                    <a:pt x="0" y="550"/>
                  </a:lnTo>
                  <a:lnTo>
                    <a:pt x="1083" y="883"/>
                  </a:lnTo>
                  <a:lnTo>
                    <a:pt x="7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9"/>
            <p:cNvSpPr/>
            <p:nvPr/>
          </p:nvSpPr>
          <p:spPr>
            <a:xfrm>
              <a:off x="416850" y="3990163"/>
              <a:ext cx="27175" cy="22075"/>
            </a:xfrm>
            <a:custGeom>
              <a:avLst/>
              <a:gdLst/>
              <a:ahLst/>
              <a:cxnLst/>
              <a:rect l="l" t="t" r="r" b="b"/>
              <a:pathLst>
                <a:path w="1087" h="883" extrusionOk="0">
                  <a:moveTo>
                    <a:pt x="764" y="0"/>
                  </a:moveTo>
                  <a:lnTo>
                    <a:pt x="1" y="549"/>
                  </a:lnTo>
                  <a:lnTo>
                    <a:pt x="1086" y="882"/>
                  </a:lnTo>
                  <a:lnTo>
                    <a:pt x="1086" y="882"/>
                  </a:lnTo>
                  <a:lnTo>
                    <a:pt x="7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9"/>
            <p:cNvSpPr/>
            <p:nvPr/>
          </p:nvSpPr>
          <p:spPr>
            <a:xfrm>
              <a:off x="554500" y="4032363"/>
              <a:ext cx="27150" cy="22075"/>
            </a:xfrm>
            <a:custGeom>
              <a:avLst/>
              <a:gdLst/>
              <a:ahLst/>
              <a:cxnLst/>
              <a:rect l="l" t="t" r="r" b="b"/>
              <a:pathLst>
                <a:path w="1086" h="883" extrusionOk="0">
                  <a:moveTo>
                    <a:pt x="761" y="1"/>
                  </a:moveTo>
                  <a:lnTo>
                    <a:pt x="1" y="550"/>
                  </a:lnTo>
                  <a:lnTo>
                    <a:pt x="1086" y="883"/>
                  </a:lnTo>
                  <a:lnTo>
                    <a:pt x="7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9"/>
            <p:cNvSpPr/>
            <p:nvPr/>
          </p:nvSpPr>
          <p:spPr>
            <a:xfrm>
              <a:off x="471925" y="4007063"/>
              <a:ext cx="27150" cy="22025"/>
            </a:xfrm>
            <a:custGeom>
              <a:avLst/>
              <a:gdLst/>
              <a:ahLst/>
              <a:cxnLst/>
              <a:rect l="l" t="t" r="r" b="b"/>
              <a:pathLst>
                <a:path w="1086" h="881" extrusionOk="0">
                  <a:moveTo>
                    <a:pt x="762" y="1"/>
                  </a:moveTo>
                  <a:lnTo>
                    <a:pt x="1" y="548"/>
                  </a:lnTo>
                  <a:lnTo>
                    <a:pt x="1086" y="881"/>
                  </a:lnTo>
                  <a:lnTo>
                    <a:pt x="7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9"/>
            <p:cNvSpPr/>
            <p:nvPr/>
          </p:nvSpPr>
          <p:spPr>
            <a:xfrm>
              <a:off x="499425" y="4015513"/>
              <a:ext cx="27175" cy="22000"/>
            </a:xfrm>
            <a:custGeom>
              <a:avLst/>
              <a:gdLst/>
              <a:ahLst/>
              <a:cxnLst/>
              <a:rect l="l" t="t" r="r" b="b"/>
              <a:pathLst>
                <a:path w="1087" h="880" extrusionOk="0">
                  <a:moveTo>
                    <a:pt x="762" y="0"/>
                  </a:moveTo>
                  <a:lnTo>
                    <a:pt x="1" y="547"/>
                  </a:lnTo>
                  <a:lnTo>
                    <a:pt x="1086" y="880"/>
                  </a:lnTo>
                  <a:lnTo>
                    <a:pt x="7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9"/>
            <p:cNvSpPr/>
            <p:nvPr/>
          </p:nvSpPr>
          <p:spPr>
            <a:xfrm>
              <a:off x="526950" y="4023938"/>
              <a:ext cx="27150" cy="22025"/>
            </a:xfrm>
            <a:custGeom>
              <a:avLst/>
              <a:gdLst/>
              <a:ahLst/>
              <a:cxnLst/>
              <a:rect l="l" t="t" r="r" b="b"/>
              <a:pathLst>
                <a:path w="1086" h="881" extrusionOk="0">
                  <a:moveTo>
                    <a:pt x="763" y="0"/>
                  </a:moveTo>
                  <a:lnTo>
                    <a:pt x="0" y="547"/>
                  </a:lnTo>
                  <a:lnTo>
                    <a:pt x="1085" y="880"/>
                  </a:lnTo>
                  <a:lnTo>
                    <a:pt x="7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9"/>
            <p:cNvSpPr/>
            <p:nvPr/>
          </p:nvSpPr>
          <p:spPr>
            <a:xfrm>
              <a:off x="613125" y="4538413"/>
              <a:ext cx="27100" cy="22050"/>
            </a:xfrm>
            <a:custGeom>
              <a:avLst/>
              <a:gdLst/>
              <a:ahLst/>
              <a:cxnLst/>
              <a:rect l="l" t="t" r="r" b="b"/>
              <a:pathLst>
                <a:path w="1084" h="882" extrusionOk="0">
                  <a:moveTo>
                    <a:pt x="1" y="0"/>
                  </a:moveTo>
                  <a:lnTo>
                    <a:pt x="323" y="882"/>
                  </a:lnTo>
                  <a:lnTo>
                    <a:pt x="1084" y="333"/>
                  </a:lnTo>
                  <a:lnTo>
                    <a:pt x="1" y="0"/>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9"/>
            <p:cNvSpPr/>
            <p:nvPr/>
          </p:nvSpPr>
          <p:spPr>
            <a:xfrm>
              <a:off x="585575" y="4529963"/>
              <a:ext cx="27150" cy="22075"/>
            </a:xfrm>
            <a:custGeom>
              <a:avLst/>
              <a:gdLst/>
              <a:ahLst/>
              <a:cxnLst/>
              <a:rect l="l" t="t" r="r" b="b"/>
              <a:pathLst>
                <a:path w="1086" h="883" extrusionOk="0">
                  <a:moveTo>
                    <a:pt x="1" y="1"/>
                  </a:moveTo>
                  <a:lnTo>
                    <a:pt x="325" y="883"/>
                  </a:lnTo>
                  <a:lnTo>
                    <a:pt x="1086" y="334"/>
                  </a:lnTo>
                  <a:lnTo>
                    <a:pt x="1"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9"/>
            <p:cNvSpPr/>
            <p:nvPr/>
          </p:nvSpPr>
          <p:spPr>
            <a:xfrm>
              <a:off x="558075" y="4521538"/>
              <a:ext cx="27150" cy="22075"/>
            </a:xfrm>
            <a:custGeom>
              <a:avLst/>
              <a:gdLst/>
              <a:ahLst/>
              <a:cxnLst/>
              <a:rect l="l" t="t" r="r" b="b"/>
              <a:pathLst>
                <a:path w="1086" h="883" extrusionOk="0">
                  <a:moveTo>
                    <a:pt x="0" y="1"/>
                  </a:moveTo>
                  <a:lnTo>
                    <a:pt x="324" y="883"/>
                  </a:lnTo>
                  <a:lnTo>
                    <a:pt x="1085" y="333"/>
                  </a:lnTo>
                  <a:lnTo>
                    <a:pt x="0"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9"/>
            <p:cNvSpPr/>
            <p:nvPr/>
          </p:nvSpPr>
          <p:spPr>
            <a:xfrm>
              <a:off x="337900" y="4454038"/>
              <a:ext cx="27150" cy="22075"/>
            </a:xfrm>
            <a:custGeom>
              <a:avLst/>
              <a:gdLst/>
              <a:ahLst/>
              <a:cxnLst/>
              <a:rect l="l" t="t" r="r" b="b"/>
              <a:pathLst>
                <a:path w="1086" h="883" extrusionOk="0">
                  <a:moveTo>
                    <a:pt x="1" y="1"/>
                  </a:moveTo>
                  <a:lnTo>
                    <a:pt x="323" y="883"/>
                  </a:lnTo>
                  <a:lnTo>
                    <a:pt x="1086" y="334"/>
                  </a:lnTo>
                  <a:lnTo>
                    <a:pt x="1"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9"/>
            <p:cNvSpPr/>
            <p:nvPr/>
          </p:nvSpPr>
          <p:spPr>
            <a:xfrm>
              <a:off x="365425" y="4462463"/>
              <a:ext cx="27150" cy="22075"/>
            </a:xfrm>
            <a:custGeom>
              <a:avLst/>
              <a:gdLst/>
              <a:ahLst/>
              <a:cxnLst/>
              <a:rect l="l" t="t" r="r" b="b"/>
              <a:pathLst>
                <a:path w="1086" h="883" extrusionOk="0">
                  <a:moveTo>
                    <a:pt x="0" y="1"/>
                  </a:moveTo>
                  <a:lnTo>
                    <a:pt x="324" y="883"/>
                  </a:lnTo>
                  <a:lnTo>
                    <a:pt x="1085" y="334"/>
                  </a:lnTo>
                  <a:lnTo>
                    <a:pt x="0"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9"/>
            <p:cNvSpPr/>
            <p:nvPr/>
          </p:nvSpPr>
          <p:spPr>
            <a:xfrm>
              <a:off x="310350" y="4445613"/>
              <a:ext cx="27150" cy="22025"/>
            </a:xfrm>
            <a:custGeom>
              <a:avLst/>
              <a:gdLst/>
              <a:ahLst/>
              <a:cxnLst/>
              <a:rect l="l" t="t" r="r" b="b"/>
              <a:pathLst>
                <a:path w="1086" h="881" extrusionOk="0">
                  <a:moveTo>
                    <a:pt x="0" y="1"/>
                  </a:moveTo>
                  <a:lnTo>
                    <a:pt x="325" y="880"/>
                  </a:lnTo>
                  <a:lnTo>
                    <a:pt x="1085" y="333"/>
                  </a:lnTo>
                  <a:lnTo>
                    <a:pt x="0"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9"/>
            <p:cNvSpPr/>
            <p:nvPr/>
          </p:nvSpPr>
          <p:spPr>
            <a:xfrm>
              <a:off x="503050" y="4504688"/>
              <a:ext cx="27150" cy="22075"/>
            </a:xfrm>
            <a:custGeom>
              <a:avLst/>
              <a:gdLst/>
              <a:ahLst/>
              <a:cxnLst/>
              <a:rect l="l" t="t" r="r" b="b"/>
              <a:pathLst>
                <a:path w="1086" h="883" extrusionOk="0">
                  <a:moveTo>
                    <a:pt x="1" y="0"/>
                  </a:moveTo>
                  <a:lnTo>
                    <a:pt x="323" y="882"/>
                  </a:lnTo>
                  <a:lnTo>
                    <a:pt x="1086" y="333"/>
                  </a:lnTo>
                  <a:lnTo>
                    <a:pt x="1" y="0"/>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9"/>
            <p:cNvSpPr/>
            <p:nvPr/>
          </p:nvSpPr>
          <p:spPr>
            <a:xfrm>
              <a:off x="530550" y="4513113"/>
              <a:ext cx="27175" cy="22075"/>
            </a:xfrm>
            <a:custGeom>
              <a:avLst/>
              <a:gdLst/>
              <a:ahLst/>
              <a:cxnLst/>
              <a:rect l="l" t="t" r="r" b="b"/>
              <a:pathLst>
                <a:path w="1087" h="883" extrusionOk="0">
                  <a:moveTo>
                    <a:pt x="1" y="0"/>
                  </a:moveTo>
                  <a:lnTo>
                    <a:pt x="325" y="882"/>
                  </a:lnTo>
                  <a:lnTo>
                    <a:pt x="1086" y="333"/>
                  </a:lnTo>
                  <a:lnTo>
                    <a:pt x="1" y="0"/>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9"/>
            <p:cNvSpPr/>
            <p:nvPr/>
          </p:nvSpPr>
          <p:spPr>
            <a:xfrm>
              <a:off x="392925" y="4470913"/>
              <a:ext cx="27200" cy="22075"/>
            </a:xfrm>
            <a:custGeom>
              <a:avLst/>
              <a:gdLst/>
              <a:ahLst/>
              <a:cxnLst/>
              <a:rect l="l" t="t" r="r" b="b"/>
              <a:pathLst>
                <a:path w="1088" h="883" extrusionOk="0">
                  <a:moveTo>
                    <a:pt x="0" y="0"/>
                  </a:moveTo>
                  <a:lnTo>
                    <a:pt x="325" y="882"/>
                  </a:lnTo>
                  <a:lnTo>
                    <a:pt x="1088" y="333"/>
                  </a:lnTo>
                  <a:lnTo>
                    <a:pt x="0" y="0"/>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9"/>
            <p:cNvSpPr/>
            <p:nvPr/>
          </p:nvSpPr>
          <p:spPr>
            <a:xfrm>
              <a:off x="475550" y="4496238"/>
              <a:ext cx="27150" cy="22025"/>
            </a:xfrm>
            <a:custGeom>
              <a:avLst/>
              <a:gdLst/>
              <a:ahLst/>
              <a:cxnLst/>
              <a:rect l="l" t="t" r="r" b="b"/>
              <a:pathLst>
                <a:path w="1086" h="881" extrusionOk="0">
                  <a:moveTo>
                    <a:pt x="0" y="1"/>
                  </a:moveTo>
                  <a:lnTo>
                    <a:pt x="323" y="881"/>
                  </a:lnTo>
                  <a:lnTo>
                    <a:pt x="1086" y="334"/>
                  </a:lnTo>
                  <a:lnTo>
                    <a:pt x="0"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9"/>
            <p:cNvSpPr/>
            <p:nvPr/>
          </p:nvSpPr>
          <p:spPr>
            <a:xfrm>
              <a:off x="448000" y="4487813"/>
              <a:ext cx="27150" cy="22025"/>
            </a:xfrm>
            <a:custGeom>
              <a:avLst/>
              <a:gdLst/>
              <a:ahLst/>
              <a:cxnLst/>
              <a:rect l="l" t="t" r="r" b="b"/>
              <a:pathLst>
                <a:path w="1086" h="881" extrusionOk="0">
                  <a:moveTo>
                    <a:pt x="0" y="1"/>
                  </a:moveTo>
                  <a:lnTo>
                    <a:pt x="324" y="881"/>
                  </a:lnTo>
                  <a:lnTo>
                    <a:pt x="1085" y="334"/>
                  </a:lnTo>
                  <a:lnTo>
                    <a:pt x="0"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9"/>
            <p:cNvSpPr/>
            <p:nvPr/>
          </p:nvSpPr>
          <p:spPr>
            <a:xfrm>
              <a:off x="420475" y="4479388"/>
              <a:ext cx="27150" cy="22025"/>
            </a:xfrm>
            <a:custGeom>
              <a:avLst/>
              <a:gdLst/>
              <a:ahLst/>
              <a:cxnLst/>
              <a:rect l="l" t="t" r="r" b="b"/>
              <a:pathLst>
                <a:path w="1086" h="881" extrusionOk="0">
                  <a:moveTo>
                    <a:pt x="1" y="1"/>
                  </a:moveTo>
                  <a:lnTo>
                    <a:pt x="325" y="880"/>
                  </a:lnTo>
                  <a:lnTo>
                    <a:pt x="1086" y="331"/>
                  </a:lnTo>
                  <a:lnTo>
                    <a:pt x="1"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9"/>
            <p:cNvSpPr/>
            <p:nvPr/>
          </p:nvSpPr>
          <p:spPr>
            <a:xfrm>
              <a:off x="201400" y="3978538"/>
              <a:ext cx="572375" cy="568375"/>
            </a:xfrm>
            <a:custGeom>
              <a:avLst/>
              <a:gdLst/>
              <a:ahLst/>
              <a:cxnLst/>
              <a:rect l="l" t="t" r="r" b="b"/>
              <a:pathLst>
                <a:path w="22895" h="22735" extrusionOk="0">
                  <a:moveTo>
                    <a:pt x="5320" y="1"/>
                  </a:moveTo>
                  <a:cubicBezTo>
                    <a:pt x="502" y="15711"/>
                    <a:pt x="4847" y="1540"/>
                    <a:pt x="158" y="16831"/>
                  </a:cubicBezTo>
                  <a:lnTo>
                    <a:pt x="1" y="17345"/>
                  </a:lnTo>
                  <a:lnTo>
                    <a:pt x="17577" y="22734"/>
                  </a:lnTo>
                  <a:lnTo>
                    <a:pt x="22894" y="5390"/>
                  </a:lnTo>
                  <a:lnTo>
                    <a:pt x="6403" y="334"/>
                  </a:lnTo>
                  <a:lnTo>
                    <a:pt x="53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9"/>
            <p:cNvSpPr/>
            <p:nvPr/>
          </p:nvSpPr>
          <p:spPr>
            <a:xfrm>
              <a:off x="247650" y="4028138"/>
              <a:ext cx="479850" cy="469225"/>
            </a:xfrm>
            <a:custGeom>
              <a:avLst/>
              <a:gdLst/>
              <a:ahLst/>
              <a:cxnLst/>
              <a:rect l="l" t="t" r="r" b="b"/>
              <a:pathLst>
                <a:path w="19194" h="18769" extrusionOk="0">
                  <a:moveTo>
                    <a:pt x="5189" y="1"/>
                  </a:moveTo>
                  <a:cubicBezTo>
                    <a:pt x="4662" y="1"/>
                    <a:pt x="4175" y="342"/>
                    <a:pt x="4013" y="872"/>
                  </a:cubicBezTo>
                  <a:lnTo>
                    <a:pt x="200" y="13304"/>
                  </a:lnTo>
                  <a:cubicBezTo>
                    <a:pt x="1" y="13954"/>
                    <a:pt x="366" y="14644"/>
                    <a:pt x="1015" y="14843"/>
                  </a:cubicBezTo>
                  <a:lnTo>
                    <a:pt x="13645" y="18714"/>
                  </a:lnTo>
                  <a:cubicBezTo>
                    <a:pt x="13765" y="18751"/>
                    <a:pt x="13887" y="18768"/>
                    <a:pt x="14006" y="18768"/>
                  </a:cubicBezTo>
                  <a:cubicBezTo>
                    <a:pt x="14533" y="18768"/>
                    <a:pt x="15020" y="18428"/>
                    <a:pt x="15184" y="17899"/>
                  </a:cubicBezTo>
                  <a:lnTo>
                    <a:pt x="16680" y="13020"/>
                  </a:lnTo>
                  <a:lnTo>
                    <a:pt x="16680" y="13020"/>
                  </a:lnTo>
                  <a:cubicBezTo>
                    <a:pt x="16679" y="13025"/>
                    <a:pt x="16678" y="13027"/>
                    <a:pt x="16678" y="13027"/>
                  </a:cubicBezTo>
                  <a:cubicBezTo>
                    <a:pt x="16677" y="13027"/>
                    <a:pt x="18223" y="7982"/>
                    <a:pt x="18995" y="5466"/>
                  </a:cubicBezTo>
                  <a:cubicBezTo>
                    <a:pt x="19194" y="4815"/>
                    <a:pt x="18829" y="4125"/>
                    <a:pt x="18178" y="3927"/>
                  </a:cubicBezTo>
                  <a:lnTo>
                    <a:pt x="5550" y="55"/>
                  </a:lnTo>
                  <a:cubicBezTo>
                    <a:pt x="5430" y="18"/>
                    <a:pt x="5308" y="1"/>
                    <a:pt x="51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9"/>
            <p:cNvSpPr/>
            <p:nvPr/>
          </p:nvSpPr>
          <p:spPr>
            <a:xfrm>
              <a:off x="328675" y="4103813"/>
              <a:ext cx="317825" cy="317875"/>
            </a:xfrm>
            <a:custGeom>
              <a:avLst/>
              <a:gdLst/>
              <a:ahLst/>
              <a:cxnLst/>
              <a:rect l="l" t="t" r="r" b="b"/>
              <a:pathLst>
                <a:path w="12713" h="12715" fill="none" extrusionOk="0">
                  <a:moveTo>
                    <a:pt x="11792" y="8024"/>
                  </a:moveTo>
                  <a:cubicBezTo>
                    <a:pt x="10871" y="11027"/>
                    <a:pt x="7691" y="12715"/>
                    <a:pt x="4689" y="11794"/>
                  </a:cubicBezTo>
                  <a:cubicBezTo>
                    <a:pt x="1686" y="10873"/>
                    <a:pt x="0" y="7693"/>
                    <a:pt x="921" y="4691"/>
                  </a:cubicBezTo>
                  <a:cubicBezTo>
                    <a:pt x="1840" y="1689"/>
                    <a:pt x="5022" y="0"/>
                    <a:pt x="8022" y="921"/>
                  </a:cubicBezTo>
                  <a:cubicBezTo>
                    <a:pt x="11024" y="1842"/>
                    <a:pt x="12713" y="5022"/>
                    <a:pt x="11792" y="8024"/>
                  </a:cubicBezTo>
                  <a:close/>
                </a:path>
              </a:pathLst>
            </a:custGeom>
            <a:solidFill>
              <a:schemeClr val="accent3"/>
            </a:solidFill>
            <a:ln w="18800" cap="flat" cmpd="sng">
              <a:solidFill>
                <a:schemeClr val="lt2"/>
              </a:solidFill>
              <a:prstDash val="solid"/>
              <a:miter lim="21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9"/>
            <p:cNvSpPr/>
            <p:nvPr/>
          </p:nvSpPr>
          <p:spPr>
            <a:xfrm>
              <a:off x="398875" y="4159038"/>
              <a:ext cx="115925" cy="76550"/>
            </a:xfrm>
            <a:custGeom>
              <a:avLst/>
              <a:gdLst/>
              <a:ahLst/>
              <a:cxnLst/>
              <a:rect l="l" t="t" r="r" b="b"/>
              <a:pathLst>
                <a:path w="4637" h="3062" fill="none" extrusionOk="0">
                  <a:moveTo>
                    <a:pt x="0" y="3061"/>
                  </a:moveTo>
                  <a:cubicBezTo>
                    <a:pt x="601" y="1101"/>
                    <a:pt x="2676" y="0"/>
                    <a:pt x="4637" y="601"/>
                  </a:cubicBezTo>
                </a:path>
              </a:pathLst>
            </a:custGeom>
            <a:noFill/>
            <a:ln w="18800" cap="rnd" cmpd="sng">
              <a:solidFill>
                <a:schemeClr val="lt2"/>
              </a:solidFill>
              <a:prstDash val="solid"/>
              <a:miter lim="21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9"/>
            <p:cNvSpPr/>
            <p:nvPr/>
          </p:nvSpPr>
          <p:spPr>
            <a:xfrm>
              <a:off x="230061" y="4420894"/>
              <a:ext cx="27150" cy="22075"/>
            </a:xfrm>
            <a:custGeom>
              <a:avLst/>
              <a:gdLst/>
              <a:ahLst/>
              <a:cxnLst/>
              <a:rect l="l" t="t" r="r" b="b"/>
              <a:pathLst>
                <a:path w="1086" h="883" extrusionOk="0">
                  <a:moveTo>
                    <a:pt x="1" y="1"/>
                  </a:moveTo>
                  <a:lnTo>
                    <a:pt x="323" y="883"/>
                  </a:lnTo>
                  <a:lnTo>
                    <a:pt x="1086" y="334"/>
                  </a:lnTo>
                  <a:lnTo>
                    <a:pt x="1"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9"/>
            <p:cNvSpPr/>
            <p:nvPr/>
          </p:nvSpPr>
          <p:spPr>
            <a:xfrm>
              <a:off x="257586" y="4429319"/>
              <a:ext cx="27150" cy="22075"/>
            </a:xfrm>
            <a:custGeom>
              <a:avLst/>
              <a:gdLst/>
              <a:ahLst/>
              <a:cxnLst/>
              <a:rect l="l" t="t" r="r" b="b"/>
              <a:pathLst>
                <a:path w="1086" h="883" extrusionOk="0">
                  <a:moveTo>
                    <a:pt x="0" y="1"/>
                  </a:moveTo>
                  <a:lnTo>
                    <a:pt x="324" y="883"/>
                  </a:lnTo>
                  <a:lnTo>
                    <a:pt x="1085" y="334"/>
                  </a:lnTo>
                  <a:lnTo>
                    <a:pt x="0"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9"/>
            <p:cNvSpPr/>
            <p:nvPr/>
          </p:nvSpPr>
          <p:spPr>
            <a:xfrm>
              <a:off x="202511" y="4412469"/>
              <a:ext cx="27150" cy="22025"/>
            </a:xfrm>
            <a:custGeom>
              <a:avLst/>
              <a:gdLst/>
              <a:ahLst/>
              <a:cxnLst/>
              <a:rect l="l" t="t" r="r" b="b"/>
              <a:pathLst>
                <a:path w="1086" h="881" extrusionOk="0">
                  <a:moveTo>
                    <a:pt x="0" y="1"/>
                  </a:moveTo>
                  <a:lnTo>
                    <a:pt x="325" y="880"/>
                  </a:lnTo>
                  <a:lnTo>
                    <a:pt x="1085" y="333"/>
                  </a:lnTo>
                  <a:lnTo>
                    <a:pt x="0" y="1"/>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9"/>
            <p:cNvSpPr/>
            <p:nvPr/>
          </p:nvSpPr>
          <p:spPr>
            <a:xfrm>
              <a:off x="285086" y="4437769"/>
              <a:ext cx="27200" cy="22075"/>
            </a:xfrm>
            <a:custGeom>
              <a:avLst/>
              <a:gdLst/>
              <a:ahLst/>
              <a:cxnLst/>
              <a:rect l="l" t="t" r="r" b="b"/>
              <a:pathLst>
                <a:path w="1088" h="883" extrusionOk="0">
                  <a:moveTo>
                    <a:pt x="0" y="0"/>
                  </a:moveTo>
                  <a:lnTo>
                    <a:pt x="325" y="882"/>
                  </a:lnTo>
                  <a:lnTo>
                    <a:pt x="1088" y="333"/>
                  </a:lnTo>
                  <a:lnTo>
                    <a:pt x="0" y="0"/>
                  </a:lnTo>
                  <a:close/>
                </a:path>
              </a:pathLst>
            </a:custGeom>
            <a:solidFill>
              <a:srgbClr val="91A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Jual Penapisan KB WHO / WHO WHEEL/KLOP KB | Shopee Indonesia">
            <a:extLst>
              <a:ext uri="{FF2B5EF4-FFF2-40B4-BE49-F238E27FC236}">
                <a16:creationId xmlns:a16="http://schemas.microsoft.com/office/drawing/2014/main" id="{E4BD57D0-F8D0-47BB-B291-24BF493B69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68" r="15488"/>
          <a:stretch/>
        </p:blipFill>
        <p:spPr bwMode="auto">
          <a:xfrm>
            <a:off x="874642" y="1919271"/>
            <a:ext cx="1690759"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E446E-40FA-4CFF-A46B-FD5FD0F8E5AF}"/>
              </a:ext>
            </a:extLst>
          </p:cNvPr>
          <p:cNvSpPr>
            <a:spLocks noGrp="1"/>
          </p:cNvSpPr>
          <p:nvPr>
            <p:ph type="title"/>
          </p:nvPr>
        </p:nvSpPr>
        <p:spPr>
          <a:xfrm>
            <a:off x="936363" y="286760"/>
            <a:ext cx="4369800" cy="531900"/>
          </a:xfrm>
        </p:spPr>
        <p:txBody>
          <a:bodyPr/>
          <a:lstStyle/>
          <a:p>
            <a:pPr algn="ctr"/>
            <a:r>
              <a:rPr lang="en-US" dirty="0" err="1"/>
              <a:t>Prosedur</a:t>
            </a:r>
            <a:r>
              <a:rPr lang="en-US" dirty="0"/>
              <a:t> </a:t>
            </a:r>
            <a:r>
              <a:rPr lang="en-US" dirty="0" err="1"/>
              <a:t>Penggunaan</a:t>
            </a:r>
            <a:r>
              <a:rPr lang="en-US" dirty="0"/>
              <a:t> KLOP</a:t>
            </a:r>
            <a:endParaRPr lang="en-ID" dirty="0"/>
          </a:p>
        </p:txBody>
      </p:sp>
      <p:sp>
        <p:nvSpPr>
          <p:cNvPr id="3" name="Subtitle 2">
            <a:extLst>
              <a:ext uri="{FF2B5EF4-FFF2-40B4-BE49-F238E27FC236}">
                <a16:creationId xmlns:a16="http://schemas.microsoft.com/office/drawing/2014/main" id="{1C4EC5A5-7642-42B0-B031-07383DB59F01}"/>
              </a:ext>
            </a:extLst>
          </p:cNvPr>
          <p:cNvSpPr>
            <a:spLocks noGrp="1"/>
          </p:cNvSpPr>
          <p:nvPr>
            <p:ph type="subTitle" idx="1"/>
          </p:nvPr>
        </p:nvSpPr>
        <p:spPr>
          <a:xfrm>
            <a:off x="889994" y="1172817"/>
            <a:ext cx="7364012" cy="3219889"/>
          </a:xfrm>
        </p:spPr>
        <p:txBody>
          <a:bodyPr/>
          <a:lstStyle/>
          <a:p>
            <a:pPr marL="596900" indent="-457200" algn="just">
              <a:buSzPct val="100000"/>
              <a:buAutoNum type="arabicPeriod"/>
            </a:pPr>
            <a:endParaRPr lang="en-US" sz="1600" dirty="0"/>
          </a:p>
          <a:p>
            <a:pPr marL="596900" indent="-457200" algn="just">
              <a:buSzPct val="100000"/>
              <a:buAutoNum type="arabicPeriod"/>
            </a:pPr>
            <a:endParaRPr lang="en-US" sz="1600" dirty="0"/>
          </a:p>
          <a:p>
            <a:pPr marL="596900" indent="-457200" algn="just">
              <a:buSzPct val="100000"/>
              <a:buAutoNum type="arabicPeriod"/>
            </a:pPr>
            <a:endParaRPr lang="en-US" sz="1600" dirty="0"/>
          </a:p>
          <a:p>
            <a:pPr marL="139700" indent="0" algn="just">
              <a:buSzPct val="100000"/>
            </a:pPr>
            <a:r>
              <a:rPr lang="en-US" sz="1600" dirty="0"/>
              <a:t>Setelah </a:t>
            </a:r>
            <a:r>
              <a:rPr lang="en-US" sz="1600" dirty="0" err="1"/>
              <a:t>klien</a:t>
            </a:r>
            <a:r>
              <a:rPr lang="en-US" sz="1600" dirty="0"/>
              <a:t> </a:t>
            </a:r>
            <a:r>
              <a:rPr lang="en-US" sz="1600" dirty="0" err="1"/>
              <a:t>memperoleh</a:t>
            </a:r>
            <a:r>
              <a:rPr lang="en-US" sz="1600" dirty="0"/>
              <a:t> </a:t>
            </a:r>
            <a:r>
              <a:rPr lang="en-US" sz="1600" dirty="0" err="1"/>
              <a:t>informasi</a:t>
            </a:r>
            <a:r>
              <a:rPr lang="en-US" sz="1600" dirty="0"/>
              <a:t> </a:t>
            </a:r>
            <a:r>
              <a:rPr lang="en-US" sz="1600" dirty="0" err="1"/>
              <a:t>terkait</a:t>
            </a:r>
            <a:r>
              <a:rPr lang="en-US" sz="1600" dirty="0"/>
              <a:t> </a:t>
            </a:r>
            <a:r>
              <a:rPr lang="en-US" sz="1600" dirty="0" err="1"/>
              <a:t>kondisi</a:t>
            </a:r>
            <a:r>
              <a:rPr lang="en-US" sz="1600" dirty="0"/>
              <a:t> dan </a:t>
            </a:r>
            <a:r>
              <a:rPr lang="en-US" sz="1600" dirty="0" err="1"/>
              <a:t>masalah</a:t>
            </a:r>
            <a:r>
              <a:rPr lang="en-US" sz="1600" dirty="0"/>
              <a:t> </a:t>
            </a:r>
            <a:r>
              <a:rPr lang="en-US" sz="1600" dirty="0" err="1"/>
              <a:t>kesehatan</a:t>
            </a:r>
            <a:r>
              <a:rPr lang="en-US" sz="1600" dirty="0"/>
              <a:t> </a:t>
            </a:r>
            <a:r>
              <a:rPr lang="en-US" sz="1600" dirty="0" err="1"/>
              <a:t>klien</a:t>
            </a:r>
            <a:r>
              <a:rPr lang="en-US" sz="1600" dirty="0"/>
              <a:t> pada </a:t>
            </a:r>
            <a:r>
              <a:rPr lang="en-US" sz="1600" dirty="0" err="1"/>
              <a:t>tahap</a:t>
            </a:r>
            <a:r>
              <a:rPr lang="en-US" sz="1600" dirty="0"/>
              <a:t> </a:t>
            </a:r>
            <a:r>
              <a:rPr lang="en-US" sz="1600" dirty="0" err="1"/>
              <a:t>konseling</a:t>
            </a:r>
            <a:r>
              <a:rPr lang="en-US" sz="1600" dirty="0"/>
              <a:t>, </a:t>
            </a:r>
            <a:r>
              <a:rPr lang="en-US" sz="1600" dirty="0" err="1"/>
              <a:t>maka</a:t>
            </a:r>
            <a:r>
              <a:rPr lang="en-US" sz="1600" dirty="0"/>
              <a:t> </a:t>
            </a:r>
            <a:r>
              <a:rPr lang="en-US" sz="1600" dirty="0" err="1"/>
              <a:t>dilakukan</a:t>
            </a:r>
            <a:r>
              <a:rPr lang="en-US" sz="1600" dirty="0"/>
              <a:t> </a:t>
            </a:r>
            <a:r>
              <a:rPr lang="en-US" sz="1600" dirty="0" err="1"/>
              <a:t>penapisan</a:t>
            </a:r>
            <a:r>
              <a:rPr lang="en-US" sz="1600" dirty="0"/>
              <a:t> </a:t>
            </a:r>
            <a:r>
              <a:rPr lang="en-US" sz="1600" dirty="0" err="1"/>
              <a:t>kelayakan</a:t>
            </a:r>
            <a:r>
              <a:rPr lang="en-US" sz="1600" dirty="0"/>
              <a:t> </a:t>
            </a:r>
            <a:r>
              <a:rPr lang="en-US" sz="1600" dirty="0" err="1"/>
              <a:t>medis</a:t>
            </a:r>
            <a:r>
              <a:rPr lang="en-US" sz="1600" dirty="0"/>
              <a:t> </a:t>
            </a:r>
            <a:r>
              <a:rPr lang="en-US" sz="1600" dirty="0" err="1"/>
              <a:t>menggunakan</a:t>
            </a:r>
            <a:r>
              <a:rPr lang="en-US" sz="1600" dirty="0"/>
              <a:t> </a:t>
            </a:r>
            <a:r>
              <a:rPr lang="en-US" sz="1600" dirty="0" err="1"/>
              <a:t>klop</a:t>
            </a:r>
            <a:r>
              <a:rPr lang="en-US" sz="1600" dirty="0"/>
              <a:t>, </a:t>
            </a:r>
            <a:r>
              <a:rPr lang="en-US" sz="1600" dirty="0" err="1"/>
              <a:t>dengan</a:t>
            </a:r>
            <a:r>
              <a:rPr lang="en-US" sz="1600" dirty="0"/>
              <a:t> Langkah </a:t>
            </a:r>
            <a:r>
              <a:rPr lang="en-US" sz="1600" dirty="0" err="1"/>
              <a:t>sebagai</a:t>
            </a:r>
            <a:r>
              <a:rPr lang="en-US" sz="1600" dirty="0"/>
              <a:t> </a:t>
            </a:r>
            <a:r>
              <a:rPr lang="en-US" sz="1600" dirty="0" err="1"/>
              <a:t>berikut</a:t>
            </a:r>
            <a:r>
              <a:rPr lang="en-US" sz="1600" dirty="0"/>
              <a:t>:</a:t>
            </a:r>
          </a:p>
          <a:p>
            <a:pPr marL="596900" indent="-457200" algn="just">
              <a:buSzPct val="100000"/>
              <a:buAutoNum type="arabicPeriod"/>
            </a:pPr>
            <a:r>
              <a:rPr lang="en-US" sz="1600" dirty="0" err="1"/>
              <a:t>Tanyakan</a:t>
            </a:r>
            <a:r>
              <a:rPr lang="en-US" sz="1600" dirty="0"/>
              <a:t> </a:t>
            </a:r>
            <a:r>
              <a:rPr lang="en-US" sz="1600" dirty="0" err="1"/>
              <a:t>kondisi</a:t>
            </a:r>
            <a:r>
              <a:rPr lang="en-US" sz="1600" dirty="0"/>
              <a:t> dan </a:t>
            </a:r>
            <a:r>
              <a:rPr lang="en-US" sz="1600" dirty="0" err="1"/>
              <a:t>masalah</a:t>
            </a:r>
            <a:r>
              <a:rPr lang="en-US" sz="1600" dirty="0"/>
              <a:t> </a:t>
            </a:r>
            <a:r>
              <a:rPr lang="en-US" sz="1600" dirty="0" err="1"/>
              <a:t>kesehatan</a:t>
            </a:r>
            <a:r>
              <a:rPr lang="en-US" sz="1600" dirty="0"/>
              <a:t> </a:t>
            </a:r>
            <a:r>
              <a:rPr lang="en-US" sz="1600" dirty="0" err="1"/>
              <a:t>klien</a:t>
            </a:r>
            <a:r>
              <a:rPr lang="en-US" sz="1600" dirty="0"/>
              <a:t> </a:t>
            </a:r>
            <a:r>
              <a:rPr lang="en-US" sz="1600" dirty="0" err="1"/>
              <a:t>dari</a:t>
            </a:r>
            <a:r>
              <a:rPr lang="en-US" sz="1600" dirty="0"/>
              <a:t> </a:t>
            </a:r>
            <a:r>
              <a:rPr lang="en-US" sz="1600" dirty="0" err="1"/>
              <a:t>riwayat</a:t>
            </a:r>
            <a:r>
              <a:rPr lang="en-US" sz="1600" dirty="0"/>
              <a:t> </a:t>
            </a:r>
            <a:r>
              <a:rPr lang="en-US" sz="1600" dirty="0" err="1"/>
              <a:t>penyakit</a:t>
            </a:r>
            <a:r>
              <a:rPr lang="en-US" sz="1600" dirty="0"/>
              <a:t> </a:t>
            </a:r>
            <a:r>
              <a:rPr lang="en-US" sz="1600" dirty="0" err="1"/>
              <a:t>sekarang</a:t>
            </a:r>
            <a:r>
              <a:rPr lang="en-US" sz="1600" dirty="0"/>
              <a:t> dan </a:t>
            </a:r>
            <a:r>
              <a:rPr lang="en-US" sz="1600" dirty="0" err="1"/>
              <a:t>terdahulu</a:t>
            </a:r>
            <a:endParaRPr lang="en-US" sz="1600" dirty="0"/>
          </a:p>
          <a:p>
            <a:pPr marL="596900" indent="-457200" algn="just">
              <a:buSzPct val="100000"/>
              <a:buAutoNum type="arabicPeriod"/>
            </a:pPr>
            <a:r>
              <a:rPr lang="en-US" sz="1600" dirty="0" err="1"/>
              <a:t>Sesuaikan</a:t>
            </a:r>
            <a:r>
              <a:rPr lang="en-US" sz="1600" dirty="0"/>
              <a:t> </a:t>
            </a:r>
            <a:r>
              <a:rPr lang="en-US" sz="1600" dirty="0" err="1"/>
              <a:t>kondisi</a:t>
            </a:r>
            <a:r>
              <a:rPr lang="en-US" sz="1600" dirty="0"/>
              <a:t> </a:t>
            </a:r>
            <a:r>
              <a:rPr lang="en-US" sz="1600" dirty="0" err="1"/>
              <a:t>medis</a:t>
            </a:r>
            <a:r>
              <a:rPr lang="en-US" sz="1600" dirty="0"/>
              <a:t> </a:t>
            </a:r>
            <a:r>
              <a:rPr lang="en-US" sz="1600" dirty="0" err="1"/>
              <a:t>atau</a:t>
            </a:r>
            <a:r>
              <a:rPr lang="en-US" sz="1600" dirty="0"/>
              <a:t> </a:t>
            </a:r>
            <a:r>
              <a:rPr lang="en-US" sz="1600" dirty="0" err="1"/>
              <a:t>karakteristik</a:t>
            </a:r>
            <a:r>
              <a:rPr lang="en-US" sz="1600" dirty="0"/>
              <a:t> </a:t>
            </a:r>
            <a:r>
              <a:rPr lang="en-US" sz="1600" dirty="0" err="1"/>
              <a:t>khusus</a:t>
            </a:r>
            <a:r>
              <a:rPr lang="en-US" sz="1600" dirty="0"/>
              <a:t> yang </a:t>
            </a:r>
            <a:r>
              <a:rPr lang="en-US" sz="1600" dirty="0" err="1"/>
              <a:t>dimiliki</a:t>
            </a:r>
            <a:r>
              <a:rPr lang="en-US" sz="1600" dirty="0"/>
              <a:t> </a:t>
            </a:r>
            <a:r>
              <a:rPr lang="en-US" sz="1600" dirty="0" err="1"/>
              <a:t>klien</a:t>
            </a:r>
            <a:r>
              <a:rPr lang="en-US" sz="1600" dirty="0"/>
              <a:t> (</a:t>
            </a:r>
            <a:r>
              <a:rPr lang="en-US" sz="1600" dirty="0" err="1"/>
              <a:t>ditunjukan</a:t>
            </a:r>
            <a:r>
              <a:rPr lang="en-US" sz="1600" dirty="0"/>
              <a:t> pada diagram </a:t>
            </a:r>
            <a:r>
              <a:rPr lang="en-US" sz="1600" dirty="0" err="1"/>
              <a:t>bagian</a:t>
            </a:r>
            <a:r>
              <a:rPr lang="en-US" sz="1600" dirty="0"/>
              <a:t> </a:t>
            </a:r>
            <a:r>
              <a:rPr lang="en-US" sz="1600" dirty="0" err="1"/>
              <a:t>sisi</a:t>
            </a:r>
            <a:r>
              <a:rPr lang="en-US" sz="1600" dirty="0"/>
              <a:t> </a:t>
            </a:r>
            <a:r>
              <a:rPr lang="en-US" sz="1600" dirty="0" err="1"/>
              <a:t>luar</a:t>
            </a:r>
            <a:r>
              <a:rPr lang="en-US" sz="1600" dirty="0"/>
              <a:t>) </a:t>
            </a:r>
            <a:r>
              <a:rPr lang="en-US" sz="1600" dirty="0" err="1"/>
              <a:t>dengan</a:t>
            </a:r>
            <a:r>
              <a:rPr lang="en-US" sz="1600" dirty="0"/>
              <a:t> </a:t>
            </a:r>
            <a:r>
              <a:rPr lang="en-US" sz="1600" dirty="0" err="1"/>
              <a:t>metode-metode</a:t>
            </a:r>
            <a:r>
              <a:rPr lang="en-US" sz="1600" dirty="0"/>
              <a:t> </a:t>
            </a:r>
            <a:r>
              <a:rPr lang="en-US" sz="1600" dirty="0" err="1"/>
              <a:t>kontrasepsi</a:t>
            </a:r>
            <a:r>
              <a:rPr lang="en-US" sz="1600" dirty="0"/>
              <a:t> (</a:t>
            </a:r>
            <a:r>
              <a:rPr lang="en-US" sz="1600" dirty="0" err="1"/>
              <a:t>ditunjukan</a:t>
            </a:r>
            <a:r>
              <a:rPr lang="en-US" sz="1600" dirty="0"/>
              <a:t> pada diagram </a:t>
            </a:r>
            <a:r>
              <a:rPr lang="en-US" sz="1600" dirty="0" err="1"/>
              <a:t>bagian</a:t>
            </a:r>
            <a:r>
              <a:rPr lang="en-US" sz="1600" dirty="0"/>
              <a:t> </a:t>
            </a:r>
            <a:r>
              <a:rPr lang="en-US" sz="1600" dirty="0" err="1"/>
              <a:t>sisi</a:t>
            </a:r>
            <a:r>
              <a:rPr lang="en-US" sz="1600" dirty="0"/>
              <a:t> </a:t>
            </a:r>
            <a:r>
              <a:rPr lang="en-US" sz="1600" dirty="0" err="1"/>
              <a:t>dalam</a:t>
            </a:r>
            <a:r>
              <a:rPr lang="en-US" sz="1600" dirty="0"/>
              <a:t>) </a:t>
            </a:r>
          </a:p>
          <a:p>
            <a:pPr marL="596900" indent="-457200" algn="just">
              <a:buSzPct val="100000"/>
              <a:buAutoNum type="arabicPeriod"/>
            </a:pPr>
            <a:r>
              <a:rPr lang="en-US" sz="1600" dirty="0" err="1"/>
              <a:t>Lihatlah</a:t>
            </a:r>
            <a:r>
              <a:rPr lang="en-US" sz="1600" dirty="0"/>
              <a:t> </a:t>
            </a:r>
            <a:r>
              <a:rPr lang="en-US" sz="1600" dirty="0" err="1"/>
              <a:t>rekomendasi</a:t>
            </a:r>
            <a:r>
              <a:rPr lang="en-US" sz="1600" dirty="0"/>
              <a:t> </a:t>
            </a:r>
            <a:r>
              <a:rPr lang="en-US" sz="1600" dirty="0" err="1"/>
              <a:t>penggunaan</a:t>
            </a:r>
            <a:r>
              <a:rPr lang="en-US" sz="1600" dirty="0"/>
              <a:t> </a:t>
            </a:r>
            <a:r>
              <a:rPr lang="en-US" sz="1600" dirty="0" err="1"/>
              <a:t>metode</a:t>
            </a:r>
            <a:r>
              <a:rPr lang="en-US" sz="1600" dirty="0"/>
              <a:t> </a:t>
            </a:r>
            <a:r>
              <a:rPr lang="en-US" sz="1600" dirty="0" err="1"/>
              <a:t>kontrasepsi</a:t>
            </a:r>
            <a:r>
              <a:rPr lang="en-US" sz="1600" dirty="0"/>
              <a:t> yang </a:t>
            </a:r>
            <a:r>
              <a:rPr lang="en-US" sz="1600" dirty="0" err="1"/>
              <a:t>ditunjukan</a:t>
            </a:r>
            <a:r>
              <a:rPr lang="en-US" sz="1600" dirty="0"/>
              <a:t> </a:t>
            </a:r>
            <a:r>
              <a:rPr lang="en-US" sz="1600" dirty="0" err="1"/>
              <a:t>dengan</a:t>
            </a:r>
            <a:r>
              <a:rPr lang="en-US" sz="1600" dirty="0"/>
              <a:t> </a:t>
            </a:r>
            <a:r>
              <a:rPr lang="en-US" sz="1600" dirty="0" err="1"/>
              <a:t>nomer</a:t>
            </a:r>
            <a:r>
              <a:rPr lang="en-US" sz="1600" dirty="0"/>
              <a:t> dan </a:t>
            </a:r>
            <a:r>
              <a:rPr lang="en-US" sz="1600" dirty="0" err="1"/>
              <a:t>huruf</a:t>
            </a:r>
            <a:r>
              <a:rPr lang="en-US" sz="1600" dirty="0"/>
              <a:t>.</a:t>
            </a:r>
          </a:p>
        </p:txBody>
      </p:sp>
    </p:spTree>
    <p:extLst>
      <p:ext uri="{BB962C8B-B14F-4D97-AF65-F5344CB8AC3E}">
        <p14:creationId xmlns:p14="http://schemas.microsoft.com/office/powerpoint/2010/main" val="606390683"/>
      </p:ext>
    </p:extLst>
  </p:cSld>
  <p:clrMapOvr>
    <a:masterClrMapping/>
  </p:clrMapOvr>
</p:sld>
</file>

<file path=ppt/theme/theme1.xml><?xml version="1.0" encoding="utf-8"?>
<a:theme xmlns:a="http://schemas.openxmlformats.org/drawingml/2006/main" name="Contraceptive Methods Workshop by Slidesgo">
  <a:themeElements>
    <a:clrScheme name="Simple Light">
      <a:dk1>
        <a:srgbClr val="191919"/>
      </a:dk1>
      <a:lt1>
        <a:srgbClr val="FFDDE7"/>
      </a:lt1>
      <a:dk2>
        <a:srgbClr val="B1295F"/>
      </a:dk2>
      <a:lt2>
        <a:srgbClr val="FD78A6"/>
      </a:lt2>
      <a:accent1>
        <a:srgbClr val="FFCFDE"/>
      </a:accent1>
      <a:accent2>
        <a:srgbClr val="4163AA"/>
      </a:accent2>
      <a:accent3>
        <a:srgbClr val="91ADEE"/>
      </a:accent3>
      <a:accent4>
        <a:srgbClr val="CEDC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453</Words>
  <Application>Microsoft Office PowerPoint</Application>
  <PresentationFormat>On-screen Show (16:9)</PresentationFormat>
  <Paragraphs>43</Paragraphs>
  <Slides>51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Open Sans</vt:lpstr>
      <vt:lpstr>Bebas Neue</vt:lpstr>
      <vt:lpstr>Alata</vt:lpstr>
      <vt:lpstr>Arial</vt:lpstr>
      <vt:lpstr>Contraceptive Methods Workshop by Slidesgo</vt:lpstr>
      <vt:lpstr>Kriteria Kelayakan Metode Kontrasepsi</vt:lpstr>
      <vt:lpstr>PowerPoint Presentation</vt:lpstr>
      <vt:lpstr>Definisi</vt:lpstr>
      <vt:lpstr>Kategori MEC untuk kelayakan kontrasepsi </vt:lpstr>
      <vt:lpstr>Penapisan Konseling Kontrasepsi</vt:lpstr>
      <vt:lpstr>Tujuan Penapisan</vt:lpstr>
      <vt:lpstr>Fungsi Penapisan</vt:lpstr>
      <vt:lpstr>RODA KLOP</vt:lpstr>
      <vt:lpstr>Prosedur Penggunaan KLOP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ABPK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Terimakasih!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Kriteria Kelayakan Metode Kontrasepsi</dc:title>
  <cp:lastModifiedBy>Hp 2024</cp:lastModifiedBy>
  <cp:revision>15</cp:revision>
  <dcterms:modified xsi:type="dcterms:W3CDTF">2025-03-06T04:47:09Z</dcterms:modified>
</cp:coreProperties>
</file>