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53CE27-E753-410E-8136-C7819C0170C2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F526FCA-CCE7-4F94-BAC4-24CA18AF1253}">
      <dgm:prSet phldrT="[Text]"/>
      <dgm:spPr/>
      <dgm:t>
        <a:bodyPr/>
        <a:lstStyle/>
        <a:p>
          <a:r>
            <a:rPr lang="en-US" dirty="0" err="1"/>
            <a:t>Monofasik</a:t>
          </a:r>
          <a:r>
            <a:rPr lang="en-US" dirty="0"/>
            <a:t> </a:t>
          </a:r>
        </a:p>
      </dgm:t>
    </dgm:pt>
    <dgm:pt modelId="{27CBDCF7-B20A-4CB2-9237-8DBEC4758CB1}" type="parTrans" cxnId="{24C579C8-AD8A-4860-BE43-37F2280F2A45}">
      <dgm:prSet/>
      <dgm:spPr/>
      <dgm:t>
        <a:bodyPr/>
        <a:lstStyle/>
        <a:p>
          <a:endParaRPr lang="en-US"/>
        </a:p>
      </dgm:t>
    </dgm:pt>
    <dgm:pt modelId="{DCD7355B-6AB8-4584-B83B-57B041964D00}" type="sibTrans" cxnId="{24C579C8-AD8A-4860-BE43-37F2280F2A45}">
      <dgm:prSet/>
      <dgm:spPr/>
      <dgm:t>
        <a:bodyPr/>
        <a:lstStyle/>
        <a:p>
          <a:endParaRPr lang="en-US"/>
        </a:p>
      </dgm:t>
    </dgm:pt>
    <dgm:pt modelId="{61C80848-A5A2-43AC-BE7A-470C9402A331}">
      <dgm:prSet phldrT="[Text]"/>
      <dgm:spPr/>
      <dgm:t>
        <a:bodyPr/>
        <a:lstStyle/>
        <a:p>
          <a:r>
            <a:rPr lang="en-US" dirty="0" err="1"/>
            <a:t>Pil</a:t>
          </a:r>
          <a:r>
            <a:rPr lang="en-US" dirty="0"/>
            <a:t> yang </a:t>
          </a:r>
          <a:r>
            <a:rPr lang="en-US" dirty="0" err="1"/>
            <a:t>tersedia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kemasan</a:t>
          </a:r>
          <a:r>
            <a:rPr lang="en-US" dirty="0"/>
            <a:t> 21 tablet </a:t>
          </a:r>
          <a:r>
            <a:rPr lang="en-US" dirty="0" err="1"/>
            <a:t>mengandung</a:t>
          </a:r>
          <a:r>
            <a:rPr lang="en-US" dirty="0"/>
            <a:t> hormone </a:t>
          </a:r>
          <a:r>
            <a:rPr lang="en-US" dirty="0" err="1"/>
            <a:t>aktif</a:t>
          </a:r>
          <a:r>
            <a:rPr lang="en-US" dirty="0"/>
            <a:t> Estrogen/Progestin,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dosis</a:t>
          </a:r>
          <a:r>
            <a:rPr lang="en-US" dirty="0"/>
            <a:t> yang </a:t>
          </a:r>
          <a:r>
            <a:rPr lang="en-US" dirty="0" err="1"/>
            <a:t>sama</a:t>
          </a:r>
          <a:r>
            <a:rPr lang="en-US" dirty="0"/>
            <a:t>, </a:t>
          </a:r>
          <a:r>
            <a:rPr lang="en-US" dirty="0" err="1"/>
            <a:t>dengan</a:t>
          </a:r>
          <a:r>
            <a:rPr lang="en-US" dirty="0"/>
            <a:t> 7 tablet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hormon</a:t>
          </a:r>
          <a:r>
            <a:rPr lang="en-US" dirty="0"/>
            <a:t> </a:t>
          </a:r>
          <a:r>
            <a:rPr lang="en-US" dirty="0" err="1"/>
            <a:t>aktif</a:t>
          </a:r>
          <a:r>
            <a:rPr lang="en-US" dirty="0"/>
            <a:t> ; </a:t>
          </a:r>
          <a:r>
            <a:rPr lang="en-US" dirty="0" err="1"/>
            <a:t>jumlah</a:t>
          </a:r>
          <a:r>
            <a:rPr lang="en-US" dirty="0"/>
            <a:t> dan </a:t>
          </a:r>
          <a:r>
            <a:rPr lang="en-US" dirty="0" err="1"/>
            <a:t>porsi</a:t>
          </a:r>
          <a:r>
            <a:rPr lang="en-US" dirty="0"/>
            <a:t> </a:t>
          </a:r>
          <a:r>
            <a:rPr lang="en-US" dirty="0" err="1"/>
            <a:t>hormonya</a:t>
          </a:r>
          <a:r>
            <a:rPr lang="en-US" dirty="0"/>
            <a:t> </a:t>
          </a:r>
          <a:r>
            <a:rPr lang="en-US" dirty="0" err="1"/>
            <a:t>konstan</a:t>
          </a:r>
          <a:r>
            <a:rPr lang="en-US" dirty="0"/>
            <a:t> </a:t>
          </a:r>
          <a:r>
            <a:rPr lang="en-US" dirty="0" err="1"/>
            <a:t>setiap</a:t>
          </a:r>
          <a:r>
            <a:rPr lang="en-US" dirty="0"/>
            <a:t> </a:t>
          </a:r>
          <a:r>
            <a:rPr lang="en-US" dirty="0" err="1"/>
            <a:t>hari</a:t>
          </a:r>
          <a:endParaRPr lang="en-US" dirty="0"/>
        </a:p>
      </dgm:t>
    </dgm:pt>
    <dgm:pt modelId="{6C86B7BA-1856-45A7-BFF7-22B875AE7F7E}" type="parTrans" cxnId="{D890BE95-8D55-4FFE-883D-83228376F3D2}">
      <dgm:prSet/>
      <dgm:spPr/>
      <dgm:t>
        <a:bodyPr/>
        <a:lstStyle/>
        <a:p>
          <a:endParaRPr lang="en-US"/>
        </a:p>
      </dgm:t>
    </dgm:pt>
    <dgm:pt modelId="{152C41BB-CEBC-4DB5-A747-E6EF011DB46B}" type="sibTrans" cxnId="{D890BE95-8D55-4FFE-883D-83228376F3D2}">
      <dgm:prSet/>
      <dgm:spPr/>
      <dgm:t>
        <a:bodyPr/>
        <a:lstStyle/>
        <a:p>
          <a:endParaRPr lang="en-US"/>
        </a:p>
      </dgm:t>
    </dgm:pt>
    <dgm:pt modelId="{EB43BBE5-A03E-482B-86F0-679F3C340C40}">
      <dgm:prSet phldrT="[Text]"/>
      <dgm:spPr/>
      <dgm:t>
        <a:bodyPr/>
        <a:lstStyle/>
        <a:p>
          <a:r>
            <a:rPr lang="en-US" dirty="0" err="1"/>
            <a:t>Bifasik</a:t>
          </a:r>
          <a:endParaRPr lang="en-US" dirty="0"/>
        </a:p>
      </dgm:t>
    </dgm:pt>
    <dgm:pt modelId="{E3165670-4277-430E-8EC1-9B6F90031399}" type="parTrans" cxnId="{8FEEE0B2-BCCF-4B13-9D0C-747F6CDA91F8}">
      <dgm:prSet/>
      <dgm:spPr/>
      <dgm:t>
        <a:bodyPr/>
        <a:lstStyle/>
        <a:p>
          <a:endParaRPr lang="en-US"/>
        </a:p>
      </dgm:t>
    </dgm:pt>
    <dgm:pt modelId="{99D16816-2FE1-4AC9-B578-DCA29FDAFED2}" type="sibTrans" cxnId="{8FEEE0B2-BCCF-4B13-9D0C-747F6CDA91F8}">
      <dgm:prSet/>
      <dgm:spPr/>
      <dgm:t>
        <a:bodyPr/>
        <a:lstStyle/>
        <a:p>
          <a:endParaRPr lang="en-US"/>
        </a:p>
      </dgm:t>
    </dgm:pt>
    <dgm:pt modelId="{910E0149-4B78-41C6-8174-EC99B86417A7}">
      <dgm:prSet phldrT="[Text]"/>
      <dgm:spPr/>
      <dgm:t>
        <a:bodyPr/>
        <a:lstStyle/>
        <a:p>
          <a:r>
            <a:rPr lang="en-US" dirty="0" err="1"/>
            <a:t>Pil</a:t>
          </a:r>
          <a:r>
            <a:rPr lang="en-US" dirty="0"/>
            <a:t> yang </a:t>
          </a:r>
          <a:r>
            <a:rPr lang="en-US" dirty="0" err="1"/>
            <a:t>tersedia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kemasan</a:t>
          </a:r>
          <a:r>
            <a:rPr lang="en-US" dirty="0"/>
            <a:t> 21 tablet </a:t>
          </a:r>
          <a:r>
            <a:rPr lang="en-US" dirty="0" err="1"/>
            <a:t>mengandung</a:t>
          </a:r>
          <a:r>
            <a:rPr lang="en-US" dirty="0"/>
            <a:t> hormone </a:t>
          </a:r>
          <a:r>
            <a:rPr lang="en-US" dirty="0" err="1"/>
            <a:t>aktif</a:t>
          </a:r>
          <a:r>
            <a:rPr lang="en-US" dirty="0"/>
            <a:t> Estrogen/Progestin,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dua</a:t>
          </a:r>
          <a:r>
            <a:rPr lang="en-US" dirty="0"/>
            <a:t> </a:t>
          </a:r>
          <a:r>
            <a:rPr lang="en-US" dirty="0" err="1"/>
            <a:t>dosis</a:t>
          </a:r>
          <a:r>
            <a:rPr lang="en-US" dirty="0"/>
            <a:t> </a:t>
          </a:r>
          <a:r>
            <a:rPr lang="en-US" dirty="0" err="1"/>
            <a:t>berbeda</a:t>
          </a:r>
          <a:r>
            <a:rPr lang="en-US" dirty="0"/>
            <a:t>  7 tablet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hormon</a:t>
          </a:r>
          <a:r>
            <a:rPr lang="en-US" dirty="0"/>
            <a:t> </a:t>
          </a:r>
          <a:r>
            <a:rPr lang="en-US" dirty="0" err="1"/>
            <a:t>aktif</a:t>
          </a:r>
          <a:r>
            <a:rPr lang="en-US" dirty="0"/>
            <a:t> ; </a:t>
          </a:r>
          <a:r>
            <a:rPr lang="en-US" dirty="0" err="1"/>
            <a:t>dosis</a:t>
          </a:r>
          <a:r>
            <a:rPr lang="en-US" dirty="0"/>
            <a:t> </a:t>
          </a:r>
          <a:r>
            <a:rPr lang="en-US" dirty="0" err="1"/>
            <a:t>hormon</a:t>
          </a:r>
          <a:r>
            <a:rPr lang="en-US" dirty="0"/>
            <a:t> </a:t>
          </a:r>
          <a:r>
            <a:rPr lang="en-US" dirty="0" err="1"/>
            <a:t>bervariasi</a:t>
          </a:r>
          <a:r>
            <a:rPr lang="en-US" dirty="0"/>
            <a:t> </a:t>
          </a:r>
          <a:r>
            <a:rPr lang="en-US" dirty="0" err="1"/>
            <a:t>setiap</a:t>
          </a:r>
          <a:r>
            <a:rPr lang="en-US" dirty="0"/>
            <a:t> </a:t>
          </a:r>
          <a:r>
            <a:rPr lang="en-US" dirty="0" err="1"/>
            <a:t>hari</a:t>
          </a:r>
          <a:endParaRPr lang="en-US" dirty="0"/>
        </a:p>
      </dgm:t>
    </dgm:pt>
    <dgm:pt modelId="{49534309-7A40-4327-8143-14BC1EBCE60F}" type="parTrans" cxnId="{2DC21B7D-0585-4F44-8DD0-2133199AA165}">
      <dgm:prSet/>
      <dgm:spPr/>
      <dgm:t>
        <a:bodyPr/>
        <a:lstStyle/>
        <a:p>
          <a:endParaRPr lang="en-US"/>
        </a:p>
      </dgm:t>
    </dgm:pt>
    <dgm:pt modelId="{6DF2A76F-2ECC-4BE4-9947-3A48D5F00B28}" type="sibTrans" cxnId="{2DC21B7D-0585-4F44-8DD0-2133199AA165}">
      <dgm:prSet/>
      <dgm:spPr/>
      <dgm:t>
        <a:bodyPr/>
        <a:lstStyle/>
        <a:p>
          <a:endParaRPr lang="en-US"/>
        </a:p>
      </dgm:t>
    </dgm:pt>
    <dgm:pt modelId="{A690438A-B832-497C-834C-53A25CF9FEDC}">
      <dgm:prSet phldrT="[Text]"/>
      <dgm:spPr/>
      <dgm:t>
        <a:bodyPr/>
        <a:lstStyle/>
        <a:p>
          <a:r>
            <a:rPr lang="en-US" dirty="0" err="1"/>
            <a:t>Trifasik</a:t>
          </a:r>
          <a:r>
            <a:rPr lang="en-US" dirty="0"/>
            <a:t> </a:t>
          </a:r>
        </a:p>
      </dgm:t>
    </dgm:pt>
    <dgm:pt modelId="{4457C1C1-24E9-4306-929C-ADAB3B44E1DD}" type="parTrans" cxnId="{B1F2C788-EFAD-499A-BA93-687A7E628535}">
      <dgm:prSet/>
      <dgm:spPr/>
      <dgm:t>
        <a:bodyPr/>
        <a:lstStyle/>
        <a:p>
          <a:endParaRPr lang="en-US"/>
        </a:p>
      </dgm:t>
    </dgm:pt>
    <dgm:pt modelId="{D00E7A0E-2C0E-4CAF-8179-7527DB1522A2}" type="sibTrans" cxnId="{B1F2C788-EFAD-499A-BA93-687A7E628535}">
      <dgm:prSet/>
      <dgm:spPr/>
      <dgm:t>
        <a:bodyPr/>
        <a:lstStyle/>
        <a:p>
          <a:endParaRPr lang="en-US"/>
        </a:p>
      </dgm:t>
    </dgm:pt>
    <dgm:pt modelId="{18C911A1-7849-439E-AE8B-C835CDC5124D}">
      <dgm:prSet phldrT="[Text]"/>
      <dgm:spPr/>
      <dgm:t>
        <a:bodyPr/>
        <a:lstStyle/>
        <a:p>
          <a:r>
            <a:rPr lang="en-US" dirty="0" err="1"/>
            <a:t>Pil</a:t>
          </a:r>
          <a:r>
            <a:rPr lang="en-US" dirty="0"/>
            <a:t> yang </a:t>
          </a:r>
          <a:r>
            <a:rPr lang="en-US" dirty="0" err="1"/>
            <a:t>tersedia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kemasan</a:t>
          </a:r>
          <a:r>
            <a:rPr lang="en-US" dirty="0"/>
            <a:t> 21 tablet </a:t>
          </a:r>
          <a:r>
            <a:rPr lang="en-US" dirty="0" err="1"/>
            <a:t>mengandung</a:t>
          </a:r>
          <a:r>
            <a:rPr lang="en-US" dirty="0"/>
            <a:t> hormone </a:t>
          </a:r>
          <a:r>
            <a:rPr lang="en-US" dirty="0" err="1"/>
            <a:t>aktif</a:t>
          </a:r>
          <a:r>
            <a:rPr lang="en-US" dirty="0"/>
            <a:t> Estrogen/Progestin,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tiga</a:t>
          </a:r>
          <a:r>
            <a:rPr lang="en-US" dirty="0"/>
            <a:t> </a:t>
          </a:r>
          <a:r>
            <a:rPr lang="en-US" dirty="0" err="1"/>
            <a:t>dosis</a:t>
          </a:r>
          <a:r>
            <a:rPr lang="en-US" dirty="0"/>
            <a:t> </a:t>
          </a:r>
          <a:r>
            <a:rPr lang="en-US" dirty="0" err="1"/>
            <a:t>berbeda</a:t>
          </a:r>
          <a:r>
            <a:rPr lang="en-US" dirty="0"/>
            <a:t>  7 tablet </a:t>
          </a:r>
          <a:r>
            <a:rPr lang="en-US" dirty="0" err="1"/>
            <a:t>tanpa</a:t>
          </a:r>
          <a:r>
            <a:rPr lang="en-US" dirty="0"/>
            <a:t> </a:t>
          </a:r>
          <a:r>
            <a:rPr lang="en-US" dirty="0" err="1"/>
            <a:t>hormon</a:t>
          </a:r>
          <a:r>
            <a:rPr lang="en-US" dirty="0"/>
            <a:t> </a:t>
          </a:r>
          <a:r>
            <a:rPr lang="en-US" dirty="0" err="1"/>
            <a:t>aktif</a:t>
          </a:r>
          <a:r>
            <a:rPr lang="en-US" dirty="0"/>
            <a:t> ; </a:t>
          </a:r>
          <a:r>
            <a:rPr lang="en-US" dirty="0" err="1"/>
            <a:t>dosis</a:t>
          </a:r>
          <a:r>
            <a:rPr lang="en-US" dirty="0"/>
            <a:t> </a:t>
          </a:r>
          <a:r>
            <a:rPr lang="en-US" dirty="0" err="1"/>
            <a:t>hormon</a:t>
          </a:r>
          <a:r>
            <a:rPr lang="en-US" dirty="0"/>
            <a:t> </a:t>
          </a:r>
          <a:r>
            <a:rPr lang="en-US" dirty="0" err="1"/>
            <a:t>bervariasi</a:t>
          </a:r>
          <a:r>
            <a:rPr lang="en-US" dirty="0"/>
            <a:t> </a:t>
          </a:r>
          <a:r>
            <a:rPr lang="en-US" dirty="0" err="1"/>
            <a:t>setiap</a:t>
          </a:r>
          <a:r>
            <a:rPr lang="en-US" dirty="0"/>
            <a:t> </a:t>
          </a:r>
          <a:r>
            <a:rPr lang="en-US" dirty="0" err="1"/>
            <a:t>hari</a:t>
          </a:r>
          <a:r>
            <a:rPr lang="en-US" dirty="0"/>
            <a:t> </a:t>
          </a:r>
        </a:p>
      </dgm:t>
    </dgm:pt>
    <dgm:pt modelId="{F8249549-0F50-4423-8232-4AB7FA4F2892}" type="parTrans" cxnId="{D029874B-D3D7-4A61-889B-47C4B88B71BA}">
      <dgm:prSet/>
      <dgm:spPr/>
      <dgm:t>
        <a:bodyPr/>
        <a:lstStyle/>
        <a:p>
          <a:endParaRPr lang="en-US"/>
        </a:p>
      </dgm:t>
    </dgm:pt>
    <dgm:pt modelId="{EF53C632-164E-4938-A3BD-7281721D4744}" type="sibTrans" cxnId="{D029874B-D3D7-4A61-889B-47C4B88B71BA}">
      <dgm:prSet/>
      <dgm:spPr/>
      <dgm:t>
        <a:bodyPr/>
        <a:lstStyle/>
        <a:p>
          <a:endParaRPr lang="en-US"/>
        </a:p>
      </dgm:t>
    </dgm:pt>
    <dgm:pt modelId="{6FAF2B45-FB40-48EA-B389-567B48655F0B}" type="pres">
      <dgm:prSet presAssocID="{6553CE27-E753-410E-8136-C7819C0170C2}" presName="Name0" presStyleCnt="0">
        <dgm:presLayoutVars>
          <dgm:dir/>
          <dgm:animLvl val="lvl"/>
          <dgm:resizeHandles val="exact"/>
        </dgm:presLayoutVars>
      </dgm:prSet>
      <dgm:spPr/>
    </dgm:pt>
    <dgm:pt modelId="{59B51B34-504E-48BA-994A-922489E97D70}" type="pres">
      <dgm:prSet presAssocID="{EF526FCA-CCE7-4F94-BAC4-24CA18AF1253}" presName="linNode" presStyleCnt="0"/>
      <dgm:spPr/>
    </dgm:pt>
    <dgm:pt modelId="{27929BC0-B193-4EF8-8576-63109A8F0CCF}" type="pres">
      <dgm:prSet presAssocID="{EF526FCA-CCE7-4F94-BAC4-24CA18AF125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63E850C-7337-4184-ABC5-6D8281A7CF65}" type="pres">
      <dgm:prSet presAssocID="{EF526FCA-CCE7-4F94-BAC4-24CA18AF1253}" presName="descendantText" presStyleLbl="alignAccFollowNode1" presStyleIdx="0" presStyleCnt="3">
        <dgm:presLayoutVars>
          <dgm:bulletEnabled val="1"/>
        </dgm:presLayoutVars>
      </dgm:prSet>
      <dgm:spPr/>
    </dgm:pt>
    <dgm:pt modelId="{83AFF912-3B6F-44B0-883D-25FF59494D5B}" type="pres">
      <dgm:prSet presAssocID="{DCD7355B-6AB8-4584-B83B-57B041964D00}" presName="sp" presStyleCnt="0"/>
      <dgm:spPr/>
    </dgm:pt>
    <dgm:pt modelId="{3EF58F7A-7194-42E6-83EC-91860FF2D39A}" type="pres">
      <dgm:prSet presAssocID="{EB43BBE5-A03E-482B-86F0-679F3C340C40}" presName="linNode" presStyleCnt="0"/>
      <dgm:spPr/>
    </dgm:pt>
    <dgm:pt modelId="{BAC3E422-3D47-4F73-995C-A79471812FD0}" type="pres">
      <dgm:prSet presAssocID="{EB43BBE5-A03E-482B-86F0-679F3C340C40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A3B1422-90AC-45F5-9115-81CEF5B93134}" type="pres">
      <dgm:prSet presAssocID="{EB43BBE5-A03E-482B-86F0-679F3C340C40}" presName="descendantText" presStyleLbl="alignAccFollowNode1" presStyleIdx="1" presStyleCnt="3">
        <dgm:presLayoutVars>
          <dgm:bulletEnabled val="1"/>
        </dgm:presLayoutVars>
      </dgm:prSet>
      <dgm:spPr/>
    </dgm:pt>
    <dgm:pt modelId="{4E5202D2-D62E-4524-B45C-972E10B5E30C}" type="pres">
      <dgm:prSet presAssocID="{99D16816-2FE1-4AC9-B578-DCA29FDAFED2}" presName="sp" presStyleCnt="0"/>
      <dgm:spPr/>
    </dgm:pt>
    <dgm:pt modelId="{A88CD14B-6BDD-4220-BD53-F828988802CD}" type="pres">
      <dgm:prSet presAssocID="{A690438A-B832-497C-834C-53A25CF9FEDC}" presName="linNode" presStyleCnt="0"/>
      <dgm:spPr/>
    </dgm:pt>
    <dgm:pt modelId="{D3616D07-144C-44CB-91EF-FCA06724603A}" type="pres">
      <dgm:prSet presAssocID="{A690438A-B832-497C-834C-53A25CF9FED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76723CF-BBEA-4CAC-9276-292E63DA431B}" type="pres">
      <dgm:prSet presAssocID="{A690438A-B832-497C-834C-53A25CF9FED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23E642D-95F7-4A3E-A055-10B1C98176A5}" type="presOf" srcId="{6553CE27-E753-410E-8136-C7819C0170C2}" destId="{6FAF2B45-FB40-48EA-B389-567B48655F0B}" srcOrd="0" destOrd="0" presId="urn:microsoft.com/office/officeart/2005/8/layout/vList5"/>
    <dgm:cxn modelId="{D10DD569-4E08-4198-BB0B-DCEF7CC282CA}" type="presOf" srcId="{A690438A-B832-497C-834C-53A25CF9FEDC}" destId="{D3616D07-144C-44CB-91EF-FCA06724603A}" srcOrd="0" destOrd="0" presId="urn:microsoft.com/office/officeart/2005/8/layout/vList5"/>
    <dgm:cxn modelId="{D029874B-D3D7-4A61-889B-47C4B88B71BA}" srcId="{A690438A-B832-497C-834C-53A25CF9FEDC}" destId="{18C911A1-7849-439E-AE8B-C835CDC5124D}" srcOrd="0" destOrd="0" parTransId="{F8249549-0F50-4423-8232-4AB7FA4F2892}" sibTransId="{EF53C632-164E-4938-A3BD-7281721D4744}"/>
    <dgm:cxn modelId="{2DC21B7D-0585-4F44-8DD0-2133199AA165}" srcId="{EB43BBE5-A03E-482B-86F0-679F3C340C40}" destId="{910E0149-4B78-41C6-8174-EC99B86417A7}" srcOrd="0" destOrd="0" parTransId="{49534309-7A40-4327-8143-14BC1EBCE60F}" sibTransId="{6DF2A76F-2ECC-4BE4-9947-3A48D5F00B28}"/>
    <dgm:cxn modelId="{B1F2C788-EFAD-499A-BA93-687A7E628535}" srcId="{6553CE27-E753-410E-8136-C7819C0170C2}" destId="{A690438A-B832-497C-834C-53A25CF9FEDC}" srcOrd="2" destOrd="0" parTransId="{4457C1C1-24E9-4306-929C-ADAB3B44E1DD}" sibTransId="{D00E7A0E-2C0E-4CAF-8179-7527DB1522A2}"/>
    <dgm:cxn modelId="{D890BE95-8D55-4FFE-883D-83228376F3D2}" srcId="{EF526FCA-CCE7-4F94-BAC4-24CA18AF1253}" destId="{61C80848-A5A2-43AC-BE7A-470C9402A331}" srcOrd="0" destOrd="0" parTransId="{6C86B7BA-1856-45A7-BFF7-22B875AE7F7E}" sibTransId="{152C41BB-CEBC-4DB5-A747-E6EF011DB46B}"/>
    <dgm:cxn modelId="{D133AA96-89E9-4F96-8481-73A095563B80}" type="presOf" srcId="{18C911A1-7849-439E-AE8B-C835CDC5124D}" destId="{E76723CF-BBEA-4CAC-9276-292E63DA431B}" srcOrd="0" destOrd="0" presId="urn:microsoft.com/office/officeart/2005/8/layout/vList5"/>
    <dgm:cxn modelId="{CB62BEA8-C4F0-4054-A83F-88042F423555}" type="presOf" srcId="{910E0149-4B78-41C6-8174-EC99B86417A7}" destId="{1A3B1422-90AC-45F5-9115-81CEF5B93134}" srcOrd="0" destOrd="0" presId="urn:microsoft.com/office/officeart/2005/8/layout/vList5"/>
    <dgm:cxn modelId="{8FEEE0B2-BCCF-4B13-9D0C-747F6CDA91F8}" srcId="{6553CE27-E753-410E-8136-C7819C0170C2}" destId="{EB43BBE5-A03E-482B-86F0-679F3C340C40}" srcOrd="1" destOrd="0" parTransId="{E3165670-4277-430E-8EC1-9B6F90031399}" sibTransId="{99D16816-2FE1-4AC9-B578-DCA29FDAFED2}"/>
    <dgm:cxn modelId="{3ABC7DC2-EE0A-4B64-9C97-342D04EF7E11}" type="presOf" srcId="{61C80848-A5A2-43AC-BE7A-470C9402A331}" destId="{563E850C-7337-4184-ABC5-6D8281A7CF65}" srcOrd="0" destOrd="0" presId="urn:microsoft.com/office/officeart/2005/8/layout/vList5"/>
    <dgm:cxn modelId="{24C579C8-AD8A-4860-BE43-37F2280F2A45}" srcId="{6553CE27-E753-410E-8136-C7819C0170C2}" destId="{EF526FCA-CCE7-4F94-BAC4-24CA18AF1253}" srcOrd="0" destOrd="0" parTransId="{27CBDCF7-B20A-4CB2-9237-8DBEC4758CB1}" sibTransId="{DCD7355B-6AB8-4584-B83B-57B041964D00}"/>
    <dgm:cxn modelId="{89A417E5-3B3A-4BE2-A271-FA3FB745767E}" type="presOf" srcId="{EB43BBE5-A03E-482B-86F0-679F3C340C40}" destId="{BAC3E422-3D47-4F73-995C-A79471812FD0}" srcOrd="0" destOrd="0" presId="urn:microsoft.com/office/officeart/2005/8/layout/vList5"/>
    <dgm:cxn modelId="{FA1C62F0-6EE3-47FE-B78E-9A0AF9F5E813}" type="presOf" srcId="{EF526FCA-CCE7-4F94-BAC4-24CA18AF1253}" destId="{27929BC0-B193-4EF8-8576-63109A8F0CCF}" srcOrd="0" destOrd="0" presId="urn:microsoft.com/office/officeart/2005/8/layout/vList5"/>
    <dgm:cxn modelId="{D181879B-AD3E-42E5-8660-EB695C9490D3}" type="presParOf" srcId="{6FAF2B45-FB40-48EA-B389-567B48655F0B}" destId="{59B51B34-504E-48BA-994A-922489E97D70}" srcOrd="0" destOrd="0" presId="urn:microsoft.com/office/officeart/2005/8/layout/vList5"/>
    <dgm:cxn modelId="{AA5FDA38-E75D-42D0-AF68-A76D0525C032}" type="presParOf" srcId="{59B51B34-504E-48BA-994A-922489E97D70}" destId="{27929BC0-B193-4EF8-8576-63109A8F0CCF}" srcOrd="0" destOrd="0" presId="urn:microsoft.com/office/officeart/2005/8/layout/vList5"/>
    <dgm:cxn modelId="{7E7E9AA6-D103-41DD-B889-E940B97429BB}" type="presParOf" srcId="{59B51B34-504E-48BA-994A-922489E97D70}" destId="{563E850C-7337-4184-ABC5-6D8281A7CF65}" srcOrd="1" destOrd="0" presId="urn:microsoft.com/office/officeart/2005/8/layout/vList5"/>
    <dgm:cxn modelId="{0E059802-DF78-4E8F-A9BF-2AC0D528D88D}" type="presParOf" srcId="{6FAF2B45-FB40-48EA-B389-567B48655F0B}" destId="{83AFF912-3B6F-44B0-883D-25FF59494D5B}" srcOrd="1" destOrd="0" presId="urn:microsoft.com/office/officeart/2005/8/layout/vList5"/>
    <dgm:cxn modelId="{79F3CC70-4561-4E09-9B45-AC9AFD7CDCB2}" type="presParOf" srcId="{6FAF2B45-FB40-48EA-B389-567B48655F0B}" destId="{3EF58F7A-7194-42E6-83EC-91860FF2D39A}" srcOrd="2" destOrd="0" presId="urn:microsoft.com/office/officeart/2005/8/layout/vList5"/>
    <dgm:cxn modelId="{6E95CE22-0062-48E0-B052-FE49AF9787BF}" type="presParOf" srcId="{3EF58F7A-7194-42E6-83EC-91860FF2D39A}" destId="{BAC3E422-3D47-4F73-995C-A79471812FD0}" srcOrd="0" destOrd="0" presId="urn:microsoft.com/office/officeart/2005/8/layout/vList5"/>
    <dgm:cxn modelId="{136F394B-90CA-4E96-BDA2-B1036DFBD2D6}" type="presParOf" srcId="{3EF58F7A-7194-42E6-83EC-91860FF2D39A}" destId="{1A3B1422-90AC-45F5-9115-81CEF5B93134}" srcOrd="1" destOrd="0" presId="urn:microsoft.com/office/officeart/2005/8/layout/vList5"/>
    <dgm:cxn modelId="{7111E4A1-588B-4C53-92A8-822B4E6A2A99}" type="presParOf" srcId="{6FAF2B45-FB40-48EA-B389-567B48655F0B}" destId="{4E5202D2-D62E-4524-B45C-972E10B5E30C}" srcOrd="3" destOrd="0" presId="urn:microsoft.com/office/officeart/2005/8/layout/vList5"/>
    <dgm:cxn modelId="{A61B44D5-1569-4A87-963D-8C450A3B661F}" type="presParOf" srcId="{6FAF2B45-FB40-48EA-B389-567B48655F0B}" destId="{A88CD14B-6BDD-4220-BD53-F828988802CD}" srcOrd="4" destOrd="0" presId="urn:microsoft.com/office/officeart/2005/8/layout/vList5"/>
    <dgm:cxn modelId="{ED15D569-F2C0-4DB3-97EC-B46D6B6F4B00}" type="presParOf" srcId="{A88CD14B-6BDD-4220-BD53-F828988802CD}" destId="{D3616D07-144C-44CB-91EF-FCA06724603A}" srcOrd="0" destOrd="0" presId="urn:microsoft.com/office/officeart/2005/8/layout/vList5"/>
    <dgm:cxn modelId="{D1FD2CC0-07FF-480C-9E13-4086E1CBCF65}" type="presParOf" srcId="{A88CD14B-6BDD-4220-BD53-F828988802CD}" destId="{E76723CF-BBEA-4CAC-9276-292E63DA43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2DFF8-0090-41AB-858A-D2F7BF174C38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42D2F63-75C2-4B44-A549-CBF0BD7A2663}">
      <dgm:prSet phldrT="[Text]"/>
      <dgm:spPr/>
      <dgm:t>
        <a:bodyPr/>
        <a:lstStyle/>
        <a:p>
          <a:r>
            <a:rPr lang="en-US" dirty="0" err="1"/>
            <a:t>Menekan</a:t>
          </a:r>
          <a:r>
            <a:rPr lang="en-US" dirty="0"/>
            <a:t> </a:t>
          </a:r>
          <a:r>
            <a:rPr lang="en-US" dirty="0" err="1"/>
            <a:t>Ovulasi</a:t>
          </a:r>
          <a:endParaRPr lang="en-US" dirty="0"/>
        </a:p>
      </dgm:t>
    </dgm:pt>
    <dgm:pt modelId="{C99901C7-8B79-4DDD-BFD6-6DB7606AF1B1}" type="parTrans" cxnId="{D89A631A-97B8-4ED4-880E-74A310056C34}">
      <dgm:prSet/>
      <dgm:spPr/>
      <dgm:t>
        <a:bodyPr/>
        <a:lstStyle/>
        <a:p>
          <a:endParaRPr lang="en-US"/>
        </a:p>
      </dgm:t>
    </dgm:pt>
    <dgm:pt modelId="{2358075C-DD20-4465-B0FD-13C2DFA363B2}" type="sibTrans" cxnId="{D89A631A-97B8-4ED4-880E-74A310056C34}">
      <dgm:prSet/>
      <dgm:spPr/>
      <dgm:t>
        <a:bodyPr/>
        <a:lstStyle/>
        <a:p>
          <a:endParaRPr lang="en-US"/>
        </a:p>
      </dgm:t>
    </dgm:pt>
    <dgm:pt modelId="{98828F12-BAC6-4DB4-A946-0D7B0491703E}">
      <dgm:prSet phldrT="[Text]"/>
      <dgm:spPr/>
      <dgm:t>
        <a:bodyPr/>
        <a:lstStyle/>
        <a:p>
          <a:r>
            <a:rPr lang="en-US" dirty="0" err="1"/>
            <a:t>Mencegah</a:t>
          </a:r>
          <a:r>
            <a:rPr lang="en-US" dirty="0"/>
            <a:t> </a:t>
          </a:r>
          <a:r>
            <a:rPr lang="en-US" dirty="0" err="1"/>
            <a:t>implantasi</a:t>
          </a:r>
          <a:endParaRPr lang="en-US" dirty="0"/>
        </a:p>
      </dgm:t>
    </dgm:pt>
    <dgm:pt modelId="{5AE62AE0-21CB-469E-9410-90BBB3356A41}" type="parTrans" cxnId="{67EDE1FC-4C96-4324-B764-D7DE2C199E82}">
      <dgm:prSet/>
      <dgm:spPr/>
      <dgm:t>
        <a:bodyPr/>
        <a:lstStyle/>
        <a:p>
          <a:endParaRPr lang="en-US"/>
        </a:p>
      </dgm:t>
    </dgm:pt>
    <dgm:pt modelId="{3394E56F-5CC2-472A-8CEE-3386BA31932D}" type="sibTrans" cxnId="{67EDE1FC-4C96-4324-B764-D7DE2C199E82}">
      <dgm:prSet/>
      <dgm:spPr/>
      <dgm:t>
        <a:bodyPr/>
        <a:lstStyle/>
        <a:p>
          <a:endParaRPr lang="en-US"/>
        </a:p>
      </dgm:t>
    </dgm:pt>
    <dgm:pt modelId="{87DADF13-D15F-490D-8C07-AC8AEF1DFCD9}">
      <dgm:prSet phldrT="[Text]"/>
      <dgm:spPr/>
      <dgm:t>
        <a:bodyPr/>
        <a:lstStyle/>
        <a:p>
          <a:r>
            <a:rPr lang="en-US" dirty="0" err="1"/>
            <a:t>Mengentalkan</a:t>
          </a:r>
          <a:r>
            <a:rPr lang="en-US" dirty="0"/>
            <a:t> </a:t>
          </a:r>
          <a:r>
            <a:rPr lang="en-US" dirty="0" err="1"/>
            <a:t>lendir</a:t>
          </a:r>
          <a:r>
            <a:rPr lang="en-US" dirty="0"/>
            <a:t> </a:t>
          </a:r>
          <a:r>
            <a:rPr lang="en-US" dirty="0" err="1"/>
            <a:t>serviks</a:t>
          </a:r>
          <a:endParaRPr lang="en-US" dirty="0"/>
        </a:p>
      </dgm:t>
    </dgm:pt>
    <dgm:pt modelId="{8480A1EF-4835-470E-B812-386702BCC6D1}" type="parTrans" cxnId="{2A3EBD64-F105-49B2-80C8-2B4F9E87EDA5}">
      <dgm:prSet/>
      <dgm:spPr/>
      <dgm:t>
        <a:bodyPr/>
        <a:lstStyle/>
        <a:p>
          <a:endParaRPr lang="en-US"/>
        </a:p>
      </dgm:t>
    </dgm:pt>
    <dgm:pt modelId="{4DDC1FA2-6210-4C89-9C35-97C6648279AE}" type="sibTrans" cxnId="{2A3EBD64-F105-49B2-80C8-2B4F9E87EDA5}">
      <dgm:prSet/>
      <dgm:spPr/>
      <dgm:t>
        <a:bodyPr/>
        <a:lstStyle/>
        <a:p>
          <a:endParaRPr lang="en-US"/>
        </a:p>
      </dgm:t>
    </dgm:pt>
    <dgm:pt modelId="{64D31374-C2F6-4CFB-84A7-E5396C1699B0}">
      <dgm:prSet phldrT="[Text]"/>
      <dgm:spPr/>
      <dgm:t>
        <a:bodyPr/>
        <a:lstStyle/>
        <a:p>
          <a:r>
            <a:rPr lang="en-US" dirty="0" err="1"/>
            <a:t>Pergerakan</a:t>
          </a:r>
          <a:r>
            <a:rPr lang="en-US" dirty="0"/>
            <a:t> tuba </a:t>
          </a:r>
          <a:r>
            <a:rPr lang="en-US" dirty="0" err="1"/>
            <a:t>terganggu</a:t>
          </a:r>
          <a:r>
            <a:rPr lang="en-US" dirty="0"/>
            <a:t> </a:t>
          </a:r>
          <a:r>
            <a:rPr lang="en-US" dirty="0" err="1"/>
            <a:t>sehingga</a:t>
          </a:r>
          <a:r>
            <a:rPr lang="en-US" dirty="0"/>
            <a:t> </a:t>
          </a:r>
          <a:r>
            <a:rPr lang="en-US" dirty="0" err="1"/>
            <a:t>transportasi</a:t>
          </a:r>
          <a:r>
            <a:rPr lang="en-US" dirty="0"/>
            <a:t> ovum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terganggu</a:t>
          </a:r>
          <a:endParaRPr lang="en-US" dirty="0"/>
        </a:p>
      </dgm:t>
    </dgm:pt>
    <dgm:pt modelId="{95E1A378-4D04-4599-B96D-F7A14989A861}" type="parTrans" cxnId="{D15081A3-4287-4E37-98A6-8D81A172C6F6}">
      <dgm:prSet/>
      <dgm:spPr/>
      <dgm:t>
        <a:bodyPr/>
        <a:lstStyle/>
        <a:p>
          <a:endParaRPr lang="en-US"/>
        </a:p>
      </dgm:t>
    </dgm:pt>
    <dgm:pt modelId="{A126E306-7571-4E4F-BB3A-1C9E8B13CD1B}" type="sibTrans" cxnId="{D15081A3-4287-4E37-98A6-8D81A172C6F6}">
      <dgm:prSet/>
      <dgm:spPr/>
      <dgm:t>
        <a:bodyPr/>
        <a:lstStyle/>
        <a:p>
          <a:endParaRPr lang="en-US"/>
        </a:p>
      </dgm:t>
    </dgm:pt>
    <dgm:pt modelId="{32663EBC-B142-4E69-B2FA-3FD8BC0EC393}" type="pres">
      <dgm:prSet presAssocID="{D6D2DFF8-0090-41AB-858A-D2F7BF174C38}" presName="linear" presStyleCnt="0">
        <dgm:presLayoutVars>
          <dgm:dir/>
          <dgm:resizeHandles val="exact"/>
        </dgm:presLayoutVars>
      </dgm:prSet>
      <dgm:spPr/>
    </dgm:pt>
    <dgm:pt modelId="{E509C308-E633-4887-B7A4-3E545C225CBD}" type="pres">
      <dgm:prSet presAssocID="{642D2F63-75C2-4B44-A549-CBF0BD7A2663}" presName="comp" presStyleCnt="0"/>
      <dgm:spPr/>
    </dgm:pt>
    <dgm:pt modelId="{96713677-1573-4452-B289-079AD27F470E}" type="pres">
      <dgm:prSet presAssocID="{642D2F63-75C2-4B44-A549-CBF0BD7A2663}" presName="box" presStyleLbl="node1" presStyleIdx="0" presStyleCnt="4" custLinFactNeighborX="-2" custLinFactNeighborY="4573"/>
      <dgm:spPr/>
    </dgm:pt>
    <dgm:pt modelId="{54CAA274-3871-4EC1-B8F3-2D335B61B4B2}" type="pres">
      <dgm:prSet presAssocID="{642D2F63-75C2-4B44-A549-CBF0BD7A2663}" presName="img" presStyleLbl="fgImgPlace1" presStyleIdx="0" presStyleCnt="4"/>
      <dgm:spPr/>
    </dgm:pt>
    <dgm:pt modelId="{E0087794-46C0-4903-838A-D376217FA036}" type="pres">
      <dgm:prSet presAssocID="{642D2F63-75C2-4B44-A549-CBF0BD7A2663}" presName="text" presStyleLbl="node1" presStyleIdx="0" presStyleCnt="4">
        <dgm:presLayoutVars>
          <dgm:bulletEnabled val="1"/>
        </dgm:presLayoutVars>
      </dgm:prSet>
      <dgm:spPr/>
    </dgm:pt>
    <dgm:pt modelId="{3F1E43B0-7369-4551-8147-75A623C8A6AF}" type="pres">
      <dgm:prSet presAssocID="{2358075C-DD20-4465-B0FD-13C2DFA363B2}" presName="spacer" presStyleCnt="0"/>
      <dgm:spPr/>
    </dgm:pt>
    <dgm:pt modelId="{D68F7F33-187B-4291-9153-14FE54A73114}" type="pres">
      <dgm:prSet presAssocID="{98828F12-BAC6-4DB4-A946-0D7B0491703E}" presName="comp" presStyleCnt="0"/>
      <dgm:spPr/>
    </dgm:pt>
    <dgm:pt modelId="{F931D055-3BC2-4DE1-8B65-A9BC4A357D18}" type="pres">
      <dgm:prSet presAssocID="{98828F12-BAC6-4DB4-A946-0D7B0491703E}" presName="box" presStyleLbl="node1" presStyleIdx="1" presStyleCnt="4"/>
      <dgm:spPr/>
    </dgm:pt>
    <dgm:pt modelId="{19A1045A-CF49-4BBF-9FC0-4FBAC3058E6A}" type="pres">
      <dgm:prSet presAssocID="{98828F12-BAC6-4DB4-A946-0D7B0491703E}" presName="img" presStyleLbl="fgImgPlace1" presStyleIdx="1" presStyleCnt="4"/>
      <dgm:spPr/>
    </dgm:pt>
    <dgm:pt modelId="{5DA84C90-01EF-4519-8DCD-E71A6202C71F}" type="pres">
      <dgm:prSet presAssocID="{98828F12-BAC6-4DB4-A946-0D7B0491703E}" presName="text" presStyleLbl="node1" presStyleIdx="1" presStyleCnt="4">
        <dgm:presLayoutVars>
          <dgm:bulletEnabled val="1"/>
        </dgm:presLayoutVars>
      </dgm:prSet>
      <dgm:spPr/>
    </dgm:pt>
    <dgm:pt modelId="{4FA34732-5421-4EB1-A678-8364D7C9B867}" type="pres">
      <dgm:prSet presAssocID="{3394E56F-5CC2-472A-8CEE-3386BA31932D}" presName="spacer" presStyleCnt="0"/>
      <dgm:spPr/>
    </dgm:pt>
    <dgm:pt modelId="{D75F8AA2-F3C6-4457-A2C5-8EEAD00A39A5}" type="pres">
      <dgm:prSet presAssocID="{87DADF13-D15F-490D-8C07-AC8AEF1DFCD9}" presName="comp" presStyleCnt="0"/>
      <dgm:spPr/>
    </dgm:pt>
    <dgm:pt modelId="{826203C3-E61A-4763-8653-015A0578D11E}" type="pres">
      <dgm:prSet presAssocID="{87DADF13-D15F-490D-8C07-AC8AEF1DFCD9}" presName="box" presStyleLbl="node1" presStyleIdx="2" presStyleCnt="4"/>
      <dgm:spPr/>
    </dgm:pt>
    <dgm:pt modelId="{3AE98BC8-09AF-42DD-B337-43471C3F1FB9}" type="pres">
      <dgm:prSet presAssocID="{87DADF13-D15F-490D-8C07-AC8AEF1DFCD9}" presName="img" presStyleLbl="fgImgPlace1" presStyleIdx="2" presStyleCnt="4"/>
      <dgm:spPr/>
    </dgm:pt>
    <dgm:pt modelId="{5422C3EA-D2C4-4612-9244-D9F0C84C9A58}" type="pres">
      <dgm:prSet presAssocID="{87DADF13-D15F-490D-8C07-AC8AEF1DFCD9}" presName="text" presStyleLbl="node1" presStyleIdx="2" presStyleCnt="4">
        <dgm:presLayoutVars>
          <dgm:bulletEnabled val="1"/>
        </dgm:presLayoutVars>
      </dgm:prSet>
      <dgm:spPr/>
    </dgm:pt>
    <dgm:pt modelId="{E7D50A49-60AD-4587-AE39-DE6D6FB25BFB}" type="pres">
      <dgm:prSet presAssocID="{4DDC1FA2-6210-4C89-9C35-97C6648279AE}" presName="spacer" presStyleCnt="0"/>
      <dgm:spPr/>
    </dgm:pt>
    <dgm:pt modelId="{512B0CB4-8BAE-46E1-BCE1-EF8C5A8A3A43}" type="pres">
      <dgm:prSet presAssocID="{64D31374-C2F6-4CFB-84A7-E5396C1699B0}" presName="comp" presStyleCnt="0"/>
      <dgm:spPr/>
    </dgm:pt>
    <dgm:pt modelId="{870F2B5B-1803-4D20-BC62-B894E28F6B94}" type="pres">
      <dgm:prSet presAssocID="{64D31374-C2F6-4CFB-84A7-E5396C1699B0}" presName="box" presStyleLbl="node1" presStyleIdx="3" presStyleCnt="4"/>
      <dgm:spPr/>
    </dgm:pt>
    <dgm:pt modelId="{45D9F698-CB7A-4AD3-A100-27AEEFFAF900}" type="pres">
      <dgm:prSet presAssocID="{64D31374-C2F6-4CFB-84A7-E5396C1699B0}" presName="img" presStyleLbl="fgImgPlace1" presStyleIdx="3" presStyleCnt="4"/>
      <dgm:spPr/>
    </dgm:pt>
    <dgm:pt modelId="{93C92839-BE48-4F7B-9844-126088E1BEE6}" type="pres">
      <dgm:prSet presAssocID="{64D31374-C2F6-4CFB-84A7-E5396C1699B0}" presName="text" presStyleLbl="node1" presStyleIdx="3" presStyleCnt="4">
        <dgm:presLayoutVars>
          <dgm:bulletEnabled val="1"/>
        </dgm:presLayoutVars>
      </dgm:prSet>
      <dgm:spPr/>
    </dgm:pt>
  </dgm:ptLst>
  <dgm:cxnLst>
    <dgm:cxn modelId="{4927AD08-C117-4D40-9605-1DA07087D1A7}" type="presOf" srcId="{D6D2DFF8-0090-41AB-858A-D2F7BF174C38}" destId="{32663EBC-B142-4E69-B2FA-3FD8BC0EC393}" srcOrd="0" destOrd="0" presId="urn:microsoft.com/office/officeart/2005/8/layout/vList4"/>
    <dgm:cxn modelId="{8AD11F13-3E0B-42FE-84D5-2032091F2F71}" type="presOf" srcId="{64D31374-C2F6-4CFB-84A7-E5396C1699B0}" destId="{870F2B5B-1803-4D20-BC62-B894E28F6B94}" srcOrd="0" destOrd="0" presId="urn:microsoft.com/office/officeart/2005/8/layout/vList4"/>
    <dgm:cxn modelId="{D89A631A-97B8-4ED4-880E-74A310056C34}" srcId="{D6D2DFF8-0090-41AB-858A-D2F7BF174C38}" destId="{642D2F63-75C2-4B44-A549-CBF0BD7A2663}" srcOrd="0" destOrd="0" parTransId="{C99901C7-8B79-4DDD-BFD6-6DB7606AF1B1}" sibTransId="{2358075C-DD20-4465-B0FD-13C2DFA363B2}"/>
    <dgm:cxn modelId="{7E51E925-5432-4028-9367-881C93A3B1E3}" type="presOf" srcId="{642D2F63-75C2-4B44-A549-CBF0BD7A2663}" destId="{96713677-1573-4452-B289-079AD27F470E}" srcOrd="0" destOrd="0" presId="urn:microsoft.com/office/officeart/2005/8/layout/vList4"/>
    <dgm:cxn modelId="{40C3AA2E-7854-4F78-8938-B9300F0DC3D9}" type="presOf" srcId="{98828F12-BAC6-4DB4-A946-0D7B0491703E}" destId="{5DA84C90-01EF-4519-8DCD-E71A6202C71F}" srcOrd="1" destOrd="0" presId="urn:microsoft.com/office/officeart/2005/8/layout/vList4"/>
    <dgm:cxn modelId="{E92E6A3E-CE90-469C-8FCC-0BD890C37727}" type="presOf" srcId="{87DADF13-D15F-490D-8C07-AC8AEF1DFCD9}" destId="{5422C3EA-D2C4-4612-9244-D9F0C84C9A58}" srcOrd="1" destOrd="0" presId="urn:microsoft.com/office/officeart/2005/8/layout/vList4"/>
    <dgm:cxn modelId="{2A3EBD64-F105-49B2-80C8-2B4F9E87EDA5}" srcId="{D6D2DFF8-0090-41AB-858A-D2F7BF174C38}" destId="{87DADF13-D15F-490D-8C07-AC8AEF1DFCD9}" srcOrd="2" destOrd="0" parTransId="{8480A1EF-4835-470E-B812-386702BCC6D1}" sibTransId="{4DDC1FA2-6210-4C89-9C35-97C6648279AE}"/>
    <dgm:cxn modelId="{3F8C0F57-B25F-468C-8A7F-2E77A4F4D57B}" type="presOf" srcId="{98828F12-BAC6-4DB4-A946-0D7B0491703E}" destId="{F931D055-3BC2-4DE1-8B65-A9BC4A357D18}" srcOrd="0" destOrd="0" presId="urn:microsoft.com/office/officeart/2005/8/layout/vList4"/>
    <dgm:cxn modelId="{D15081A3-4287-4E37-98A6-8D81A172C6F6}" srcId="{D6D2DFF8-0090-41AB-858A-D2F7BF174C38}" destId="{64D31374-C2F6-4CFB-84A7-E5396C1699B0}" srcOrd="3" destOrd="0" parTransId="{95E1A378-4D04-4599-B96D-F7A14989A861}" sibTransId="{A126E306-7571-4E4F-BB3A-1C9E8B13CD1B}"/>
    <dgm:cxn modelId="{78503BB5-2340-44B3-B6D8-63370DA32FF5}" type="presOf" srcId="{64D31374-C2F6-4CFB-84A7-E5396C1699B0}" destId="{93C92839-BE48-4F7B-9844-126088E1BEE6}" srcOrd="1" destOrd="0" presId="urn:microsoft.com/office/officeart/2005/8/layout/vList4"/>
    <dgm:cxn modelId="{E1EDD0BF-5200-41B6-B698-E228D385044D}" type="presOf" srcId="{87DADF13-D15F-490D-8C07-AC8AEF1DFCD9}" destId="{826203C3-E61A-4763-8653-015A0578D11E}" srcOrd="0" destOrd="0" presId="urn:microsoft.com/office/officeart/2005/8/layout/vList4"/>
    <dgm:cxn modelId="{A28867F4-BB59-4F99-9F2B-029A4DA69BBD}" type="presOf" srcId="{642D2F63-75C2-4B44-A549-CBF0BD7A2663}" destId="{E0087794-46C0-4903-838A-D376217FA036}" srcOrd="1" destOrd="0" presId="urn:microsoft.com/office/officeart/2005/8/layout/vList4"/>
    <dgm:cxn modelId="{67EDE1FC-4C96-4324-B764-D7DE2C199E82}" srcId="{D6D2DFF8-0090-41AB-858A-D2F7BF174C38}" destId="{98828F12-BAC6-4DB4-A946-0D7B0491703E}" srcOrd="1" destOrd="0" parTransId="{5AE62AE0-21CB-469E-9410-90BBB3356A41}" sibTransId="{3394E56F-5CC2-472A-8CEE-3386BA31932D}"/>
    <dgm:cxn modelId="{2232CC3B-2382-4606-9D2D-C7AA42DBE493}" type="presParOf" srcId="{32663EBC-B142-4E69-B2FA-3FD8BC0EC393}" destId="{E509C308-E633-4887-B7A4-3E545C225CBD}" srcOrd="0" destOrd="0" presId="urn:microsoft.com/office/officeart/2005/8/layout/vList4"/>
    <dgm:cxn modelId="{C3B9AF11-E796-434E-B78C-A419F0B40FD5}" type="presParOf" srcId="{E509C308-E633-4887-B7A4-3E545C225CBD}" destId="{96713677-1573-4452-B289-079AD27F470E}" srcOrd="0" destOrd="0" presId="urn:microsoft.com/office/officeart/2005/8/layout/vList4"/>
    <dgm:cxn modelId="{59020224-71FC-44E6-9585-8602734DE3CA}" type="presParOf" srcId="{E509C308-E633-4887-B7A4-3E545C225CBD}" destId="{54CAA274-3871-4EC1-B8F3-2D335B61B4B2}" srcOrd="1" destOrd="0" presId="urn:microsoft.com/office/officeart/2005/8/layout/vList4"/>
    <dgm:cxn modelId="{83616C83-B248-4129-8AC1-87B608ED3CF0}" type="presParOf" srcId="{E509C308-E633-4887-B7A4-3E545C225CBD}" destId="{E0087794-46C0-4903-838A-D376217FA036}" srcOrd="2" destOrd="0" presId="urn:microsoft.com/office/officeart/2005/8/layout/vList4"/>
    <dgm:cxn modelId="{0E5DA889-F458-4515-90EA-24B894AEF7B2}" type="presParOf" srcId="{32663EBC-B142-4E69-B2FA-3FD8BC0EC393}" destId="{3F1E43B0-7369-4551-8147-75A623C8A6AF}" srcOrd="1" destOrd="0" presId="urn:microsoft.com/office/officeart/2005/8/layout/vList4"/>
    <dgm:cxn modelId="{C948DB11-C014-4A46-81B6-10B0181DB3C1}" type="presParOf" srcId="{32663EBC-B142-4E69-B2FA-3FD8BC0EC393}" destId="{D68F7F33-187B-4291-9153-14FE54A73114}" srcOrd="2" destOrd="0" presId="urn:microsoft.com/office/officeart/2005/8/layout/vList4"/>
    <dgm:cxn modelId="{05DE1F2D-F70D-42D9-87D5-BFB9BD2220BE}" type="presParOf" srcId="{D68F7F33-187B-4291-9153-14FE54A73114}" destId="{F931D055-3BC2-4DE1-8B65-A9BC4A357D18}" srcOrd="0" destOrd="0" presId="urn:microsoft.com/office/officeart/2005/8/layout/vList4"/>
    <dgm:cxn modelId="{03D66722-AA97-4C2E-B586-E833AC78DBB5}" type="presParOf" srcId="{D68F7F33-187B-4291-9153-14FE54A73114}" destId="{19A1045A-CF49-4BBF-9FC0-4FBAC3058E6A}" srcOrd="1" destOrd="0" presId="urn:microsoft.com/office/officeart/2005/8/layout/vList4"/>
    <dgm:cxn modelId="{9B16E46E-9D20-419B-A834-C7CD4C0E9221}" type="presParOf" srcId="{D68F7F33-187B-4291-9153-14FE54A73114}" destId="{5DA84C90-01EF-4519-8DCD-E71A6202C71F}" srcOrd="2" destOrd="0" presId="urn:microsoft.com/office/officeart/2005/8/layout/vList4"/>
    <dgm:cxn modelId="{9440B605-ACF5-4AF7-B814-C86B95D9A1FD}" type="presParOf" srcId="{32663EBC-B142-4E69-B2FA-3FD8BC0EC393}" destId="{4FA34732-5421-4EB1-A678-8364D7C9B867}" srcOrd="3" destOrd="0" presId="urn:microsoft.com/office/officeart/2005/8/layout/vList4"/>
    <dgm:cxn modelId="{8F28FEC2-A19D-41BD-B303-396927BAEB6A}" type="presParOf" srcId="{32663EBC-B142-4E69-B2FA-3FD8BC0EC393}" destId="{D75F8AA2-F3C6-4457-A2C5-8EEAD00A39A5}" srcOrd="4" destOrd="0" presId="urn:microsoft.com/office/officeart/2005/8/layout/vList4"/>
    <dgm:cxn modelId="{8C1D1886-1B88-4630-A6D8-158B4F7371FB}" type="presParOf" srcId="{D75F8AA2-F3C6-4457-A2C5-8EEAD00A39A5}" destId="{826203C3-E61A-4763-8653-015A0578D11E}" srcOrd="0" destOrd="0" presId="urn:microsoft.com/office/officeart/2005/8/layout/vList4"/>
    <dgm:cxn modelId="{9AC69CB9-8468-4BCB-8914-57FF0A5775B7}" type="presParOf" srcId="{D75F8AA2-F3C6-4457-A2C5-8EEAD00A39A5}" destId="{3AE98BC8-09AF-42DD-B337-43471C3F1FB9}" srcOrd="1" destOrd="0" presId="urn:microsoft.com/office/officeart/2005/8/layout/vList4"/>
    <dgm:cxn modelId="{BB5F5AD7-D280-46EA-9305-2A4EA3254F6F}" type="presParOf" srcId="{D75F8AA2-F3C6-4457-A2C5-8EEAD00A39A5}" destId="{5422C3EA-D2C4-4612-9244-D9F0C84C9A58}" srcOrd="2" destOrd="0" presId="urn:microsoft.com/office/officeart/2005/8/layout/vList4"/>
    <dgm:cxn modelId="{0C81569A-0BF4-4009-8B98-672B6B11E74C}" type="presParOf" srcId="{32663EBC-B142-4E69-B2FA-3FD8BC0EC393}" destId="{E7D50A49-60AD-4587-AE39-DE6D6FB25BFB}" srcOrd="5" destOrd="0" presId="urn:microsoft.com/office/officeart/2005/8/layout/vList4"/>
    <dgm:cxn modelId="{D3167653-D0B9-493C-A220-CE288DDD7056}" type="presParOf" srcId="{32663EBC-B142-4E69-B2FA-3FD8BC0EC393}" destId="{512B0CB4-8BAE-46E1-BCE1-EF8C5A8A3A43}" srcOrd="6" destOrd="0" presId="urn:microsoft.com/office/officeart/2005/8/layout/vList4"/>
    <dgm:cxn modelId="{FD3168AA-500C-4164-BE63-A4E96E8BF4FF}" type="presParOf" srcId="{512B0CB4-8BAE-46E1-BCE1-EF8C5A8A3A43}" destId="{870F2B5B-1803-4D20-BC62-B894E28F6B94}" srcOrd="0" destOrd="0" presId="urn:microsoft.com/office/officeart/2005/8/layout/vList4"/>
    <dgm:cxn modelId="{B49D2695-BDA5-4873-A933-7EB127B47AA6}" type="presParOf" srcId="{512B0CB4-8BAE-46E1-BCE1-EF8C5A8A3A43}" destId="{45D9F698-CB7A-4AD3-A100-27AEEFFAF900}" srcOrd="1" destOrd="0" presId="urn:microsoft.com/office/officeart/2005/8/layout/vList4"/>
    <dgm:cxn modelId="{B7CE96C8-9869-451F-BAA1-71DED6DB80FB}" type="presParOf" srcId="{512B0CB4-8BAE-46E1-BCE1-EF8C5A8A3A43}" destId="{93C92839-BE48-4F7B-9844-126088E1BEE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309CDC-92FE-4F5D-8214-7A21B8EF2F3C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E85468E-0973-4302-98E6-4378A54D08BC}">
      <dgm:prSet phldrT="[Text]"/>
      <dgm:spPr/>
      <dgm:t>
        <a:bodyPr/>
        <a:lstStyle/>
        <a:p>
          <a:r>
            <a:rPr lang="en-US" dirty="0" err="1"/>
            <a:t>Amenorrhoe</a:t>
          </a:r>
          <a:endParaRPr lang="en-US" dirty="0"/>
        </a:p>
      </dgm:t>
    </dgm:pt>
    <dgm:pt modelId="{34AF9E7B-70CE-49FB-A6B4-3BDD54BEC9B3}" type="parTrans" cxnId="{F7747BA1-F44A-46B9-ACF9-68D0EF414C75}">
      <dgm:prSet/>
      <dgm:spPr/>
      <dgm:t>
        <a:bodyPr/>
        <a:lstStyle/>
        <a:p>
          <a:endParaRPr lang="en-US"/>
        </a:p>
      </dgm:t>
    </dgm:pt>
    <dgm:pt modelId="{370FD3B9-F6E2-4B0A-A919-EEDC8C189080}" type="sibTrans" cxnId="{F7747BA1-F44A-46B9-ACF9-68D0EF414C75}">
      <dgm:prSet/>
      <dgm:spPr/>
      <dgm:t>
        <a:bodyPr/>
        <a:lstStyle/>
        <a:p>
          <a:endParaRPr lang="en-US"/>
        </a:p>
      </dgm:t>
    </dgm:pt>
    <dgm:pt modelId="{BEBFC91F-F450-45BE-B2F0-F3ACE5B3BB4B}">
      <dgm:prSet phldrT="[Text]"/>
      <dgm:spPr/>
      <dgm:t>
        <a:bodyPr/>
        <a:lstStyle/>
        <a:p>
          <a:r>
            <a:rPr lang="en-US" dirty="0" err="1"/>
            <a:t>Periksa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tes</a:t>
          </a:r>
          <a:r>
            <a:rPr lang="en-US" dirty="0"/>
            <a:t> </a:t>
          </a:r>
          <a:r>
            <a:rPr lang="en-US" dirty="0" err="1"/>
            <a:t>kehamilan</a:t>
          </a:r>
          <a:r>
            <a:rPr lang="en-US" dirty="0"/>
            <a:t>, </a:t>
          </a:r>
          <a:r>
            <a:rPr lang="en-US" dirty="0" err="1"/>
            <a:t>bila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hamil</a:t>
          </a:r>
          <a:r>
            <a:rPr lang="en-US" dirty="0"/>
            <a:t> dan </a:t>
          </a:r>
          <a:r>
            <a:rPr lang="en-US" dirty="0" err="1"/>
            <a:t>klien</a:t>
          </a:r>
          <a:r>
            <a:rPr lang="en-US" dirty="0"/>
            <a:t> </a:t>
          </a:r>
          <a:r>
            <a:rPr lang="en-US" dirty="0" err="1"/>
            <a:t>minum</a:t>
          </a:r>
          <a:r>
            <a:rPr lang="en-US" dirty="0"/>
            <a:t> </a:t>
          </a:r>
          <a:r>
            <a:rPr lang="en-US" dirty="0" err="1"/>
            <a:t>pil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benar</a:t>
          </a:r>
          <a:r>
            <a:rPr lang="en-US" dirty="0"/>
            <a:t>, </a:t>
          </a:r>
          <a:r>
            <a:rPr lang="en-US" dirty="0" err="1"/>
            <a:t>tenanglah</a:t>
          </a:r>
          <a:r>
            <a:rPr lang="en-US" dirty="0"/>
            <a:t>. </a:t>
          </a:r>
          <a:r>
            <a:rPr lang="en-US" dirty="0" err="1"/>
            <a:t>Berilah</a:t>
          </a:r>
          <a:r>
            <a:rPr lang="en-US" dirty="0"/>
            <a:t> </a:t>
          </a:r>
          <a:r>
            <a:rPr lang="en-US" dirty="0" err="1"/>
            <a:t>konseling</a:t>
          </a:r>
          <a:r>
            <a:rPr lang="en-US" dirty="0"/>
            <a:t> </a:t>
          </a:r>
          <a:r>
            <a:rPr lang="en-US" dirty="0" err="1"/>
            <a:t>bahwa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datang</a:t>
          </a:r>
          <a:r>
            <a:rPr lang="en-US" dirty="0"/>
            <a:t> </a:t>
          </a:r>
          <a:r>
            <a:rPr lang="en-US" dirty="0" err="1"/>
            <a:t>haid</a:t>
          </a:r>
          <a:r>
            <a:rPr lang="en-US" dirty="0"/>
            <a:t> </a:t>
          </a:r>
          <a:r>
            <a:rPr lang="en-US" dirty="0" err="1"/>
            <a:t>kemungkinan</a:t>
          </a:r>
          <a:r>
            <a:rPr lang="en-US" dirty="0"/>
            <a:t> </a:t>
          </a:r>
          <a:r>
            <a:rPr lang="en-US" dirty="0" err="1"/>
            <a:t>besar</a:t>
          </a:r>
          <a:r>
            <a:rPr lang="en-US" dirty="0"/>
            <a:t> </a:t>
          </a:r>
          <a:r>
            <a:rPr lang="en-US" dirty="0" err="1"/>
            <a:t>karena</a:t>
          </a:r>
          <a:r>
            <a:rPr lang="en-US" dirty="0"/>
            <a:t> </a:t>
          </a:r>
          <a:r>
            <a:rPr lang="en-US" dirty="0" err="1"/>
            <a:t>kurang</a:t>
          </a:r>
          <a:r>
            <a:rPr lang="en-US" dirty="0"/>
            <a:t> </a:t>
          </a:r>
          <a:r>
            <a:rPr lang="en-US" dirty="0" err="1"/>
            <a:t>adekuatnya</a:t>
          </a:r>
          <a:r>
            <a:rPr lang="en-US" dirty="0"/>
            <a:t> </a:t>
          </a:r>
          <a:r>
            <a:rPr lang="en-US" dirty="0" err="1"/>
            <a:t>efek</a:t>
          </a:r>
          <a:r>
            <a:rPr lang="en-US" dirty="0"/>
            <a:t> estrogen </a:t>
          </a:r>
          <a:r>
            <a:rPr lang="en-US" dirty="0" err="1"/>
            <a:t>terhadap</a:t>
          </a:r>
          <a:r>
            <a:rPr lang="en-US" dirty="0"/>
            <a:t> endometrium.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pengobatan</a:t>
          </a:r>
          <a:r>
            <a:rPr lang="en-US" dirty="0"/>
            <a:t> </a:t>
          </a:r>
          <a:r>
            <a:rPr lang="en-US" dirty="0" err="1"/>
            <a:t>khusus</a:t>
          </a:r>
          <a:r>
            <a:rPr lang="en-US" dirty="0"/>
            <a:t>, </a:t>
          </a:r>
          <a:r>
            <a:rPr lang="en-US" dirty="0" err="1"/>
            <a:t>coba</a:t>
          </a:r>
          <a:r>
            <a:rPr lang="en-US" dirty="0"/>
            <a:t> </a:t>
          </a:r>
          <a:r>
            <a:rPr lang="en-US" dirty="0" err="1"/>
            <a:t>berikan</a:t>
          </a:r>
          <a:r>
            <a:rPr lang="en-US" dirty="0"/>
            <a:t> </a:t>
          </a:r>
          <a:r>
            <a:rPr lang="en-US" dirty="0" err="1"/>
            <a:t>pil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dosis</a:t>
          </a:r>
          <a:r>
            <a:rPr lang="en-US" dirty="0"/>
            <a:t> estrogen 50 </a:t>
          </a:r>
          <a:r>
            <a:rPr lang="en-US" dirty="0" err="1"/>
            <a:t>μg</a:t>
          </a:r>
          <a:r>
            <a:rPr lang="en-US" dirty="0"/>
            <a:t>,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dosis</a:t>
          </a:r>
          <a:r>
            <a:rPr lang="en-US" dirty="0"/>
            <a:t> estrogen </a:t>
          </a:r>
          <a:r>
            <a:rPr lang="en-US" dirty="0" err="1"/>
            <a:t>tetap</a:t>
          </a:r>
          <a:r>
            <a:rPr lang="en-US" dirty="0"/>
            <a:t>, </a:t>
          </a:r>
          <a:r>
            <a:rPr lang="en-US" dirty="0" err="1"/>
            <a:t>tetapi</a:t>
          </a:r>
          <a:r>
            <a:rPr lang="en-US" dirty="0"/>
            <a:t> </a:t>
          </a:r>
          <a:r>
            <a:rPr lang="en-US" dirty="0" err="1"/>
            <a:t>dosis</a:t>
          </a:r>
          <a:r>
            <a:rPr lang="en-US" dirty="0"/>
            <a:t> progestin </a:t>
          </a:r>
          <a:r>
            <a:rPr lang="en-US" dirty="0" err="1"/>
            <a:t>dikurangi</a:t>
          </a:r>
          <a:r>
            <a:rPr lang="en-US" dirty="0"/>
            <a:t>. </a:t>
          </a:r>
          <a:r>
            <a:rPr lang="en-US" dirty="0" err="1"/>
            <a:t>Bila</a:t>
          </a:r>
          <a:r>
            <a:rPr lang="en-US" dirty="0"/>
            <a:t> </a:t>
          </a:r>
          <a:r>
            <a:rPr lang="en-US" dirty="0" err="1"/>
            <a:t>klien</a:t>
          </a:r>
          <a:r>
            <a:rPr lang="en-US" dirty="0"/>
            <a:t> </a:t>
          </a:r>
          <a:r>
            <a:rPr lang="en-US" dirty="0" err="1"/>
            <a:t>hamil</a:t>
          </a:r>
          <a:r>
            <a:rPr lang="en-US" dirty="0"/>
            <a:t> intra </a:t>
          </a:r>
          <a:r>
            <a:rPr lang="en-US" dirty="0" err="1"/>
            <a:t>uterin</a:t>
          </a:r>
          <a:r>
            <a:rPr lang="en-US" dirty="0"/>
            <a:t>, </a:t>
          </a:r>
          <a:r>
            <a:rPr lang="en-US" dirty="0" err="1"/>
            <a:t>hentikan</a:t>
          </a:r>
          <a:r>
            <a:rPr lang="en-US" dirty="0"/>
            <a:t> </a:t>
          </a:r>
          <a:r>
            <a:rPr lang="en-US" dirty="0" err="1"/>
            <a:t>pil</a:t>
          </a:r>
          <a:r>
            <a:rPr lang="en-US" dirty="0"/>
            <a:t>, dan </a:t>
          </a:r>
          <a:r>
            <a:rPr lang="en-US" dirty="0" err="1"/>
            <a:t>yakinkan</a:t>
          </a:r>
          <a:r>
            <a:rPr lang="en-US" dirty="0"/>
            <a:t> </a:t>
          </a:r>
          <a:r>
            <a:rPr lang="en-US" dirty="0" err="1"/>
            <a:t>pasien</a:t>
          </a:r>
          <a:r>
            <a:rPr lang="en-US" dirty="0"/>
            <a:t>, </a:t>
          </a:r>
          <a:r>
            <a:rPr lang="en-US" dirty="0" err="1"/>
            <a:t>bahwa</a:t>
          </a:r>
          <a:r>
            <a:rPr lang="en-US" dirty="0"/>
            <a:t> </a:t>
          </a:r>
          <a:r>
            <a:rPr lang="en-US" dirty="0" err="1"/>
            <a:t>pil</a:t>
          </a:r>
          <a:r>
            <a:rPr lang="en-US" dirty="0"/>
            <a:t> </a:t>
          </a:r>
          <a:r>
            <a:rPr lang="en-US" dirty="0" err="1"/>
            <a:t>yg</a:t>
          </a:r>
          <a:r>
            <a:rPr lang="en-US" dirty="0"/>
            <a:t> </a:t>
          </a:r>
          <a:r>
            <a:rPr lang="en-US" dirty="0" err="1"/>
            <a:t>diminumnya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punya </a:t>
          </a:r>
          <a:r>
            <a:rPr lang="en-US" dirty="0" err="1"/>
            <a:t>efek</a:t>
          </a:r>
          <a:r>
            <a:rPr lang="en-US" dirty="0"/>
            <a:t> pada </a:t>
          </a:r>
          <a:r>
            <a:rPr lang="en-US" dirty="0" err="1"/>
            <a:t>janin</a:t>
          </a:r>
          <a:r>
            <a:rPr lang="en-US" dirty="0"/>
            <a:t>. </a:t>
          </a:r>
        </a:p>
      </dgm:t>
    </dgm:pt>
    <dgm:pt modelId="{A0AEE25F-2801-4A5C-AD07-F087317FE6D5}" type="parTrans" cxnId="{2FA0974C-0B6F-4E1F-A212-315DB0D21C16}">
      <dgm:prSet/>
      <dgm:spPr/>
      <dgm:t>
        <a:bodyPr/>
        <a:lstStyle/>
        <a:p>
          <a:endParaRPr lang="en-US"/>
        </a:p>
      </dgm:t>
    </dgm:pt>
    <dgm:pt modelId="{D18BA561-452A-43D9-8BFA-BC0A2DB5DBA0}" type="sibTrans" cxnId="{2FA0974C-0B6F-4E1F-A212-315DB0D21C16}">
      <dgm:prSet/>
      <dgm:spPr/>
      <dgm:t>
        <a:bodyPr/>
        <a:lstStyle/>
        <a:p>
          <a:endParaRPr lang="en-US"/>
        </a:p>
      </dgm:t>
    </dgm:pt>
    <dgm:pt modelId="{722FFCB7-454C-48B3-9FE7-4EDBBFAFCAFE}">
      <dgm:prSet phldrT="[Text]"/>
      <dgm:spPr/>
      <dgm:t>
        <a:bodyPr/>
        <a:lstStyle/>
        <a:p>
          <a:r>
            <a:rPr lang="en-US" dirty="0" err="1"/>
            <a:t>Mual</a:t>
          </a:r>
          <a:r>
            <a:rPr lang="en-US" dirty="0"/>
            <a:t>, </a:t>
          </a:r>
          <a:r>
            <a:rPr lang="en-US" dirty="0" err="1"/>
            <a:t>Pusing</a:t>
          </a:r>
          <a:r>
            <a:rPr lang="en-US" dirty="0"/>
            <a:t>, </a:t>
          </a:r>
          <a:r>
            <a:rPr lang="en-US" dirty="0" err="1"/>
            <a:t>Muntah</a:t>
          </a:r>
          <a:endParaRPr lang="en-US" dirty="0"/>
        </a:p>
      </dgm:t>
    </dgm:pt>
    <dgm:pt modelId="{C4778F5C-8AE6-49B2-B4EC-0A4E1898C4F5}" type="parTrans" cxnId="{AA3CB37E-D496-4AFF-8644-5E75E3FB7AF1}">
      <dgm:prSet/>
      <dgm:spPr/>
      <dgm:t>
        <a:bodyPr/>
        <a:lstStyle/>
        <a:p>
          <a:endParaRPr lang="en-US"/>
        </a:p>
      </dgm:t>
    </dgm:pt>
    <dgm:pt modelId="{0A6FB3E5-FD13-4221-BD00-6BE6D8927AA1}" type="sibTrans" cxnId="{AA3CB37E-D496-4AFF-8644-5E75E3FB7AF1}">
      <dgm:prSet/>
      <dgm:spPr/>
      <dgm:t>
        <a:bodyPr/>
        <a:lstStyle/>
        <a:p>
          <a:endParaRPr lang="en-US"/>
        </a:p>
      </dgm:t>
    </dgm:pt>
    <dgm:pt modelId="{E4C0B36B-9ACE-43BB-9E9B-F7CF67ABF7CC}">
      <dgm:prSet phldrT="[Text]"/>
      <dgm:spPr/>
      <dgm:t>
        <a:bodyPr/>
        <a:lstStyle/>
        <a:p>
          <a:r>
            <a:rPr lang="en-US" dirty="0" err="1"/>
            <a:t>Lakukan</a:t>
          </a:r>
          <a:r>
            <a:rPr lang="en-US" dirty="0"/>
            <a:t> test </a:t>
          </a:r>
          <a:r>
            <a:rPr lang="en-US" dirty="0" err="1"/>
            <a:t>kehamilan</a:t>
          </a:r>
          <a:r>
            <a:rPr lang="en-US" dirty="0"/>
            <a:t>,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pemeriksaan</a:t>
          </a:r>
          <a:r>
            <a:rPr lang="en-US" dirty="0"/>
            <a:t> </a:t>
          </a:r>
          <a:r>
            <a:rPr lang="en-US" dirty="0" err="1"/>
            <a:t>ginekologik</a:t>
          </a:r>
          <a:r>
            <a:rPr lang="en-US" dirty="0"/>
            <a:t>. </a:t>
          </a:r>
          <a:r>
            <a:rPr lang="en-US" dirty="0" err="1"/>
            <a:t>Bila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hamil</a:t>
          </a:r>
          <a:r>
            <a:rPr lang="en-US" dirty="0"/>
            <a:t>, </a:t>
          </a:r>
          <a:r>
            <a:rPr lang="en-US" dirty="0" err="1"/>
            <a:t>sarankan</a:t>
          </a:r>
          <a:r>
            <a:rPr lang="en-US" dirty="0"/>
            <a:t> </a:t>
          </a:r>
          <a:r>
            <a:rPr lang="en-US" dirty="0" err="1"/>
            <a:t>minum</a:t>
          </a:r>
          <a:r>
            <a:rPr lang="en-US" dirty="0"/>
            <a:t> </a:t>
          </a:r>
          <a:r>
            <a:rPr lang="en-US" dirty="0" err="1"/>
            <a:t>pil</a:t>
          </a:r>
          <a:r>
            <a:rPr lang="en-US" dirty="0"/>
            <a:t> </a:t>
          </a:r>
          <a:r>
            <a:rPr lang="en-US" dirty="0" err="1"/>
            <a:t>saat</a:t>
          </a:r>
          <a:r>
            <a:rPr lang="en-US" dirty="0"/>
            <a:t> </a:t>
          </a:r>
          <a:r>
            <a:rPr lang="en-US" dirty="0" err="1"/>
            <a:t>makan</a:t>
          </a:r>
          <a:r>
            <a:rPr lang="en-US" dirty="0"/>
            <a:t> </a:t>
          </a:r>
          <a:r>
            <a:rPr lang="en-US" dirty="0" err="1"/>
            <a:t>malam</a:t>
          </a:r>
          <a:r>
            <a:rPr lang="en-US" dirty="0"/>
            <a:t>,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sebelum</a:t>
          </a:r>
          <a:r>
            <a:rPr lang="en-US" dirty="0"/>
            <a:t> </a:t>
          </a:r>
          <a:r>
            <a:rPr lang="en-US" dirty="0" err="1"/>
            <a:t>tidur</a:t>
          </a:r>
          <a:endParaRPr lang="en-US" dirty="0"/>
        </a:p>
      </dgm:t>
    </dgm:pt>
    <dgm:pt modelId="{D567DA63-A047-49EB-B5B8-DDDBECE1EFB6}" type="parTrans" cxnId="{A6C5B11B-480B-44D0-A248-010F1DB3FE74}">
      <dgm:prSet/>
      <dgm:spPr/>
      <dgm:t>
        <a:bodyPr/>
        <a:lstStyle/>
        <a:p>
          <a:endParaRPr lang="en-US"/>
        </a:p>
      </dgm:t>
    </dgm:pt>
    <dgm:pt modelId="{F22C5258-40FE-471F-AE50-9E71F0889C1A}" type="sibTrans" cxnId="{A6C5B11B-480B-44D0-A248-010F1DB3FE74}">
      <dgm:prSet/>
      <dgm:spPr/>
      <dgm:t>
        <a:bodyPr/>
        <a:lstStyle/>
        <a:p>
          <a:endParaRPr lang="en-US"/>
        </a:p>
      </dgm:t>
    </dgm:pt>
    <dgm:pt modelId="{592AAA2E-06B7-4A65-A997-00D241E0F6CE}">
      <dgm:prSet phldrT="[Text]"/>
      <dgm:spPr/>
      <dgm:t>
        <a:bodyPr/>
        <a:lstStyle/>
        <a:p>
          <a:r>
            <a:rPr lang="en-US" dirty="0" err="1"/>
            <a:t>Perdarahan</a:t>
          </a:r>
          <a:r>
            <a:rPr lang="en-US" dirty="0"/>
            <a:t> </a:t>
          </a:r>
          <a:r>
            <a:rPr lang="en-US" dirty="0" err="1"/>
            <a:t>pervaginam</a:t>
          </a:r>
          <a:endParaRPr lang="en-US" dirty="0"/>
        </a:p>
      </dgm:t>
    </dgm:pt>
    <dgm:pt modelId="{E5AFF075-5B1E-4131-A22D-AA65278D6279}" type="parTrans" cxnId="{A5D0CDE9-CFDD-4784-8A32-36DC7F473B86}">
      <dgm:prSet/>
      <dgm:spPr/>
      <dgm:t>
        <a:bodyPr/>
        <a:lstStyle/>
        <a:p>
          <a:endParaRPr lang="en-US"/>
        </a:p>
      </dgm:t>
    </dgm:pt>
    <dgm:pt modelId="{053C102A-7A64-441E-8F22-6A7E438B0714}" type="sibTrans" cxnId="{A5D0CDE9-CFDD-4784-8A32-36DC7F473B86}">
      <dgm:prSet/>
      <dgm:spPr/>
      <dgm:t>
        <a:bodyPr/>
        <a:lstStyle/>
        <a:p>
          <a:endParaRPr lang="en-US"/>
        </a:p>
      </dgm:t>
    </dgm:pt>
    <dgm:pt modelId="{1ECFA206-263C-4BB6-87A8-96E7B7949AE7}">
      <dgm:prSet phldrT="[Text]"/>
      <dgm:spPr/>
      <dgm:t>
        <a:bodyPr/>
        <a:lstStyle/>
        <a:p>
          <a:r>
            <a:rPr lang="en-US" dirty="0" err="1"/>
            <a:t>Tes</a:t>
          </a:r>
          <a:r>
            <a:rPr lang="en-US" dirty="0"/>
            <a:t> </a:t>
          </a:r>
          <a:r>
            <a:rPr lang="en-US" dirty="0" err="1"/>
            <a:t>kehamilan</a:t>
          </a:r>
          <a:r>
            <a:rPr lang="en-US" dirty="0"/>
            <a:t>,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pemeriksaan</a:t>
          </a:r>
          <a:r>
            <a:rPr lang="en-US" dirty="0"/>
            <a:t> </a:t>
          </a:r>
          <a:r>
            <a:rPr lang="en-US" dirty="0" err="1"/>
            <a:t>ginekologik</a:t>
          </a:r>
          <a:r>
            <a:rPr lang="en-US" dirty="0"/>
            <a:t>. </a:t>
          </a:r>
          <a:r>
            <a:rPr lang="fi-FI" dirty="0"/>
            <a:t>Sarankan minum pil pada waktu yang sama. Jelaskan bahwa perdarahan/spotting hal yang biasa terjadi </a:t>
          </a:r>
          <a:r>
            <a:rPr lang="en-US" dirty="0"/>
            <a:t>pada</a:t>
          </a:r>
          <a:r>
            <a:rPr lang="fi-FI" dirty="0"/>
            <a:t> 3 bulan pertama. Bila perdarahan/spotting tetap saja terjadi, ganti pil dengan dosis estrogen lebih tinggi (50 </a:t>
          </a:r>
          <a:r>
            <a:rPr lang="en-US" dirty="0"/>
            <a:t>μ</a:t>
          </a:r>
          <a:r>
            <a:rPr lang="fi-FI" dirty="0"/>
            <a:t>g) sampai perdarahan teratasi, lalu kembali ke dosis awal. Bila perdarahan timbul lagi, lanjutkan lagi dengan dosis 50 </a:t>
          </a:r>
          <a:r>
            <a:rPr lang="en-US" dirty="0"/>
            <a:t>μ</a:t>
          </a:r>
          <a:r>
            <a:rPr lang="fi-FI" dirty="0"/>
            <a:t>g, atau ganti dengan metode kontrasepsi yang lain</a:t>
          </a:r>
          <a:endParaRPr lang="en-US" dirty="0"/>
        </a:p>
      </dgm:t>
    </dgm:pt>
    <dgm:pt modelId="{5595AB49-5CEE-4D5C-84C3-B98BFAEF9741}" type="parTrans" cxnId="{28A6D5ED-5A16-49D3-8B16-99D392864726}">
      <dgm:prSet/>
      <dgm:spPr/>
      <dgm:t>
        <a:bodyPr/>
        <a:lstStyle/>
        <a:p>
          <a:endParaRPr lang="en-US"/>
        </a:p>
      </dgm:t>
    </dgm:pt>
    <dgm:pt modelId="{3765EB0D-FD3A-4C02-99D5-EC0EC694A2F7}" type="sibTrans" cxnId="{28A6D5ED-5A16-49D3-8B16-99D392864726}">
      <dgm:prSet/>
      <dgm:spPr/>
      <dgm:t>
        <a:bodyPr/>
        <a:lstStyle/>
        <a:p>
          <a:endParaRPr lang="en-US"/>
        </a:p>
      </dgm:t>
    </dgm:pt>
    <dgm:pt modelId="{5EB5FF44-9967-492F-BB00-AB9021892C44}" type="pres">
      <dgm:prSet presAssocID="{70309CDC-92FE-4F5D-8214-7A21B8EF2F3C}" presName="Name0" presStyleCnt="0">
        <dgm:presLayoutVars>
          <dgm:dir/>
          <dgm:animLvl val="lvl"/>
          <dgm:resizeHandles val="exact"/>
        </dgm:presLayoutVars>
      </dgm:prSet>
      <dgm:spPr/>
    </dgm:pt>
    <dgm:pt modelId="{4FE6D133-C62F-48F2-96C5-F3D1E975D797}" type="pres">
      <dgm:prSet presAssocID="{1E85468E-0973-4302-98E6-4378A54D08BC}" presName="linNode" presStyleCnt="0"/>
      <dgm:spPr/>
    </dgm:pt>
    <dgm:pt modelId="{EFE04E22-C4BC-40B4-B31C-51C1962395EC}" type="pres">
      <dgm:prSet presAssocID="{1E85468E-0973-4302-98E6-4378A54D08B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099E0F8-F290-49B0-AE71-B983C192BCAB}" type="pres">
      <dgm:prSet presAssocID="{1E85468E-0973-4302-98E6-4378A54D08BC}" presName="descendantText" presStyleLbl="alignAccFollowNode1" presStyleIdx="0" presStyleCnt="3">
        <dgm:presLayoutVars>
          <dgm:bulletEnabled val="1"/>
        </dgm:presLayoutVars>
      </dgm:prSet>
      <dgm:spPr/>
    </dgm:pt>
    <dgm:pt modelId="{AC863D7E-D5C5-4B92-BA03-32CB60B1A925}" type="pres">
      <dgm:prSet presAssocID="{370FD3B9-F6E2-4B0A-A919-EEDC8C189080}" presName="sp" presStyleCnt="0"/>
      <dgm:spPr/>
    </dgm:pt>
    <dgm:pt modelId="{F2CA8B87-B1DE-4A45-B445-20937E868612}" type="pres">
      <dgm:prSet presAssocID="{722FFCB7-454C-48B3-9FE7-4EDBBFAFCAFE}" presName="linNode" presStyleCnt="0"/>
      <dgm:spPr/>
    </dgm:pt>
    <dgm:pt modelId="{C66472E9-8538-439B-AFC2-C4BC3AA798B7}" type="pres">
      <dgm:prSet presAssocID="{722FFCB7-454C-48B3-9FE7-4EDBBFAFCAF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B668045-9275-484B-943F-F1BB916BDB95}" type="pres">
      <dgm:prSet presAssocID="{722FFCB7-454C-48B3-9FE7-4EDBBFAFCAFE}" presName="descendantText" presStyleLbl="alignAccFollowNode1" presStyleIdx="1" presStyleCnt="3">
        <dgm:presLayoutVars>
          <dgm:bulletEnabled val="1"/>
        </dgm:presLayoutVars>
      </dgm:prSet>
      <dgm:spPr/>
    </dgm:pt>
    <dgm:pt modelId="{84A6421E-3CCC-4CB6-87EC-A22FCF370B4D}" type="pres">
      <dgm:prSet presAssocID="{0A6FB3E5-FD13-4221-BD00-6BE6D8927AA1}" presName="sp" presStyleCnt="0"/>
      <dgm:spPr/>
    </dgm:pt>
    <dgm:pt modelId="{FD62FEE6-5793-4695-BD3C-8F2EF84F70EE}" type="pres">
      <dgm:prSet presAssocID="{592AAA2E-06B7-4A65-A997-00D241E0F6CE}" presName="linNode" presStyleCnt="0"/>
      <dgm:spPr/>
    </dgm:pt>
    <dgm:pt modelId="{F368E33E-6F30-41D7-B680-0A4932AA0F56}" type="pres">
      <dgm:prSet presAssocID="{592AAA2E-06B7-4A65-A997-00D241E0F6C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927C964-5F93-4B74-A73D-CF39430DE687}" type="pres">
      <dgm:prSet presAssocID="{592AAA2E-06B7-4A65-A997-00D241E0F6C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CDA5103-7E89-4D83-8D0B-2E5CC7674ADF}" type="presOf" srcId="{592AAA2E-06B7-4A65-A997-00D241E0F6CE}" destId="{F368E33E-6F30-41D7-B680-0A4932AA0F56}" srcOrd="0" destOrd="0" presId="urn:microsoft.com/office/officeart/2005/8/layout/vList5"/>
    <dgm:cxn modelId="{33706C07-F2F5-434C-9942-88E14715EC8B}" type="presOf" srcId="{BEBFC91F-F450-45BE-B2F0-F3ACE5B3BB4B}" destId="{F099E0F8-F290-49B0-AE71-B983C192BCAB}" srcOrd="0" destOrd="0" presId="urn:microsoft.com/office/officeart/2005/8/layout/vList5"/>
    <dgm:cxn modelId="{A6C5B11B-480B-44D0-A248-010F1DB3FE74}" srcId="{722FFCB7-454C-48B3-9FE7-4EDBBFAFCAFE}" destId="{E4C0B36B-9ACE-43BB-9E9B-F7CF67ABF7CC}" srcOrd="0" destOrd="0" parTransId="{D567DA63-A047-49EB-B5B8-DDDBECE1EFB6}" sibTransId="{F22C5258-40FE-471F-AE50-9E71F0889C1A}"/>
    <dgm:cxn modelId="{C110553A-CB10-44E4-B38D-9613F8DBD54A}" type="presOf" srcId="{1E85468E-0973-4302-98E6-4378A54D08BC}" destId="{EFE04E22-C4BC-40B4-B31C-51C1962395EC}" srcOrd="0" destOrd="0" presId="urn:microsoft.com/office/officeart/2005/8/layout/vList5"/>
    <dgm:cxn modelId="{2FA0974C-0B6F-4E1F-A212-315DB0D21C16}" srcId="{1E85468E-0973-4302-98E6-4378A54D08BC}" destId="{BEBFC91F-F450-45BE-B2F0-F3ACE5B3BB4B}" srcOrd="0" destOrd="0" parTransId="{A0AEE25F-2801-4A5C-AD07-F087317FE6D5}" sibTransId="{D18BA561-452A-43D9-8BFA-BC0A2DB5DBA0}"/>
    <dgm:cxn modelId="{B13CB351-EFC3-4073-AC7A-4E28AA0B8256}" type="presOf" srcId="{E4C0B36B-9ACE-43BB-9E9B-F7CF67ABF7CC}" destId="{4B668045-9275-484B-943F-F1BB916BDB95}" srcOrd="0" destOrd="0" presId="urn:microsoft.com/office/officeart/2005/8/layout/vList5"/>
    <dgm:cxn modelId="{AA3CB37E-D496-4AFF-8644-5E75E3FB7AF1}" srcId="{70309CDC-92FE-4F5D-8214-7A21B8EF2F3C}" destId="{722FFCB7-454C-48B3-9FE7-4EDBBFAFCAFE}" srcOrd="1" destOrd="0" parTransId="{C4778F5C-8AE6-49B2-B4EC-0A4E1898C4F5}" sibTransId="{0A6FB3E5-FD13-4221-BD00-6BE6D8927AA1}"/>
    <dgm:cxn modelId="{B17E0289-DEC9-458F-A7BD-7BE032B7280C}" type="presOf" srcId="{722FFCB7-454C-48B3-9FE7-4EDBBFAFCAFE}" destId="{C66472E9-8538-439B-AFC2-C4BC3AA798B7}" srcOrd="0" destOrd="0" presId="urn:microsoft.com/office/officeart/2005/8/layout/vList5"/>
    <dgm:cxn modelId="{C0C49A8F-1BCF-4809-BF29-1BD955B690E0}" type="presOf" srcId="{70309CDC-92FE-4F5D-8214-7A21B8EF2F3C}" destId="{5EB5FF44-9967-492F-BB00-AB9021892C44}" srcOrd="0" destOrd="0" presId="urn:microsoft.com/office/officeart/2005/8/layout/vList5"/>
    <dgm:cxn modelId="{F7747BA1-F44A-46B9-ACF9-68D0EF414C75}" srcId="{70309CDC-92FE-4F5D-8214-7A21B8EF2F3C}" destId="{1E85468E-0973-4302-98E6-4378A54D08BC}" srcOrd="0" destOrd="0" parTransId="{34AF9E7B-70CE-49FB-A6B4-3BDD54BEC9B3}" sibTransId="{370FD3B9-F6E2-4B0A-A919-EEDC8C189080}"/>
    <dgm:cxn modelId="{6492A8DB-5D9C-4FD4-9F47-80F98370BEC6}" type="presOf" srcId="{1ECFA206-263C-4BB6-87A8-96E7B7949AE7}" destId="{F927C964-5F93-4B74-A73D-CF39430DE687}" srcOrd="0" destOrd="0" presId="urn:microsoft.com/office/officeart/2005/8/layout/vList5"/>
    <dgm:cxn modelId="{A5D0CDE9-CFDD-4784-8A32-36DC7F473B86}" srcId="{70309CDC-92FE-4F5D-8214-7A21B8EF2F3C}" destId="{592AAA2E-06B7-4A65-A997-00D241E0F6CE}" srcOrd="2" destOrd="0" parTransId="{E5AFF075-5B1E-4131-A22D-AA65278D6279}" sibTransId="{053C102A-7A64-441E-8F22-6A7E438B0714}"/>
    <dgm:cxn modelId="{28A6D5ED-5A16-49D3-8B16-99D392864726}" srcId="{592AAA2E-06B7-4A65-A997-00D241E0F6CE}" destId="{1ECFA206-263C-4BB6-87A8-96E7B7949AE7}" srcOrd="0" destOrd="0" parTransId="{5595AB49-5CEE-4D5C-84C3-B98BFAEF9741}" sibTransId="{3765EB0D-FD3A-4C02-99D5-EC0EC694A2F7}"/>
    <dgm:cxn modelId="{A0421D91-0535-4D08-9EC1-FA902C04EBAA}" type="presParOf" srcId="{5EB5FF44-9967-492F-BB00-AB9021892C44}" destId="{4FE6D133-C62F-48F2-96C5-F3D1E975D797}" srcOrd="0" destOrd="0" presId="urn:microsoft.com/office/officeart/2005/8/layout/vList5"/>
    <dgm:cxn modelId="{A3A393F6-609E-4DAB-A303-7FB95891D53E}" type="presParOf" srcId="{4FE6D133-C62F-48F2-96C5-F3D1E975D797}" destId="{EFE04E22-C4BC-40B4-B31C-51C1962395EC}" srcOrd="0" destOrd="0" presId="urn:microsoft.com/office/officeart/2005/8/layout/vList5"/>
    <dgm:cxn modelId="{F3245FDC-C44C-476E-816A-1DF1D2F72EBE}" type="presParOf" srcId="{4FE6D133-C62F-48F2-96C5-F3D1E975D797}" destId="{F099E0F8-F290-49B0-AE71-B983C192BCAB}" srcOrd="1" destOrd="0" presId="urn:microsoft.com/office/officeart/2005/8/layout/vList5"/>
    <dgm:cxn modelId="{B751C31E-15D2-402C-AEEB-F961CE27E707}" type="presParOf" srcId="{5EB5FF44-9967-492F-BB00-AB9021892C44}" destId="{AC863D7E-D5C5-4B92-BA03-32CB60B1A925}" srcOrd="1" destOrd="0" presId="urn:microsoft.com/office/officeart/2005/8/layout/vList5"/>
    <dgm:cxn modelId="{68F4D677-FEEC-4E41-B938-7F0BEB67422C}" type="presParOf" srcId="{5EB5FF44-9967-492F-BB00-AB9021892C44}" destId="{F2CA8B87-B1DE-4A45-B445-20937E868612}" srcOrd="2" destOrd="0" presId="urn:microsoft.com/office/officeart/2005/8/layout/vList5"/>
    <dgm:cxn modelId="{09C71A0E-25AF-49FE-AC94-44CD2BFC4EC7}" type="presParOf" srcId="{F2CA8B87-B1DE-4A45-B445-20937E868612}" destId="{C66472E9-8538-439B-AFC2-C4BC3AA798B7}" srcOrd="0" destOrd="0" presId="urn:microsoft.com/office/officeart/2005/8/layout/vList5"/>
    <dgm:cxn modelId="{AEA4C4A5-E564-49BC-AC02-33C07CBA8273}" type="presParOf" srcId="{F2CA8B87-B1DE-4A45-B445-20937E868612}" destId="{4B668045-9275-484B-943F-F1BB916BDB95}" srcOrd="1" destOrd="0" presId="urn:microsoft.com/office/officeart/2005/8/layout/vList5"/>
    <dgm:cxn modelId="{E75E2620-1235-4BC9-B263-7FE6116497A6}" type="presParOf" srcId="{5EB5FF44-9967-492F-BB00-AB9021892C44}" destId="{84A6421E-3CCC-4CB6-87EC-A22FCF370B4D}" srcOrd="3" destOrd="0" presId="urn:microsoft.com/office/officeart/2005/8/layout/vList5"/>
    <dgm:cxn modelId="{E15F1DA6-3533-4313-AE55-33AD699BB1E3}" type="presParOf" srcId="{5EB5FF44-9967-492F-BB00-AB9021892C44}" destId="{FD62FEE6-5793-4695-BD3C-8F2EF84F70EE}" srcOrd="4" destOrd="0" presId="urn:microsoft.com/office/officeart/2005/8/layout/vList5"/>
    <dgm:cxn modelId="{CC0F84D4-D8F1-453E-A04A-19A8CCC51645}" type="presParOf" srcId="{FD62FEE6-5793-4695-BD3C-8F2EF84F70EE}" destId="{F368E33E-6F30-41D7-B680-0A4932AA0F56}" srcOrd="0" destOrd="0" presId="urn:microsoft.com/office/officeart/2005/8/layout/vList5"/>
    <dgm:cxn modelId="{7170E28A-1193-48F5-BC4C-C1E16C2DB5AA}" type="presParOf" srcId="{FD62FEE6-5793-4695-BD3C-8F2EF84F70EE}" destId="{F927C964-5F93-4B74-A73D-CF39430DE68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D2DFF8-0090-41AB-858A-D2F7BF174C38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42D2F63-75C2-4B44-A549-CBF0BD7A2663}">
      <dgm:prSet phldrT="[Text]"/>
      <dgm:spPr/>
      <dgm:t>
        <a:bodyPr/>
        <a:lstStyle/>
        <a:p>
          <a:r>
            <a:rPr lang="en-US" dirty="0" err="1"/>
            <a:t>Menekan</a:t>
          </a:r>
          <a:r>
            <a:rPr lang="en-US" dirty="0"/>
            <a:t> </a:t>
          </a:r>
          <a:r>
            <a:rPr lang="en-US" dirty="0" err="1"/>
            <a:t>Ovulasi</a:t>
          </a:r>
          <a:endParaRPr lang="en-US" dirty="0"/>
        </a:p>
      </dgm:t>
    </dgm:pt>
    <dgm:pt modelId="{C99901C7-8B79-4DDD-BFD6-6DB7606AF1B1}" type="parTrans" cxnId="{D89A631A-97B8-4ED4-880E-74A310056C34}">
      <dgm:prSet/>
      <dgm:spPr/>
      <dgm:t>
        <a:bodyPr/>
        <a:lstStyle/>
        <a:p>
          <a:endParaRPr lang="en-US"/>
        </a:p>
      </dgm:t>
    </dgm:pt>
    <dgm:pt modelId="{2358075C-DD20-4465-B0FD-13C2DFA363B2}" type="sibTrans" cxnId="{D89A631A-97B8-4ED4-880E-74A310056C34}">
      <dgm:prSet/>
      <dgm:spPr/>
      <dgm:t>
        <a:bodyPr/>
        <a:lstStyle/>
        <a:p>
          <a:endParaRPr lang="en-US"/>
        </a:p>
      </dgm:t>
    </dgm:pt>
    <dgm:pt modelId="{98828F12-BAC6-4DB4-A946-0D7B0491703E}">
      <dgm:prSet phldrT="[Text]"/>
      <dgm:spPr/>
      <dgm:t>
        <a:bodyPr/>
        <a:lstStyle/>
        <a:p>
          <a:r>
            <a:rPr lang="en-US" dirty="0" err="1"/>
            <a:t>Mencegah</a:t>
          </a:r>
          <a:r>
            <a:rPr lang="en-US" dirty="0"/>
            <a:t> </a:t>
          </a:r>
          <a:r>
            <a:rPr lang="en-US" dirty="0" err="1"/>
            <a:t>implantasi</a:t>
          </a:r>
          <a:endParaRPr lang="en-US" dirty="0"/>
        </a:p>
      </dgm:t>
    </dgm:pt>
    <dgm:pt modelId="{5AE62AE0-21CB-469E-9410-90BBB3356A41}" type="parTrans" cxnId="{67EDE1FC-4C96-4324-B764-D7DE2C199E82}">
      <dgm:prSet/>
      <dgm:spPr/>
      <dgm:t>
        <a:bodyPr/>
        <a:lstStyle/>
        <a:p>
          <a:endParaRPr lang="en-US"/>
        </a:p>
      </dgm:t>
    </dgm:pt>
    <dgm:pt modelId="{3394E56F-5CC2-472A-8CEE-3386BA31932D}" type="sibTrans" cxnId="{67EDE1FC-4C96-4324-B764-D7DE2C199E82}">
      <dgm:prSet/>
      <dgm:spPr/>
      <dgm:t>
        <a:bodyPr/>
        <a:lstStyle/>
        <a:p>
          <a:endParaRPr lang="en-US"/>
        </a:p>
      </dgm:t>
    </dgm:pt>
    <dgm:pt modelId="{87DADF13-D15F-490D-8C07-AC8AEF1DFCD9}">
      <dgm:prSet phldrT="[Text]"/>
      <dgm:spPr/>
      <dgm:t>
        <a:bodyPr/>
        <a:lstStyle/>
        <a:p>
          <a:r>
            <a:rPr lang="en-US" dirty="0" err="1"/>
            <a:t>Mengentalkan</a:t>
          </a:r>
          <a:r>
            <a:rPr lang="en-US" dirty="0"/>
            <a:t> </a:t>
          </a:r>
          <a:r>
            <a:rPr lang="en-US" dirty="0" err="1"/>
            <a:t>lendir</a:t>
          </a:r>
          <a:r>
            <a:rPr lang="en-US" dirty="0"/>
            <a:t> </a:t>
          </a:r>
          <a:r>
            <a:rPr lang="en-US" dirty="0" err="1"/>
            <a:t>serviks</a:t>
          </a:r>
          <a:endParaRPr lang="en-US" dirty="0"/>
        </a:p>
      </dgm:t>
    </dgm:pt>
    <dgm:pt modelId="{8480A1EF-4835-470E-B812-386702BCC6D1}" type="parTrans" cxnId="{2A3EBD64-F105-49B2-80C8-2B4F9E87EDA5}">
      <dgm:prSet/>
      <dgm:spPr/>
      <dgm:t>
        <a:bodyPr/>
        <a:lstStyle/>
        <a:p>
          <a:endParaRPr lang="en-US"/>
        </a:p>
      </dgm:t>
    </dgm:pt>
    <dgm:pt modelId="{4DDC1FA2-6210-4C89-9C35-97C6648279AE}" type="sibTrans" cxnId="{2A3EBD64-F105-49B2-80C8-2B4F9E87EDA5}">
      <dgm:prSet/>
      <dgm:spPr/>
      <dgm:t>
        <a:bodyPr/>
        <a:lstStyle/>
        <a:p>
          <a:endParaRPr lang="en-US"/>
        </a:p>
      </dgm:t>
    </dgm:pt>
    <dgm:pt modelId="{64D31374-C2F6-4CFB-84A7-E5396C1699B0}">
      <dgm:prSet phldrT="[Text]"/>
      <dgm:spPr/>
      <dgm:t>
        <a:bodyPr/>
        <a:lstStyle/>
        <a:p>
          <a:r>
            <a:rPr lang="en-US" dirty="0" err="1"/>
            <a:t>Pergerakan</a:t>
          </a:r>
          <a:r>
            <a:rPr lang="en-US" dirty="0"/>
            <a:t> tuba </a:t>
          </a:r>
          <a:r>
            <a:rPr lang="en-US" dirty="0" err="1"/>
            <a:t>terganggu</a:t>
          </a:r>
          <a:r>
            <a:rPr lang="en-US" dirty="0"/>
            <a:t> </a:t>
          </a:r>
          <a:r>
            <a:rPr lang="en-US" dirty="0" err="1"/>
            <a:t>sehingga</a:t>
          </a:r>
          <a:r>
            <a:rPr lang="en-US" dirty="0"/>
            <a:t> </a:t>
          </a:r>
          <a:r>
            <a:rPr lang="en-US" dirty="0" err="1"/>
            <a:t>transportasi</a:t>
          </a:r>
          <a:r>
            <a:rPr lang="en-US" dirty="0"/>
            <a:t> ovum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terganggu</a:t>
          </a:r>
          <a:endParaRPr lang="en-US" dirty="0"/>
        </a:p>
      </dgm:t>
    </dgm:pt>
    <dgm:pt modelId="{95E1A378-4D04-4599-B96D-F7A14989A861}" type="parTrans" cxnId="{D15081A3-4287-4E37-98A6-8D81A172C6F6}">
      <dgm:prSet/>
      <dgm:spPr/>
      <dgm:t>
        <a:bodyPr/>
        <a:lstStyle/>
        <a:p>
          <a:endParaRPr lang="en-US"/>
        </a:p>
      </dgm:t>
    </dgm:pt>
    <dgm:pt modelId="{A126E306-7571-4E4F-BB3A-1C9E8B13CD1B}" type="sibTrans" cxnId="{D15081A3-4287-4E37-98A6-8D81A172C6F6}">
      <dgm:prSet/>
      <dgm:spPr/>
      <dgm:t>
        <a:bodyPr/>
        <a:lstStyle/>
        <a:p>
          <a:endParaRPr lang="en-US"/>
        </a:p>
      </dgm:t>
    </dgm:pt>
    <dgm:pt modelId="{44A2EFB3-D16F-4FE1-B04B-DE1588BDF953}">
      <dgm:prSet phldrT="[Text]"/>
      <dgm:spPr/>
      <dgm:t>
        <a:bodyPr/>
        <a:lstStyle/>
        <a:p>
          <a:r>
            <a:rPr lang="en-US" dirty="0" err="1"/>
            <a:t>Luteolisis</a:t>
          </a:r>
          <a:endParaRPr lang="en-US" dirty="0"/>
        </a:p>
      </dgm:t>
    </dgm:pt>
    <dgm:pt modelId="{19F527DE-E3F1-4021-BE3D-820CA80FBF04}" type="parTrans" cxnId="{6CA2EE67-C5D4-4120-AC68-D9B59AACE7E7}">
      <dgm:prSet/>
      <dgm:spPr/>
      <dgm:t>
        <a:bodyPr/>
        <a:lstStyle/>
        <a:p>
          <a:endParaRPr lang="en-US"/>
        </a:p>
      </dgm:t>
    </dgm:pt>
    <dgm:pt modelId="{5DBE690E-E89E-47C9-8527-8D442F228D70}" type="sibTrans" cxnId="{6CA2EE67-C5D4-4120-AC68-D9B59AACE7E7}">
      <dgm:prSet/>
      <dgm:spPr/>
      <dgm:t>
        <a:bodyPr/>
        <a:lstStyle/>
        <a:p>
          <a:endParaRPr lang="en-US"/>
        </a:p>
      </dgm:t>
    </dgm:pt>
    <dgm:pt modelId="{32663EBC-B142-4E69-B2FA-3FD8BC0EC393}" type="pres">
      <dgm:prSet presAssocID="{D6D2DFF8-0090-41AB-858A-D2F7BF174C38}" presName="linear" presStyleCnt="0">
        <dgm:presLayoutVars>
          <dgm:dir/>
          <dgm:resizeHandles val="exact"/>
        </dgm:presLayoutVars>
      </dgm:prSet>
      <dgm:spPr/>
    </dgm:pt>
    <dgm:pt modelId="{E509C308-E633-4887-B7A4-3E545C225CBD}" type="pres">
      <dgm:prSet presAssocID="{642D2F63-75C2-4B44-A549-CBF0BD7A2663}" presName="comp" presStyleCnt="0"/>
      <dgm:spPr/>
    </dgm:pt>
    <dgm:pt modelId="{96713677-1573-4452-B289-079AD27F470E}" type="pres">
      <dgm:prSet presAssocID="{642D2F63-75C2-4B44-A549-CBF0BD7A2663}" presName="box" presStyleLbl="node1" presStyleIdx="0" presStyleCnt="5" custLinFactNeighborX="-2" custLinFactNeighborY="4573"/>
      <dgm:spPr/>
    </dgm:pt>
    <dgm:pt modelId="{54CAA274-3871-4EC1-B8F3-2D335B61B4B2}" type="pres">
      <dgm:prSet presAssocID="{642D2F63-75C2-4B44-A549-CBF0BD7A2663}" presName="img" presStyleLbl="fgImgPlace1" presStyleIdx="0" presStyleCnt="5"/>
      <dgm:spPr/>
    </dgm:pt>
    <dgm:pt modelId="{E0087794-46C0-4903-838A-D376217FA036}" type="pres">
      <dgm:prSet presAssocID="{642D2F63-75C2-4B44-A549-CBF0BD7A2663}" presName="text" presStyleLbl="node1" presStyleIdx="0" presStyleCnt="5">
        <dgm:presLayoutVars>
          <dgm:bulletEnabled val="1"/>
        </dgm:presLayoutVars>
      </dgm:prSet>
      <dgm:spPr/>
    </dgm:pt>
    <dgm:pt modelId="{3F1E43B0-7369-4551-8147-75A623C8A6AF}" type="pres">
      <dgm:prSet presAssocID="{2358075C-DD20-4465-B0FD-13C2DFA363B2}" presName="spacer" presStyleCnt="0"/>
      <dgm:spPr/>
    </dgm:pt>
    <dgm:pt modelId="{D68F7F33-187B-4291-9153-14FE54A73114}" type="pres">
      <dgm:prSet presAssocID="{98828F12-BAC6-4DB4-A946-0D7B0491703E}" presName="comp" presStyleCnt="0"/>
      <dgm:spPr/>
    </dgm:pt>
    <dgm:pt modelId="{F931D055-3BC2-4DE1-8B65-A9BC4A357D18}" type="pres">
      <dgm:prSet presAssocID="{98828F12-BAC6-4DB4-A946-0D7B0491703E}" presName="box" presStyleLbl="node1" presStyleIdx="1" presStyleCnt="5"/>
      <dgm:spPr/>
    </dgm:pt>
    <dgm:pt modelId="{19A1045A-CF49-4BBF-9FC0-4FBAC3058E6A}" type="pres">
      <dgm:prSet presAssocID="{98828F12-BAC6-4DB4-A946-0D7B0491703E}" presName="img" presStyleLbl="fgImgPlace1" presStyleIdx="1" presStyleCnt="5"/>
      <dgm:spPr/>
    </dgm:pt>
    <dgm:pt modelId="{5DA84C90-01EF-4519-8DCD-E71A6202C71F}" type="pres">
      <dgm:prSet presAssocID="{98828F12-BAC6-4DB4-A946-0D7B0491703E}" presName="text" presStyleLbl="node1" presStyleIdx="1" presStyleCnt="5">
        <dgm:presLayoutVars>
          <dgm:bulletEnabled val="1"/>
        </dgm:presLayoutVars>
      </dgm:prSet>
      <dgm:spPr/>
    </dgm:pt>
    <dgm:pt modelId="{4FA34732-5421-4EB1-A678-8364D7C9B867}" type="pres">
      <dgm:prSet presAssocID="{3394E56F-5CC2-472A-8CEE-3386BA31932D}" presName="spacer" presStyleCnt="0"/>
      <dgm:spPr/>
    </dgm:pt>
    <dgm:pt modelId="{D75F8AA2-F3C6-4457-A2C5-8EEAD00A39A5}" type="pres">
      <dgm:prSet presAssocID="{87DADF13-D15F-490D-8C07-AC8AEF1DFCD9}" presName="comp" presStyleCnt="0"/>
      <dgm:spPr/>
    </dgm:pt>
    <dgm:pt modelId="{826203C3-E61A-4763-8653-015A0578D11E}" type="pres">
      <dgm:prSet presAssocID="{87DADF13-D15F-490D-8C07-AC8AEF1DFCD9}" presName="box" presStyleLbl="node1" presStyleIdx="2" presStyleCnt="5"/>
      <dgm:spPr/>
    </dgm:pt>
    <dgm:pt modelId="{3AE98BC8-09AF-42DD-B337-43471C3F1FB9}" type="pres">
      <dgm:prSet presAssocID="{87DADF13-D15F-490D-8C07-AC8AEF1DFCD9}" presName="img" presStyleLbl="fgImgPlace1" presStyleIdx="2" presStyleCnt="5"/>
      <dgm:spPr/>
    </dgm:pt>
    <dgm:pt modelId="{5422C3EA-D2C4-4612-9244-D9F0C84C9A58}" type="pres">
      <dgm:prSet presAssocID="{87DADF13-D15F-490D-8C07-AC8AEF1DFCD9}" presName="text" presStyleLbl="node1" presStyleIdx="2" presStyleCnt="5">
        <dgm:presLayoutVars>
          <dgm:bulletEnabled val="1"/>
        </dgm:presLayoutVars>
      </dgm:prSet>
      <dgm:spPr/>
    </dgm:pt>
    <dgm:pt modelId="{E7D50A49-60AD-4587-AE39-DE6D6FB25BFB}" type="pres">
      <dgm:prSet presAssocID="{4DDC1FA2-6210-4C89-9C35-97C6648279AE}" presName="spacer" presStyleCnt="0"/>
      <dgm:spPr/>
    </dgm:pt>
    <dgm:pt modelId="{512B0CB4-8BAE-46E1-BCE1-EF8C5A8A3A43}" type="pres">
      <dgm:prSet presAssocID="{64D31374-C2F6-4CFB-84A7-E5396C1699B0}" presName="comp" presStyleCnt="0"/>
      <dgm:spPr/>
    </dgm:pt>
    <dgm:pt modelId="{870F2B5B-1803-4D20-BC62-B894E28F6B94}" type="pres">
      <dgm:prSet presAssocID="{64D31374-C2F6-4CFB-84A7-E5396C1699B0}" presName="box" presStyleLbl="node1" presStyleIdx="3" presStyleCnt="5"/>
      <dgm:spPr/>
    </dgm:pt>
    <dgm:pt modelId="{45D9F698-CB7A-4AD3-A100-27AEEFFAF900}" type="pres">
      <dgm:prSet presAssocID="{64D31374-C2F6-4CFB-84A7-E5396C1699B0}" presName="img" presStyleLbl="fgImgPlace1" presStyleIdx="3" presStyleCnt="5"/>
      <dgm:spPr/>
    </dgm:pt>
    <dgm:pt modelId="{93C92839-BE48-4F7B-9844-126088E1BEE6}" type="pres">
      <dgm:prSet presAssocID="{64D31374-C2F6-4CFB-84A7-E5396C1699B0}" presName="text" presStyleLbl="node1" presStyleIdx="3" presStyleCnt="5">
        <dgm:presLayoutVars>
          <dgm:bulletEnabled val="1"/>
        </dgm:presLayoutVars>
      </dgm:prSet>
      <dgm:spPr/>
    </dgm:pt>
    <dgm:pt modelId="{416E24C9-F994-4334-BBF0-2C8669FB979F}" type="pres">
      <dgm:prSet presAssocID="{A126E306-7571-4E4F-BB3A-1C9E8B13CD1B}" presName="spacer" presStyleCnt="0"/>
      <dgm:spPr/>
    </dgm:pt>
    <dgm:pt modelId="{46534E44-C989-4BFF-94F7-865E761BBC45}" type="pres">
      <dgm:prSet presAssocID="{44A2EFB3-D16F-4FE1-B04B-DE1588BDF953}" presName="comp" presStyleCnt="0"/>
      <dgm:spPr/>
    </dgm:pt>
    <dgm:pt modelId="{4D3DA829-0F85-4B24-AFF2-7645421007F3}" type="pres">
      <dgm:prSet presAssocID="{44A2EFB3-D16F-4FE1-B04B-DE1588BDF953}" presName="box" presStyleLbl="node1" presStyleIdx="4" presStyleCnt="5"/>
      <dgm:spPr/>
    </dgm:pt>
    <dgm:pt modelId="{B6639B51-3176-4D46-B5B7-B748FFE668B4}" type="pres">
      <dgm:prSet presAssocID="{44A2EFB3-D16F-4FE1-B04B-DE1588BDF953}" presName="img" presStyleLbl="fgImgPlace1" presStyleIdx="4" presStyleCnt="5"/>
      <dgm:spPr/>
    </dgm:pt>
    <dgm:pt modelId="{6449DE47-BCAD-4C41-9713-943722FF4388}" type="pres">
      <dgm:prSet presAssocID="{44A2EFB3-D16F-4FE1-B04B-DE1588BDF953}" presName="text" presStyleLbl="node1" presStyleIdx="4" presStyleCnt="5">
        <dgm:presLayoutVars>
          <dgm:bulletEnabled val="1"/>
        </dgm:presLayoutVars>
      </dgm:prSet>
      <dgm:spPr/>
    </dgm:pt>
  </dgm:ptLst>
  <dgm:cxnLst>
    <dgm:cxn modelId="{4927AD08-C117-4D40-9605-1DA07087D1A7}" type="presOf" srcId="{D6D2DFF8-0090-41AB-858A-D2F7BF174C38}" destId="{32663EBC-B142-4E69-B2FA-3FD8BC0EC393}" srcOrd="0" destOrd="0" presId="urn:microsoft.com/office/officeart/2005/8/layout/vList4"/>
    <dgm:cxn modelId="{8AD11F13-3E0B-42FE-84D5-2032091F2F71}" type="presOf" srcId="{64D31374-C2F6-4CFB-84A7-E5396C1699B0}" destId="{870F2B5B-1803-4D20-BC62-B894E28F6B94}" srcOrd="0" destOrd="0" presId="urn:microsoft.com/office/officeart/2005/8/layout/vList4"/>
    <dgm:cxn modelId="{D89A631A-97B8-4ED4-880E-74A310056C34}" srcId="{D6D2DFF8-0090-41AB-858A-D2F7BF174C38}" destId="{642D2F63-75C2-4B44-A549-CBF0BD7A2663}" srcOrd="0" destOrd="0" parTransId="{C99901C7-8B79-4DDD-BFD6-6DB7606AF1B1}" sibTransId="{2358075C-DD20-4465-B0FD-13C2DFA363B2}"/>
    <dgm:cxn modelId="{7E51E925-5432-4028-9367-881C93A3B1E3}" type="presOf" srcId="{642D2F63-75C2-4B44-A549-CBF0BD7A2663}" destId="{96713677-1573-4452-B289-079AD27F470E}" srcOrd="0" destOrd="0" presId="urn:microsoft.com/office/officeart/2005/8/layout/vList4"/>
    <dgm:cxn modelId="{40C3AA2E-7854-4F78-8938-B9300F0DC3D9}" type="presOf" srcId="{98828F12-BAC6-4DB4-A946-0D7B0491703E}" destId="{5DA84C90-01EF-4519-8DCD-E71A6202C71F}" srcOrd="1" destOrd="0" presId="urn:microsoft.com/office/officeart/2005/8/layout/vList4"/>
    <dgm:cxn modelId="{0AEEA62F-D284-45A3-8FA9-AD986E44D0B0}" type="presOf" srcId="{44A2EFB3-D16F-4FE1-B04B-DE1588BDF953}" destId="{6449DE47-BCAD-4C41-9713-943722FF4388}" srcOrd="1" destOrd="0" presId="urn:microsoft.com/office/officeart/2005/8/layout/vList4"/>
    <dgm:cxn modelId="{E92E6A3E-CE90-469C-8FCC-0BD890C37727}" type="presOf" srcId="{87DADF13-D15F-490D-8C07-AC8AEF1DFCD9}" destId="{5422C3EA-D2C4-4612-9244-D9F0C84C9A58}" srcOrd="1" destOrd="0" presId="urn:microsoft.com/office/officeart/2005/8/layout/vList4"/>
    <dgm:cxn modelId="{2A3EBD64-F105-49B2-80C8-2B4F9E87EDA5}" srcId="{D6D2DFF8-0090-41AB-858A-D2F7BF174C38}" destId="{87DADF13-D15F-490D-8C07-AC8AEF1DFCD9}" srcOrd="2" destOrd="0" parTransId="{8480A1EF-4835-470E-B812-386702BCC6D1}" sibTransId="{4DDC1FA2-6210-4C89-9C35-97C6648279AE}"/>
    <dgm:cxn modelId="{6CA2EE67-C5D4-4120-AC68-D9B59AACE7E7}" srcId="{D6D2DFF8-0090-41AB-858A-D2F7BF174C38}" destId="{44A2EFB3-D16F-4FE1-B04B-DE1588BDF953}" srcOrd="4" destOrd="0" parTransId="{19F527DE-E3F1-4021-BE3D-820CA80FBF04}" sibTransId="{5DBE690E-E89E-47C9-8527-8D442F228D70}"/>
    <dgm:cxn modelId="{3F8C0F57-B25F-468C-8A7F-2E77A4F4D57B}" type="presOf" srcId="{98828F12-BAC6-4DB4-A946-0D7B0491703E}" destId="{F931D055-3BC2-4DE1-8B65-A9BC4A357D18}" srcOrd="0" destOrd="0" presId="urn:microsoft.com/office/officeart/2005/8/layout/vList4"/>
    <dgm:cxn modelId="{D15081A3-4287-4E37-98A6-8D81A172C6F6}" srcId="{D6D2DFF8-0090-41AB-858A-D2F7BF174C38}" destId="{64D31374-C2F6-4CFB-84A7-E5396C1699B0}" srcOrd="3" destOrd="0" parTransId="{95E1A378-4D04-4599-B96D-F7A14989A861}" sibTransId="{A126E306-7571-4E4F-BB3A-1C9E8B13CD1B}"/>
    <dgm:cxn modelId="{78503BB5-2340-44B3-B6D8-63370DA32FF5}" type="presOf" srcId="{64D31374-C2F6-4CFB-84A7-E5396C1699B0}" destId="{93C92839-BE48-4F7B-9844-126088E1BEE6}" srcOrd="1" destOrd="0" presId="urn:microsoft.com/office/officeart/2005/8/layout/vList4"/>
    <dgm:cxn modelId="{E1EDD0BF-5200-41B6-B698-E228D385044D}" type="presOf" srcId="{87DADF13-D15F-490D-8C07-AC8AEF1DFCD9}" destId="{826203C3-E61A-4763-8653-015A0578D11E}" srcOrd="0" destOrd="0" presId="urn:microsoft.com/office/officeart/2005/8/layout/vList4"/>
    <dgm:cxn modelId="{2307F2D5-D64C-4C6B-BA7B-159ED53B8BEE}" type="presOf" srcId="{44A2EFB3-D16F-4FE1-B04B-DE1588BDF953}" destId="{4D3DA829-0F85-4B24-AFF2-7645421007F3}" srcOrd="0" destOrd="0" presId="urn:microsoft.com/office/officeart/2005/8/layout/vList4"/>
    <dgm:cxn modelId="{A28867F4-BB59-4F99-9F2B-029A4DA69BBD}" type="presOf" srcId="{642D2F63-75C2-4B44-A549-CBF0BD7A2663}" destId="{E0087794-46C0-4903-838A-D376217FA036}" srcOrd="1" destOrd="0" presId="urn:microsoft.com/office/officeart/2005/8/layout/vList4"/>
    <dgm:cxn modelId="{67EDE1FC-4C96-4324-B764-D7DE2C199E82}" srcId="{D6D2DFF8-0090-41AB-858A-D2F7BF174C38}" destId="{98828F12-BAC6-4DB4-A946-0D7B0491703E}" srcOrd="1" destOrd="0" parTransId="{5AE62AE0-21CB-469E-9410-90BBB3356A41}" sibTransId="{3394E56F-5CC2-472A-8CEE-3386BA31932D}"/>
    <dgm:cxn modelId="{2232CC3B-2382-4606-9D2D-C7AA42DBE493}" type="presParOf" srcId="{32663EBC-B142-4E69-B2FA-3FD8BC0EC393}" destId="{E509C308-E633-4887-B7A4-3E545C225CBD}" srcOrd="0" destOrd="0" presId="urn:microsoft.com/office/officeart/2005/8/layout/vList4"/>
    <dgm:cxn modelId="{C3B9AF11-E796-434E-B78C-A419F0B40FD5}" type="presParOf" srcId="{E509C308-E633-4887-B7A4-3E545C225CBD}" destId="{96713677-1573-4452-B289-079AD27F470E}" srcOrd="0" destOrd="0" presId="urn:microsoft.com/office/officeart/2005/8/layout/vList4"/>
    <dgm:cxn modelId="{59020224-71FC-44E6-9585-8602734DE3CA}" type="presParOf" srcId="{E509C308-E633-4887-B7A4-3E545C225CBD}" destId="{54CAA274-3871-4EC1-B8F3-2D335B61B4B2}" srcOrd="1" destOrd="0" presId="urn:microsoft.com/office/officeart/2005/8/layout/vList4"/>
    <dgm:cxn modelId="{83616C83-B248-4129-8AC1-87B608ED3CF0}" type="presParOf" srcId="{E509C308-E633-4887-B7A4-3E545C225CBD}" destId="{E0087794-46C0-4903-838A-D376217FA036}" srcOrd="2" destOrd="0" presId="urn:microsoft.com/office/officeart/2005/8/layout/vList4"/>
    <dgm:cxn modelId="{0E5DA889-F458-4515-90EA-24B894AEF7B2}" type="presParOf" srcId="{32663EBC-B142-4E69-B2FA-3FD8BC0EC393}" destId="{3F1E43B0-7369-4551-8147-75A623C8A6AF}" srcOrd="1" destOrd="0" presId="urn:microsoft.com/office/officeart/2005/8/layout/vList4"/>
    <dgm:cxn modelId="{C948DB11-C014-4A46-81B6-10B0181DB3C1}" type="presParOf" srcId="{32663EBC-B142-4E69-B2FA-3FD8BC0EC393}" destId="{D68F7F33-187B-4291-9153-14FE54A73114}" srcOrd="2" destOrd="0" presId="urn:microsoft.com/office/officeart/2005/8/layout/vList4"/>
    <dgm:cxn modelId="{05DE1F2D-F70D-42D9-87D5-BFB9BD2220BE}" type="presParOf" srcId="{D68F7F33-187B-4291-9153-14FE54A73114}" destId="{F931D055-3BC2-4DE1-8B65-A9BC4A357D18}" srcOrd="0" destOrd="0" presId="urn:microsoft.com/office/officeart/2005/8/layout/vList4"/>
    <dgm:cxn modelId="{03D66722-AA97-4C2E-B586-E833AC78DBB5}" type="presParOf" srcId="{D68F7F33-187B-4291-9153-14FE54A73114}" destId="{19A1045A-CF49-4BBF-9FC0-4FBAC3058E6A}" srcOrd="1" destOrd="0" presId="urn:microsoft.com/office/officeart/2005/8/layout/vList4"/>
    <dgm:cxn modelId="{9B16E46E-9D20-419B-A834-C7CD4C0E9221}" type="presParOf" srcId="{D68F7F33-187B-4291-9153-14FE54A73114}" destId="{5DA84C90-01EF-4519-8DCD-E71A6202C71F}" srcOrd="2" destOrd="0" presId="urn:microsoft.com/office/officeart/2005/8/layout/vList4"/>
    <dgm:cxn modelId="{9440B605-ACF5-4AF7-B814-C86B95D9A1FD}" type="presParOf" srcId="{32663EBC-B142-4E69-B2FA-3FD8BC0EC393}" destId="{4FA34732-5421-4EB1-A678-8364D7C9B867}" srcOrd="3" destOrd="0" presId="urn:microsoft.com/office/officeart/2005/8/layout/vList4"/>
    <dgm:cxn modelId="{8F28FEC2-A19D-41BD-B303-396927BAEB6A}" type="presParOf" srcId="{32663EBC-B142-4E69-B2FA-3FD8BC0EC393}" destId="{D75F8AA2-F3C6-4457-A2C5-8EEAD00A39A5}" srcOrd="4" destOrd="0" presId="urn:microsoft.com/office/officeart/2005/8/layout/vList4"/>
    <dgm:cxn modelId="{8C1D1886-1B88-4630-A6D8-158B4F7371FB}" type="presParOf" srcId="{D75F8AA2-F3C6-4457-A2C5-8EEAD00A39A5}" destId="{826203C3-E61A-4763-8653-015A0578D11E}" srcOrd="0" destOrd="0" presId="urn:microsoft.com/office/officeart/2005/8/layout/vList4"/>
    <dgm:cxn modelId="{9AC69CB9-8468-4BCB-8914-57FF0A5775B7}" type="presParOf" srcId="{D75F8AA2-F3C6-4457-A2C5-8EEAD00A39A5}" destId="{3AE98BC8-09AF-42DD-B337-43471C3F1FB9}" srcOrd="1" destOrd="0" presId="urn:microsoft.com/office/officeart/2005/8/layout/vList4"/>
    <dgm:cxn modelId="{BB5F5AD7-D280-46EA-9305-2A4EA3254F6F}" type="presParOf" srcId="{D75F8AA2-F3C6-4457-A2C5-8EEAD00A39A5}" destId="{5422C3EA-D2C4-4612-9244-D9F0C84C9A58}" srcOrd="2" destOrd="0" presId="urn:microsoft.com/office/officeart/2005/8/layout/vList4"/>
    <dgm:cxn modelId="{0C81569A-0BF4-4009-8B98-672B6B11E74C}" type="presParOf" srcId="{32663EBC-B142-4E69-B2FA-3FD8BC0EC393}" destId="{E7D50A49-60AD-4587-AE39-DE6D6FB25BFB}" srcOrd="5" destOrd="0" presId="urn:microsoft.com/office/officeart/2005/8/layout/vList4"/>
    <dgm:cxn modelId="{D3167653-D0B9-493C-A220-CE288DDD7056}" type="presParOf" srcId="{32663EBC-B142-4E69-B2FA-3FD8BC0EC393}" destId="{512B0CB4-8BAE-46E1-BCE1-EF8C5A8A3A43}" srcOrd="6" destOrd="0" presId="urn:microsoft.com/office/officeart/2005/8/layout/vList4"/>
    <dgm:cxn modelId="{FD3168AA-500C-4164-BE63-A4E96E8BF4FF}" type="presParOf" srcId="{512B0CB4-8BAE-46E1-BCE1-EF8C5A8A3A43}" destId="{870F2B5B-1803-4D20-BC62-B894E28F6B94}" srcOrd="0" destOrd="0" presId="urn:microsoft.com/office/officeart/2005/8/layout/vList4"/>
    <dgm:cxn modelId="{B49D2695-BDA5-4873-A933-7EB127B47AA6}" type="presParOf" srcId="{512B0CB4-8BAE-46E1-BCE1-EF8C5A8A3A43}" destId="{45D9F698-CB7A-4AD3-A100-27AEEFFAF900}" srcOrd="1" destOrd="0" presId="urn:microsoft.com/office/officeart/2005/8/layout/vList4"/>
    <dgm:cxn modelId="{B7CE96C8-9869-451F-BAA1-71DED6DB80FB}" type="presParOf" srcId="{512B0CB4-8BAE-46E1-BCE1-EF8C5A8A3A43}" destId="{93C92839-BE48-4F7B-9844-126088E1BEE6}" srcOrd="2" destOrd="0" presId="urn:microsoft.com/office/officeart/2005/8/layout/vList4"/>
    <dgm:cxn modelId="{0FCB38E4-634E-4D32-A0E2-BB869755E749}" type="presParOf" srcId="{32663EBC-B142-4E69-B2FA-3FD8BC0EC393}" destId="{416E24C9-F994-4334-BBF0-2C8669FB979F}" srcOrd="7" destOrd="0" presId="urn:microsoft.com/office/officeart/2005/8/layout/vList4"/>
    <dgm:cxn modelId="{7DE2C2D8-4F5F-4244-AB9B-3266F665DC18}" type="presParOf" srcId="{32663EBC-B142-4E69-B2FA-3FD8BC0EC393}" destId="{46534E44-C989-4BFF-94F7-865E761BBC45}" srcOrd="8" destOrd="0" presId="urn:microsoft.com/office/officeart/2005/8/layout/vList4"/>
    <dgm:cxn modelId="{79B68743-8664-4DDD-A015-D3154930A4DA}" type="presParOf" srcId="{46534E44-C989-4BFF-94F7-865E761BBC45}" destId="{4D3DA829-0F85-4B24-AFF2-7645421007F3}" srcOrd="0" destOrd="0" presId="urn:microsoft.com/office/officeart/2005/8/layout/vList4"/>
    <dgm:cxn modelId="{28BB5B28-FF0F-49E8-8BB2-F2469FE0A48E}" type="presParOf" srcId="{46534E44-C989-4BFF-94F7-865E761BBC45}" destId="{B6639B51-3176-4D46-B5B7-B748FFE668B4}" srcOrd="1" destOrd="0" presId="urn:microsoft.com/office/officeart/2005/8/layout/vList4"/>
    <dgm:cxn modelId="{B5A1E4C1-B648-49A5-B153-885D788E23D1}" type="presParOf" srcId="{46534E44-C989-4BFF-94F7-865E761BBC45}" destId="{6449DE47-BCAD-4C41-9713-943722FF438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EBF58E-F288-4826-9549-4B962EB1A689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1CAC7BD-7393-4A16-986C-7E292F69650E}">
      <dgm:prSet phldrT="[Text]"/>
      <dgm:spPr/>
      <dgm:t>
        <a:bodyPr/>
        <a:lstStyle/>
        <a:p>
          <a:r>
            <a:rPr lang="en-US" dirty="0" err="1"/>
            <a:t>Amenorrhoe</a:t>
          </a:r>
          <a:endParaRPr lang="en-US" dirty="0"/>
        </a:p>
      </dgm:t>
    </dgm:pt>
    <dgm:pt modelId="{DF8B36FA-7DCE-421E-BC5C-9BA2BA25BB75}" type="parTrans" cxnId="{B3E8C3DD-A1CA-4241-9F9F-EE177D8EB46C}">
      <dgm:prSet/>
      <dgm:spPr/>
      <dgm:t>
        <a:bodyPr/>
        <a:lstStyle/>
        <a:p>
          <a:endParaRPr lang="en-US"/>
        </a:p>
      </dgm:t>
    </dgm:pt>
    <dgm:pt modelId="{7574C946-E71F-4561-A50B-B10C7B3D589B}" type="sibTrans" cxnId="{B3E8C3DD-A1CA-4241-9F9F-EE177D8EB46C}">
      <dgm:prSet/>
      <dgm:spPr/>
      <dgm:t>
        <a:bodyPr/>
        <a:lstStyle/>
        <a:p>
          <a:endParaRPr lang="en-US"/>
        </a:p>
      </dgm:t>
    </dgm:pt>
    <dgm:pt modelId="{A0EC0D06-E68A-46F4-83A2-ABF4E3D62EE9}">
      <dgm:prSet phldrT="[Text]"/>
      <dgm:spPr/>
      <dgm:t>
        <a:bodyPr/>
        <a:lstStyle/>
        <a:p>
          <a:r>
            <a:rPr lang="en-US" dirty="0" err="1"/>
            <a:t>Singkirkan</a:t>
          </a:r>
          <a:r>
            <a:rPr lang="en-US" dirty="0"/>
            <a:t> </a:t>
          </a:r>
          <a:r>
            <a:rPr lang="en-US" dirty="0" err="1"/>
            <a:t>kehamilan</a:t>
          </a:r>
          <a:r>
            <a:rPr lang="en-US" dirty="0"/>
            <a:t> </a:t>
          </a:r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hamil</a:t>
          </a:r>
          <a:r>
            <a:rPr lang="en-US" dirty="0"/>
            <a:t> </a:t>
          </a:r>
          <a:r>
            <a:rPr lang="en-US" dirty="0" err="1"/>
            <a:t>lakukan</a:t>
          </a:r>
          <a:r>
            <a:rPr lang="en-US" dirty="0"/>
            <a:t> </a:t>
          </a:r>
          <a:r>
            <a:rPr lang="en-US" dirty="0" err="1"/>
            <a:t>konseling</a:t>
          </a:r>
          <a:r>
            <a:rPr lang="en-US" dirty="0"/>
            <a:t> </a:t>
          </a:r>
          <a:r>
            <a:rPr lang="en-US" dirty="0" err="1"/>
            <a:t>konseling</a:t>
          </a:r>
          <a:r>
            <a:rPr lang="en-US" dirty="0"/>
            <a:t>. </a:t>
          </a:r>
          <a:r>
            <a:rPr lang="en-US" dirty="0" err="1"/>
            <a:t>Bila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hamil</a:t>
          </a:r>
          <a:r>
            <a:rPr lang="en-US" dirty="0"/>
            <a:t>, </a:t>
          </a:r>
          <a:r>
            <a:rPr lang="en-US" dirty="0" err="1"/>
            <a:t>sampaikan</a:t>
          </a:r>
          <a:r>
            <a:rPr lang="en-US" dirty="0"/>
            <a:t> </a:t>
          </a:r>
          <a:r>
            <a:rPr lang="en-US" dirty="0" err="1"/>
            <a:t>bahwa</a:t>
          </a:r>
          <a:r>
            <a:rPr lang="en-US" dirty="0"/>
            <a:t> </a:t>
          </a:r>
          <a:r>
            <a:rPr lang="en-US" dirty="0" err="1"/>
            <a:t>darah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terkumpul</a:t>
          </a:r>
          <a:r>
            <a:rPr lang="en-US" dirty="0"/>
            <a:t> di </a:t>
          </a:r>
          <a:r>
            <a:rPr lang="en-US" dirty="0" err="1"/>
            <a:t>rahim</a:t>
          </a:r>
          <a:endParaRPr lang="en-US" dirty="0"/>
        </a:p>
      </dgm:t>
    </dgm:pt>
    <dgm:pt modelId="{7AE5FF0F-A8DD-4E26-8E74-CB2B2CDFBCE6}" type="parTrans" cxnId="{14708560-12ED-4212-9507-B9EEF4BDF7BA}">
      <dgm:prSet/>
      <dgm:spPr/>
      <dgm:t>
        <a:bodyPr/>
        <a:lstStyle/>
        <a:p>
          <a:endParaRPr lang="en-US"/>
        </a:p>
      </dgm:t>
    </dgm:pt>
    <dgm:pt modelId="{C66656B5-513C-434C-B898-0A546491447D}" type="sibTrans" cxnId="{14708560-12ED-4212-9507-B9EEF4BDF7BA}">
      <dgm:prSet/>
      <dgm:spPr/>
      <dgm:t>
        <a:bodyPr/>
        <a:lstStyle/>
        <a:p>
          <a:endParaRPr lang="en-US"/>
        </a:p>
      </dgm:t>
    </dgm:pt>
    <dgm:pt modelId="{13727EC0-4B8C-4FB2-8444-A686E43FD7D8}">
      <dgm:prSet phldrT="[Text]"/>
      <dgm:spPr/>
      <dgm:t>
        <a:bodyPr/>
        <a:lstStyle/>
        <a:p>
          <a:r>
            <a:rPr lang="en-US" dirty="0"/>
            <a:t>Spotting</a:t>
          </a:r>
        </a:p>
      </dgm:t>
    </dgm:pt>
    <dgm:pt modelId="{D5DED79A-EA4D-4F6A-AF5A-F6AC9C616B5A}" type="parTrans" cxnId="{71110BDE-5219-4ED7-9560-9BF115D2DD8B}">
      <dgm:prSet/>
      <dgm:spPr/>
      <dgm:t>
        <a:bodyPr/>
        <a:lstStyle/>
        <a:p>
          <a:endParaRPr lang="en-US"/>
        </a:p>
      </dgm:t>
    </dgm:pt>
    <dgm:pt modelId="{9CFC8306-1468-491B-8FFB-8EEBDA10D3F1}" type="sibTrans" cxnId="{71110BDE-5219-4ED7-9560-9BF115D2DD8B}">
      <dgm:prSet/>
      <dgm:spPr/>
      <dgm:t>
        <a:bodyPr/>
        <a:lstStyle/>
        <a:p>
          <a:endParaRPr lang="en-US"/>
        </a:p>
      </dgm:t>
    </dgm:pt>
    <dgm:pt modelId="{924FB131-685B-49B1-A84C-90DA0494EE23}">
      <dgm:prSet phldrT="[Text]"/>
      <dgm:spPr/>
      <dgm:t>
        <a:bodyPr/>
        <a:lstStyle/>
        <a:p>
          <a:r>
            <a:rPr lang="en-US" dirty="0" err="1"/>
            <a:t>Jelaskan</a:t>
          </a:r>
          <a:r>
            <a:rPr lang="en-US" dirty="0"/>
            <a:t> </a:t>
          </a:r>
          <a:r>
            <a:rPr lang="en-US" dirty="0" err="1"/>
            <a:t>merupakan</a:t>
          </a:r>
          <a:r>
            <a:rPr lang="en-US" dirty="0"/>
            <a:t> </a:t>
          </a:r>
          <a:r>
            <a:rPr lang="en-US" dirty="0" err="1"/>
            <a:t>hal</a:t>
          </a:r>
          <a:r>
            <a:rPr lang="en-US" dirty="0"/>
            <a:t> </a:t>
          </a:r>
          <a:r>
            <a:rPr lang="en-US" dirty="0" err="1"/>
            <a:t>biasa</a:t>
          </a:r>
          <a:r>
            <a:rPr lang="en-US" dirty="0"/>
            <a:t> </a:t>
          </a:r>
          <a:r>
            <a:rPr lang="en-US" dirty="0" err="1"/>
            <a:t>tapi</a:t>
          </a:r>
          <a:r>
            <a:rPr lang="en-US" dirty="0"/>
            <a:t> juga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berlanjut</a:t>
          </a:r>
          <a:r>
            <a:rPr lang="en-US" dirty="0"/>
            <a:t>, </a:t>
          </a:r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berlanjut</a:t>
          </a:r>
          <a:r>
            <a:rPr lang="en-US" dirty="0"/>
            <a:t> </a:t>
          </a:r>
          <a:r>
            <a:rPr lang="en-US" dirty="0" err="1"/>
            <a:t>maka</a:t>
          </a:r>
          <a:r>
            <a:rPr lang="en-US" dirty="0"/>
            <a:t> </a:t>
          </a:r>
          <a:r>
            <a:rPr lang="en-US" dirty="0" err="1"/>
            <a:t>anjurkan</a:t>
          </a:r>
          <a:r>
            <a:rPr lang="en-US" dirty="0"/>
            <a:t> </a:t>
          </a:r>
          <a:r>
            <a:rPr lang="en-US" dirty="0" err="1"/>
            <a:t>ganti</a:t>
          </a:r>
          <a:r>
            <a:rPr lang="en-US" dirty="0"/>
            <a:t> </a:t>
          </a:r>
          <a:r>
            <a:rPr lang="en-US" dirty="0" err="1"/>
            <a:t>cara</a:t>
          </a:r>
          <a:r>
            <a:rPr lang="en-US" dirty="0"/>
            <a:t>.</a:t>
          </a:r>
        </a:p>
      </dgm:t>
    </dgm:pt>
    <dgm:pt modelId="{EF7FBA3D-2712-4A4A-87AE-AA92C7601DD8}" type="parTrans" cxnId="{09B6F406-41A6-4D07-8AFD-A36BBE344652}">
      <dgm:prSet/>
      <dgm:spPr/>
      <dgm:t>
        <a:bodyPr/>
        <a:lstStyle/>
        <a:p>
          <a:endParaRPr lang="en-US"/>
        </a:p>
      </dgm:t>
    </dgm:pt>
    <dgm:pt modelId="{7B6F466C-2B05-46C6-80B2-D465A24ADCD8}" type="sibTrans" cxnId="{09B6F406-41A6-4D07-8AFD-A36BBE344652}">
      <dgm:prSet/>
      <dgm:spPr/>
      <dgm:t>
        <a:bodyPr/>
        <a:lstStyle/>
        <a:p>
          <a:endParaRPr lang="en-US"/>
        </a:p>
      </dgm:t>
    </dgm:pt>
    <dgm:pt modelId="{90610801-8929-45B2-B58F-CD2B0EDABEF5}">
      <dgm:prSet phldrT="[Text]"/>
      <dgm:spPr/>
      <dgm:t>
        <a:bodyPr/>
        <a:lstStyle/>
        <a:p>
          <a:r>
            <a:rPr lang="en-US" dirty="0" err="1"/>
            <a:t>Perubahan</a:t>
          </a:r>
          <a:r>
            <a:rPr lang="en-US" dirty="0"/>
            <a:t> </a:t>
          </a:r>
          <a:r>
            <a:rPr lang="en-US" dirty="0" err="1"/>
            <a:t>berat</a:t>
          </a:r>
          <a:r>
            <a:rPr lang="en-US" dirty="0"/>
            <a:t> badan</a:t>
          </a:r>
        </a:p>
      </dgm:t>
    </dgm:pt>
    <dgm:pt modelId="{BA283137-938B-4499-B5FD-5F61889591FB}" type="parTrans" cxnId="{94EA1212-1C9C-4FD2-8B47-B15ABC367067}">
      <dgm:prSet/>
      <dgm:spPr/>
      <dgm:t>
        <a:bodyPr/>
        <a:lstStyle/>
        <a:p>
          <a:endParaRPr lang="en-US"/>
        </a:p>
      </dgm:t>
    </dgm:pt>
    <dgm:pt modelId="{6D54C798-675D-424D-9CA4-E0A39C39749D}" type="sibTrans" cxnId="{94EA1212-1C9C-4FD2-8B47-B15ABC367067}">
      <dgm:prSet/>
      <dgm:spPr/>
      <dgm:t>
        <a:bodyPr/>
        <a:lstStyle/>
        <a:p>
          <a:endParaRPr lang="en-US"/>
        </a:p>
      </dgm:t>
    </dgm:pt>
    <dgm:pt modelId="{1AEEF94C-0A1B-4667-A787-616E8D7E840F}">
      <dgm:prSet phldrT="[Text]"/>
      <dgm:spPr/>
      <dgm:t>
        <a:bodyPr/>
        <a:lstStyle/>
        <a:p>
          <a:r>
            <a:rPr lang="en-US" dirty="0" err="1"/>
            <a:t>Informasikan</a:t>
          </a:r>
          <a:r>
            <a:rPr lang="en-US" dirty="0"/>
            <a:t> </a:t>
          </a:r>
          <a:r>
            <a:rPr lang="en-US" dirty="0" err="1"/>
            <a:t>bahwa</a:t>
          </a:r>
          <a:r>
            <a:rPr lang="en-US" dirty="0"/>
            <a:t> </a:t>
          </a:r>
          <a:r>
            <a:rPr lang="en-US" dirty="0" err="1"/>
            <a:t>perubahan</a:t>
          </a:r>
          <a:r>
            <a:rPr lang="en-US" dirty="0"/>
            <a:t> </a:t>
          </a:r>
          <a:r>
            <a:rPr lang="en-US" dirty="0" err="1"/>
            <a:t>berat</a:t>
          </a:r>
          <a:r>
            <a:rPr lang="en-US" dirty="0"/>
            <a:t> badan </a:t>
          </a:r>
          <a:r>
            <a:rPr lang="en-US" dirty="0" err="1"/>
            <a:t>sebanyak</a:t>
          </a:r>
          <a:r>
            <a:rPr lang="en-US" dirty="0"/>
            <a:t> 1-2 kg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saja</a:t>
          </a:r>
          <a:r>
            <a:rPr lang="en-US" dirty="0"/>
            <a:t> </a:t>
          </a:r>
          <a:r>
            <a:rPr lang="en-US" dirty="0" err="1"/>
            <a:t>terjadi</a:t>
          </a:r>
          <a:r>
            <a:rPr lang="en-US" dirty="0"/>
            <a:t>. </a:t>
          </a:r>
          <a:r>
            <a:rPr lang="en-US" dirty="0" err="1"/>
            <a:t>Perhatikan</a:t>
          </a:r>
          <a:r>
            <a:rPr lang="en-US" dirty="0"/>
            <a:t> diet </a:t>
          </a:r>
          <a:r>
            <a:rPr lang="en-US" dirty="0" err="1"/>
            <a:t>klien</a:t>
          </a:r>
          <a:r>
            <a:rPr lang="en-US" dirty="0"/>
            <a:t> </a:t>
          </a:r>
          <a:r>
            <a:rPr lang="en-US" dirty="0" err="1"/>
            <a:t>bila</a:t>
          </a:r>
          <a:r>
            <a:rPr lang="en-US" dirty="0"/>
            <a:t> </a:t>
          </a:r>
          <a:r>
            <a:rPr lang="en-US" dirty="0" err="1"/>
            <a:t>perubahan</a:t>
          </a:r>
          <a:r>
            <a:rPr lang="en-US" dirty="0"/>
            <a:t> </a:t>
          </a:r>
          <a:r>
            <a:rPr lang="en-US" dirty="0" err="1"/>
            <a:t>berat</a:t>
          </a:r>
          <a:r>
            <a:rPr lang="en-US" dirty="0"/>
            <a:t> badan </a:t>
          </a:r>
          <a:r>
            <a:rPr lang="en-US" dirty="0" err="1"/>
            <a:t>mencolok</a:t>
          </a:r>
          <a:r>
            <a:rPr lang="en-US" dirty="0"/>
            <a:t>/</a:t>
          </a:r>
          <a:r>
            <a:rPr lang="en-US" dirty="0" err="1"/>
            <a:t>berlebihan</a:t>
          </a:r>
          <a:r>
            <a:rPr lang="en-US" dirty="0"/>
            <a:t> </a:t>
          </a:r>
          <a:r>
            <a:rPr lang="en-US" dirty="0" err="1"/>
            <a:t>hentikan</a:t>
          </a:r>
          <a:r>
            <a:rPr lang="en-US" dirty="0"/>
            <a:t> </a:t>
          </a:r>
          <a:r>
            <a:rPr lang="en-US" dirty="0" err="1"/>
            <a:t>suntikan</a:t>
          </a:r>
          <a:r>
            <a:rPr lang="en-US" dirty="0"/>
            <a:t> dan </a:t>
          </a:r>
          <a:r>
            <a:rPr lang="en-US" dirty="0" err="1"/>
            <a:t>anjurkan</a:t>
          </a:r>
          <a:r>
            <a:rPr lang="en-US" dirty="0"/>
            <a:t> </a:t>
          </a:r>
          <a:r>
            <a:rPr lang="en-US" dirty="0" err="1"/>
            <a:t>metode</a:t>
          </a:r>
          <a:r>
            <a:rPr lang="en-US" dirty="0"/>
            <a:t> </a:t>
          </a:r>
          <a:r>
            <a:rPr lang="en-US" dirty="0" err="1"/>
            <a:t>kontrasepsi</a:t>
          </a:r>
          <a:r>
            <a:rPr lang="en-US" dirty="0"/>
            <a:t> yang lain.</a:t>
          </a:r>
        </a:p>
      </dgm:t>
    </dgm:pt>
    <dgm:pt modelId="{0A1F7EEF-536F-43AC-B05F-A80236E237AF}" type="parTrans" cxnId="{1CE97C96-4DBF-4042-86FB-FBE9518FC9C2}">
      <dgm:prSet/>
      <dgm:spPr/>
      <dgm:t>
        <a:bodyPr/>
        <a:lstStyle/>
        <a:p>
          <a:endParaRPr lang="en-US"/>
        </a:p>
      </dgm:t>
    </dgm:pt>
    <dgm:pt modelId="{980F19A3-25A9-49C2-8848-501A5C06A117}" type="sibTrans" cxnId="{1CE97C96-4DBF-4042-86FB-FBE9518FC9C2}">
      <dgm:prSet/>
      <dgm:spPr/>
      <dgm:t>
        <a:bodyPr/>
        <a:lstStyle/>
        <a:p>
          <a:endParaRPr lang="en-US"/>
        </a:p>
      </dgm:t>
    </dgm:pt>
    <dgm:pt modelId="{62D026E3-6D86-487F-9469-D588AF805F96}" type="pres">
      <dgm:prSet presAssocID="{71EBF58E-F288-4826-9549-4B962EB1A689}" presName="Name0" presStyleCnt="0">
        <dgm:presLayoutVars>
          <dgm:dir/>
          <dgm:animLvl val="lvl"/>
          <dgm:resizeHandles val="exact"/>
        </dgm:presLayoutVars>
      </dgm:prSet>
      <dgm:spPr/>
    </dgm:pt>
    <dgm:pt modelId="{958F7A35-89DF-434A-BC81-56E731D22775}" type="pres">
      <dgm:prSet presAssocID="{21CAC7BD-7393-4A16-986C-7E292F69650E}" presName="linNode" presStyleCnt="0"/>
      <dgm:spPr/>
    </dgm:pt>
    <dgm:pt modelId="{3B40DB56-FB3D-4EE0-8B21-BD4E0C01AE85}" type="pres">
      <dgm:prSet presAssocID="{21CAC7BD-7393-4A16-986C-7E292F69650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C253737-5D45-487E-9E08-38BD719E2FB0}" type="pres">
      <dgm:prSet presAssocID="{21CAC7BD-7393-4A16-986C-7E292F69650E}" presName="descendantText" presStyleLbl="alignAccFollowNode1" presStyleIdx="0" presStyleCnt="3">
        <dgm:presLayoutVars>
          <dgm:bulletEnabled val="1"/>
        </dgm:presLayoutVars>
      </dgm:prSet>
      <dgm:spPr/>
    </dgm:pt>
    <dgm:pt modelId="{C94B35AA-81B0-49FB-8F13-0A0B84FB1CB3}" type="pres">
      <dgm:prSet presAssocID="{7574C946-E71F-4561-A50B-B10C7B3D589B}" presName="sp" presStyleCnt="0"/>
      <dgm:spPr/>
    </dgm:pt>
    <dgm:pt modelId="{52AC246F-FDC6-4F65-9345-FC971C361FC4}" type="pres">
      <dgm:prSet presAssocID="{13727EC0-4B8C-4FB2-8444-A686E43FD7D8}" presName="linNode" presStyleCnt="0"/>
      <dgm:spPr/>
    </dgm:pt>
    <dgm:pt modelId="{259DB4EF-CAF3-4A80-A67E-5AC789B7A147}" type="pres">
      <dgm:prSet presAssocID="{13727EC0-4B8C-4FB2-8444-A686E43FD7D8}" presName="parentText" presStyleLbl="node1" presStyleIdx="1" presStyleCnt="3" custLinFactNeighborX="-8" custLinFactNeighborY="2851">
        <dgm:presLayoutVars>
          <dgm:chMax val="1"/>
          <dgm:bulletEnabled val="1"/>
        </dgm:presLayoutVars>
      </dgm:prSet>
      <dgm:spPr/>
    </dgm:pt>
    <dgm:pt modelId="{552A6122-94CA-45EE-A3E4-CBAA9865C401}" type="pres">
      <dgm:prSet presAssocID="{13727EC0-4B8C-4FB2-8444-A686E43FD7D8}" presName="descendantText" presStyleLbl="alignAccFollowNode1" presStyleIdx="1" presStyleCnt="3">
        <dgm:presLayoutVars>
          <dgm:bulletEnabled val="1"/>
        </dgm:presLayoutVars>
      </dgm:prSet>
      <dgm:spPr/>
    </dgm:pt>
    <dgm:pt modelId="{78305A97-BEEA-42C2-A0ED-E4EC980F1A0F}" type="pres">
      <dgm:prSet presAssocID="{9CFC8306-1468-491B-8FFB-8EEBDA10D3F1}" presName="sp" presStyleCnt="0"/>
      <dgm:spPr/>
    </dgm:pt>
    <dgm:pt modelId="{91FA7F3C-F1BD-43AF-8D4E-5CBFF5AD4367}" type="pres">
      <dgm:prSet presAssocID="{90610801-8929-45B2-B58F-CD2B0EDABEF5}" presName="linNode" presStyleCnt="0"/>
      <dgm:spPr/>
    </dgm:pt>
    <dgm:pt modelId="{673574E0-B55D-4637-932E-F0DE91E52DEA}" type="pres">
      <dgm:prSet presAssocID="{90610801-8929-45B2-B58F-CD2B0EDABEF5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B11DEAB-14FD-4918-A2D1-CBC0FF6D2B8F}" type="pres">
      <dgm:prSet presAssocID="{90610801-8929-45B2-B58F-CD2B0EDABEF5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9B6F406-41A6-4D07-8AFD-A36BBE344652}" srcId="{13727EC0-4B8C-4FB2-8444-A686E43FD7D8}" destId="{924FB131-685B-49B1-A84C-90DA0494EE23}" srcOrd="0" destOrd="0" parTransId="{EF7FBA3D-2712-4A4A-87AE-AA92C7601DD8}" sibTransId="{7B6F466C-2B05-46C6-80B2-D465A24ADCD8}"/>
    <dgm:cxn modelId="{94EA1212-1C9C-4FD2-8B47-B15ABC367067}" srcId="{71EBF58E-F288-4826-9549-4B962EB1A689}" destId="{90610801-8929-45B2-B58F-CD2B0EDABEF5}" srcOrd="2" destOrd="0" parTransId="{BA283137-938B-4499-B5FD-5F61889591FB}" sibTransId="{6D54C798-675D-424D-9CA4-E0A39C39749D}"/>
    <dgm:cxn modelId="{B64C221E-0CA8-4696-8825-0369CEBE55FB}" type="presOf" srcId="{90610801-8929-45B2-B58F-CD2B0EDABEF5}" destId="{673574E0-B55D-4637-932E-F0DE91E52DEA}" srcOrd="0" destOrd="0" presId="urn:microsoft.com/office/officeart/2005/8/layout/vList5"/>
    <dgm:cxn modelId="{07816223-5172-4E19-BB7C-DC3191D9BA28}" type="presOf" srcId="{A0EC0D06-E68A-46F4-83A2-ABF4E3D62EE9}" destId="{BC253737-5D45-487E-9E08-38BD719E2FB0}" srcOrd="0" destOrd="0" presId="urn:microsoft.com/office/officeart/2005/8/layout/vList5"/>
    <dgm:cxn modelId="{1A95072B-97B8-487A-B58E-F5995D02785C}" type="presOf" srcId="{21CAC7BD-7393-4A16-986C-7E292F69650E}" destId="{3B40DB56-FB3D-4EE0-8B21-BD4E0C01AE85}" srcOrd="0" destOrd="0" presId="urn:microsoft.com/office/officeart/2005/8/layout/vList5"/>
    <dgm:cxn modelId="{14708560-12ED-4212-9507-B9EEF4BDF7BA}" srcId="{21CAC7BD-7393-4A16-986C-7E292F69650E}" destId="{A0EC0D06-E68A-46F4-83A2-ABF4E3D62EE9}" srcOrd="0" destOrd="0" parTransId="{7AE5FF0F-A8DD-4E26-8E74-CB2B2CDFBCE6}" sibTransId="{C66656B5-513C-434C-B898-0A546491447D}"/>
    <dgm:cxn modelId="{1AE53F64-827F-4424-80D4-02713D212BCA}" type="presOf" srcId="{924FB131-685B-49B1-A84C-90DA0494EE23}" destId="{552A6122-94CA-45EE-A3E4-CBAA9865C401}" srcOrd="0" destOrd="0" presId="urn:microsoft.com/office/officeart/2005/8/layout/vList5"/>
    <dgm:cxn modelId="{6375D988-BE5B-4151-A0BD-33FCAEAB0355}" type="presOf" srcId="{1AEEF94C-0A1B-4667-A787-616E8D7E840F}" destId="{0B11DEAB-14FD-4918-A2D1-CBC0FF6D2B8F}" srcOrd="0" destOrd="0" presId="urn:microsoft.com/office/officeart/2005/8/layout/vList5"/>
    <dgm:cxn modelId="{1CE97C96-4DBF-4042-86FB-FBE9518FC9C2}" srcId="{90610801-8929-45B2-B58F-CD2B0EDABEF5}" destId="{1AEEF94C-0A1B-4667-A787-616E8D7E840F}" srcOrd="0" destOrd="0" parTransId="{0A1F7EEF-536F-43AC-B05F-A80236E237AF}" sibTransId="{980F19A3-25A9-49C2-8848-501A5C06A117}"/>
    <dgm:cxn modelId="{ED02D1D3-3507-4BF1-B8A2-C67825BE926D}" type="presOf" srcId="{13727EC0-4B8C-4FB2-8444-A686E43FD7D8}" destId="{259DB4EF-CAF3-4A80-A67E-5AC789B7A147}" srcOrd="0" destOrd="0" presId="urn:microsoft.com/office/officeart/2005/8/layout/vList5"/>
    <dgm:cxn modelId="{B3E8C3DD-A1CA-4241-9F9F-EE177D8EB46C}" srcId="{71EBF58E-F288-4826-9549-4B962EB1A689}" destId="{21CAC7BD-7393-4A16-986C-7E292F69650E}" srcOrd="0" destOrd="0" parTransId="{DF8B36FA-7DCE-421E-BC5C-9BA2BA25BB75}" sibTransId="{7574C946-E71F-4561-A50B-B10C7B3D589B}"/>
    <dgm:cxn modelId="{71110BDE-5219-4ED7-9560-9BF115D2DD8B}" srcId="{71EBF58E-F288-4826-9549-4B962EB1A689}" destId="{13727EC0-4B8C-4FB2-8444-A686E43FD7D8}" srcOrd="1" destOrd="0" parTransId="{D5DED79A-EA4D-4F6A-AF5A-F6AC9C616B5A}" sibTransId="{9CFC8306-1468-491B-8FFB-8EEBDA10D3F1}"/>
    <dgm:cxn modelId="{74180EF2-23EB-4B84-B4BD-2FCE8709FBF5}" type="presOf" srcId="{71EBF58E-F288-4826-9549-4B962EB1A689}" destId="{62D026E3-6D86-487F-9469-D588AF805F96}" srcOrd="0" destOrd="0" presId="urn:microsoft.com/office/officeart/2005/8/layout/vList5"/>
    <dgm:cxn modelId="{AA8EC8E9-D101-40C0-8A4B-B657B77AF324}" type="presParOf" srcId="{62D026E3-6D86-487F-9469-D588AF805F96}" destId="{958F7A35-89DF-434A-BC81-56E731D22775}" srcOrd="0" destOrd="0" presId="urn:microsoft.com/office/officeart/2005/8/layout/vList5"/>
    <dgm:cxn modelId="{916F086A-F7A5-42F9-8754-E87C5818E3E7}" type="presParOf" srcId="{958F7A35-89DF-434A-BC81-56E731D22775}" destId="{3B40DB56-FB3D-4EE0-8B21-BD4E0C01AE85}" srcOrd="0" destOrd="0" presId="urn:microsoft.com/office/officeart/2005/8/layout/vList5"/>
    <dgm:cxn modelId="{388B6CB4-28CE-4528-90B1-8CF62A9F7622}" type="presParOf" srcId="{958F7A35-89DF-434A-BC81-56E731D22775}" destId="{BC253737-5D45-487E-9E08-38BD719E2FB0}" srcOrd="1" destOrd="0" presId="urn:microsoft.com/office/officeart/2005/8/layout/vList5"/>
    <dgm:cxn modelId="{48864973-3C04-4CBD-A9C9-F457B67479DF}" type="presParOf" srcId="{62D026E3-6D86-487F-9469-D588AF805F96}" destId="{C94B35AA-81B0-49FB-8F13-0A0B84FB1CB3}" srcOrd="1" destOrd="0" presId="urn:microsoft.com/office/officeart/2005/8/layout/vList5"/>
    <dgm:cxn modelId="{03305F4C-E09E-48A0-8F80-C30430A49876}" type="presParOf" srcId="{62D026E3-6D86-487F-9469-D588AF805F96}" destId="{52AC246F-FDC6-4F65-9345-FC971C361FC4}" srcOrd="2" destOrd="0" presId="urn:microsoft.com/office/officeart/2005/8/layout/vList5"/>
    <dgm:cxn modelId="{8E54F788-1D89-415E-9FA0-AC0A5445F5DB}" type="presParOf" srcId="{52AC246F-FDC6-4F65-9345-FC971C361FC4}" destId="{259DB4EF-CAF3-4A80-A67E-5AC789B7A147}" srcOrd="0" destOrd="0" presId="urn:microsoft.com/office/officeart/2005/8/layout/vList5"/>
    <dgm:cxn modelId="{86D6E26C-7DD0-470F-95D3-926444C838B6}" type="presParOf" srcId="{52AC246F-FDC6-4F65-9345-FC971C361FC4}" destId="{552A6122-94CA-45EE-A3E4-CBAA9865C401}" srcOrd="1" destOrd="0" presId="urn:microsoft.com/office/officeart/2005/8/layout/vList5"/>
    <dgm:cxn modelId="{73067587-F750-4757-A82C-2BD91315E6F6}" type="presParOf" srcId="{62D026E3-6D86-487F-9469-D588AF805F96}" destId="{78305A97-BEEA-42C2-A0ED-E4EC980F1A0F}" srcOrd="3" destOrd="0" presId="urn:microsoft.com/office/officeart/2005/8/layout/vList5"/>
    <dgm:cxn modelId="{B4F0D4FF-675A-4901-92A1-A3550EA20367}" type="presParOf" srcId="{62D026E3-6D86-487F-9469-D588AF805F96}" destId="{91FA7F3C-F1BD-43AF-8D4E-5CBFF5AD4367}" srcOrd="4" destOrd="0" presId="urn:microsoft.com/office/officeart/2005/8/layout/vList5"/>
    <dgm:cxn modelId="{DF0A10DF-9CAA-4F19-BDFA-80570D897136}" type="presParOf" srcId="{91FA7F3C-F1BD-43AF-8D4E-5CBFF5AD4367}" destId="{673574E0-B55D-4637-932E-F0DE91E52DEA}" srcOrd="0" destOrd="0" presId="urn:microsoft.com/office/officeart/2005/8/layout/vList5"/>
    <dgm:cxn modelId="{8C2A7CD1-CAF6-4A6C-9FD3-E20A44ED3F4F}" type="presParOf" srcId="{91FA7F3C-F1BD-43AF-8D4E-5CBFF5AD4367}" destId="{0B11DEAB-14FD-4918-A2D1-CBC0FF6D2B8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E850C-7337-4184-ABC5-6D8281A7CF65}">
      <dsp:nvSpPr>
        <dsp:cNvPr id="0" name=""/>
        <dsp:cNvSpPr/>
      </dsp:nvSpPr>
      <dsp:spPr>
        <a:xfrm rot="5400000">
          <a:off x="5018663" y="-1963563"/>
          <a:ext cx="1016753" cy="5201920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Pil</a:t>
          </a:r>
          <a:r>
            <a:rPr lang="en-US" sz="1500" kern="1200" dirty="0"/>
            <a:t> yang </a:t>
          </a:r>
          <a:r>
            <a:rPr lang="en-US" sz="1500" kern="1200" dirty="0" err="1"/>
            <a:t>tersedia</a:t>
          </a:r>
          <a:r>
            <a:rPr lang="en-US" sz="1500" kern="1200" dirty="0"/>
            <a:t> </a:t>
          </a:r>
          <a:r>
            <a:rPr lang="en-US" sz="1500" kern="1200" dirty="0" err="1"/>
            <a:t>dalam</a:t>
          </a:r>
          <a:r>
            <a:rPr lang="en-US" sz="1500" kern="1200" dirty="0"/>
            <a:t> </a:t>
          </a:r>
          <a:r>
            <a:rPr lang="en-US" sz="1500" kern="1200" dirty="0" err="1"/>
            <a:t>kemasan</a:t>
          </a:r>
          <a:r>
            <a:rPr lang="en-US" sz="1500" kern="1200" dirty="0"/>
            <a:t> 21 tablet </a:t>
          </a:r>
          <a:r>
            <a:rPr lang="en-US" sz="1500" kern="1200" dirty="0" err="1"/>
            <a:t>mengandung</a:t>
          </a:r>
          <a:r>
            <a:rPr lang="en-US" sz="1500" kern="1200" dirty="0"/>
            <a:t> hormone </a:t>
          </a:r>
          <a:r>
            <a:rPr lang="en-US" sz="1500" kern="1200" dirty="0" err="1"/>
            <a:t>aktif</a:t>
          </a:r>
          <a:r>
            <a:rPr lang="en-US" sz="1500" kern="1200" dirty="0"/>
            <a:t> Estrogen/Progestin, </a:t>
          </a:r>
          <a:r>
            <a:rPr lang="en-US" sz="1500" kern="1200" dirty="0" err="1"/>
            <a:t>dalam</a:t>
          </a:r>
          <a:r>
            <a:rPr lang="en-US" sz="1500" kern="1200" dirty="0"/>
            <a:t> </a:t>
          </a:r>
          <a:r>
            <a:rPr lang="en-US" sz="1500" kern="1200" dirty="0" err="1"/>
            <a:t>dosis</a:t>
          </a:r>
          <a:r>
            <a:rPr lang="en-US" sz="1500" kern="1200" dirty="0"/>
            <a:t> yang </a:t>
          </a:r>
          <a:r>
            <a:rPr lang="en-US" sz="1500" kern="1200" dirty="0" err="1"/>
            <a:t>sama</a:t>
          </a:r>
          <a:r>
            <a:rPr lang="en-US" sz="1500" kern="1200" dirty="0"/>
            <a:t>, </a:t>
          </a:r>
          <a:r>
            <a:rPr lang="en-US" sz="1500" kern="1200" dirty="0" err="1"/>
            <a:t>dengan</a:t>
          </a:r>
          <a:r>
            <a:rPr lang="en-US" sz="1500" kern="1200" dirty="0"/>
            <a:t> 7 tablet </a:t>
          </a:r>
          <a:r>
            <a:rPr lang="en-US" sz="1500" kern="1200" dirty="0" err="1"/>
            <a:t>tanpa</a:t>
          </a:r>
          <a:r>
            <a:rPr lang="en-US" sz="1500" kern="1200" dirty="0"/>
            <a:t> </a:t>
          </a:r>
          <a:r>
            <a:rPr lang="en-US" sz="1500" kern="1200" dirty="0" err="1"/>
            <a:t>hormon</a:t>
          </a:r>
          <a:r>
            <a:rPr lang="en-US" sz="1500" kern="1200" dirty="0"/>
            <a:t> </a:t>
          </a:r>
          <a:r>
            <a:rPr lang="en-US" sz="1500" kern="1200" dirty="0" err="1"/>
            <a:t>aktif</a:t>
          </a:r>
          <a:r>
            <a:rPr lang="en-US" sz="1500" kern="1200" dirty="0"/>
            <a:t> ; </a:t>
          </a:r>
          <a:r>
            <a:rPr lang="en-US" sz="1500" kern="1200" dirty="0" err="1"/>
            <a:t>jumlah</a:t>
          </a:r>
          <a:r>
            <a:rPr lang="en-US" sz="1500" kern="1200" dirty="0"/>
            <a:t> dan </a:t>
          </a:r>
          <a:r>
            <a:rPr lang="en-US" sz="1500" kern="1200" dirty="0" err="1"/>
            <a:t>porsi</a:t>
          </a:r>
          <a:r>
            <a:rPr lang="en-US" sz="1500" kern="1200" dirty="0"/>
            <a:t> </a:t>
          </a:r>
          <a:r>
            <a:rPr lang="en-US" sz="1500" kern="1200" dirty="0" err="1"/>
            <a:t>hormonya</a:t>
          </a:r>
          <a:r>
            <a:rPr lang="en-US" sz="1500" kern="1200" dirty="0"/>
            <a:t> </a:t>
          </a:r>
          <a:r>
            <a:rPr lang="en-US" sz="1500" kern="1200" dirty="0" err="1"/>
            <a:t>konstan</a:t>
          </a:r>
          <a:r>
            <a:rPr lang="en-US" sz="1500" kern="1200" dirty="0"/>
            <a:t> </a:t>
          </a:r>
          <a:r>
            <a:rPr lang="en-US" sz="1500" kern="1200" dirty="0" err="1"/>
            <a:t>setiap</a:t>
          </a:r>
          <a:r>
            <a:rPr lang="en-US" sz="1500" kern="1200" dirty="0"/>
            <a:t> </a:t>
          </a:r>
          <a:r>
            <a:rPr lang="en-US" sz="1500" kern="1200" dirty="0" err="1"/>
            <a:t>hari</a:t>
          </a:r>
          <a:endParaRPr lang="en-US" sz="1500" kern="1200" dirty="0"/>
        </a:p>
      </dsp:txBody>
      <dsp:txXfrm rot="-5400000">
        <a:off x="2926080" y="178654"/>
        <a:ext cx="5152286" cy="917485"/>
      </dsp:txXfrm>
    </dsp:sp>
    <dsp:sp modelId="{27929BC0-B193-4EF8-8576-63109A8F0CCF}">
      <dsp:nvSpPr>
        <dsp:cNvPr id="0" name=""/>
        <dsp:cNvSpPr/>
      </dsp:nvSpPr>
      <dsp:spPr>
        <a:xfrm>
          <a:off x="0" y="1925"/>
          <a:ext cx="2926080" cy="127094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Monofasik</a:t>
          </a:r>
          <a:r>
            <a:rPr lang="en-US" sz="4100" kern="1200" dirty="0"/>
            <a:t> </a:t>
          </a:r>
        </a:p>
      </dsp:txBody>
      <dsp:txXfrm>
        <a:off x="62042" y="63967"/>
        <a:ext cx="2801996" cy="1146858"/>
      </dsp:txXfrm>
    </dsp:sp>
    <dsp:sp modelId="{1A3B1422-90AC-45F5-9115-81CEF5B93134}">
      <dsp:nvSpPr>
        <dsp:cNvPr id="0" name=""/>
        <dsp:cNvSpPr/>
      </dsp:nvSpPr>
      <dsp:spPr>
        <a:xfrm rot="5400000">
          <a:off x="5018663" y="-629073"/>
          <a:ext cx="1016753" cy="5201920"/>
        </a:xfrm>
        <a:prstGeom prst="round2SameRect">
          <a:avLst/>
        </a:prstGeom>
        <a:solidFill>
          <a:schemeClr val="accent5">
            <a:tint val="40000"/>
            <a:alpha val="90000"/>
            <a:hueOff val="1325892"/>
            <a:satOff val="-13914"/>
            <a:lumOff val="-912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1325892"/>
              <a:satOff val="-13914"/>
              <a:lumOff val="-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Pil</a:t>
          </a:r>
          <a:r>
            <a:rPr lang="en-US" sz="1500" kern="1200" dirty="0"/>
            <a:t> yang </a:t>
          </a:r>
          <a:r>
            <a:rPr lang="en-US" sz="1500" kern="1200" dirty="0" err="1"/>
            <a:t>tersedia</a:t>
          </a:r>
          <a:r>
            <a:rPr lang="en-US" sz="1500" kern="1200" dirty="0"/>
            <a:t> </a:t>
          </a:r>
          <a:r>
            <a:rPr lang="en-US" sz="1500" kern="1200" dirty="0" err="1"/>
            <a:t>dalam</a:t>
          </a:r>
          <a:r>
            <a:rPr lang="en-US" sz="1500" kern="1200" dirty="0"/>
            <a:t> </a:t>
          </a:r>
          <a:r>
            <a:rPr lang="en-US" sz="1500" kern="1200" dirty="0" err="1"/>
            <a:t>kemasan</a:t>
          </a:r>
          <a:r>
            <a:rPr lang="en-US" sz="1500" kern="1200" dirty="0"/>
            <a:t> 21 tablet </a:t>
          </a:r>
          <a:r>
            <a:rPr lang="en-US" sz="1500" kern="1200" dirty="0" err="1"/>
            <a:t>mengandung</a:t>
          </a:r>
          <a:r>
            <a:rPr lang="en-US" sz="1500" kern="1200" dirty="0"/>
            <a:t> hormone </a:t>
          </a:r>
          <a:r>
            <a:rPr lang="en-US" sz="1500" kern="1200" dirty="0" err="1"/>
            <a:t>aktif</a:t>
          </a:r>
          <a:r>
            <a:rPr lang="en-US" sz="1500" kern="1200" dirty="0"/>
            <a:t> Estrogen/Progestin, </a:t>
          </a:r>
          <a:r>
            <a:rPr lang="en-US" sz="1500" kern="1200" dirty="0" err="1"/>
            <a:t>dengan</a:t>
          </a:r>
          <a:r>
            <a:rPr lang="en-US" sz="1500" kern="1200" dirty="0"/>
            <a:t> </a:t>
          </a:r>
          <a:r>
            <a:rPr lang="en-US" sz="1500" kern="1200" dirty="0" err="1"/>
            <a:t>dua</a:t>
          </a:r>
          <a:r>
            <a:rPr lang="en-US" sz="1500" kern="1200" dirty="0"/>
            <a:t> </a:t>
          </a:r>
          <a:r>
            <a:rPr lang="en-US" sz="1500" kern="1200" dirty="0" err="1"/>
            <a:t>dosis</a:t>
          </a:r>
          <a:r>
            <a:rPr lang="en-US" sz="1500" kern="1200" dirty="0"/>
            <a:t> </a:t>
          </a:r>
          <a:r>
            <a:rPr lang="en-US" sz="1500" kern="1200" dirty="0" err="1"/>
            <a:t>berbeda</a:t>
          </a:r>
          <a:r>
            <a:rPr lang="en-US" sz="1500" kern="1200" dirty="0"/>
            <a:t>  7 tablet </a:t>
          </a:r>
          <a:r>
            <a:rPr lang="en-US" sz="1500" kern="1200" dirty="0" err="1"/>
            <a:t>tanpa</a:t>
          </a:r>
          <a:r>
            <a:rPr lang="en-US" sz="1500" kern="1200" dirty="0"/>
            <a:t> </a:t>
          </a:r>
          <a:r>
            <a:rPr lang="en-US" sz="1500" kern="1200" dirty="0" err="1"/>
            <a:t>hormon</a:t>
          </a:r>
          <a:r>
            <a:rPr lang="en-US" sz="1500" kern="1200" dirty="0"/>
            <a:t> </a:t>
          </a:r>
          <a:r>
            <a:rPr lang="en-US" sz="1500" kern="1200" dirty="0" err="1"/>
            <a:t>aktif</a:t>
          </a:r>
          <a:r>
            <a:rPr lang="en-US" sz="1500" kern="1200" dirty="0"/>
            <a:t> ; </a:t>
          </a:r>
          <a:r>
            <a:rPr lang="en-US" sz="1500" kern="1200" dirty="0" err="1"/>
            <a:t>dosis</a:t>
          </a:r>
          <a:r>
            <a:rPr lang="en-US" sz="1500" kern="1200" dirty="0"/>
            <a:t> </a:t>
          </a:r>
          <a:r>
            <a:rPr lang="en-US" sz="1500" kern="1200" dirty="0" err="1"/>
            <a:t>hormon</a:t>
          </a:r>
          <a:r>
            <a:rPr lang="en-US" sz="1500" kern="1200" dirty="0"/>
            <a:t> </a:t>
          </a:r>
          <a:r>
            <a:rPr lang="en-US" sz="1500" kern="1200" dirty="0" err="1"/>
            <a:t>bervariasi</a:t>
          </a:r>
          <a:r>
            <a:rPr lang="en-US" sz="1500" kern="1200" dirty="0"/>
            <a:t> </a:t>
          </a:r>
          <a:r>
            <a:rPr lang="en-US" sz="1500" kern="1200" dirty="0" err="1"/>
            <a:t>setiap</a:t>
          </a:r>
          <a:r>
            <a:rPr lang="en-US" sz="1500" kern="1200" dirty="0"/>
            <a:t> </a:t>
          </a:r>
          <a:r>
            <a:rPr lang="en-US" sz="1500" kern="1200" dirty="0" err="1"/>
            <a:t>hari</a:t>
          </a:r>
          <a:endParaRPr lang="en-US" sz="1500" kern="1200" dirty="0"/>
        </a:p>
      </dsp:txBody>
      <dsp:txXfrm rot="-5400000">
        <a:off x="2926080" y="1513144"/>
        <a:ext cx="5152286" cy="917485"/>
      </dsp:txXfrm>
    </dsp:sp>
    <dsp:sp modelId="{BAC3E422-3D47-4F73-995C-A79471812FD0}">
      <dsp:nvSpPr>
        <dsp:cNvPr id="0" name=""/>
        <dsp:cNvSpPr/>
      </dsp:nvSpPr>
      <dsp:spPr>
        <a:xfrm>
          <a:off x="0" y="1336415"/>
          <a:ext cx="2926080" cy="1270942"/>
        </a:xfrm>
        <a:prstGeom prst="roundRect">
          <a:avLst/>
        </a:prstGeom>
        <a:solidFill>
          <a:schemeClr val="accent5">
            <a:hueOff val="1247628"/>
            <a:satOff val="-25244"/>
            <a:lumOff val="7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Bifasik</a:t>
          </a:r>
          <a:endParaRPr lang="en-US" sz="4100" kern="1200" dirty="0"/>
        </a:p>
      </dsp:txBody>
      <dsp:txXfrm>
        <a:off x="62042" y="1398457"/>
        <a:ext cx="2801996" cy="1146858"/>
      </dsp:txXfrm>
    </dsp:sp>
    <dsp:sp modelId="{E76723CF-BBEA-4CAC-9276-292E63DA431B}">
      <dsp:nvSpPr>
        <dsp:cNvPr id="0" name=""/>
        <dsp:cNvSpPr/>
      </dsp:nvSpPr>
      <dsp:spPr>
        <a:xfrm rot="5400000">
          <a:off x="5018663" y="705416"/>
          <a:ext cx="1016753" cy="5201920"/>
        </a:xfrm>
        <a:prstGeom prst="round2SameRect">
          <a:avLst/>
        </a:prstGeom>
        <a:solidFill>
          <a:schemeClr val="accent5">
            <a:tint val="40000"/>
            <a:alpha val="90000"/>
            <a:hueOff val="2651784"/>
            <a:satOff val="-27828"/>
            <a:lumOff val="-1825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2651784"/>
              <a:satOff val="-27828"/>
              <a:lumOff val="-18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Pil</a:t>
          </a:r>
          <a:r>
            <a:rPr lang="en-US" sz="1500" kern="1200" dirty="0"/>
            <a:t> yang </a:t>
          </a:r>
          <a:r>
            <a:rPr lang="en-US" sz="1500" kern="1200" dirty="0" err="1"/>
            <a:t>tersedia</a:t>
          </a:r>
          <a:r>
            <a:rPr lang="en-US" sz="1500" kern="1200" dirty="0"/>
            <a:t> </a:t>
          </a:r>
          <a:r>
            <a:rPr lang="en-US" sz="1500" kern="1200" dirty="0" err="1"/>
            <a:t>dalam</a:t>
          </a:r>
          <a:r>
            <a:rPr lang="en-US" sz="1500" kern="1200" dirty="0"/>
            <a:t> </a:t>
          </a:r>
          <a:r>
            <a:rPr lang="en-US" sz="1500" kern="1200" dirty="0" err="1"/>
            <a:t>kemasan</a:t>
          </a:r>
          <a:r>
            <a:rPr lang="en-US" sz="1500" kern="1200" dirty="0"/>
            <a:t> 21 tablet </a:t>
          </a:r>
          <a:r>
            <a:rPr lang="en-US" sz="1500" kern="1200" dirty="0" err="1"/>
            <a:t>mengandung</a:t>
          </a:r>
          <a:r>
            <a:rPr lang="en-US" sz="1500" kern="1200" dirty="0"/>
            <a:t> hormone </a:t>
          </a:r>
          <a:r>
            <a:rPr lang="en-US" sz="1500" kern="1200" dirty="0" err="1"/>
            <a:t>aktif</a:t>
          </a:r>
          <a:r>
            <a:rPr lang="en-US" sz="1500" kern="1200" dirty="0"/>
            <a:t> Estrogen/Progestin, </a:t>
          </a:r>
          <a:r>
            <a:rPr lang="en-US" sz="1500" kern="1200" dirty="0" err="1"/>
            <a:t>dengan</a:t>
          </a:r>
          <a:r>
            <a:rPr lang="en-US" sz="1500" kern="1200" dirty="0"/>
            <a:t> </a:t>
          </a:r>
          <a:r>
            <a:rPr lang="en-US" sz="1500" kern="1200" dirty="0" err="1"/>
            <a:t>tiga</a:t>
          </a:r>
          <a:r>
            <a:rPr lang="en-US" sz="1500" kern="1200" dirty="0"/>
            <a:t> </a:t>
          </a:r>
          <a:r>
            <a:rPr lang="en-US" sz="1500" kern="1200" dirty="0" err="1"/>
            <a:t>dosis</a:t>
          </a:r>
          <a:r>
            <a:rPr lang="en-US" sz="1500" kern="1200" dirty="0"/>
            <a:t> </a:t>
          </a:r>
          <a:r>
            <a:rPr lang="en-US" sz="1500" kern="1200" dirty="0" err="1"/>
            <a:t>berbeda</a:t>
          </a:r>
          <a:r>
            <a:rPr lang="en-US" sz="1500" kern="1200" dirty="0"/>
            <a:t>  7 tablet </a:t>
          </a:r>
          <a:r>
            <a:rPr lang="en-US" sz="1500" kern="1200" dirty="0" err="1"/>
            <a:t>tanpa</a:t>
          </a:r>
          <a:r>
            <a:rPr lang="en-US" sz="1500" kern="1200" dirty="0"/>
            <a:t> </a:t>
          </a:r>
          <a:r>
            <a:rPr lang="en-US" sz="1500" kern="1200" dirty="0" err="1"/>
            <a:t>hormon</a:t>
          </a:r>
          <a:r>
            <a:rPr lang="en-US" sz="1500" kern="1200" dirty="0"/>
            <a:t> </a:t>
          </a:r>
          <a:r>
            <a:rPr lang="en-US" sz="1500" kern="1200" dirty="0" err="1"/>
            <a:t>aktif</a:t>
          </a:r>
          <a:r>
            <a:rPr lang="en-US" sz="1500" kern="1200" dirty="0"/>
            <a:t> ; </a:t>
          </a:r>
          <a:r>
            <a:rPr lang="en-US" sz="1500" kern="1200" dirty="0" err="1"/>
            <a:t>dosis</a:t>
          </a:r>
          <a:r>
            <a:rPr lang="en-US" sz="1500" kern="1200" dirty="0"/>
            <a:t> </a:t>
          </a:r>
          <a:r>
            <a:rPr lang="en-US" sz="1500" kern="1200" dirty="0" err="1"/>
            <a:t>hormon</a:t>
          </a:r>
          <a:r>
            <a:rPr lang="en-US" sz="1500" kern="1200" dirty="0"/>
            <a:t> </a:t>
          </a:r>
          <a:r>
            <a:rPr lang="en-US" sz="1500" kern="1200" dirty="0" err="1"/>
            <a:t>bervariasi</a:t>
          </a:r>
          <a:r>
            <a:rPr lang="en-US" sz="1500" kern="1200" dirty="0"/>
            <a:t> </a:t>
          </a:r>
          <a:r>
            <a:rPr lang="en-US" sz="1500" kern="1200" dirty="0" err="1"/>
            <a:t>setiap</a:t>
          </a:r>
          <a:r>
            <a:rPr lang="en-US" sz="1500" kern="1200" dirty="0"/>
            <a:t> </a:t>
          </a:r>
          <a:r>
            <a:rPr lang="en-US" sz="1500" kern="1200" dirty="0" err="1"/>
            <a:t>hari</a:t>
          </a:r>
          <a:r>
            <a:rPr lang="en-US" sz="1500" kern="1200" dirty="0"/>
            <a:t> </a:t>
          </a:r>
        </a:p>
      </dsp:txBody>
      <dsp:txXfrm rot="-5400000">
        <a:off x="2926080" y="2847633"/>
        <a:ext cx="5152286" cy="917485"/>
      </dsp:txXfrm>
    </dsp:sp>
    <dsp:sp modelId="{D3616D07-144C-44CB-91EF-FCA06724603A}">
      <dsp:nvSpPr>
        <dsp:cNvPr id="0" name=""/>
        <dsp:cNvSpPr/>
      </dsp:nvSpPr>
      <dsp:spPr>
        <a:xfrm>
          <a:off x="0" y="2670904"/>
          <a:ext cx="2926080" cy="1270942"/>
        </a:xfrm>
        <a:prstGeom prst="roundRect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Trifasik</a:t>
          </a:r>
          <a:r>
            <a:rPr lang="en-US" sz="4100" kern="1200" dirty="0"/>
            <a:t> </a:t>
          </a:r>
        </a:p>
      </dsp:txBody>
      <dsp:txXfrm>
        <a:off x="62042" y="2732946"/>
        <a:ext cx="2801996" cy="1146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13677-1573-4452-B289-079AD27F470E}">
      <dsp:nvSpPr>
        <dsp:cNvPr id="0" name=""/>
        <dsp:cNvSpPr/>
      </dsp:nvSpPr>
      <dsp:spPr>
        <a:xfrm>
          <a:off x="0" y="48518"/>
          <a:ext cx="8596312" cy="10609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Menekan</a:t>
          </a:r>
          <a:r>
            <a:rPr lang="en-US" sz="3100" kern="1200" dirty="0"/>
            <a:t> </a:t>
          </a:r>
          <a:r>
            <a:rPr lang="en-US" sz="3100" kern="1200" dirty="0" err="1"/>
            <a:t>Ovulasi</a:t>
          </a:r>
          <a:endParaRPr lang="en-US" sz="3100" kern="1200" dirty="0"/>
        </a:p>
      </dsp:txBody>
      <dsp:txXfrm>
        <a:off x="1825361" y="48518"/>
        <a:ext cx="6770950" cy="1060986"/>
      </dsp:txXfrm>
    </dsp:sp>
    <dsp:sp modelId="{54CAA274-3871-4EC1-B8F3-2D335B61B4B2}">
      <dsp:nvSpPr>
        <dsp:cNvPr id="0" name=""/>
        <dsp:cNvSpPr/>
      </dsp:nvSpPr>
      <dsp:spPr>
        <a:xfrm>
          <a:off x="106098" y="106098"/>
          <a:ext cx="1719262" cy="848789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1D055-3BC2-4DE1-8B65-A9BC4A357D18}">
      <dsp:nvSpPr>
        <dsp:cNvPr id="0" name=""/>
        <dsp:cNvSpPr/>
      </dsp:nvSpPr>
      <dsp:spPr>
        <a:xfrm>
          <a:off x="0" y="1167085"/>
          <a:ext cx="8596312" cy="1060986"/>
        </a:xfrm>
        <a:prstGeom prst="roundRect">
          <a:avLst>
            <a:gd name="adj" fmla="val 10000"/>
          </a:avLst>
        </a:prstGeom>
        <a:solidFill>
          <a:schemeClr val="accent4">
            <a:hueOff val="-303945"/>
            <a:satOff val="-1535"/>
            <a:lumOff val="-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Mencegah</a:t>
          </a:r>
          <a:r>
            <a:rPr lang="en-US" sz="3100" kern="1200" dirty="0"/>
            <a:t> </a:t>
          </a:r>
          <a:r>
            <a:rPr lang="en-US" sz="3100" kern="1200" dirty="0" err="1"/>
            <a:t>implantasi</a:t>
          </a:r>
          <a:endParaRPr lang="en-US" sz="3100" kern="1200" dirty="0"/>
        </a:p>
      </dsp:txBody>
      <dsp:txXfrm>
        <a:off x="1825361" y="1167085"/>
        <a:ext cx="6770950" cy="1060986"/>
      </dsp:txXfrm>
    </dsp:sp>
    <dsp:sp modelId="{19A1045A-CF49-4BBF-9FC0-4FBAC3058E6A}">
      <dsp:nvSpPr>
        <dsp:cNvPr id="0" name=""/>
        <dsp:cNvSpPr/>
      </dsp:nvSpPr>
      <dsp:spPr>
        <a:xfrm>
          <a:off x="106098" y="1273183"/>
          <a:ext cx="1719262" cy="848789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171968"/>
            <a:satOff val="-9334"/>
            <a:lumOff val="-99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203C3-E61A-4763-8653-015A0578D11E}">
      <dsp:nvSpPr>
        <dsp:cNvPr id="0" name=""/>
        <dsp:cNvSpPr/>
      </dsp:nvSpPr>
      <dsp:spPr>
        <a:xfrm>
          <a:off x="0" y="2334170"/>
          <a:ext cx="8596312" cy="1060986"/>
        </a:xfrm>
        <a:prstGeom prst="roundRect">
          <a:avLst>
            <a:gd name="adj" fmla="val 10000"/>
          </a:avLst>
        </a:prstGeom>
        <a:solidFill>
          <a:schemeClr val="accent4">
            <a:hueOff val="-607889"/>
            <a:satOff val="-3070"/>
            <a:lumOff val="-431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Mengentalkan</a:t>
          </a:r>
          <a:r>
            <a:rPr lang="en-US" sz="3100" kern="1200" dirty="0"/>
            <a:t> </a:t>
          </a:r>
          <a:r>
            <a:rPr lang="en-US" sz="3100" kern="1200" dirty="0" err="1"/>
            <a:t>lendir</a:t>
          </a:r>
          <a:r>
            <a:rPr lang="en-US" sz="3100" kern="1200" dirty="0"/>
            <a:t> </a:t>
          </a:r>
          <a:r>
            <a:rPr lang="en-US" sz="3100" kern="1200" dirty="0" err="1"/>
            <a:t>serviks</a:t>
          </a:r>
          <a:endParaRPr lang="en-US" sz="3100" kern="1200" dirty="0"/>
        </a:p>
      </dsp:txBody>
      <dsp:txXfrm>
        <a:off x="1825361" y="2334170"/>
        <a:ext cx="6770950" cy="1060986"/>
      </dsp:txXfrm>
    </dsp:sp>
    <dsp:sp modelId="{3AE98BC8-09AF-42DD-B337-43471C3F1FB9}">
      <dsp:nvSpPr>
        <dsp:cNvPr id="0" name=""/>
        <dsp:cNvSpPr/>
      </dsp:nvSpPr>
      <dsp:spPr>
        <a:xfrm>
          <a:off x="106098" y="2440269"/>
          <a:ext cx="1719262" cy="848789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343936"/>
            <a:satOff val="-18668"/>
            <a:lumOff val="-19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F2B5B-1803-4D20-BC62-B894E28F6B94}">
      <dsp:nvSpPr>
        <dsp:cNvPr id="0" name=""/>
        <dsp:cNvSpPr/>
      </dsp:nvSpPr>
      <dsp:spPr>
        <a:xfrm>
          <a:off x="0" y="3501255"/>
          <a:ext cx="8596312" cy="1060986"/>
        </a:xfrm>
        <a:prstGeom prst="roundRect">
          <a:avLst>
            <a:gd name="adj" fmla="val 1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Pergerakan</a:t>
          </a:r>
          <a:r>
            <a:rPr lang="en-US" sz="3100" kern="1200" dirty="0"/>
            <a:t> tuba </a:t>
          </a:r>
          <a:r>
            <a:rPr lang="en-US" sz="3100" kern="1200" dirty="0" err="1"/>
            <a:t>terganggu</a:t>
          </a:r>
          <a:r>
            <a:rPr lang="en-US" sz="3100" kern="1200" dirty="0"/>
            <a:t> </a:t>
          </a:r>
          <a:r>
            <a:rPr lang="en-US" sz="3100" kern="1200" dirty="0" err="1"/>
            <a:t>sehingga</a:t>
          </a:r>
          <a:r>
            <a:rPr lang="en-US" sz="3100" kern="1200" dirty="0"/>
            <a:t> </a:t>
          </a:r>
          <a:r>
            <a:rPr lang="en-US" sz="3100" kern="1200" dirty="0" err="1"/>
            <a:t>transportasi</a:t>
          </a:r>
          <a:r>
            <a:rPr lang="en-US" sz="3100" kern="1200" dirty="0"/>
            <a:t> ovum </a:t>
          </a:r>
          <a:r>
            <a:rPr lang="en-US" sz="3100" kern="1200" dirty="0" err="1"/>
            <a:t>akan</a:t>
          </a:r>
          <a:r>
            <a:rPr lang="en-US" sz="3100" kern="1200" dirty="0"/>
            <a:t> </a:t>
          </a:r>
          <a:r>
            <a:rPr lang="en-US" sz="3100" kern="1200" dirty="0" err="1"/>
            <a:t>terganggu</a:t>
          </a:r>
          <a:endParaRPr lang="en-US" sz="3100" kern="1200" dirty="0"/>
        </a:p>
      </dsp:txBody>
      <dsp:txXfrm>
        <a:off x="1825361" y="3501255"/>
        <a:ext cx="6770950" cy="1060986"/>
      </dsp:txXfrm>
    </dsp:sp>
    <dsp:sp modelId="{45D9F698-CB7A-4AD3-A100-27AEEFFAF900}">
      <dsp:nvSpPr>
        <dsp:cNvPr id="0" name=""/>
        <dsp:cNvSpPr/>
      </dsp:nvSpPr>
      <dsp:spPr>
        <a:xfrm>
          <a:off x="106098" y="3607354"/>
          <a:ext cx="1719262" cy="848789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515904"/>
            <a:satOff val="-28002"/>
            <a:lumOff val="-29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9E0F8-F290-49B0-AE71-B983C192BCAB}">
      <dsp:nvSpPr>
        <dsp:cNvPr id="0" name=""/>
        <dsp:cNvSpPr/>
      </dsp:nvSpPr>
      <dsp:spPr>
        <a:xfrm rot="5400000">
          <a:off x="6606011" y="-2597416"/>
          <a:ext cx="1305657" cy="683184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Periksa</a:t>
          </a:r>
          <a:r>
            <a:rPr lang="en-US" sz="1300" kern="1200" dirty="0"/>
            <a:t> </a:t>
          </a:r>
          <a:r>
            <a:rPr lang="en-US" sz="1300" kern="1200" dirty="0" err="1"/>
            <a:t>dalam</a:t>
          </a:r>
          <a:r>
            <a:rPr lang="en-US" sz="1300" kern="1200" dirty="0"/>
            <a:t>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tes</a:t>
          </a:r>
          <a:r>
            <a:rPr lang="en-US" sz="1300" kern="1200" dirty="0"/>
            <a:t> </a:t>
          </a:r>
          <a:r>
            <a:rPr lang="en-US" sz="1300" kern="1200" dirty="0" err="1"/>
            <a:t>kehamilan</a:t>
          </a:r>
          <a:r>
            <a:rPr lang="en-US" sz="1300" kern="1200" dirty="0"/>
            <a:t>, </a:t>
          </a:r>
          <a:r>
            <a:rPr lang="en-US" sz="1300" kern="1200" dirty="0" err="1"/>
            <a:t>bila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hamil</a:t>
          </a:r>
          <a:r>
            <a:rPr lang="en-US" sz="1300" kern="1200" dirty="0"/>
            <a:t> dan </a:t>
          </a:r>
          <a:r>
            <a:rPr lang="en-US" sz="1300" kern="1200" dirty="0" err="1"/>
            <a:t>klien</a:t>
          </a:r>
          <a:r>
            <a:rPr lang="en-US" sz="1300" kern="1200" dirty="0"/>
            <a:t> </a:t>
          </a:r>
          <a:r>
            <a:rPr lang="en-US" sz="1300" kern="1200" dirty="0" err="1"/>
            <a:t>minum</a:t>
          </a:r>
          <a:r>
            <a:rPr lang="en-US" sz="1300" kern="1200" dirty="0"/>
            <a:t> </a:t>
          </a:r>
          <a:r>
            <a:rPr lang="en-US" sz="1300" kern="1200" dirty="0" err="1"/>
            <a:t>pil</a:t>
          </a:r>
          <a:r>
            <a:rPr lang="en-US" sz="1300" kern="1200" dirty="0"/>
            <a:t> </a:t>
          </a:r>
          <a:r>
            <a:rPr lang="en-US" sz="1300" kern="1200" dirty="0" err="1"/>
            <a:t>dengan</a:t>
          </a:r>
          <a:r>
            <a:rPr lang="en-US" sz="1300" kern="1200" dirty="0"/>
            <a:t> </a:t>
          </a:r>
          <a:r>
            <a:rPr lang="en-US" sz="1300" kern="1200" dirty="0" err="1"/>
            <a:t>benar</a:t>
          </a:r>
          <a:r>
            <a:rPr lang="en-US" sz="1300" kern="1200" dirty="0"/>
            <a:t>, </a:t>
          </a:r>
          <a:r>
            <a:rPr lang="en-US" sz="1300" kern="1200" dirty="0" err="1"/>
            <a:t>tenanglah</a:t>
          </a:r>
          <a:r>
            <a:rPr lang="en-US" sz="1300" kern="1200" dirty="0"/>
            <a:t>. </a:t>
          </a:r>
          <a:r>
            <a:rPr lang="en-US" sz="1300" kern="1200" dirty="0" err="1"/>
            <a:t>Berilah</a:t>
          </a:r>
          <a:r>
            <a:rPr lang="en-US" sz="1300" kern="1200" dirty="0"/>
            <a:t> </a:t>
          </a:r>
          <a:r>
            <a:rPr lang="en-US" sz="1300" kern="1200" dirty="0" err="1"/>
            <a:t>konseling</a:t>
          </a:r>
          <a:r>
            <a:rPr lang="en-US" sz="1300" kern="1200" dirty="0"/>
            <a:t> </a:t>
          </a:r>
          <a:r>
            <a:rPr lang="en-US" sz="1300" kern="1200" dirty="0" err="1"/>
            <a:t>bahwa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datang</a:t>
          </a:r>
          <a:r>
            <a:rPr lang="en-US" sz="1300" kern="1200" dirty="0"/>
            <a:t> </a:t>
          </a:r>
          <a:r>
            <a:rPr lang="en-US" sz="1300" kern="1200" dirty="0" err="1"/>
            <a:t>haid</a:t>
          </a:r>
          <a:r>
            <a:rPr lang="en-US" sz="1300" kern="1200" dirty="0"/>
            <a:t> </a:t>
          </a:r>
          <a:r>
            <a:rPr lang="en-US" sz="1300" kern="1200" dirty="0" err="1"/>
            <a:t>kemungkinan</a:t>
          </a:r>
          <a:r>
            <a:rPr lang="en-US" sz="1300" kern="1200" dirty="0"/>
            <a:t> </a:t>
          </a:r>
          <a:r>
            <a:rPr lang="en-US" sz="1300" kern="1200" dirty="0" err="1"/>
            <a:t>besar</a:t>
          </a:r>
          <a:r>
            <a:rPr lang="en-US" sz="1300" kern="1200" dirty="0"/>
            <a:t> </a:t>
          </a:r>
          <a:r>
            <a:rPr lang="en-US" sz="1300" kern="1200" dirty="0" err="1"/>
            <a:t>karena</a:t>
          </a:r>
          <a:r>
            <a:rPr lang="en-US" sz="1300" kern="1200" dirty="0"/>
            <a:t> </a:t>
          </a:r>
          <a:r>
            <a:rPr lang="en-US" sz="1300" kern="1200" dirty="0" err="1"/>
            <a:t>kurang</a:t>
          </a:r>
          <a:r>
            <a:rPr lang="en-US" sz="1300" kern="1200" dirty="0"/>
            <a:t> </a:t>
          </a:r>
          <a:r>
            <a:rPr lang="en-US" sz="1300" kern="1200" dirty="0" err="1"/>
            <a:t>adekuatnya</a:t>
          </a:r>
          <a:r>
            <a:rPr lang="en-US" sz="1300" kern="1200" dirty="0"/>
            <a:t> </a:t>
          </a:r>
          <a:r>
            <a:rPr lang="en-US" sz="1300" kern="1200" dirty="0" err="1"/>
            <a:t>efek</a:t>
          </a:r>
          <a:r>
            <a:rPr lang="en-US" sz="1300" kern="1200" dirty="0"/>
            <a:t> estrogen </a:t>
          </a:r>
          <a:r>
            <a:rPr lang="en-US" sz="1300" kern="1200" dirty="0" err="1"/>
            <a:t>terhadap</a:t>
          </a:r>
          <a:r>
            <a:rPr lang="en-US" sz="1300" kern="1200" dirty="0"/>
            <a:t> endometrium.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perlu</a:t>
          </a:r>
          <a:r>
            <a:rPr lang="en-US" sz="1300" kern="1200" dirty="0"/>
            <a:t> </a:t>
          </a:r>
          <a:r>
            <a:rPr lang="en-US" sz="1300" kern="1200" dirty="0" err="1"/>
            <a:t>pengobatan</a:t>
          </a:r>
          <a:r>
            <a:rPr lang="en-US" sz="1300" kern="1200" dirty="0"/>
            <a:t> </a:t>
          </a:r>
          <a:r>
            <a:rPr lang="en-US" sz="1300" kern="1200" dirty="0" err="1"/>
            <a:t>khusus</a:t>
          </a:r>
          <a:r>
            <a:rPr lang="en-US" sz="1300" kern="1200" dirty="0"/>
            <a:t>, </a:t>
          </a:r>
          <a:r>
            <a:rPr lang="en-US" sz="1300" kern="1200" dirty="0" err="1"/>
            <a:t>coba</a:t>
          </a:r>
          <a:r>
            <a:rPr lang="en-US" sz="1300" kern="1200" dirty="0"/>
            <a:t> </a:t>
          </a:r>
          <a:r>
            <a:rPr lang="en-US" sz="1300" kern="1200" dirty="0" err="1"/>
            <a:t>berikan</a:t>
          </a:r>
          <a:r>
            <a:rPr lang="en-US" sz="1300" kern="1200" dirty="0"/>
            <a:t> </a:t>
          </a:r>
          <a:r>
            <a:rPr lang="en-US" sz="1300" kern="1200" dirty="0" err="1"/>
            <a:t>pil</a:t>
          </a:r>
          <a:r>
            <a:rPr lang="en-US" sz="1300" kern="1200" dirty="0"/>
            <a:t> </a:t>
          </a:r>
          <a:r>
            <a:rPr lang="en-US" sz="1300" kern="1200" dirty="0" err="1"/>
            <a:t>dengan</a:t>
          </a:r>
          <a:r>
            <a:rPr lang="en-US" sz="1300" kern="1200" dirty="0"/>
            <a:t> </a:t>
          </a:r>
          <a:r>
            <a:rPr lang="en-US" sz="1300" kern="1200" dirty="0" err="1"/>
            <a:t>dosis</a:t>
          </a:r>
          <a:r>
            <a:rPr lang="en-US" sz="1300" kern="1200" dirty="0"/>
            <a:t> estrogen 50 </a:t>
          </a:r>
          <a:r>
            <a:rPr lang="en-US" sz="1300" kern="1200" dirty="0" err="1"/>
            <a:t>μg</a:t>
          </a:r>
          <a:r>
            <a:rPr lang="en-US" sz="1300" kern="1200" dirty="0"/>
            <a:t>,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dosis</a:t>
          </a:r>
          <a:r>
            <a:rPr lang="en-US" sz="1300" kern="1200" dirty="0"/>
            <a:t> estrogen </a:t>
          </a:r>
          <a:r>
            <a:rPr lang="en-US" sz="1300" kern="1200" dirty="0" err="1"/>
            <a:t>tetap</a:t>
          </a:r>
          <a:r>
            <a:rPr lang="en-US" sz="1300" kern="1200" dirty="0"/>
            <a:t>, </a:t>
          </a:r>
          <a:r>
            <a:rPr lang="en-US" sz="1300" kern="1200" dirty="0" err="1"/>
            <a:t>tetapi</a:t>
          </a:r>
          <a:r>
            <a:rPr lang="en-US" sz="1300" kern="1200" dirty="0"/>
            <a:t> </a:t>
          </a:r>
          <a:r>
            <a:rPr lang="en-US" sz="1300" kern="1200" dirty="0" err="1"/>
            <a:t>dosis</a:t>
          </a:r>
          <a:r>
            <a:rPr lang="en-US" sz="1300" kern="1200" dirty="0"/>
            <a:t> progestin </a:t>
          </a:r>
          <a:r>
            <a:rPr lang="en-US" sz="1300" kern="1200" dirty="0" err="1"/>
            <a:t>dikurangi</a:t>
          </a:r>
          <a:r>
            <a:rPr lang="en-US" sz="1300" kern="1200" dirty="0"/>
            <a:t>. </a:t>
          </a:r>
          <a:r>
            <a:rPr lang="en-US" sz="1300" kern="1200" dirty="0" err="1"/>
            <a:t>Bila</a:t>
          </a:r>
          <a:r>
            <a:rPr lang="en-US" sz="1300" kern="1200" dirty="0"/>
            <a:t> </a:t>
          </a:r>
          <a:r>
            <a:rPr lang="en-US" sz="1300" kern="1200" dirty="0" err="1"/>
            <a:t>klien</a:t>
          </a:r>
          <a:r>
            <a:rPr lang="en-US" sz="1300" kern="1200" dirty="0"/>
            <a:t> </a:t>
          </a:r>
          <a:r>
            <a:rPr lang="en-US" sz="1300" kern="1200" dirty="0" err="1"/>
            <a:t>hamil</a:t>
          </a:r>
          <a:r>
            <a:rPr lang="en-US" sz="1300" kern="1200" dirty="0"/>
            <a:t> intra </a:t>
          </a:r>
          <a:r>
            <a:rPr lang="en-US" sz="1300" kern="1200" dirty="0" err="1"/>
            <a:t>uterin</a:t>
          </a:r>
          <a:r>
            <a:rPr lang="en-US" sz="1300" kern="1200" dirty="0"/>
            <a:t>, </a:t>
          </a:r>
          <a:r>
            <a:rPr lang="en-US" sz="1300" kern="1200" dirty="0" err="1"/>
            <a:t>hentikan</a:t>
          </a:r>
          <a:r>
            <a:rPr lang="en-US" sz="1300" kern="1200" dirty="0"/>
            <a:t> </a:t>
          </a:r>
          <a:r>
            <a:rPr lang="en-US" sz="1300" kern="1200" dirty="0" err="1"/>
            <a:t>pil</a:t>
          </a:r>
          <a:r>
            <a:rPr lang="en-US" sz="1300" kern="1200" dirty="0"/>
            <a:t>, dan </a:t>
          </a:r>
          <a:r>
            <a:rPr lang="en-US" sz="1300" kern="1200" dirty="0" err="1"/>
            <a:t>yakinkan</a:t>
          </a:r>
          <a:r>
            <a:rPr lang="en-US" sz="1300" kern="1200" dirty="0"/>
            <a:t> </a:t>
          </a:r>
          <a:r>
            <a:rPr lang="en-US" sz="1300" kern="1200" dirty="0" err="1"/>
            <a:t>pasien</a:t>
          </a:r>
          <a:r>
            <a:rPr lang="en-US" sz="1300" kern="1200" dirty="0"/>
            <a:t>, </a:t>
          </a:r>
          <a:r>
            <a:rPr lang="en-US" sz="1300" kern="1200" dirty="0" err="1"/>
            <a:t>bahwa</a:t>
          </a:r>
          <a:r>
            <a:rPr lang="en-US" sz="1300" kern="1200" dirty="0"/>
            <a:t> </a:t>
          </a:r>
          <a:r>
            <a:rPr lang="en-US" sz="1300" kern="1200" dirty="0" err="1"/>
            <a:t>pil</a:t>
          </a:r>
          <a:r>
            <a:rPr lang="en-US" sz="1300" kern="1200" dirty="0"/>
            <a:t> </a:t>
          </a:r>
          <a:r>
            <a:rPr lang="en-US" sz="1300" kern="1200" dirty="0" err="1"/>
            <a:t>yg</a:t>
          </a:r>
          <a:r>
            <a:rPr lang="en-US" sz="1300" kern="1200" dirty="0"/>
            <a:t> </a:t>
          </a:r>
          <a:r>
            <a:rPr lang="en-US" sz="1300" kern="1200" dirty="0" err="1"/>
            <a:t>diminumnya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punya </a:t>
          </a:r>
          <a:r>
            <a:rPr lang="en-US" sz="1300" kern="1200" dirty="0" err="1"/>
            <a:t>efek</a:t>
          </a:r>
          <a:r>
            <a:rPr lang="en-US" sz="1300" kern="1200" dirty="0"/>
            <a:t> pada </a:t>
          </a:r>
          <a:r>
            <a:rPr lang="en-US" sz="1300" kern="1200" dirty="0" err="1"/>
            <a:t>janin</a:t>
          </a:r>
          <a:r>
            <a:rPr lang="en-US" sz="1300" kern="1200" dirty="0"/>
            <a:t>. </a:t>
          </a:r>
        </a:p>
      </dsp:txBody>
      <dsp:txXfrm rot="-5400000">
        <a:off x="3842916" y="229416"/>
        <a:ext cx="6768112" cy="1178183"/>
      </dsp:txXfrm>
    </dsp:sp>
    <dsp:sp modelId="{EFE04E22-C4BC-40B4-B31C-51C1962395EC}">
      <dsp:nvSpPr>
        <dsp:cNvPr id="0" name=""/>
        <dsp:cNvSpPr/>
      </dsp:nvSpPr>
      <dsp:spPr>
        <a:xfrm>
          <a:off x="0" y="2472"/>
          <a:ext cx="3842915" cy="16320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Amenorrhoe</a:t>
          </a:r>
          <a:endParaRPr lang="en-US" sz="4400" kern="1200" dirty="0"/>
        </a:p>
      </dsp:txBody>
      <dsp:txXfrm>
        <a:off x="79671" y="82143"/>
        <a:ext cx="3683573" cy="1472729"/>
      </dsp:txXfrm>
    </dsp:sp>
    <dsp:sp modelId="{4B668045-9275-484B-943F-F1BB916BDB95}">
      <dsp:nvSpPr>
        <dsp:cNvPr id="0" name=""/>
        <dsp:cNvSpPr/>
      </dsp:nvSpPr>
      <dsp:spPr>
        <a:xfrm rot="5400000">
          <a:off x="6606011" y="-883740"/>
          <a:ext cx="1305657" cy="683184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Lakukan</a:t>
          </a:r>
          <a:r>
            <a:rPr lang="en-US" sz="1300" kern="1200" dirty="0"/>
            <a:t> test </a:t>
          </a:r>
          <a:r>
            <a:rPr lang="en-US" sz="1300" kern="1200" dirty="0" err="1"/>
            <a:t>kehamilan</a:t>
          </a:r>
          <a:r>
            <a:rPr lang="en-US" sz="1300" kern="1200" dirty="0"/>
            <a:t>,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pemeriksaan</a:t>
          </a:r>
          <a:r>
            <a:rPr lang="en-US" sz="1300" kern="1200" dirty="0"/>
            <a:t> </a:t>
          </a:r>
          <a:r>
            <a:rPr lang="en-US" sz="1300" kern="1200" dirty="0" err="1"/>
            <a:t>ginekologik</a:t>
          </a:r>
          <a:r>
            <a:rPr lang="en-US" sz="1300" kern="1200" dirty="0"/>
            <a:t>. </a:t>
          </a:r>
          <a:r>
            <a:rPr lang="en-US" sz="1300" kern="1200" dirty="0" err="1"/>
            <a:t>Bila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hamil</a:t>
          </a:r>
          <a:r>
            <a:rPr lang="en-US" sz="1300" kern="1200" dirty="0"/>
            <a:t>, </a:t>
          </a:r>
          <a:r>
            <a:rPr lang="en-US" sz="1300" kern="1200" dirty="0" err="1"/>
            <a:t>sarankan</a:t>
          </a:r>
          <a:r>
            <a:rPr lang="en-US" sz="1300" kern="1200" dirty="0"/>
            <a:t> </a:t>
          </a:r>
          <a:r>
            <a:rPr lang="en-US" sz="1300" kern="1200" dirty="0" err="1"/>
            <a:t>minum</a:t>
          </a:r>
          <a:r>
            <a:rPr lang="en-US" sz="1300" kern="1200" dirty="0"/>
            <a:t> </a:t>
          </a:r>
          <a:r>
            <a:rPr lang="en-US" sz="1300" kern="1200" dirty="0" err="1"/>
            <a:t>pil</a:t>
          </a:r>
          <a:r>
            <a:rPr lang="en-US" sz="1300" kern="1200" dirty="0"/>
            <a:t> </a:t>
          </a:r>
          <a:r>
            <a:rPr lang="en-US" sz="1300" kern="1200" dirty="0" err="1"/>
            <a:t>saat</a:t>
          </a:r>
          <a:r>
            <a:rPr lang="en-US" sz="1300" kern="1200" dirty="0"/>
            <a:t> </a:t>
          </a:r>
          <a:r>
            <a:rPr lang="en-US" sz="1300" kern="1200" dirty="0" err="1"/>
            <a:t>makan</a:t>
          </a:r>
          <a:r>
            <a:rPr lang="en-US" sz="1300" kern="1200" dirty="0"/>
            <a:t> </a:t>
          </a:r>
          <a:r>
            <a:rPr lang="en-US" sz="1300" kern="1200" dirty="0" err="1"/>
            <a:t>malam</a:t>
          </a:r>
          <a:r>
            <a:rPr lang="en-US" sz="1300" kern="1200" dirty="0"/>
            <a:t>,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sebelum</a:t>
          </a:r>
          <a:r>
            <a:rPr lang="en-US" sz="1300" kern="1200" dirty="0"/>
            <a:t> </a:t>
          </a:r>
          <a:r>
            <a:rPr lang="en-US" sz="1300" kern="1200" dirty="0" err="1"/>
            <a:t>tidur</a:t>
          </a:r>
          <a:endParaRPr lang="en-US" sz="1300" kern="1200" dirty="0"/>
        </a:p>
      </dsp:txBody>
      <dsp:txXfrm rot="-5400000">
        <a:off x="3842916" y="1943092"/>
        <a:ext cx="6768112" cy="1178183"/>
      </dsp:txXfrm>
    </dsp:sp>
    <dsp:sp modelId="{C66472E9-8538-439B-AFC2-C4BC3AA798B7}">
      <dsp:nvSpPr>
        <dsp:cNvPr id="0" name=""/>
        <dsp:cNvSpPr/>
      </dsp:nvSpPr>
      <dsp:spPr>
        <a:xfrm>
          <a:off x="0" y="1716148"/>
          <a:ext cx="3842915" cy="163207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Mual</a:t>
          </a:r>
          <a:r>
            <a:rPr lang="en-US" sz="4400" kern="1200" dirty="0"/>
            <a:t>, </a:t>
          </a:r>
          <a:r>
            <a:rPr lang="en-US" sz="4400" kern="1200" dirty="0" err="1"/>
            <a:t>Pusing</a:t>
          </a:r>
          <a:r>
            <a:rPr lang="en-US" sz="4400" kern="1200" dirty="0"/>
            <a:t>, </a:t>
          </a:r>
          <a:r>
            <a:rPr lang="en-US" sz="4400" kern="1200" dirty="0" err="1"/>
            <a:t>Muntah</a:t>
          </a:r>
          <a:endParaRPr lang="en-US" sz="4400" kern="1200" dirty="0"/>
        </a:p>
      </dsp:txBody>
      <dsp:txXfrm>
        <a:off x="79671" y="1795819"/>
        <a:ext cx="3683573" cy="1472729"/>
      </dsp:txXfrm>
    </dsp:sp>
    <dsp:sp modelId="{F927C964-5F93-4B74-A73D-CF39430DE687}">
      <dsp:nvSpPr>
        <dsp:cNvPr id="0" name=""/>
        <dsp:cNvSpPr/>
      </dsp:nvSpPr>
      <dsp:spPr>
        <a:xfrm rot="5400000">
          <a:off x="6606011" y="829934"/>
          <a:ext cx="1305657" cy="6831849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Tes</a:t>
          </a:r>
          <a:r>
            <a:rPr lang="en-US" sz="1300" kern="1200" dirty="0"/>
            <a:t> </a:t>
          </a:r>
          <a:r>
            <a:rPr lang="en-US" sz="1300" kern="1200" dirty="0" err="1"/>
            <a:t>kehamilan</a:t>
          </a:r>
          <a:r>
            <a:rPr lang="en-US" sz="1300" kern="1200" dirty="0"/>
            <a:t>, </a:t>
          </a:r>
          <a:r>
            <a:rPr lang="en-US" sz="1300" kern="1200" dirty="0" err="1"/>
            <a:t>atau</a:t>
          </a:r>
          <a:r>
            <a:rPr lang="en-US" sz="1300" kern="1200" dirty="0"/>
            <a:t> </a:t>
          </a:r>
          <a:r>
            <a:rPr lang="en-US" sz="1300" kern="1200" dirty="0" err="1"/>
            <a:t>pemeriksaan</a:t>
          </a:r>
          <a:r>
            <a:rPr lang="en-US" sz="1300" kern="1200" dirty="0"/>
            <a:t> </a:t>
          </a:r>
          <a:r>
            <a:rPr lang="en-US" sz="1300" kern="1200" dirty="0" err="1"/>
            <a:t>ginekologik</a:t>
          </a:r>
          <a:r>
            <a:rPr lang="en-US" sz="1300" kern="1200" dirty="0"/>
            <a:t>. </a:t>
          </a:r>
          <a:r>
            <a:rPr lang="fi-FI" sz="1300" kern="1200" dirty="0"/>
            <a:t>Sarankan minum pil pada waktu yang sama. Jelaskan bahwa perdarahan/spotting hal yang biasa terjadi </a:t>
          </a:r>
          <a:r>
            <a:rPr lang="en-US" sz="1300" kern="1200" dirty="0"/>
            <a:t>pada</a:t>
          </a:r>
          <a:r>
            <a:rPr lang="fi-FI" sz="1300" kern="1200" dirty="0"/>
            <a:t> 3 bulan pertama. Bila perdarahan/spotting tetap saja terjadi, ganti pil dengan dosis estrogen lebih tinggi (50 </a:t>
          </a:r>
          <a:r>
            <a:rPr lang="en-US" sz="1300" kern="1200" dirty="0"/>
            <a:t>μ</a:t>
          </a:r>
          <a:r>
            <a:rPr lang="fi-FI" sz="1300" kern="1200" dirty="0"/>
            <a:t>g) sampai perdarahan teratasi, lalu kembali ke dosis awal. Bila perdarahan timbul lagi, lanjutkan lagi dengan dosis 50 </a:t>
          </a:r>
          <a:r>
            <a:rPr lang="en-US" sz="1300" kern="1200" dirty="0"/>
            <a:t>μ</a:t>
          </a:r>
          <a:r>
            <a:rPr lang="fi-FI" sz="1300" kern="1200" dirty="0"/>
            <a:t>g, atau ganti dengan metode kontrasepsi yang lain</a:t>
          </a:r>
          <a:endParaRPr lang="en-US" sz="1300" kern="1200" dirty="0"/>
        </a:p>
      </dsp:txBody>
      <dsp:txXfrm rot="-5400000">
        <a:off x="3842916" y="3656767"/>
        <a:ext cx="6768112" cy="1178183"/>
      </dsp:txXfrm>
    </dsp:sp>
    <dsp:sp modelId="{F368E33E-6F30-41D7-B680-0A4932AA0F56}">
      <dsp:nvSpPr>
        <dsp:cNvPr id="0" name=""/>
        <dsp:cNvSpPr/>
      </dsp:nvSpPr>
      <dsp:spPr>
        <a:xfrm>
          <a:off x="0" y="3429823"/>
          <a:ext cx="3842915" cy="163207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 err="1"/>
            <a:t>Perdarahan</a:t>
          </a:r>
          <a:r>
            <a:rPr lang="en-US" sz="4400" kern="1200" dirty="0"/>
            <a:t> </a:t>
          </a:r>
          <a:r>
            <a:rPr lang="en-US" sz="4400" kern="1200" dirty="0" err="1"/>
            <a:t>pervaginam</a:t>
          </a:r>
          <a:endParaRPr lang="en-US" sz="4400" kern="1200" dirty="0"/>
        </a:p>
      </dsp:txBody>
      <dsp:txXfrm>
        <a:off x="79671" y="3509494"/>
        <a:ext cx="3683573" cy="14727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13677-1573-4452-B289-079AD27F470E}">
      <dsp:nvSpPr>
        <dsp:cNvPr id="0" name=""/>
        <dsp:cNvSpPr/>
      </dsp:nvSpPr>
      <dsp:spPr>
        <a:xfrm>
          <a:off x="0" y="38631"/>
          <a:ext cx="8596312" cy="8447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Menekan</a:t>
          </a:r>
          <a:r>
            <a:rPr lang="en-US" sz="2400" kern="1200" dirty="0"/>
            <a:t> </a:t>
          </a:r>
          <a:r>
            <a:rPr lang="en-US" sz="2400" kern="1200" dirty="0" err="1"/>
            <a:t>Ovulasi</a:t>
          </a:r>
          <a:endParaRPr lang="en-US" sz="2400" kern="1200" dirty="0"/>
        </a:p>
      </dsp:txBody>
      <dsp:txXfrm>
        <a:off x="1803740" y="38631"/>
        <a:ext cx="6792571" cy="844777"/>
      </dsp:txXfrm>
    </dsp:sp>
    <dsp:sp modelId="{54CAA274-3871-4EC1-B8F3-2D335B61B4B2}">
      <dsp:nvSpPr>
        <dsp:cNvPr id="0" name=""/>
        <dsp:cNvSpPr/>
      </dsp:nvSpPr>
      <dsp:spPr>
        <a:xfrm>
          <a:off x="84477" y="84477"/>
          <a:ext cx="1719262" cy="675821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1D055-3BC2-4DE1-8B65-A9BC4A357D18}">
      <dsp:nvSpPr>
        <dsp:cNvPr id="0" name=""/>
        <dsp:cNvSpPr/>
      </dsp:nvSpPr>
      <dsp:spPr>
        <a:xfrm>
          <a:off x="0" y="929254"/>
          <a:ext cx="8596312" cy="844777"/>
        </a:xfrm>
        <a:prstGeom prst="roundRect">
          <a:avLst>
            <a:gd name="adj" fmla="val 10000"/>
          </a:avLst>
        </a:prstGeom>
        <a:solidFill>
          <a:schemeClr val="accent4">
            <a:hueOff val="-227958"/>
            <a:satOff val="-1151"/>
            <a:lumOff val="-161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Mencegah</a:t>
          </a:r>
          <a:r>
            <a:rPr lang="en-US" sz="2400" kern="1200" dirty="0"/>
            <a:t> </a:t>
          </a:r>
          <a:r>
            <a:rPr lang="en-US" sz="2400" kern="1200" dirty="0" err="1"/>
            <a:t>implantasi</a:t>
          </a:r>
          <a:endParaRPr lang="en-US" sz="2400" kern="1200" dirty="0"/>
        </a:p>
      </dsp:txBody>
      <dsp:txXfrm>
        <a:off x="1803740" y="929254"/>
        <a:ext cx="6792571" cy="844777"/>
      </dsp:txXfrm>
    </dsp:sp>
    <dsp:sp modelId="{19A1045A-CF49-4BBF-9FC0-4FBAC3058E6A}">
      <dsp:nvSpPr>
        <dsp:cNvPr id="0" name=""/>
        <dsp:cNvSpPr/>
      </dsp:nvSpPr>
      <dsp:spPr>
        <a:xfrm>
          <a:off x="84477" y="1013732"/>
          <a:ext cx="1719262" cy="675821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128976"/>
            <a:satOff val="-7000"/>
            <a:lumOff val="-74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203C3-E61A-4763-8653-015A0578D11E}">
      <dsp:nvSpPr>
        <dsp:cNvPr id="0" name=""/>
        <dsp:cNvSpPr/>
      </dsp:nvSpPr>
      <dsp:spPr>
        <a:xfrm>
          <a:off x="0" y="1858509"/>
          <a:ext cx="8596312" cy="844777"/>
        </a:xfrm>
        <a:prstGeom prst="roundRect">
          <a:avLst>
            <a:gd name="adj" fmla="val 10000"/>
          </a:avLst>
        </a:prstGeom>
        <a:solidFill>
          <a:schemeClr val="accent4">
            <a:hueOff val="-455917"/>
            <a:satOff val="-2303"/>
            <a:lumOff val="-323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Mengentalkan</a:t>
          </a:r>
          <a:r>
            <a:rPr lang="en-US" sz="2400" kern="1200" dirty="0"/>
            <a:t> </a:t>
          </a:r>
          <a:r>
            <a:rPr lang="en-US" sz="2400" kern="1200" dirty="0" err="1"/>
            <a:t>lendir</a:t>
          </a:r>
          <a:r>
            <a:rPr lang="en-US" sz="2400" kern="1200" dirty="0"/>
            <a:t> </a:t>
          </a:r>
          <a:r>
            <a:rPr lang="en-US" sz="2400" kern="1200" dirty="0" err="1"/>
            <a:t>serviks</a:t>
          </a:r>
          <a:endParaRPr lang="en-US" sz="2400" kern="1200" dirty="0"/>
        </a:p>
      </dsp:txBody>
      <dsp:txXfrm>
        <a:off x="1803740" y="1858509"/>
        <a:ext cx="6792571" cy="844777"/>
      </dsp:txXfrm>
    </dsp:sp>
    <dsp:sp modelId="{3AE98BC8-09AF-42DD-B337-43471C3F1FB9}">
      <dsp:nvSpPr>
        <dsp:cNvPr id="0" name=""/>
        <dsp:cNvSpPr/>
      </dsp:nvSpPr>
      <dsp:spPr>
        <a:xfrm>
          <a:off x="84477" y="1942987"/>
          <a:ext cx="1719262" cy="675821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257952"/>
            <a:satOff val="-14001"/>
            <a:lumOff val="-149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0F2B5B-1803-4D20-BC62-B894E28F6B94}">
      <dsp:nvSpPr>
        <dsp:cNvPr id="0" name=""/>
        <dsp:cNvSpPr/>
      </dsp:nvSpPr>
      <dsp:spPr>
        <a:xfrm>
          <a:off x="0" y="2787764"/>
          <a:ext cx="8596312" cy="844777"/>
        </a:xfrm>
        <a:prstGeom prst="roundRect">
          <a:avLst>
            <a:gd name="adj" fmla="val 10000"/>
          </a:avLst>
        </a:prstGeom>
        <a:solidFill>
          <a:schemeClr val="accent4">
            <a:hueOff val="-683875"/>
            <a:satOff val="-3454"/>
            <a:lumOff val="-485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Pergerakan</a:t>
          </a:r>
          <a:r>
            <a:rPr lang="en-US" sz="2400" kern="1200" dirty="0"/>
            <a:t> tuba </a:t>
          </a:r>
          <a:r>
            <a:rPr lang="en-US" sz="2400" kern="1200" dirty="0" err="1"/>
            <a:t>terganggu</a:t>
          </a:r>
          <a:r>
            <a:rPr lang="en-US" sz="2400" kern="1200" dirty="0"/>
            <a:t> </a:t>
          </a:r>
          <a:r>
            <a:rPr lang="en-US" sz="2400" kern="1200" dirty="0" err="1"/>
            <a:t>sehingga</a:t>
          </a:r>
          <a:r>
            <a:rPr lang="en-US" sz="2400" kern="1200" dirty="0"/>
            <a:t> </a:t>
          </a:r>
          <a:r>
            <a:rPr lang="en-US" sz="2400" kern="1200" dirty="0" err="1"/>
            <a:t>transportasi</a:t>
          </a:r>
          <a:r>
            <a:rPr lang="en-US" sz="2400" kern="1200" dirty="0"/>
            <a:t> ovum </a:t>
          </a:r>
          <a:r>
            <a:rPr lang="en-US" sz="2400" kern="1200" dirty="0" err="1"/>
            <a:t>akan</a:t>
          </a:r>
          <a:r>
            <a:rPr lang="en-US" sz="2400" kern="1200" dirty="0"/>
            <a:t> </a:t>
          </a:r>
          <a:r>
            <a:rPr lang="en-US" sz="2400" kern="1200" dirty="0" err="1"/>
            <a:t>terganggu</a:t>
          </a:r>
          <a:endParaRPr lang="en-US" sz="2400" kern="1200" dirty="0"/>
        </a:p>
      </dsp:txBody>
      <dsp:txXfrm>
        <a:off x="1803740" y="2787764"/>
        <a:ext cx="6792571" cy="844777"/>
      </dsp:txXfrm>
    </dsp:sp>
    <dsp:sp modelId="{45D9F698-CB7A-4AD3-A100-27AEEFFAF900}">
      <dsp:nvSpPr>
        <dsp:cNvPr id="0" name=""/>
        <dsp:cNvSpPr/>
      </dsp:nvSpPr>
      <dsp:spPr>
        <a:xfrm>
          <a:off x="84477" y="2872242"/>
          <a:ext cx="1719262" cy="675821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386928"/>
            <a:satOff val="-21001"/>
            <a:lumOff val="-224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DA829-0F85-4B24-AFF2-7645421007F3}">
      <dsp:nvSpPr>
        <dsp:cNvPr id="0" name=""/>
        <dsp:cNvSpPr/>
      </dsp:nvSpPr>
      <dsp:spPr>
        <a:xfrm>
          <a:off x="0" y="3717019"/>
          <a:ext cx="8596312" cy="844777"/>
        </a:xfrm>
        <a:prstGeom prst="roundRect">
          <a:avLst>
            <a:gd name="adj" fmla="val 10000"/>
          </a:avLst>
        </a:prstGeom>
        <a:solidFill>
          <a:schemeClr val="accent4">
            <a:hueOff val="-911834"/>
            <a:satOff val="-4605"/>
            <a:lumOff val="-647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/>
            <a:t>Luteolisis</a:t>
          </a:r>
          <a:endParaRPr lang="en-US" sz="2400" kern="1200" dirty="0"/>
        </a:p>
      </dsp:txBody>
      <dsp:txXfrm>
        <a:off x="1803740" y="3717019"/>
        <a:ext cx="6792571" cy="844777"/>
      </dsp:txXfrm>
    </dsp:sp>
    <dsp:sp modelId="{B6639B51-3176-4D46-B5B7-B748FFE668B4}">
      <dsp:nvSpPr>
        <dsp:cNvPr id="0" name=""/>
        <dsp:cNvSpPr/>
      </dsp:nvSpPr>
      <dsp:spPr>
        <a:xfrm>
          <a:off x="84477" y="3801497"/>
          <a:ext cx="1719262" cy="675821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515904"/>
            <a:satOff val="-28002"/>
            <a:lumOff val="-299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53737-5D45-487E-9E08-38BD719E2FB0}">
      <dsp:nvSpPr>
        <dsp:cNvPr id="0" name=""/>
        <dsp:cNvSpPr/>
      </dsp:nvSpPr>
      <dsp:spPr>
        <a:xfrm rot="5400000">
          <a:off x="6293691" y="-2498025"/>
          <a:ext cx="1184146" cy="648072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Singkirkan</a:t>
          </a:r>
          <a:r>
            <a:rPr lang="en-US" sz="1800" kern="1200" dirty="0"/>
            <a:t> </a:t>
          </a:r>
          <a:r>
            <a:rPr lang="en-US" sz="1800" kern="1200" dirty="0" err="1"/>
            <a:t>kehamilan</a:t>
          </a:r>
          <a:r>
            <a:rPr lang="en-US" sz="1800" kern="1200" dirty="0"/>
            <a:t> </a:t>
          </a:r>
          <a:r>
            <a:rPr lang="en-US" sz="1800" kern="1200" dirty="0" err="1"/>
            <a:t>jika</a:t>
          </a:r>
          <a:r>
            <a:rPr lang="en-US" sz="1800" kern="1200" dirty="0"/>
            <a:t> </a:t>
          </a:r>
          <a:r>
            <a:rPr lang="en-US" sz="1800" kern="1200" dirty="0" err="1"/>
            <a:t>hamil</a:t>
          </a:r>
          <a:r>
            <a:rPr lang="en-US" sz="1800" kern="1200" dirty="0"/>
            <a:t> </a:t>
          </a:r>
          <a:r>
            <a:rPr lang="en-US" sz="1800" kern="1200" dirty="0" err="1"/>
            <a:t>lakukan</a:t>
          </a:r>
          <a:r>
            <a:rPr lang="en-US" sz="1800" kern="1200" dirty="0"/>
            <a:t> </a:t>
          </a:r>
          <a:r>
            <a:rPr lang="en-US" sz="1800" kern="1200" dirty="0" err="1"/>
            <a:t>konseling</a:t>
          </a:r>
          <a:r>
            <a:rPr lang="en-US" sz="1800" kern="1200" dirty="0"/>
            <a:t> </a:t>
          </a:r>
          <a:r>
            <a:rPr lang="en-US" sz="1800" kern="1200" dirty="0" err="1"/>
            <a:t>konseling</a:t>
          </a:r>
          <a:r>
            <a:rPr lang="en-US" sz="1800" kern="1200" dirty="0"/>
            <a:t>. </a:t>
          </a:r>
          <a:r>
            <a:rPr lang="en-US" sz="1800" kern="1200" dirty="0" err="1"/>
            <a:t>Bila</a:t>
          </a:r>
          <a:r>
            <a:rPr lang="en-US" sz="1800" kern="1200" dirty="0"/>
            <a:t> </a:t>
          </a:r>
          <a:r>
            <a:rPr lang="en-US" sz="1800" kern="1200" dirty="0" err="1"/>
            <a:t>tidak</a:t>
          </a:r>
          <a:r>
            <a:rPr lang="en-US" sz="1800" kern="1200" dirty="0"/>
            <a:t> </a:t>
          </a:r>
          <a:r>
            <a:rPr lang="en-US" sz="1800" kern="1200" dirty="0" err="1"/>
            <a:t>hamil</a:t>
          </a:r>
          <a:r>
            <a:rPr lang="en-US" sz="1800" kern="1200" dirty="0"/>
            <a:t>, </a:t>
          </a:r>
          <a:r>
            <a:rPr lang="en-US" sz="1800" kern="1200" dirty="0" err="1"/>
            <a:t>sampaikan</a:t>
          </a:r>
          <a:r>
            <a:rPr lang="en-US" sz="1800" kern="1200" dirty="0"/>
            <a:t> </a:t>
          </a:r>
          <a:r>
            <a:rPr lang="en-US" sz="1800" kern="1200" dirty="0" err="1"/>
            <a:t>bahwa</a:t>
          </a:r>
          <a:r>
            <a:rPr lang="en-US" sz="1800" kern="1200" dirty="0"/>
            <a:t> </a:t>
          </a:r>
          <a:r>
            <a:rPr lang="en-US" sz="1800" kern="1200" dirty="0" err="1"/>
            <a:t>darah</a:t>
          </a:r>
          <a:r>
            <a:rPr lang="en-US" sz="1800" kern="1200" dirty="0"/>
            <a:t> </a:t>
          </a:r>
          <a:r>
            <a:rPr lang="en-US" sz="1800" kern="1200" dirty="0" err="1"/>
            <a:t>tidak</a:t>
          </a:r>
          <a:r>
            <a:rPr lang="en-US" sz="1800" kern="1200" dirty="0"/>
            <a:t> </a:t>
          </a:r>
          <a:r>
            <a:rPr lang="en-US" sz="1800" kern="1200" dirty="0" err="1"/>
            <a:t>terkumpul</a:t>
          </a:r>
          <a:r>
            <a:rPr lang="en-US" sz="1800" kern="1200" dirty="0"/>
            <a:t> di </a:t>
          </a:r>
          <a:r>
            <a:rPr lang="en-US" sz="1800" kern="1200" dirty="0" err="1"/>
            <a:t>rahim</a:t>
          </a:r>
          <a:endParaRPr lang="en-US" sz="1800" kern="1200" dirty="0"/>
        </a:p>
      </dsp:txBody>
      <dsp:txXfrm rot="-5400000">
        <a:off x="3645405" y="208066"/>
        <a:ext cx="6422915" cy="1068536"/>
      </dsp:txXfrm>
    </dsp:sp>
    <dsp:sp modelId="{3B40DB56-FB3D-4EE0-8B21-BD4E0C01AE85}">
      <dsp:nvSpPr>
        <dsp:cNvPr id="0" name=""/>
        <dsp:cNvSpPr/>
      </dsp:nvSpPr>
      <dsp:spPr>
        <a:xfrm>
          <a:off x="0" y="2242"/>
          <a:ext cx="3645405" cy="148018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 err="1"/>
            <a:t>Amenorrhoe</a:t>
          </a:r>
          <a:endParaRPr lang="en-US" sz="4200" kern="1200" dirty="0"/>
        </a:p>
      </dsp:txBody>
      <dsp:txXfrm>
        <a:off x="72257" y="74499"/>
        <a:ext cx="3500891" cy="1335669"/>
      </dsp:txXfrm>
    </dsp:sp>
    <dsp:sp modelId="{552A6122-94CA-45EE-A3E4-CBAA9865C401}">
      <dsp:nvSpPr>
        <dsp:cNvPr id="0" name=""/>
        <dsp:cNvSpPr/>
      </dsp:nvSpPr>
      <dsp:spPr>
        <a:xfrm rot="5400000">
          <a:off x="6293691" y="-943833"/>
          <a:ext cx="1184146" cy="6480720"/>
        </a:xfrm>
        <a:prstGeom prst="round2SameRect">
          <a:avLst/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Jelaskan</a:t>
          </a:r>
          <a:r>
            <a:rPr lang="en-US" sz="1800" kern="1200" dirty="0"/>
            <a:t> </a:t>
          </a:r>
          <a:r>
            <a:rPr lang="en-US" sz="1800" kern="1200" dirty="0" err="1"/>
            <a:t>merupakan</a:t>
          </a:r>
          <a:r>
            <a:rPr lang="en-US" sz="1800" kern="1200" dirty="0"/>
            <a:t> </a:t>
          </a:r>
          <a:r>
            <a:rPr lang="en-US" sz="1800" kern="1200" dirty="0" err="1"/>
            <a:t>hal</a:t>
          </a:r>
          <a:r>
            <a:rPr lang="en-US" sz="1800" kern="1200" dirty="0"/>
            <a:t> </a:t>
          </a:r>
          <a:r>
            <a:rPr lang="en-US" sz="1800" kern="1200" dirty="0" err="1"/>
            <a:t>biasa</a:t>
          </a:r>
          <a:r>
            <a:rPr lang="en-US" sz="1800" kern="1200" dirty="0"/>
            <a:t> </a:t>
          </a:r>
          <a:r>
            <a:rPr lang="en-US" sz="1800" kern="1200" dirty="0" err="1"/>
            <a:t>tapi</a:t>
          </a:r>
          <a:r>
            <a:rPr lang="en-US" sz="1800" kern="1200" dirty="0"/>
            <a:t> juga </a:t>
          </a:r>
          <a:r>
            <a:rPr lang="en-US" sz="1800" kern="1200" dirty="0" err="1"/>
            <a:t>bisa</a:t>
          </a:r>
          <a:r>
            <a:rPr lang="en-US" sz="1800" kern="1200" dirty="0"/>
            <a:t> </a:t>
          </a:r>
          <a:r>
            <a:rPr lang="en-US" sz="1800" kern="1200" dirty="0" err="1"/>
            <a:t>berlanjut</a:t>
          </a:r>
          <a:r>
            <a:rPr lang="en-US" sz="1800" kern="1200" dirty="0"/>
            <a:t>, </a:t>
          </a:r>
          <a:r>
            <a:rPr lang="en-US" sz="1800" kern="1200" dirty="0" err="1"/>
            <a:t>jika</a:t>
          </a:r>
          <a:r>
            <a:rPr lang="en-US" sz="1800" kern="1200" dirty="0"/>
            <a:t> </a:t>
          </a:r>
          <a:r>
            <a:rPr lang="en-US" sz="1800" kern="1200" dirty="0" err="1"/>
            <a:t>berlanjut</a:t>
          </a:r>
          <a:r>
            <a:rPr lang="en-US" sz="1800" kern="1200" dirty="0"/>
            <a:t> </a:t>
          </a:r>
          <a:r>
            <a:rPr lang="en-US" sz="1800" kern="1200" dirty="0" err="1"/>
            <a:t>maka</a:t>
          </a:r>
          <a:r>
            <a:rPr lang="en-US" sz="1800" kern="1200" dirty="0"/>
            <a:t> </a:t>
          </a:r>
          <a:r>
            <a:rPr lang="en-US" sz="1800" kern="1200" dirty="0" err="1"/>
            <a:t>anjurkan</a:t>
          </a:r>
          <a:r>
            <a:rPr lang="en-US" sz="1800" kern="1200" dirty="0"/>
            <a:t> </a:t>
          </a:r>
          <a:r>
            <a:rPr lang="en-US" sz="1800" kern="1200" dirty="0" err="1"/>
            <a:t>ganti</a:t>
          </a:r>
          <a:r>
            <a:rPr lang="en-US" sz="1800" kern="1200" dirty="0"/>
            <a:t> </a:t>
          </a:r>
          <a:r>
            <a:rPr lang="en-US" sz="1800" kern="1200" dirty="0" err="1"/>
            <a:t>cara</a:t>
          </a:r>
          <a:r>
            <a:rPr lang="en-US" sz="1800" kern="1200" dirty="0"/>
            <a:t>.</a:t>
          </a:r>
        </a:p>
      </dsp:txBody>
      <dsp:txXfrm rot="-5400000">
        <a:off x="3645405" y="1762258"/>
        <a:ext cx="6422915" cy="1068536"/>
      </dsp:txXfrm>
    </dsp:sp>
    <dsp:sp modelId="{259DB4EF-CAF3-4A80-A67E-5AC789B7A147}">
      <dsp:nvSpPr>
        <dsp:cNvPr id="0" name=""/>
        <dsp:cNvSpPr/>
      </dsp:nvSpPr>
      <dsp:spPr>
        <a:xfrm>
          <a:off x="0" y="1598634"/>
          <a:ext cx="3645405" cy="1480183"/>
        </a:xfrm>
        <a:prstGeom prst="round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Spotting</a:t>
          </a:r>
        </a:p>
      </dsp:txBody>
      <dsp:txXfrm>
        <a:off x="72257" y="1670891"/>
        <a:ext cx="3500891" cy="1335669"/>
      </dsp:txXfrm>
    </dsp:sp>
    <dsp:sp modelId="{0B11DEAB-14FD-4918-A2D1-CBC0FF6D2B8F}">
      <dsp:nvSpPr>
        <dsp:cNvPr id="0" name=""/>
        <dsp:cNvSpPr/>
      </dsp:nvSpPr>
      <dsp:spPr>
        <a:xfrm rot="5400000">
          <a:off x="6293691" y="610358"/>
          <a:ext cx="1184146" cy="6480720"/>
        </a:xfrm>
        <a:prstGeom prst="round2SameRect">
          <a:avLst/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 err="1"/>
            <a:t>Informasikan</a:t>
          </a:r>
          <a:r>
            <a:rPr lang="en-US" sz="1800" kern="1200" dirty="0"/>
            <a:t> </a:t>
          </a:r>
          <a:r>
            <a:rPr lang="en-US" sz="1800" kern="1200" dirty="0" err="1"/>
            <a:t>bahwa</a:t>
          </a:r>
          <a:r>
            <a:rPr lang="en-US" sz="1800" kern="1200" dirty="0"/>
            <a:t> </a:t>
          </a:r>
          <a:r>
            <a:rPr lang="en-US" sz="1800" kern="1200" dirty="0" err="1"/>
            <a:t>perubahan</a:t>
          </a:r>
          <a:r>
            <a:rPr lang="en-US" sz="1800" kern="1200" dirty="0"/>
            <a:t> </a:t>
          </a:r>
          <a:r>
            <a:rPr lang="en-US" sz="1800" kern="1200" dirty="0" err="1"/>
            <a:t>berat</a:t>
          </a:r>
          <a:r>
            <a:rPr lang="en-US" sz="1800" kern="1200" dirty="0"/>
            <a:t> badan </a:t>
          </a:r>
          <a:r>
            <a:rPr lang="en-US" sz="1800" kern="1200" dirty="0" err="1"/>
            <a:t>sebanyak</a:t>
          </a:r>
          <a:r>
            <a:rPr lang="en-US" sz="1800" kern="1200" dirty="0"/>
            <a:t> 1-2 kg </a:t>
          </a:r>
          <a:r>
            <a:rPr lang="en-US" sz="1800" kern="1200" dirty="0" err="1"/>
            <a:t>dapat</a:t>
          </a:r>
          <a:r>
            <a:rPr lang="en-US" sz="1800" kern="1200" dirty="0"/>
            <a:t> </a:t>
          </a:r>
          <a:r>
            <a:rPr lang="en-US" sz="1800" kern="1200" dirty="0" err="1"/>
            <a:t>saja</a:t>
          </a:r>
          <a:r>
            <a:rPr lang="en-US" sz="1800" kern="1200" dirty="0"/>
            <a:t> </a:t>
          </a:r>
          <a:r>
            <a:rPr lang="en-US" sz="1800" kern="1200" dirty="0" err="1"/>
            <a:t>terjadi</a:t>
          </a:r>
          <a:r>
            <a:rPr lang="en-US" sz="1800" kern="1200" dirty="0"/>
            <a:t>. </a:t>
          </a:r>
          <a:r>
            <a:rPr lang="en-US" sz="1800" kern="1200" dirty="0" err="1"/>
            <a:t>Perhatikan</a:t>
          </a:r>
          <a:r>
            <a:rPr lang="en-US" sz="1800" kern="1200" dirty="0"/>
            <a:t> diet </a:t>
          </a:r>
          <a:r>
            <a:rPr lang="en-US" sz="1800" kern="1200" dirty="0" err="1"/>
            <a:t>klien</a:t>
          </a:r>
          <a:r>
            <a:rPr lang="en-US" sz="1800" kern="1200" dirty="0"/>
            <a:t> </a:t>
          </a:r>
          <a:r>
            <a:rPr lang="en-US" sz="1800" kern="1200" dirty="0" err="1"/>
            <a:t>bila</a:t>
          </a:r>
          <a:r>
            <a:rPr lang="en-US" sz="1800" kern="1200" dirty="0"/>
            <a:t> </a:t>
          </a:r>
          <a:r>
            <a:rPr lang="en-US" sz="1800" kern="1200" dirty="0" err="1"/>
            <a:t>perubahan</a:t>
          </a:r>
          <a:r>
            <a:rPr lang="en-US" sz="1800" kern="1200" dirty="0"/>
            <a:t> </a:t>
          </a:r>
          <a:r>
            <a:rPr lang="en-US" sz="1800" kern="1200" dirty="0" err="1"/>
            <a:t>berat</a:t>
          </a:r>
          <a:r>
            <a:rPr lang="en-US" sz="1800" kern="1200" dirty="0"/>
            <a:t> badan </a:t>
          </a:r>
          <a:r>
            <a:rPr lang="en-US" sz="1800" kern="1200" dirty="0" err="1"/>
            <a:t>mencolok</a:t>
          </a:r>
          <a:r>
            <a:rPr lang="en-US" sz="1800" kern="1200" dirty="0"/>
            <a:t>/</a:t>
          </a:r>
          <a:r>
            <a:rPr lang="en-US" sz="1800" kern="1200" dirty="0" err="1"/>
            <a:t>berlebihan</a:t>
          </a:r>
          <a:r>
            <a:rPr lang="en-US" sz="1800" kern="1200" dirty="0"/>
            <a:t> </a:t>
          </a:r>
          <a:r>
            <a:rPr lang="en-US" sz="1800" kern="1200" dirty="0" err="1"/>
            <a:t>hentikan</a:t>
          </a:r>
          <a:r>
            <a:rPr lang="en-US" sz="1800" kern="1200" dirty="0"/>
            <a:t> </a:t>
          </a:r>
          <a:r>
            <a:rPr lang="en-US" sz="1800" kern="1200" dirty="0" err="1"/>
            <a:t>suntikan</a:t>
          </a:r>
          <a:r>
            <a:rPr lang="en-US" sz="1800" kern="1200" dirty="0"/>
            <a:t> dan </a:t>
          </a:r>
          <a:r>
            <a:rPr lang="en-US" sz="1800" kern="1200" dirty="0" err="1"/>
            <a:t>anjurkan</a:t>
          </a:r>
          <a:r>
            <a:rPr lang="en-US" sz="1800" kern="1200" dirty="0"/>
            <a:t> </a:t>
          </a:r>
          <a:r>
            <a:rPr lang="en-US" sz="1800" kern="1200" dirty="0" err="1"/>
            <a:t>metode</a:t>
          </a:r>
          <a:r>
            <a:rPr lang="en-US" sz="1800" kern="1200" dirty="0"/>
            <a:t> </a:t>
          </a:r>
          <a:r>
            <a:rPr lang="en-US" sz="1800" kern="1200" dirty="0" err="1"/>
            <a:t>kontrasepsi</a:t>
          </a:r>
          <a:r>
            <a:rPr lang="en-US" sz="1800" kern="1200" dirty="0"/>
            <a:t> yang lain.</a:t>
          </a:r>
        </a:p>
      </dsp:txBody>
      <dsp:txXfrm rot="-5400000">
        <a:off x="3645405" y="3316450"/>
        <a:ext cx="6422915" cy="1068536"/>
      </dsp:txXfrm>
    </dsp:sp>
    <dsp:sp modelId="{673574E0-B55D-4637-932E-F0DE91E52DEA}">
      <dsp:nvSpPr>
        <dsp:cNvPr id="0" name=""/>
        <dsp:cNvSpPr/>
      </dsp:nvSpPr>
      <dsp:spPr>
        <a:xfrm>
          <a:off x="0" y="3110627"/>
          <a:ext cx="3645405" cy="1480183"/>
        </a:xfrm>
        <a:prstGeom prst="round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 err="1"/>
            <a:t>Perubahan</a:t>
          </a:r>
          <a:r>
            <a:rPr lang="en-US" sz="4200" kern="1200" dirty="0"/>
            <a:t> </a:t>
          </a:r>
          <a:r>
            <a:rPr lang="en-US" sz="4200" kern="1200" dirty="0" err="1"/>
            <a:t>berat</a:t>
          </a:r>
          <a:r>
            <a:rPr lang="en-US" sz="4200" kern="1200" dirty="0"/>
            <a:t> badan</a:t>
          </a:r>
        </a:p>
      </dsp:txBody>
      <dsp:txXfrm>
        <a:off x="72257" y="3182884"/>
        <a:ext cx="3500891" cy="1335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1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2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429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90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4678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0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64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41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6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9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0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0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1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0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5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F9D5A-562F-4D47-BEDF-E59EF106582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C1ADA5-ADA1-4212-93EA-58A1837AB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7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A44B1-70B2-4A81-B788-BB02CA287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8115235" cy="1646302"/>
          </a:xfrm>
        </p:spPr>
        <p:txBody>
          <a:bodyPr/>
          <a:lstStyle/>
          <a:p>
            <a:r>
              <a:rPr lang="en-US" dirty="0"/>
              <a:t>ALAT KONTRASEPSI PIL KB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C0ACCB-3B99-4EDA-B32B-3ABF880A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7932355" cy="1096899"/>
          </a:xfrm>
        </p:spPr>
        <p:txBody>
          <a:bodyPr/>
          <a:lstStyle/>
          <a:p>
            <a:r>
              <a:rPr lang="en-US" dirty="0" err="1"/>
              <a:t>Jiarti</a:t>
            </a:r>
            <a:r>
              <a:rPr lang="en-US" dirty="0"/>
              <a:t> </a:t>
            </a:r>
            <a:r>
              <a:rPr lang="en-US" dirty="0" err="1"/>
              <a:t>Kusbandiyah</a:t>
            </a:r>
            <a:r>
              <a:rPr lang="en-US" dirty="0"/>
              <a:t>, </a:t>
            </a:r>
            <a:r>
              <a:rPr lang="en-US" dirty="0" err="1"/>
              <a:t>S.SiT</a:t>
            </a:r>
            <a:r>
              <a:rPr lang="en-US" dirty="0"/>
              <a:t>., </a:t>
            </a:r>
            <a:r>
              <a:rPr lang="en-US" dirty="0" err="1"/>
              <a:t>M.Kes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72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F9EF-EAC8-42FD-8D2C-671F841FF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PENGGUNAAN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50BB7-2F21-40C9-9A4B-4AE2F24B7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berturut-turut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hentikan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pemakaian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metode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ingin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tunggu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menstruasi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kemasan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baru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mulai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asalkan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ibu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 pertama – hari ke7 siklus haid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Boleh menggunakan pada hari ke 8, perlu menggunakan metode kontrasepsi yang lain sampai hari ke 14 atau tidak melalukan hubungan seksual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 melahirkan : setelah 6 bulan pemberian ASI eksklusif, setelah 3 bulan dan tidak menyusui, pasca keguguran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 berhenti menggunakan kontrasepsi injeksi, dan ingin menggantikan dengan pil kombinasi, pil dapat segera diberikan tanpa perlu menunggu haid.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37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95E2-7180-49C1-BA1F-D386CA82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EFEK SAMPING DAN PENATALAKSANAAN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05AB7C-0898-43F7-8DC1-E72CE1E297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936286"/>
              </p:ext>
            </p:extLst>
          </p:nvPr>
        </p:nvGraphicFramePr>
        <p:xfrm>
          <a:off x="677862" y="1406770"/>
          <a:ext cx="10674765" cy="506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42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7DEE2-9937-4520-86B8-FD22C4FBB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 PROGESTIN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05D9F-7845-4694-9E16-5E627DC2B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5243"/>
            <a:ext cx="8596668" cy="4536119"/>
          </a:xfrm>
        </p:spPr>
        <p:txBody>
          <a:bodyPr/>
          <a:lstStyle/>
          <a:p>
            <a:pPr marL="4889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id-ID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 progestin merupakan pil kontrasepsi yang berisi hormon sintetis  progesteron</a:t>
            </a:r>
            <a:endParaRPr lang="en-US" sz="18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89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Jenis</a:t>
            </a:r>
            <a:endParaRPr lang="en-US" dirty="0"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89000" lvl="1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Kemasan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isi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35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300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μg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levonorgestrel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350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μg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noretindron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9000" lvl="1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Kemasan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isi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28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75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μg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norgestrel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Sangat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98,5 %.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pengguna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muntah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diare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kemungkinan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sangat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42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046CB-80A4-40B4-B81B-A5FE63E3F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62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CARA KERJA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E60602-3EE4-4D2A-A4CE-7A7AB2B292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656314"/>
              </p:ext>
            </p:extLst>
          </p:nvPr>
        </p:nvGraphicFramePr>
        <p:xfrm>
          <a:off x="677863" y="1477108"/>
          <a:ext cx="8596312" cy="4564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346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3157-D454-467E-A4BC-E63B28C6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9034"/>
          </a:xfrm>
        </p:spPr>
        <p:txBody>
          <a:bodyPr/>
          <a:lstStyle/>
          <a:p>
            <a:r>
              <a:rPr lang="en-US" dirty="0"/>
              <a:t>KEUNTUNGAN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B593D-9FC1-40C7-A16B-6C159CFE4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621482"/>
            <a:ext cx="4185623" cy="576262"/>
          </a:xfrm>
        </p:spPr>
        <p:txBody>
          <a:bodyPr/>
          <a:lstStyle/>
          <a:p>
            <a:r>
              <a:rPr lang="en-US" dirty="0"/>
              <a:t>KONTRASEPTIF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CADFC0-C88F-4F47-9C42-6DB8B49AE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440592"/>
            <a:ext cx="4185623" cy="3304117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Sangat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benar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menganggu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hubungan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seksual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berpengaruh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pemberian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ASI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kembali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kondisi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kesuburan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dihentikan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mengandung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estrogen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A37A28-F202-4E6C-9E73-60A2CFF09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88383" y="1630108"/>
            <a:ext cx="4185618" cy="576262"/>
          </a:xfrm>
        </p:spPr>
        <p:txBody>
          <a:bodyPr/>
          <a:lstStyle/>
          <a:p>
            <a:r>
              <a:rPr lang="en-US" dirty="0"/>
              <a:t>NON KONTRASEPTIF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26858-14BC-4FC6-AD59-150B78A36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440591"/>
            <a:ext cx="4185617" cy="3304117"/>
          </a:xfrm>
        </p:spPr>
        <p:txBody>
          <a:bodyPr>
            <a:no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kram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Memperbaiki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kondisi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anemia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perlindungan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endometrial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keganasan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Mengurangi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ektopik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perlindungan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beberapa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penyebab</a:t>
            </a:r>
            <a:r>
              <a:rPr lang="en-US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PID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46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218A-3090-402B-AB12-AE17AFCC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KERUGIAN/KEKURANGAN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832BE-7FD3-4410-868A-DD3059B33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Menyebabkan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perubahan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pola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Sedikit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pertambahan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pengurangan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badan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Bergantung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pemakai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memerlukan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motivasi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terus-menerus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pemakaian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Harus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dimakan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Kebiasaan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menyebabkan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kegagalan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metoda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Pasokan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ulang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selalu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tersedia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Berinteraksi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lain,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contoh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obat-obat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epilepsi</a:t>
            </a:r>
            <a:r>
              <a:rPr lang="en-US" sz="24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tuberculosae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8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E2858-1CC1-4E39-9B3C-67FA5362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en-US" dirty="0"/>
              <a:t>INDIKASI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28C7F-B4DD-4CD2-BAD1-B0B678043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698500" algn="l"/>
                <a:tab pos="977900" algn="l"/>
              </a:tabLst>
            </a:pP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&lt; 180/110,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masalah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pembekuan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sel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sikel</a:t>
            </a:r>
            <a:endParaRPr lang="en-US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nyeri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tingkat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endParaRPr lang="en-US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Perokok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semua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seberapapun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Yang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menyukai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boleh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estrogen</a:t>
            </a:r>
            <a:endParaRPr lang="en-US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Yang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menginginkan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progestin-only,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tetapi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mau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injeksi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3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susuk</a:t>
            </a:r>
            <a:endParaRPr lang="en-US" sz="23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1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ABC4-E722-4E31-998C-BC2FEC0C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en-US" dirty="0"/>
              <a:t>KONTRAINDIKASI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A383C-9D7F-4725-AFE5-11B79E9D2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Diduga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Pervaginam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Menggunakan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tuberkulosis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obat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epilepsi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Kanker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Mioma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uterus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Riwayat Stroke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9835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4721-B1C4-4CA4-8B67-F41D8560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425"/>
          </a:xfrm>
        </p:spPr>
        <p:txBody>
          <a:bodyPr/>
          <a:lstStyle/>
          <a:p>
            <a:r>
              <a:rPr lang="en-US" dirty="0"/>
              <a:t>CARA PENGGUNAAN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2CD29-4EC3-407C-B0E7-7C37EC582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Makanlah pil pertama pada hari yang pertama masa haid anda.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Jika anda memulai makan POPs anda setelah hari pertama masa haid anda, tetapi sebelum hari ke 7, gunakan metoda penunjang untuk 48 jam berikutnya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Habiskanlah semua pil dalam kemasan tersebut. Mulai dengan kemasan baru lagi pada hari setelah anda memakan pil terakhir dari kemasan terdahulu. 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Jika anda muntah dalam waktu 30 menit setelah makan pil, makanlah satu lagi atau gunakan metoda penunjang jika anda akan berhubungan seks selama 48 jam berikutnya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Jika anda lupa makan 1 pil atau lebih, anda harus segera makan pil berikutnya bila anda ingat.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metoda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penunjang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berhubungan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seks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selama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48 jam 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berikutnya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6325-BB05-4BEF-B274-476CD26DA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628"/>
          </a:xfrm>
        </p:spPr>
        <p:txBody>
          <a:bodyPr/>
          <a:lstStyle/>
          <a:p>
            <a:r>
              <a:rPr lang="en-US" dirty="0"/>
              <a:t>CARA PENGGUNAAN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F291F-4CC9-438B-86FF-0B4416073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mengalami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sebanyak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kali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pergi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klinik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memeriksakan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apakah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Jangan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berhenti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makan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kecuali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jika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tahu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bahwa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sudah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1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21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2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saat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anda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merasa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yakin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klien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hamil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fi-FI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 pertama sampai hari ke 5 siklus menstruasi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fi-FI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 menggunakan setelah hari ke 5 gunaka metode kontrasepsi lain untuk 2 hari, atau tidak melakukan hubungan seksual selama 2 hari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Postpartum ; 6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6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Pasca-aborsi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Ganti</a:t>
            </a:r>
            <a:r>
              <a:rPr lang="en-US" sz="19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5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CA58F3-074A-40DE-BBE1-793A1E7F23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230" t="29734" r="26385" b="9314"/>
          <a:stretch/>
        </p:blipFill>
        <p:spPr>
          <a:xfrm>
            <a:off x="126609" y="154745"/>
            <a:ext cx="11887200" cy="654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926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0862-F722-4062-9A8D-84DDD9BF6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6492"/>
          </a:xfrm>
        </p:spPr>
        <p:txBody>
          <a:bodyPr/>
          <a:lstStyle/>
          <a:p>
            <a:r>
              <a:rPr lang="en-US" dirty="0"/>
              <a:t>EFEK SAMPING DAN PENATAKSANAAN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E994BC-B755-4780-8B59-D82D525969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739875"/>
              </p:ext>
            </p:extLst>
          </p:nvPr>
        </p:nvGraphicFramePr>
        <p:xfrm>
          <a:off x="677862" y="1448972"/>
          <a:ext cx="10126125" cy="4593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2737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71252-D4DE-461B-B602-0A9D04171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425"/>
          </a:xfrm>
        </p:spPr>
        <p:txBody>
          <a:bodyPr/>
          <a:lstStyle/>
          <a:p>
            <a:r>
              <a:rPr lang="en-US" dirty="0"/>
              <a:t>START MENGGUNAKAN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3DE20-398E-4A7F-AD8E-B8DA77C7E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2025"/>
            <a:ext cx="8596668" cy="7877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err="1">
                <a:solidFill>
                  <a:srgbClr val="FF0000"/>
                </a:solidFill>
              </a:rPr>
              <a:t>Kunci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ada</a:t>
            </a:r>
            <a:r>
              <a:rPr lang="en-US" b="1" dirty="0">
                <a:solidFill>
                  <a:srgbClr val="FF0000"/>
                </a:solidFill>
              </a:rPr>
              <a:t> pada HPHT </a:t>
            </a:r>
            <a:r>
              <a:rPr lang="en-US" dirty="0"/>
              <a:t>: Jika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rabu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yang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kuning</a:t>
            </a:r>
            <a:r>
              <a:rPr lang="en-US" dirty="0"/>
              <a:t> pada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rabu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70C2DA-A978-4616-94C8-71CDACD058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48" y="2093449"/>
            <a:ext cx="6654018" cy="41549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FBC590-CABE-4B28-93C1-C29C91C92C63}"/>
              </a:ext>
            </a:extLst>
          </p:cNvPr>
          <p:cNvSpPr txBox="1"/>
          <p:nvPr/>
        </p:nvSpPr>
        <p:spPr>
          <a:xfrm>
            <a:off x="8088923" y="2093449"/>
            <a:ext cx="35731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Pada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28 tablet,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kuning</a:t>
            </a:r>
            <a:r>
              <a:rPr lang="en-US" dirty="0"/>
              <a:t> pada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rabu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Jika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21 tablet,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jeda</a:t>
            </a:r>
            <a:r>
              <a:rPr lang="en-US" dirty="0"/>
              <a:t> 7 </a:t>
            </a:r>
            <a:r>
              <a:rPr lang="en-US" dirty="0" err="1"/>
              <a:t>hari</a:t>
            </a:r>
            <a:r>
              <a:rPr lang="en-US" dirty="0"/>
              <a:t> (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haid</a:t>
            </a:r>
            <a:r>
              <a:rPr lang="en-US" dirty="0"/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Jika </a:t>
            </a:r>
            <a:r>
              <a:rPr lang="en-US" dirty="0" err="1"/>
              <a:t>pil</a:t>
            </a:r>
            <a:r>
              <a:rPr lang="en-US" dirty="0"/>
              <a:t> progestin,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diminum</a:t>
            </a:r>
            <a:r>
              <a:rPr lang="en-US" dirty="0"/>
              <a:t> </a:t>
            </a:r>
            <a:r>
              <a:rPr lang="en-US" dirty="0" err="1"/>
              <a:t>teruss</a:t>
            </a:r>
            <a:r>
              <a:rPr lang="en-US" dirty="0"/>
              <a:t> </a:t>
            </a:r>
            <a:r>
              <a:rPr lang="en-US" dirty="0" err="1"/>
              <a:t>menerus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tunggu</a:t>
            </a:r>
            <a:r>
              <a:rPr lang="en-US" dirty="0"/>
              <a:t> 1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pil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</a:t>
            </a:r>
          </a:p>
        </p:txBody>
      </p:sp>
    </p:spTree>
    <p:extLst>
      <p:ext uri="{BB962C8B-B14F-4D97-AF65-F5344CB8AC3E}">
        <p14:creationId xmlns:p14="http://schemas.microsoft.com/office/powerpoint/2010/main" val="327611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asan Kenapa Kamu Wajib Senantiasa Berterimakasih – Catatan Nuril">
            <a:extLst>
              <a:ext uri="{FF2B5EF4-FFF2-40B4-BE49-F238E27FC236}">
                <a16:creationId xmlns:a16="http://schemas.microsoft.com/office/drawing/2014/main" id="{245F5E47-2CE0-4463-AF3C-1B8E59E3B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23" y="604911"/>
            <a:ext cx="10452295" cy="565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FD345F-2FB6-4452-A424-5F7A95E7019D}"/>
              </a:ext>
            </a:extLst>
          </p:cNvPr>
          <p:cNvSpPr/>
          <p:nvPr/>
        </p:nvSpPr>
        <p:spPr>
          <a:xfrm>
            <a:off x="1322362" y="2432763"/>
            <a:ext cx="935501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Berterimakasih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adalah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  <a:p>
            <a:pPr algn="ctr"/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bukti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kita</a:t>
            </a:r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5400" b="0" cap="none" spc="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bersyukur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005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F4DE0-2454-4ED6-8E08-C357F6696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 ORAL KOMBINASI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C078E-2749-4CD8-AF80-BC4E8B159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70594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d-ID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 kombinasi merupakan pil kontrasepsi yang berisi hormon sintetis estrogen dan progesteron</a:t>
            </a:r>
            <a:endParaRPr lang="en-US" sz="18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Efektifitas</a:t>
            </a:r>
            <a:r>
              <a:rPr lang="en-US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US" dirty="0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1/1000 </a:t>
            </a:r>
            <a:r>
              <a:rPr lang="en-US" dirty="0" err="1"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perempuan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0AD8F34-BFDF-4515-9C2C-2062E2FCB8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2242169"/>
              </p:ext>
            </p:extLst>
          </p:nvPr>
        </p:nvGraphicFramePr>
        <p:xfrm>
          <a:off x="677334" y="2304627"/>
          <a:ext cx="8128000" cy="3943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33880D2-E0F8-4ADE-84B6-F83BE25D1127}"/>
              </a:ext>
            </a:extLst>
          </p:cNvPr>
          <p:cNvSpPr/>
          <p:nvPr/>
        </p:nvSpPr>
        <p:spPr>
          <a:xfrm>
            <a:off x="10889059" y="1891016"/>
            <a:ext cx="625607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Jenis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72FB7F7B-EB13-48AD-BFD0-B2D4EF3C7CDE}"/>
              </a:ext>
            </a:extLst>
          </p:cNvPr>
          <p:cNvSpPr/>
          <p:nvPr/>
        </p:nvSpPr>
        <p:spPr>
          <a:xfrm>
            <a:off x="9274002" y="3742006"/>
            <a:ext cx="1178293" cy="7059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9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046CB-80A4-40B4-B81B-A5FE63E3F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462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CARA KERJA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E60602-3EE4-4D2A-A4CE-7A7AB2B292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168125"/>
              </p:ext>
            </p:extLst>
          </p:nvPr>
        </p:nvGraphicFramePr>
        <p:xfrm>
          <a:off x="677863" y="1477108"/>
          <a:ext cx="8596312" cy="4564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27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0DD22-9D67-4C10-80CB-6EAFEEFB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KEUNTUNGAN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2D8A3-3DB0-406C-B9B8-4A7B00F87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 mengganggu hubungan seksual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menjadi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(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mencegah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anemia )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metode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jangka</a:t>
            </a:r>
            <a:r>
              <a:rPr lang="en-US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panjang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Dapat digunakan pada masa remaja hingga menopause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Mudah dihentikan setiap saat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Kesuburan cepat kembali setelah penggunaan pil dihentikan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Membantu mencegah : kehamilan ektopik, kanker ovarium, kanker endometrium, kista ovarium, acne, disminorhoe</a:t>
            </a:r>
            <a:endParaRPr lang="en-US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86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C92F3-0773-4E40-9660-2DBE8F67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KETERBATASAN/KEKURANGAN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E5325-5B26-4F09-9A12-309E45426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596668" cy="3880773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Mahal dan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membosankan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digunakan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Mual, 3 bulan pertama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bercak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pada 3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bulan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pertama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Pusing 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Nyeri payudara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Kenaikan berat badan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 mencegah PMS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 boleh untuk ibu yang menyusui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meningkatkan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tekanan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resiko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stroke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367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4DB78-DC8E-4B03-92C0-4F8F8A861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INDIKASI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BB9EC-8A1A-44D5-9B5E-10082F7AB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Usia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reproduksi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Telah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memiliki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anak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ataupun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belum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Gemuk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kurus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Setelah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melahirkan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menyusui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Pasca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keguguran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Anemia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karena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berlebihan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Riwayat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ektopik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Siklus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teratur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Kelainan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jinak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Kencing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manis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tanpa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komplikasi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ginjal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pembuluh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darah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mata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syaraf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678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84456-424F-4EAB-9C15-FCA91ADA4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69144"/>
            <a:ext cx="8596668" cy="861255"/>
          </a:xfrm>
        </p:spPr>
        <p:txBody>
          <a:bodyPr/>
          <a:lstStyle/>
          <a:p>
            <a:r>
              <a:rPr lang="en-US" dirty="0"/>
              <a:t>KONTRAINDIKASI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ED5D5-F3B6-46B6-8A25-E36F671DAB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ABSOLUT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21DC5-9DB5-46FF-AB95-8AEF2EE89A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Trombophlebitis,serebro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vaskuler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pernah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sedang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).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Jantung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iskemik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arteri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koroner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Karsinoma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payudara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Kehamilan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Tumor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hepar,ikterus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/hepatitis.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Perdarahan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abnormal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genitalia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tanpa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sebab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Neo plasma, hiperlipidemia (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kongenital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es-ES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familial</a:t>
            </a:r>
            <a:r>
              <a:rPr lang="es-ES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) </a:t>
            </a:r>
            <a:endPara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C5C7E7-D948-41FE-81A4-5A43F3ECB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RELATIF KUAT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74FC6-2862-498A-A69F-D9D5A1DA52C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Sakit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hebat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 migraine ).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Hipertensi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Diabetes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melitus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Penyakit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kantong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empedu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yg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aktif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Rencana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operasi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elektif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4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minggu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/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memerlukan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immobilisasi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Tungkai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bawah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gips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lama.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Umur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&gt; 40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sertai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riwayat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kardiovaskuler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Umur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35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perokok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berat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( &gt; 15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batang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).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Myoma uteri.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1257300" algn="l"/>
              </a:tabLst>
            </a:pPr>
            <a:r>
              <a:rPr lang="en-US" sz="16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Epilepsi</a:t>
            </a:r>
            <a:endParaRPr lang="en-US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9481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F9EF-EAC8-42FD-8D2C-671F841FF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PENGGUNAAN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50BB7-2F21-40C9-9A4B-4AE2F24B7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 lnSpcReduction="10000"/>
          </a:bodyPr>
          <a:lstStyle/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Sebaiknya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diminum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setiap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 pertama dimulai hari pertama siklus haid ini sangat dianjurkan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fi-FI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 paket 28 pil habis mulai minum dari paket yang baru. Paket 21 pil habis sebaiknya tunggu 1 minggu baru minum pil dari paket yang baru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muntah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waktu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jam,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lain.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kontrasepsi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lain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tabLst>
                <a:tab pos="977900" algn="l"/>
              </a:tabLst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bukan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barier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mekanis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penularan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PMS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melindungi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akseptor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terhdp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virus HIV.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 dan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biasa</a:t>
            </a:r>
            <a:endParaRPr lang="en-US" sz="1800" dirty="0">
              <a:effectLst/>
              <a:latin typeface="Berlin Sans FB" panose="020E0602020502020306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lupa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setelah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ingat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segera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itu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2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lagi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berikutnya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dampaknya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spotting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besar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gunakan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kondom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abstinens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sampai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haid</a:t>
            </a:r>
            <a:r>
              <a:rPr lang="en-US" sz="1800" dirty="0">
                <a:effectLst/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322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465</TotalTime>
  <Words>1481</Words>
  <Application>Microsoft Office PowerPoint</Application>
  <PresentationFormat>Widescreen</PresentationFormat>
  <Paragraphs>167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Berlin Sans FB</vt:lpstr>
      <vt:lpstr>Calibri</vt:lpstr>
      <vt:lpstr>Trebuchet MS</vt:lpstr>
      <vt:lpstr>Wingdings</vt:lpstr>
      <vt:lpstr>Wingdings 3</vt:lpstr>
      <vt:lpstr>Facet</vt:lpstr>
      <vt:lpstr>ALAT KONTRASEPSI PIL KB</vt:lpstr>
      <vt:lpstr>PowerPoint Presentation</vt:lpstr>
      <vt:lpstr>PIL ORAL KOMBINASI</vt:lpstr>
      <vt:lpstr>CARA KERJA</vt:lpstr>
      <vt:lpstr>KEUNTUNGAN </vt:lpstr>
      <vt:lpstr>KETERBATASAN/KEKURANGAN</vt:lpstr>
      <vt:lpstr>INDIKASI</vt:lpstr>
      <vt:lpstr>KONTRAINDIKASI</vt:lpstr>
      <vt:lpstr>CARA PENGGUNAAN</vt:lpstr>
      <vt:lpstr>CARA PENGGUNAAN</vt:lpstr>
      <vt:lpstr>EFEK SAMPING DAN PENATALAKSANAAN</vt:lpstr>
      <vt:lpstr>PIL PROGESTIN</vt:lpstr>
      <vt:lpstr>CARA KERJA</vt:lpstr>
      <vt:lpstr>KEUNTUNGAN</vt:lpstr>
      <vt:lpstr>KERUGIAN/KEKURANGAN</vt:lpstr>
      <vt:lpstr>INDIKASI</vt:lpstr>
      <vt:lpstr>KONTRAINDIKASI</vt:lpstr>
      <vt:lpstr>CARA PENGGUNAAN</vt:lpstr>
      <vt:lpstr>CARA PENGGUNAAN</vt:lpstr>
      <vt:lpstr>EFEK SAMPING DAN PENATAKSANAAN</vt:lpstr>
      <vt:lpstr>START MENGGUNAKAN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ALAT KONTRASEPSI PIL KB</dc:title>
  <dc:creator>ACER</dc:creator>
  <cp:lastModifiedBy>ACER</cp:lastModifiedBy>
  <cp:revision>7</cp:revision>
  <dcterms:created xsi:type="dcterms:W3CDTF">2020-11-09T01:01:08Z</dcterms:created>
  <dcterms:modified xsi:type="dcterms:W3CDTF">2022-10-31T08:00:37Z</dcterms:modified>
</cp:coreProperties>
</file>