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  <p:sldMasterId id="2147483732" r:id="rId6"/>
    <p:sldMasterId id="2147483744" r:id="rId7"/>
  </p:sldMasterIdLst>
  <p:sldIdLst>
    <p:sldId id="256" r:id="rId8"/>
    <p:sldId id="282" r:id="rId9"/>
    <p:sldId id="259" r:id="rId10"/>
    <p:sldId id="260" r:id="rId11"/>
    <p:sldId id="261" r:id="rId12"/>
    <p:sldId id="262" r:id="rId13"/>
    <p:sldId id="269" r:id="rId14"/>
    <p:sldId id="265" r:id="rId15"/>
    <p:sldId id="264" r:id="rId16"/>
    <p:sldId id="266" r:id="rId17"/>
    <p:sldId id="272" r:id="rId18"/>
    <p:sldId id="270" r:id="rId19"/>
    <p:sldId id="273" r:id="rId20"/>
    <p:sldId id="274" r:id="rId21"/>
    <p:sldId id="275" r:id="rId22"/>
    <p:sldId id="276" r:id="rId23"/>
    <p:sldId id="277" r:id="rId24"/>
    <p:sldId id="281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X2wTq0c8xwahz55IZH7oew" hashData="lC1Tqa67AyCSz2aSgb3BIKpwypk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071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455BE7-4A19-4B32-BD58-1992DBA66C78}" type="doc">
      <dgm:prSet loTypeId="urn:microsoft.com/office/officeart/2005/8/layout/bProcess3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C3BDE337-0B2F-4A18-A457-B35AD4377B87}">
      <dgm:prSet phldrT="[Text]" custT="1"/>
      <dgm:spPr/>
      <dgm:t>
        <a:bodyPr/>
        <a:lstStyle/>
        <a:p>
          <a:r>
            <a:rPr lang="id-ID" sz="2800" dirty="0" smtClean="0">
              <a:latin typeface="Calibri" pitchFamily="34" charset="0"/>
              <a:cs typeface="Calibri" pitchFamily="34" charset="0"/>
            </a:rPr>
            <a:t>PROSES TIMBULNYA NYERI</a:t>
          </a:r>
          <a:endParaRPr lang="id-ID" sz="2800" dirty="0">
            <a:latin typeface="Calibri" pitchFamily="34" charset="0"/>
            <a:cs typeface="Calibri" pitchFamily="34" charset="0"/>
          </a:endParaRPr>
        </a:p>
      </dgm:t>
    </dgm:pt>
    <dgm:pt modelId="{7EABA0FB-25F5-45C0-BA70-29C0859E266E}" type="parTrans" cxnId="{41F04952-002F-4BFE-80B1-B8D56C306AE0}">
      <dgm:prSet/>
      <dgm:spPr/>
      <dgm:t>
        <a:bodyPr/>
        <a:lstStyle/>
        <a:p>
          <a:endParaRPr lang="id-ID"/>
        </a:p>
      </dgm:t>
    </dgm:pt>
    <dgm:pt modelId="{E966EFB6-0CD4-4BDC-86E4-00EC5A08405E}" type="sibTrans" cxnId="{41F04952-002F-4BFE-80B1-B8D56C306AE0}">
      <dgm:prSet/>
      <dgm:spPr/>
      <dgm:t>
        <a:bodyPr/>
        <a:lstStyle/>
        <a:p>
          <a:endParaRPr lang="id-ID"/>
        </a:p>
      </dgm:t>
    </dgm:pt>
    <dgm:pt modelId="{21A2D6EF-D15B-475D-A3C1-EE97D55D2E96}">
      <dgm:prSet phldrT="[Text]" custT="1"/>
      <dgm:spPr/>
      <dgm:t>
        <a:bodyPr/>
        <a:lstStyle/>
        <a:p>
          <a:r>
            <a:rPr lang="id-ID" sz="2400" b="1" dirty="0" smtClean="0">
              <a:latin typeface="Calibri" pitchFamily="34" charset="0"/>
              <a:cs typeface="Calibri" pitchFamily="34" charset="0"/>
            </a:rPr>
            <a:t>STIMULUS </a:t>
          </a:r>
          <a:r>
            <a:rPr lang="id-ID" sz="1800" dirty="0" smtClean="0">
              <a:latin typeface="Calibri" pitchFamily="34" charset="0"/>
              <a:cs typeface="Calibri" pitchFamily="34" charset="0"/>
            </a:rPr>
            <a:t>(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Histamin, Leokotrien, Serotonin</a:t>
          </a:r>
          <a:r>
            <a:rPr lang="id-ID" sz="1800" dirty="0" smtClean="0">
              <a:latin typeface="Calibri" pitchFamily="34" charset="0"/>
              <a:cs typeface="Calibri" pitchFamily="34" charset="0"/>
            </a:rPr>
            <a:t>,dll)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endParaRPr lang="id-ID" sz="1800" dirty="0">
            <a:latin typeface="Calibri" pitchFamily="34" charset="0"/>
            <a:cs typeface="Calibri" pitchFamily="34" charset="0"/>
          </a:endParaRPr>
        </a:p>
      </dgm:t>
    </dgm:pt>
    <dgm:pt modelId="{1EFF94D8-17BA-4EE3-934B-CFDE8A409315}" type="parTrans" cxnId="{F52632E9-773A-48D3-B2BC-562D7F005660}">
      <dgm:prSet/>
      <dgm:spPr/>
      <dgm:t>
        <a:bodyPr/>
        <a:lstStyle/>
        <a:p>
          <a:endParaRPr lang="id-ID"/>
        </a:p>
      </dgm:t>
    </dgm:pt>
    <dgm:pt modelId="{40370BDD-65ED-4D70-B68A-05AADA728D30}" type="sibTrans" cxnId="{F52632E9-773A-48D3-B2BC-562D7F005660}">
      <dgm:prSet/>
      <dgm:spPr/>
      <dgm:t>
        <a:bodyPr/>
        <a:lstStyle/>
        <a:p>
          <a:endParaRPr lang="id-ID"/>
        </a:p>
      </dgm:t>
    </dgm:pt>
    <dgm:pt modelId="{CB4E8D16-DD97-4EE0-960D-87EE2CC3012C}">
      <dgm:prSet phldrT="[Text]"/>
      <dgm:spPr/>
      <dgm:t>
        <a:bodyPr/>
        <a:lstStyle/>
        <a:p>
          <a:r>
            <a:rPr lang="id-ID" dirty="0" smtClean="0">
              <a:latin typeface="Calibri" pitchFamily="34" charset="0"/>
              <a:cs typeface="Calibri" pitchFamily="34" charset="0"/>
            </a:rPr>
            <a:t>KERUSAKAN JARINGAN</a:t>
          </a:r>
          <a:endParaRPr lang="id-ID" dirty="0">
            <a:latin typeface="Calibri" pitchFamily="34" charset="0"/>
            <a:cs typeface="Calibri" pitchFamily="34" charset="0"/>
          </a:endParaRPr>
        </a:p>
      </dgm:t>
    </dgm:pt>
    <dgm:pt modelId="{C051465C-FC2E-420F-96F8-26F531187B31}" type="parTrans" cxnId="{C9FAE1FE-043E-4E93-B687-4AA3B8464AFB}">
      <dgm:prSet/>
      <dgm:spPr/>
      <dgm:t>
        <a:bodyPr/>
        <a:lstStyle/>
        <a:p>
          <a:endParaRPr lang="id-ID"/>
        </a:p>
      </dgm:t>
    </dgm:pt>
    <dgm:pt modelId="{27FFBA4B-0635-4F66-80D3-FA5C96DB79AD}" type="sibTrans" cxnId="{C9FAE1FE-043E-4E93-B687-4AA3B8464AFB}">
      <dgm:prSet/>
      <dgm:spPr/>
      <dgm:t>
        <a:bodyPr/>
        <a:lstStyle/>
        <a:p>
          <a:endParaRPr lang="id-ID"/>
        </a:p>
      </dgm:t>
    </dgm:pt>
    <dgm:pt modelId="{7B70FBD7-D0AA-4361-B54E-3282CA55B1A2}">
      <dgm:prSet phldrT="[Text]" custT="1"/>
      <dgm:spPr/>
      <dgm:t>
        <a:bodyPr/>
        <a:lstStyle/>
        <a:p>
          <a:r>
            <a:rPr lang="id-ID" sz="2800" dirty="0" smtClean="0">
              <a:latin typeface="Calibri" pitchFamily="34" charset="0"/>
              <a:cs typeface="Calibri" pitchFamily="34" charset="0"/>
            </a:rPr>
            <a:t>MEDIATOR NYERI	</a:t>
          </a:r>
          <a:endParaRPr lang="id-ID" sz="2800" dirty="0">
            <a:latin typeface="Calibri" pitchFamily="34" charset="0"/>
            <a:cs typeface="Calibri" pitchFamily="34" charset="0"/>
          </a:endParaRPr>
        </a:p>
      </dgm:t>
    </dgm:pt>
    <dgm:pt modelId="{C91F2258-5DAB-4246-BC72-37D94A66F0DE}" type="parTrans" cxnId="{3008ECA9-FD07-4AFC-9E69-AFFF2B34AD63}">
      <dgm:prSet/>
      <dgm:spPr/>
      <dgm:t>
        <a:bodyPr/>
        <a:lstStyle/>
        <a:p>
          <a:endParaRPr lang="id-ID"/>
        </a:p>
      </dgm:t>
    </dgm:pt>
    <dgm:pt modelId="{64A38A89-3364-4DE1-8653-1C9CC582F982}" type="sibTrans" cxnId="{3008ECA9-FD07-4AFC-9E69-AFFF2B34AD63}">
      <dgm:prSet/>
      <dgm:spPr/>
      <dgm:t>
        <a:bodyPr/>
        <a:lstStyle/>
        <a:p>
          <a:endParaRPr lang="id-ID"/>
        </a:p>
      </dgm:t>
    </dgm:pt>
    <dgm:pt modelId="{41849FC7-144F-47CC-862A-D01AE06F31A2}">
      <dgm:prSet phldrT="[Text]" custT="1"/>
      <dgm:spPr/>
      <dgm:t>
        <a:bodyPr/>
        <a:lstStyle/>
        <a:p>
          <a:r>
            <a:rPr lang="id-ID" sz="2800" dirty="0" smtClean="0">
              <a:latin typeface="Calibri" pitchFamily="34" charset="0"/>
              <a:cs typeface="Calibri" pitchFamily="34" charset="0"/>
            </a:rPr>
            <a:t>RESEPTOR NYERI</a:t>
          </a:r>
          <a:endParaRPr lang="id-ID" sz="2800" dirty="0">
            <a:latin typeface="Calibri" pitchFamily="34" charset="0"/>
            <a:cs typeface="Calibri" pitchFamily="34" charset="0"/>
          </a:endParaRPr>
        </a:p>
      </dgm:t>
    </dgm:pt>
    <dgm:pt modelId="{DFDB3DD6-E479-4C32-AD36-604F1AADEEF3}" type="parTrans" cxnId="{ADFE1CDF-45D9-49C3-AE47-3954D8B32EA1}">
      <dgm:prSet/>
      <dgm:spPr/>
      <dgm:t>
        <a:bodyPr/>
        <a:lstStyle/>
        <a:p>
          <a:endParaRPr lang="id-ID"/>
        </a:p>
      </dgm:t>
    </dgm:pt>
    <dgm:pt modelId="{7BB4F900-AFFE-4A33-8B3B-360FA0591456}" type="sibTrans" cxnId="{ADFE1CDF-45D9-49C3-AE47-3954D8B32EA1}">
      <dgm:prSet/>
      <dgm:spPr/>
      <dgm:t>
        <a:bodyPr/>
        <a:lstStyle/>
        <a:p>
          <a:endParaRPr lang="id-ID"/>
        </a:p>
      </dgm:t>
    </dgm:pt>
    <dgm:pt modelId="{EE438ADE-B152-4CF5-9882-B94E6187C9E1}">
      <dgm:prSet phldrT="[Text]" custT="1"/>
      <dgm:spPr/>
      <dgm:t>
        <a:bodyPr/>
        <a:lstStyle/>
        <a:p>
          <a:r>
            <a:rPr lang="id-ID" sz="2800" dirty="0" smtClean="0">
              <a:latin typeface="Calibri" pitchFamily="34" charset="0"/>
              <a:cs typeface="Calibri" pitchFamily="34" charset="0"/>
            </a:rPr>
            <a:t>SARAF SENSORIS</a:t>
          </a:r>
          <a:endParaRPr lang="id-ID" sz="2800" dirty="0">
            <a:latin typeface="Calibri" pitchFamily="34" charset="0"/>
            <a:cs typeface="Calibri" pitchFamily="34" charset="0"/>
          </a:endParaRPr>
        </a:p>
      </dgm:t>
    </dgm:pt>
    <dgm:pt modelId="{41647840-CF5A-4781-95C6-311F5B2BC56B}" type="sibTrans" cxnId="{19F9FF6F-2C6B-4E58-8D83-C4AFC2C1D844}">
      <dgm:prSet/>
      <dgm:spPr/>
      <dgm:t>
        <a:bodyPr/>
        <a:lstStyle/>
        <a:p>
          <a:endParaRPr lang="id-ID"/>
        </a:p>
      </dgm:t>
    </dgm:pt>
    <dgm:pt modelId="{5F799FF4-94A6-4BDF-AD4F-F7C99849B114}" type="parTrans" cxnId="{19F9FF6F-2C6B-4E58-8D83-C4AFC2C1D844}">
      <dgm:prSet/>
      <dgm:spPr/>
      <dgm:t>
        <a:bodyPr/>
        <a:lstStyle/>
        <a:p>
          <a:endParaRPr lang="id-ID"/>
        </a:p>
      </dgm:t>
    </dgm:pt>
    <dgm:pt modelId="{898208AF-DEE4-4A0B-A41E-AF98467BDDB7}">
      <dgm:prSet phldrT="[Text]" custT="1"/>
      <dgm:spPr/>
      <dgm:t>
        <a:bodyPr/>
        <a:lstStyle/>
        <a:p>
          <a:r>
            <a:rPr lang="id-ID" sz="2800" dirty="0" smtClean="0">
              <a:latin typeface="Calibri" pitchFamily="34" charset="0"/>
              <a:cs typeface="Calibri" pitchFamily="34" charset="0"/>
            </a:rPr>
            <a:t>PUSAT NYERI</a:t>
          </a:r>
          <a:endParaRPr lang="id-ID" sz="2800" dirty="0">
            <a:latin typeface="Calibri" pitchFamily="34" charset="0"/>
            <a:cs typeface="Calibri" pitchFamily="34" charset="0"/>
          </a:endParaRPr>
        </a:p>
      </dgm:t>
    </dgm:pt>
    <dgm:pt modelId="{02FB1869-6DEA-4D73-BD51-84AC02585370}" type="sibTrans" cxnId="{915A3DA4-CE1A-419A-8AAC-44762EB3921A}">
      <dgm:prSet/>
      <dgm:spPr/>
      <dgm:t>
        <a:bodyPr/>
        <a:lstStyle/>
        <a:p>
          <a:endParaRPr lang="id-ID"/>
        </a:p>
      </dgm:t>
    </dgm:pt>
    <dgm:pt modelId="{CD1C9BEF-B18A-4D9B-94C1-04282F06AC62}" type="parTrans" cxnId="{915A3DA4-CE1A-419A-8AAC-44762EB3921A}">
      <dgm:prSet/>
      <dgm:spPr/>
      <dgm:t>
        <a:bodyPr/>
        <a:lstStyle/>
        <a:p>
          <a:endParaRPr lang="id-ID"/>
        </a:p>
      </dgm:t>
    </dgm:pt>
    <dgm:pt modelId="{47389BBA-492A-4BD8-B926-2905744E2CB7}">
      <dgm:prSet phldrT="[Text]" custT="1"/>
      <dgm:spPr/>
      <dgm:t>
        <a:bodyPr/>
        <a:lstStyle/>
        <a:p>
          <a:r>
            <a:rPr lang="id-ID" sz="2800" dirty="0" smtClean="0">
              <a:latin typeface="Calibri" pitchFamily="34" charset="0"/>
              <a:cs typeface="Calibri" pitchFamily="34" charset="0"/>
            </a:rPr>
            <a:t>TALAMUS </a:t>
          </a:r>
          <a:r>
            <a:rPr lang="id-ID" sz="2400" dirty="0" smtClean="0">
              <a:latin typeface="Calibri" pitchFamily="34" charset="0"/>
              <a:cs typeface="Calibri" pitchFamily="34" charset="0"/>
            </a:rPr>
            <a:t>(CEREBRUM)</a:t>
          </a:r>
          <a:endParaRPr lang="id-ID" sz="2400" dirty="0">
            <a:latin typeface="Calibri" pitchFamily="34" charset="0"/>
            <a:cs typeface="Calibri" pitchFamily="34" charset="0"/>
          </a:endParaRPr>
        </a:p>
      </dgm:t>
    </dgm:pt>
    <dgm:pt modelId="{046EDB11-D025-40E3-8508-D99748BC2B26}" type="sibTrans" cxnId="{F53E8762-9C9C-4997-A20E-03E4DF6DA3F1}">
      <dgm:prSet/>
      <dgm:spPr/>
      <dgm:t>
        <a:bodyPr/>
        <a:lstStyle/>
        <a:p>
          <a:endParaRPr lang="id-ID"/>
        </a:p>
      </dgm:t>
    </dgm:pt>
    <dgm:pt modelId="{8D7AB2C2-E49A-400C-B725-49E82F1063BA}" type="parTrans" cxnId="{F53E8762-9C9C-4997-A20E-03E4DF6DA3F1}">
      <dgm:prSet/>
      <dgm:spPr/>
      <dgm:t>
        <a:bodyPr/>
        <a:lstStyle/>
        <a:p>
          <a:endParaRPr lang="id-ID"/>
        </a:p>
      </dgm:t>
    </dgm:pt>
    <dgm:pt modelId="{C2EFD56B-2D16-45D5-9E9A-84E9ABBCCD31}" type="pres">
      <dgm:prSet presAssocID="{E7455BE7-4A19-4B32-BD58-1992DBA66C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DA63191-BB1A-49F9-A1F7-616E25422E93}" type="pres">
      <dgm:prSet presAssocID="{C3BDE337-0B2F-4A18-A457-B35AD4377B8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0749DBB-4C37-4FCB-8330-C449F9F9A1CC}" type="pres">
      <dgm:prSet presAssocID="{E966EFB6-0CD4-4BDC-86E4-00EC5A08405E}" presName="sibTrans" presStyleLbl="sibTrans1D1" presStyleIdx="0" presStyleCnt="7"/>
      <dgm:spPr/>
      <dgm:t>
        <a:bodyPr/>
        <a:lstStyle/>
        <a:p>
          <a:endParaRPr lang="id-ID"/>
        </a:p>
      </dgm:t>
    </dgm:pt>
    <dgm:pt modelId="{883538D5-7C03-4821-B5F9-724352F24C05}" type="pres">
      <dgm:prSet presAssocID="{E966EFB6-0CD4-4BDC-86E4-00EC5A08405E}" presName="connectorText" presStyleLbl="sibTrans1D1" presStyleIdx="0" presStyleCnt="7"/>
      <dgm:spPr/>
      <dgm:t>
        <a:bodyPr/>
        <a:lstStyle/>
        <a:p>
          <a:endParaRPr lang="id-ID"/>
        </a:p>
      </dgm:t>
    </dgm:pt>
    <dgm:pt modelId="{7F91A1C9-9701-4C9B-B55D-4903B2BF8C2C}" type="pres">
      <dgm:prSet presAssocID="{21A2D6EF-D15B-475D-A3C1-EE97D55D2E9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0928ED4-3894-4713-AB2E-DE0FDFB2D84C}" type="pres">
      <dgm:prSet presAssocID="{40370BDD-65ED-4D70-B68A-05AADA728D30}" presName="sibTrans" presStyleLbl="sibTrans1D1" presStyleIdx="1" presStyleCnt="7"/>
      <dgm:spPr/>
      <dgm:t>
        <a:bodyPr/>
        <a:lstStyle/>
        <a:p>
          <a:endParaRPr lang="id-ID"/>
        </a:p>
      </dgm:t>
    </dgm:pt>
    <dgm:pt modelId="{2E625DE9-E595-4BC0-B5D1-A1F661667F5C}" type="pres">
      <dgm:prSet presAssocID="{40370BDD-65ED-4D70-B68A-05AADA728D30}" presName="connectorText" presStyleLbl="sibTrans1D1" presStyleIdx="1" presStyleCnt="7"/>
      <dgm:spPr/>
      <dgm:t>
        <a:bodyPr/>
        <a:lstStyle/>
        <a:p>
          <a:endParaRPr lang="id-ID"/>
        </a:p>
      </dgm:t>
    </dgm:pt>
    <dgm:pt modelId="{C47E6FE1-CB50-4695-9D05-BCB0EC019FC0}" type="pres">
      <dgm:prSet presAssocID="{CB4E8D16-DD97-4EE0-960D-87EE2CC3012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0062DCC-4C84-4386-BCD8-34C640AC3BD7}" type="pres">
      <dgm:prSet presAssocID="{27FFBA4B-0635-4F66-80D3-FA5C96DB79AD}" presName="sibTrans" presStyleLbl="sibTrans1D1" presStyleIdx="2" presStyleCnt="7"/>
      <dgm:spPr/>
      <dgm:t>
        <a:bodyPr/>
        <a:lstStyle/>
        <a:p>
          <a:endParaRPr lang="id-ID"/>
        </a:p>
      </dgm:t>
    </dgm:pt>
    <dgm:pt modelId="{E4C43800-FE08-477B-A77A-FB5B3AD02C8A}" type="pres">
      <dgm:prSet presAssocID="{27FFBA4B-0635-4F66-80D3-FA5C96DB79AD}" presName="connectorText" presStyleLbl="sibTrans1D1" presStyleIdx="2" presStyleCnt="7"/>
      <dgm:spPr/>
      <dgm:t>
        <a:bodyPr/>
        <a:lstStyle/>
        <a:p>
          <a:endParaRPr lang="id-ID"/>
        </a:p>
      </dgm:t>
    </dgm:pt>
    <dgm:pt modelId="{D3BA3833-0B26-49D6-BFC0-F5207B81D645}" type="pres">
      <dgm:prSet presAssocID="{7B70FBD7-D0AA-4361-B54E-3282CA55B1A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993CB98-5A0B-4107-BAD0-D59FF812AA5C}" type="pres">
      <dgm:prSet presAssocID="{64A38A89-3364-4DE1-8653-1C9CC582F982}" presName="sibTrans" presStyleLbl="sibTrans1D1" presStyleIdx="3" presStyleCnt="7"/>
      <dgm:spPr/>
      <dgm:t>
        <a:bodyPr/>
        <a:lstStyle/>
        <a:p>
          <a:endParaRPr lang="id-ID"/>
        </a:p>
      </dgm:t>
    </dgm:pt>
    <dgm:pt modelId="{65E12558-0CA3-4762-9AAD-74C11DF1A302}" type="pres">
      <dgm:prSet presAssocID="{64A38A89-3364-4DE1-8653-1C9CC582F982}" presName="connectorText" presStyleLbl="sibTrans1D1" presStyleIdx="3" presStyleCnt="7"/>
      <dgm:spPr/>
      <dgm:t>
        <a:bodyPr/>
        <a:lstStyle/>
        <a:p>
          <a:endParaRPr lang="id-ID"/>
        </a:p>
      </dgm:t>
    </dgm:pt>
    <dgm:pt modelId="{4A2A1B73-B1E6-4B70-B965-9886A750D557}" type="pres">
      <dgm:prSet presAssocID="{41849FC7-144F-47CC-862A-D01AE06F31A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8DB0E8C-51BC-4123-A7C2-1190380672DA}" type="pres">
      <dgm:prSet presAssocID="{7BB4F900-AFFE-4A33-8B3B-360FA0591456}" presName="sibTrans" presStyleLbl="sibTrans1D1" presStyleIdx="4" presStyleCnt="7"/>
      <dgm:spPr/>
      <dgm:t>
        <a:bodyPr/>
        <a:lstStyle/>
        <a:p>
          <a:endParaRPr lang="id-ID"/>
        </a:p>
      </dgm:t>
    </dgm:pt>
    <dgm:pt modelId="{216D803B-C7CD-4405-A77F-77AE51DEDA18}" type="pres">
      <dgm:prSet presAssocID="{7BB4F900-AFFE-4A33-8B3B-360FA0591456}" presName="connectorText" presStyleLbl="sibTrans1D1" presStyleIdx="4" presStyleCnt="7"/>
      <dgm:spPr/>
      <dgm:t>
        <a:bodyPr/>
        <a:lstStyle/>
        <a:p>
          <a:endParaRPr lang="id-ID"/>
        </a:p>
      </dgm:t>
    </dgm:pt>
    <dgm:pt modelId="{C61B4613-443A-4E23-A31D-319EF167E129}" type="pres">
      <dgm:prSet presAssocID="{EE438ADE-B152-4CF5-9882-B94E6187C9E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15AD375-EE4B-43AF-9B4D-870F9F66F254}" type="pres">
      <dgm:prSet presAssocID="{41647840-CF5A-4781-95C6-311F5B2BC56B}" presName="sibTrans" presStyleLbl="sibTrans1D1" presStyleIdx="5" presStyleCnt="7"/>
      <dgm:spPr/>
      <dgm:t>
        <a:bodyPr/>
        <a:lstStyle/>
        <a:p>
          <a:endParaRPr lang="id-ID"/>
        </a:p>
      </dgm:t>
    </dgm:pt>
    <dgm:pt modelId="{FE1597E2-61D2-4539-9CE4-634B1BF3E802}" type="pres">
      <dgm:prSet presAssocID="{41647840-CF5A-4781-95C6-311F5B2BC56B}" presName="connectorText" presStyleLbl="sibTrans1D1" presStyleIdx="5" presStyleCnt="7"/>
      <dgm:spPr/>
      <dgm:t>
        <a:bodyPr/>
        <a:lstStyle/>
        <a:p>
          <a:endParaRPr lang="id-ID"/>
        </a:p>
      </dgm:t>
    </dgm:pt>
    <dgm:pt modelId="{B73BC15E-8009-4C07-B3A0-593D20BCF66B}" type="pres">
      <dgm:prSet presAssocID="{47389BBA-492A-4BD8-B926-2905744E2CB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236FC7B-A424-4BEE-B9A6-F69014C4AB13}" type="pres">
      <dgm:prSet presAssocID="{046EDB11-D025-40E3-8508-D99748BC2B26}" presName="sibTrans" presStyleLbl="sibTrans1D1" presStyleIdx="6" presStyleCnt="7"/>
      <dgm:spPr/>
      <dgm:t>
        <a:bodyPr/>
        <a:lstStyle/>
        <a:p>
          <a:endParaRPr lang="id-ID"/>
        </a:p>
      </dgm:t>
    </dgm:pt>
    <dgm:pt modelId="{3840E6BE-1A35-41B5-A084-BFE458915C49}" type="pres">
      <dgm:prSet presAssocID="{046EDB11-D025-40E3-8508-D99748BC2B26}" presName="connectorText" presStyleLbl="sibTrans1D1" presStyleIdx="6" presStyleCnt="7"/>
      <dgm:spPr/>
      <dgm:t>
        <a:bodyPr/>
        <a:lstStyle/>
        <a:p>
          <a:endParaRPr lang="id-ID"/>
        </a:p>
      </dgm:t>
    </dgm:pt>
    <dgm:pt modelId="{070D8E84-04E2-47A2-B7BD-CDA98606238C}" type="pres">
      <dgm:prSet presAssocID="{898208AF-DEE4-4A0B-A41E-AF98467BDDB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3371ABA-558B-442D-B67B-52FB85C91A6A}" type="presOf" srcId="{046EDB11-D025-40E3-8508-D99748BC2B26}" destId="{3840E6BE-1A35-41B5-A084-BFE458915C49}" srcOrd="1" destOrd="0" presId="urn:microsoft.com/office/officeart/2005/8/layout/bProcess3"/>
    <dgm:cxn modelId="{710A1DC8-70E5-48C0-9EC0-2457C92A73D1}" type="presOf" srcId="{27FFBA4B-0635-4F66-80D3-FA5C96DB79AD}" destId="{E4C43800-FE08-477B-A77A-FB5B3AD02C8A}" srcOrd="1" destOrd="0" presId="urn:microsoft.com/office/officeart/2005/8/layout/bProcess3"/>
    <dgm:cxn modelId="{F53E8762-9C9C-4997-A20E-03E4DF6DA3F1}" srcId="{E7455BE7-4A19-4B32-BD58-1992DBA66C78}" destId="{47389BBA-492A-4BD8-B926-2905744E2CB7}" srcOrd="6" destOrd="0" parTransId="{8D7AB2C2-E49A-400C-B725-49E82F1063BA}" sibTransId="{046EDB11-D025-40E3-8508-D99748BC2B26}"/>
    <dgm:cxn modelId="{826D9AE7-A160-4B37-A5FA-F02DBECCCDA1}" type="presOf" srcId="{64A38A89-3364-4DE1-8653-1C9CC582F982}" destId="{65E12558-0CA3-4762-9AAD-74C11DF1A302}" srcOrd="1" destOrd="0" presId="urn:microsoft.com/office/officeart/2005/8/layout/bProcess3"/>
    <dgm:cxn modelId="{BE13BAD9-91E4-457F-B92D-FAC1F5BFF3E1}" type="presOf" srcId="{CB4E8D16-DD97-4EE0-960D-87EE2CC3012C}" destId="{C47E6FE1-CB50-4695-9D05-BCB0EC019FC0}" srcOrd="0" destOrd="0" presId="urn:microsoft.com/office/officeart/2005/8/layout/bProcess3"/>
    <dgm:cxn modelId="{5E971B24-45E6-40DD-914E-739BB69F5341}" type="presOf" srcId="{27FFBA4B-0635-4F66-80D3-FA5C96DB79AD}" destId="{50062DCC-4C84-4386-BCD8-34C640AC3BD7}" srcOrd="0" destOrd="0" presId="urn:microsoft.com/office/officeart/2005/8/layout/bProcess3"/>
    <dgm:cxn modelId="{F728B070-B7A7-41C6-B5DA-986CD127CB20}" type="presOf" srcId="{E966EFB6-0CD4-4BDC-86E4-00EC5A08405E}" destId="{883538D5-7C03-4821-B5F9-724352F24C05}" srcOrd="1" destOrd="0" presId="urn:microsoft.com/office/officeart/2005/8/layout/bProcess3"/>
    <dgm:cxn modelId="{19F9FF6F-2C6B-4E58-8D83-C4AFC2C1D844}" srcId="{E7455BE7-4A19-4B32-BD58-1992DBA66C78}" destId="{EE438ADE-B152-4CF5-9882-B94E6187C9E1}" srcOrd="5" destOrd="0" parTransId="{5F799FF4-94A6-4BDF-AD4F-F7C99849B114}" sibTransId="{41647840-CF5A-4781-95C6-311F5B2BC56B}"/>
    <dgm:cxn modelId="{008DFA25-BF3E-4B3D-91F6-E9D049741CB3}" type="presOf" srcId="{898208AF-DEE4-4A0B-A41E-AF98467BDDB7}" destId="{070D8E84-04E2-47A2-B7BD-CDA98606238C}" srcOrd="0" destOrd="0" presId="urn:microsoft.com/office/officeart/2005/8/layout/bProcess3"/>
    <dgm:cxn modelId="{4E81244D-7C3B-4A6A-9692-B7F5EDCC22A7}" type="presOf" srcId="{41647840-CF5A-4781-95C6-311F5B2BC56B}" destId="{FE1597E2-61D2-4539-9CE4-634B1BF3E802}" srcOrd="1" destOrd="0" presId="urn:microsoft.com/office/officeart/2005/8/layout/bProcess3"/>
    <dgm:cxn modelId="{6329EEB0-BC0D-4787-B116-BDE601704963}" type="presOf" srcId="{47389BBA-492A-4BD8-B926-2905744E2CB7}" destId="{B73BC15E-8009-4C07-B3A0-593D20BCF66B}" srcOrd="0" destOrd="0" presId="urn:microsoft.com/office/officeart/2005/8/layout/bProcess3"/>
    <dgm:cxn modelId="{1929AB9B-E899-4A75-97C8-CD3379FF5928}" type="presOf" srcId="{046EDB11-D025-40E3-8508-D99748BC2B26}" destId="{9236FC7B-A424-4BEE-B9A6-F69014C4AB13}" srcOrd="0" destOrd="0" presId="urn:microsoft.com/office/officeart/2005/8/layout/bProcess3"/>
    <dgm:cxn modelId="{2D77FEA9-3724-4199-AEE6-EE304CC4AEEB}" type="presOf" srcId="{40370BDD-65ED-4D70-B68A-05AADA728D30}" destId="{80928ED4-3894-4713-AB2E-DE0FDFB2D84C}" srcOrd="0" destOrd="0" presId="urn:microsoft.com/office/officeart/2005/8/layout/bProcess3"/>
    <dgm:cxn modelId="{E80F6DBD-C0CD-4A43-BC03-7FBEF8EA89A2}" type="presOf" srcId="{7BB4F900-AFFE-4A33-8B3B-360FA0591456}" destId="{98DB0E8C-51BC-4123-A7C2-1190380672DA}" srcOrd="0" destOrd="0" presId="urn:microsoft.com/office/officeart/2005/8/layout/bProcess3"/>
    <dgm:cxn modelId="{FD38ED55-0044-4190-9785-9BB3E9CC168D}" type="presOf" srcId="{C3BDE337-0B2F-4A18-A457-B35AD4377B87}" destId="{3DA63191-BB1A-49F9-A1F7-616E25422E93}" srcOrd="0" destOrd="0" presId="urn:microsoft.com/office/officeart/2005/8/layout/bProcess3"/>
    <dgm:cxn modelId="{428F6262-9305-4D2E-8456-574EF1681E01}" type="presOf" srcId="{EE438ADE-B152-4CF5-9882-B94E6187C9E1}" destId="{C61B4613-443A-4E23-A31D-319EF167E129}" srcOrd="0" destOrd="0" presId="urn:microsoft.com/office/officeart/2005/8/layout/bProcess3"/>
    <dgm:cxn modelId="{3008ECA9-FD07-4AFC-9E69-AFFF2B34AD63}" srcId="{E7455BE7-4A19-4B32-BD58-1992DBA66C78}" destId="{7B70FBD7-D0AA-4361-B54E-3282CA55B1A2}" srcOrd="3" destOrd="0" parTransId="{C91F2258-5DAB-4246-BC72-37D94A66F0DE}" sibTransId="{64A38A89-3364-4DE1-8653-1C9CC582F982}"/>
    <dgm:cxn modelId="{33AC62ED-1A00-45A9-9972-36C7267CBB60}" type="presOf" srcId="{41647840-CF5A-4781-95C6-311F5B2BC56B}" destId="{915AD375-EE4B-43AF-9B4D-870F9F66F254}" srcOrd="0" destOrd="0" presId="urn:microsoft.com/office/officeart/2005/8/layout/bProcess3"/>
    <dgm:cxn modelId="{436BB965-BD40-4CAC-A6C3-B5544ED9D740}" type="presOf" srcId="{40370BDD-65ED-4D70-B68A-05AADA728D30}" destId="{2E625DE9-E595-4BC0-B5D1-A1F661667F5C}" srcOrd="1" destOrd="0" presId="urn:microsoft.com/office/officeart/2005/8/layout/bProcess3"/>
    <dgm:cxn modelId="{9FECBC99-27AB-465E-BBE4-44DB5C18EE7B}" type="presOf" srcId="{E7455BE7-4A19-4B32-BD58-1992DBA66C78}" destId="{C2EFD56B-2D16-45D5-9E9A-84E9ABBCCD31}" srcOrd="0" destOrd="0" presId="urn:microsoft.com/office/officeart/2005/8/layout/bProcess3"/>
    <dgm:cxn modelId="{915A3DA4-CE1A-419A-8AAC-44762EB3921A}" srcId="{E7455BE7-4A19-4B32-BD58-1992DBA66C78}" destId="{898208AF-DEE4-4A0B-A41E-AF98467BDDB7}" srcOrd="7" destOrd="0" parTransId="{CD1C9BEF-B18A-4D9B-94C1-04282F06AC62}" sibTransId="{02FB1869-6DEA-4D73-BD51-84AC02585370}"/>
    <dgm:cxn modelId="{23E7D8D2-122E-4A07-B99C-1EDE7FEB653F}" type="presOf" srcId="{E966EFB6-0CD4-4BDC-86E4-00EC5A08405E}" destId="{30749DBB-4C37-4FCB-8330-C449F9F9A1CC}" srcOrd="0" destOrd="0" presId="urn:microsoft.com/office/officeart/2005/8/layout/bProcess3"/>
    <dgm:cxn modelId="{2F5F64A8-9249-4154-B8C2-715A1F9F33EC}" type="presOf" srcId="{21A2D6EF-D15B-475D-A3C1-EE97D55D2E96}" destId="{7F91A1C9-9701-4C9B-B55D-4903B2BF8C2C}" srcOrd="0" destOrd="0" presId="urn:microsoft.com/office/officeart/2005/8/layout/bProcess3"/>
    <dgm:cxn modelId="{0FB42272-F17D-4838-AC59-FBE4068415FB}" type="presOf" srcId="{41849FC7-144F-47CC-862A-D01AE06F31A2}" destId="{4A2A1B73-B1E6-4B70-B965-9886A750D557}" srcOrd="0" destOrd="0" presId="urn:microsoft.com/office/officeart/2005/8/layout/bProcess3"/>
    <dgm:cxn modelId="{C9FAE1FE-043E-4E93-B687-4AA3B8464AFB}" srcId="{E7455BE7-4A19-4B32-BD58-1992DBA66C78}" destId="{CB4E8D16-DD97-4EE0-960D-87EE2CC3012C}" srcOrd="2" destOrd="0" parTransId="{C051465C-FC2E-420F-96F8-26F531187B31}" sibTransId="{27FFBA4B-0635-4F66-80D3-FA5C96DB79AD}"/>
    <dgm:cxn modelId="{9D1AB2EB-741F-428A-B755-D9670E59D083}" type="presOf" srcId="{7B70FBD7-D0AA-4361-B54E-3282CA55B1A2}" destId="{D3BA3833-0B26-49D6-BFC0-F5207B81D645}" srcOrd="0" destOrd="0" presId="urn:microsoft.com/office/officeart/2005/8/layout/bProcess3"/>
    <dgm:cxn modelId="{41F04952-002F-4BFE-80B1-B8D56C306AE0}" srcId="{E7455BE7-4A19-4B32-BD58-1992DBA66C78}" destId="{C3BDE337-0B2F-4A18-A457-B35AD4377B87}" srcOrd="0" destOrd="0" parTransId="{7EABA0FB-25F5-45C0-BA70-29C0859E266E}" sibTransId="{E966EFB6-0CD4-4BDC-86E4-00EC5A08405E}"/>
    <dgm:cxn modelId="{70719444-B020-4592-ADD3-4EB940BB105E}" type="presOf" srcId="{7BB4F900-AFFE-4A33-8B3B-360FA0591456}" destId="{216D803B-C7CD-4405-A77F-77AE51DEDA18}" srcOrd="1" destOrd="0" presId="urn:microsoft.com/office/officeart/2005/8/layout/bProcess3"/>
    <dgm:cxn modelId="{F52632E9-773A-48D3-B2BC-562D7F005660}" srcId="{E7455BE7-4A19-4B32-BD58-1992DBA66C78}" destId="{21A2D6EF-D15B-475D-A3C1-EE97D55D2E96}" srcOrd="1" destOrd="0" parTransId="{1EFF94D8-17BA-4EE3-934B-CFDE8A409315}" sibTransId="{40370BDD-65ED-4D70-B68A-05AADA728D30}"/>
    <dgm:cxn modelId="{483DAB9E-7AA7-4851-B188-E3CC9793C7D5}" type="presOf" srcId="{64A38A89-3364-4DE1-8653-1C9CC582F982}" destId="{0993CB98-5A0B-4107-BAD0-D59FF812AA5C}" srcOrd="0" destOrd="0" presId="urn:microsoft.com/office/officeart/2005/8/layout/bProcess3"/>
    <dgm:cxn modelId="{ADFE1CDF-45D9-49C3-AE47-3954D8B32EA1}" srcId="{E7455BE7-4A19-4B32-BD58-1992DBA66C78}" destId="{41849FC7-144F-47CC-862A-D01AE06F31A2}" srcOrd="4" destOrd="0" parTransId="{DFDB3DD6-E479-4C32-AD36-604F1AADEEF3}" sibTransId="{7BB4F900-AFFE-4A33-8B3B-360FA0591456}"/>
    <dgm:cxn modelId="{D5BDDE3F-785A-4245-AF3D-187173822032}" type="presParOf" srcId="{C2EFD56B-2D16-45D5-9E9A-84E9ABBCCD31}" destId="{3DA63191-BB1A-49F9-A1F7-616E25422E93}" srcOrd="0" destOrd="0" presId="urn:microsoft.com/office/officeart/2005/8/layout/bProcess3"/>
    <dgm:cxn modelId="{8CE59F74-3346-4DC4-B677-28E9994C9F4E}" type="presParOf" srcId="{C2EFD56B-2D16-45D5-9E9A-84E9ABBCCD31}" destId="{30749DBB-4C37-4FCB-8330-C449F9F9A1CC}" srcOrd="1" destOrd="0" presId="urn:microsoft.com/office/officeart/2005/8/layout/bProcess3"/>
    <dgm:cxn modelId="{1910DA16-9D83-4CA8-8B34-64AEF8B71666}" type="presParOf" srcId="{30749DBB-4C37-4FCB-8330-C449F9F9A1CC}" destId="{883538D5-7C03-4821-B5F9-724352F24C05}" srcOrd="0" destOrd="0" presId="urn:microsoft.com/office/officeart/2005/8/layout/bProcess3"/>
    <dgm:cxn modelId="{8114DF28-08EF-44A3-A87A-6481F50C23B8}" type="presParOf" srcId="{C2EFD56B-2D16-45D5-9E9A-84E9ABBCCD31}" destId="{7F91A1C9-9701-4C9B-B55D-4903B2BF8C2C}" srcOrd="2" destOrd="0" presId="urn:microsoft.com/office/officeart/2005/8/layout/bProcess3"/>
    <dgm:cxn modelId="{4B505A34-07FF-4133-BD35-EE2FDD8863D4}" type="presParOf" srcId="{C2EFD56B-2D16-45D5-9E9A-84E9ABBCCD31}" destId="{80928ED4-3894-4713-AB2E-DE0FDFB2D84C}" srcOrd="3" destOrd="0" presId="urn:microsoft.com/office/officeart/2005/8/layout/bProcess3"/>
    <dgm:cxn modelId="{6097819F-D18E-49E1-9C63-B64FC8158E2B}" type="presParOf" srcId="{80928ED4-3894-4713-AB2E-DE0FDFB2D84C}" destId="{2E625DE9-E595-4BC0-B5D1-A1F661667F5C}" srcOrd="0" destOrd="0" presId="urn:microsoft.com/office/officeart/2005/8/layout/bProcess3"/>
    <dgm:cxn modelId="{5CEC2164-611C-4160-9CC5-3ED3B68F1EA4}" type="presParOf" srcId="{C2EFD56B-2D16-45D5-9E9A-84E9ABBCCD31}" destId="{C47E6FE1-CB50-4695-9D05-BCB0EC019FC0}" srcOrd="4" destOrd="0" presId="urn:microsoft.com/office/officeart/2005/8/layout/bProcess3"/>
    <dgm:cxn modelId="{550E5834-8889-424D-81F4-F022ED8DB099}" type="presParOf" srcId="{C2EFD56B-2D16-45D5-9E9A-84E9ABBCCD31}" destId="{50062DCC-4C84-4386-BCD8-34C640AC3BD7}" srcOrd="5" destOrd="0" presId="urn:microsoft.com/office/officeart/2005/8/layout/bProcess3"/>
    <dgm:cxn modelId="{552000F2-802D-40EA-94B4-F8C620200001}" type="presParOf" srcId="{50062DCC-4C84-4386-BCD8-34C640AC3BD7}" destId="{E4C43800-FE08-477B-A77A-FB5B3AD02C8A}" srcOrd="0" destOrd="0" presId="urn:microsoft.com/office/officeart/2005/8/layout/bProcess3"/>
    <dgm:cxn modelId="{B48E9089-1592-41B4-BE54-73B94CE6E964}" type="presParOf" srcId="{C2EFD56B-2D16-45D5-9E9A-84E9ABBCCD31}" destId="{D3BA3833-0B26-49D6-BFC0-F5207B81D645}" srcOrd="6" destOrd="0" presId="urn:microsoft.com/office/officeart/2005/8/layout/bProcess3"/>
    <dgm:cxn modelId="{2988FBD5-F3FC-45AF-B02B-01254C9A0B29}" type="presParOf" srcId="{C2EFD56B-2D16-45D5-9E9A-84E9ABBCCD31}" destId="{0993CB98-5A0B-4107-BAD0-D59FF812AA5C}" srcOrd="7" destOrd="0" presId="urn:microsoft.com/office/officeart/2005/8/layout/bProcess3"/>
    <dgm:cxn modelId="{C82A830F-B546-4B1F-8A1D-E8B6BAD8FC03}" type="presParOf" srcId="{0993CB98-5A0B-4107-BAD0-D59FF812AA5C}" destId="{65E12558-0CA3-4762-9AAD-74C11DF1A302}" srcOrd="0" destOrd="0" presId="urn:microsoft.com/office/officeart/2005/8/layout/bProcess3"/>
    <dgm:cxn modelId="{E0C9D1DD-4301-4DED-8443-48892E4CA5F1}" type="presParOf" srcId="{C2EFD56B-2D16-45D5-9E9A-84E9ABBCCD31}" destId="{4A2A1B73-B1E6-4B70-B965-9886A750D557}" srcOrd="8" destOrd="0" presId="urn:microsoft.com/office/officeart/2005/8/layout/bProcess3"/>
    <dgm:cxn modelId="{C8DE1C86-0D79-4832-BE48-A1C552C49785}" type="presParOf" srcId="{C2EFD56B-2D16-45D5-9E9A-84E9ABBCCD31}" destId="{98DB0E8C-51BC-4123-A7C2-1190380672DA}" srcOrd="9" destOrd="0" presId="urn:microsoft.com/office/officeart/2005/8/layout/bProcess3"/>
    <dgm:cxn modelId="{F42B8150-7DAD-4204-A8EB-853566EB07E0}" type="presParOf" srcId="{98DB0E8C-51BC-4123-A7C2-1190380672DA}" destId="{216D803B-C7CD-4405-A77F-77AE51DEDA18}" srcOrd="0" destOrd="0" presId="urn:microsoft.com/office/officeart/2005/8/layout/bProcess3"/>
    <dgm:cxn modelId="{A0EB071E-2B2C-44C4-BBA8-F65FB91939C5}" type="presParOf" srcId="{C2EFD56B-2D16-45D5-9E9A-84E9ABBCCD31}" destId="{C61B4613-443A-4E23-A31D-319EF167E129}" srcOrd="10" destOrd="0" presId="urn:microsoft.com/office/officeart/2005/8/layout/bProcess3"/>
    <dgm:cxn modelId="{05D08334-068D-484F-BEA0-AC88706A4D1D}" type="presParOf" srcId="{C2EFD56B-2D16-45D5-9E9A-84E9ABBCCD31}" destId="{915AD375-EE4B-43AF-9B4D-870F9F66F254}" srcOrd="11" destOrd="0" presId="urn:microsoft.com/office/officeart/2005/8/layout/bProcess3"/>
    <dgm:cxn modelId="{7CE99ECC-8A45-42F1-BB7F-26DA7DD959B6}" type="presParOf" srcId="{915AD375-EE4B-43AF-9B4D-870F9F66F254}" destId="{FE1597E2-61D2-4539-9CE4-634B1BF3E802}" srcOrd="0" destOrd="0" presId="urn:microsoft.com/office/officeart/2005/8/layout/bProcess3"/>
    <dgm:cxn modelId="{E3F957F2-8159-41B9-B50C-2E65FD39526C}" type="presParOf" srcId="{C2EFD56B-2D16-45D5-9E9A-84E9ABBCCD31}" destId="{B73BC15E-8009-4C07-B3A0-593D20BCF66B}" srcOrd="12" destOrd="0" presId="urn:microsoft.com/office/officeart/2005/8/layout/bProcess3"/>
    <dgm:cxn modelId="{CB7DE610-4E42-4CD1-9011-AB3D94566562}" type="presParOf" srcId="{C2EFD56B-2D16-45D5-9E9A-84E9ABBCCD31}" destId="{9236FC7B-A424-4BEE-B9A6-F69014C4AB13}" srcOrd="13" destOrd="0" presId="urn:microsoft.com/office/officeart/2005/8/layout/bProcess3"/>
    <dgm:cxn modelId="{262A345A-B346-4F28-A5D0-D0C9D8A28E18}" type="presParOf" srcId="{9236FC7B-A424-4BEE-B9A6-F69014C4AB13}" destId="{3840E6BE-1A35-41B5-A084-BFE458915C49}" srcOrd="0" destOrd="0" presId="urn:microsoft.com/office/officeart/2005/8/layout/bProcess3"/>
    <dgm:cxn modelId="{B54143AB-60B1-4B6E-B4CB-487456311F8A}" type="presParOf" srcId="{C2EFD56B-2D16-45D5-9E9A-84E9ABBCCD31}" destId="{070D8E84-04E2-47A2-B7BD-CDA98606238C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F7FE57-63E6-4C35-970D-053AE9FA79A4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F091191C-6141-4D8C-BA95-3D0AB873FAD0}">
      <dgm:prSet phldrT="[Text]"/>
      <dgm:spPr/>
      <dgm:t>
        <a:bodyPr/>
        <a:lstStyle/>
        <a:p>
          <a:r>
            <a:rPr lang="id-ID" dirty="0" smtClean="0"/>
            <a:t>Nyeri dengan Stimulus Singkat</a:t>
          </a:r>
          <a:endParaRPr lang="id-ID" dirty="0"/>
        </a:p>
      </dgm:t>
    </dgm:pt>
    <dgm:pt modelId="{C20DAF75-1F2C-468A-B0E2-0781B34AF12B}" type="parTrans" cxnId="{EB7A1940-6A4C-4F16-9F7F-5C775779753A}">
      <dgm:prSet/>
      <dgm:spPr/>
      <dgm:t>
        <a:bodyPr/>
        <a:lstStyle/>
        <a:p>
          <a:endParaRPr lang="id-ID"/>
        </a:p>
      </dgm:t>
    </dgm:pt>
    <dgm:pt modelId="{C06C83B0-76E3-4A01-845A-9EBCC44AFB11}" type="sibTrans" cxnId="{EB7A1940-6A4C-4F16-9F7F-5C775779753A}">
      <dgm:prSet/>
      <dgm:spPr/>
      <dgm:t>
        <a:bodyPr/>
        <a:lstStyle/>
        <a:p>
          <a:endParaRPr lang="id-ID"/>
        </a:p>
      </dgm:t>
    </dgm:pt>
    <dgm:pt modelId="{ADDE15A6-31CB-4840-B97A-884FA30581DC}">
      <dgm:prSet phldrT="[Text]"/>
      <dgm:spPr/>
      <dgm:t>
        <a:bodyPr/>
        <a:lstStyle/>
        <a:p>
          <a:r>
            <a:rPr lang="en-US" dirty="0" smtClean="0">
              <a:latin typeface="Comic Sans MS" pitchFamily="66" charset="0"/>
            </a:rPr>
            <a:t>Tidak ada kerusakan jar</a:t>
          </a:r>
          <a:r>
            <a:rPr lang="id-ID" dirty="0" smtClean="0">
              <a:latin typeface="Comic Sans MS" pitchFamily="66" charset="0"/>
            </a:rPr>
            <a:t>ingan</a:t>
          </a:r>
          <a:endParaRPr lang="id-ID" dirty="0"/>
        </a:p>
      </dgm:t>
    </dgm:pt>
    <dgm:pt modelId="{56897FC9-D6AF-4079-B4A0-D0EE5C539555}" type="parTrans" cxnId="{DBE46285-4203-4996-A373-80B7E4D22F5E}">
      <dgm:prSet/>
      <dgm:spPr/>
      <dgm:t>
        <a:bodyPr/>
        <a:lstStyle/>
        <a:p>
          <a:endParaRPr lang="id-ID"/>
        </a:p>
      </dgm:t>
    </dgm:pt>
    <dgm:pt modelId="{3C8BB58A-70EF-4675-8736-015EA501CDD6}" type="sibTrans" cxnId="{DBE46285-4203-4996-A373-80B7E4D22F5E}">
      <dgm:prSet/>
      <dgm:spPr/>
      <dgm:t>
        <a:bodyPr/>
        <a:lstStyle/>
        <a:p>
          <a:endParaRPr lang="id-ID"/>
        </a:p>
      </dgm:t>
    </dgm:pt>
    <dgm:pt modelId="{13363DD4-F193-420C-B68F-7466A3EF0FCB}">
      <dgm:prSet phldrT="[Text]"/>
      <dgm:spPr/>
      <dgm:t>
        <a:bodyPr/>
        <a:lstStyle/>
        <a:p>
          <a:r>
            <a:rPr lang="id-ID" dirty="0" smtClean="0"/>
            <a:t>Nyeri Dengan Stimulus Kuat</a:t>
          </a:r>
          <a:endParaRPr lang="id-ID" dirty="0"/>
        </a:p>
      </dgm:t>
    </dgm:pt>
    <dgm:pt modelId="{32689062-8334-4F3B-B4DF-358DB97630D8}" type="parTrans" cxnId="{E21076AA-BB14-4A33-B744-2249FE56C313}">
      <dgm:prSet/>
      <dgm:spPr/>
      <dgm:t>
        <a:bodyPr/>
        <a:lstStyle/>
        <a:p>
          <a:endParaRPr lang="id-ID"/>
        </a:p>
      </dgm:t>
    </dgm:pt>
    <dgm:pt modelId="{1C3A00CB-DE35-44B5-B351-E7AC7B268CD8}" type="sibTrans" cxnId="{E21076AA-BB14-4A33-B744-2249FE56C313}">
      <dgm:prSet/>
      <dgm:spPr/>
      <dgm:t>
        <a:bodyPr/>
        <a:lstStyle/>
        <a:p>
          <a:endParaRPr lang="id-ID"/>
        </a:p>
      </dgm:t>
    </dgm:pt>
    <dgm:pt modelId="{3272CBB4-3E17-499B-91E4-923158277286}">
      <dgm:prSet phldrT="[Text]"/>
      <dgm:spPr/>
      <dgm:t>
        <a:bodyPr/>
        <a:lstStyle/>
        <a:p>
          <a:r>
            <a:rPr lang="id-ID" dirty="0" smtClean="0">
              <a:latin typeface="Comic Sans MS" pitchFamily="66" charset="0"/>
            </a:rPr>
            <a:t>A</a:t>
          </a:r>
          <a:r>
            <a:rPr lang="en-US" dirty="0" smtClean="0">
              <a:latin typeface="Comic Sans MS" pitchFamily="66" charset="0"/>
            </a:rPr>
            <a:t>da kerusakan jar</a:t>
          </a:r>
          <a:r>
            <a:rPr lang="id-ID" dirty="0" smtClean="0">
              <a:latin typeface="Comic Sans MS" pitchFamily="66" charset="0"/>
            </a:rPr>
            <a:t>ingan Akut dan Kronis</a:t>
          </a:r>
          <a:endParaRPr lang="id-ID" dirty="0"/>
        </a:p>
      </dgm:t>
    </dgm:pt>
    <dgm:pt modelId="{B6597FDD-CED9-4767-AC65-F704495C865C}" type="parTrans" cxnId="{3F3CB78A-B558-42AA-8247-4013B029AF83}">
      <dgm:prSet/>
      <dgm:spPr/>
      <dgm:t>
        <a:bodyPr/>
        <a:lstStyle/>
        <a:p>
          <a:endParaRPr lang="id-ID"/>
        </a:p>
      </dgm:t>
    </dgm:pt>
    <dgm:pt modelId="{530A108C-8A9A-4853-9884-2E833B5C3E5E}" type="sibTrans" cxnId="{3F3CB78A-B558-42AA-8247-4013B029AF83}">
      <dgm:prSet/>
      <dgm:spPr/>
      <dgm:t>
        <a:bodyPr/>
        <a:lstStyle/>
        <a:p>
          <a:endParaRPr lang="id-ID"/>
        </a:p>
      </dgm:t>
    </dgm:pt>
    <dgm:pt modelId="{8C3AFF1A-D8F0-4D56-BDCA-02FB8D959EE0}">
      <dgm:prSet phldrT="[Text]"/>
      <dgm:spPr/>
      <dgm:t>
        <a:bodyPr/>
        <a:lstStyle/>
        <a:p>
          <a:r>
            <a:rPr lang="id-ID" dirty="0" smtClean="0"/>
            <a:t>Nyeri Karena Lesi Sistem Saraf Perifer/Sentral</a:t>
          </a:r>
          <a:endParaRPr lang="id-ID" dirty="0"/>
        </a:p>
      </dgm:t>
    </dgm:pt>
    <dgm:pt modelId="{43CC31B0-593B-4E0B-8364-78223EAF77CB}" type="parTrans" cxnId="{2EFE7E54-5DA2-417D-A2F0-A2BC6A1AA478}">
      <dgm:prSet/>
      <dgm:spPr/>
      <dgm:t>
        <a:bodyPr/>
        <a:lstStyle/>
        <a:p>
          <a:endParaRPr lang="id-ID"/>
        </a:p>
      </dgm:t>
    </dgm:pt>
    <dgm:pt modelId="{34BFBBA2-7F5F-419E-9FEE-AD8F8742161B}" type="sibTrans" cxnId="{2EFE7E54-5DA2-417D-A2F0-A2BC6A1AA478}">
      <dgm:prSet/>
      <dgm:spPr/>
      <dgm:t>
        <a:bodyPr/>
        <a:lstStyle/>
        <a:p>
          <a:endParaRPr lang="id-ID"/>
        </a:p>
      </dgm:t>
    </dgm:pt>
    <dgm:pt modelId="{58D1055E-6394-4DBB-A8F1-AB1099BB43D1}">
      <dgm:prSet phldrT="[Text]"/>
      <dgm:spPr/>
      <dgm:t>
        <a:bodyPr/>
        <a:lstStyle/>
        <a:p>
          <a:r>
            <a:rPr lang="en-US" dirty="0" smtClean="0">
              <a:latin typeface="Comic Sans MS" pitchFamily="66" charset="0"/>
            </a:rPr>
            <a:t>Mis</a:t>
          </a:r>
          <a:r>
            <a:rPr lang="id-ID" dirty="0" smtClean="0">
              <a:latin typeface="Comic Sans MS" pitchFamily="66" charset="0"/>
            </a:rPr>
            <a:t>al </a:t>
          </a:r>
          <a:r>
            <a:rPr lang="en-US" dirty="0" smtClean="0">
              <a:latin typeface="Comic Sans MS" pitchFamily="66" charset="0"/>
            </a:rPr>
            <a:t>Nyeri neuropatik karena  : diabetes</a:t>
          </a:r>
          <a:r>
            <a:rPr lang="id-ID" dirty="0" smtClean="0">
              <a:latin typeface="Comic Sans MS" pitchFamily="66" charset="0"/>
            </a:rPr>
            <a:t>, </a:t>
          </a:r>
          <a:r>
            <a:rPr lang="en-US" dirty="0" smtClean="0">
              <a:latin typeface="Comic Sans MS" pitchFamily="66" charset="0"/>
            </a:rPr>
            <a:t>Kompresi serabut saraf</a:t>
          </a:r>
          <a:r>
            <a:rPr lang="id-ID" dirty="0" smtClean="0">
              <a:latin typeface="Comic Sans MS" pitchFamily="66" charset="0"/>
            </a:rPr>
            <a:t>, </a:t>
          </a:r>
          <a:r>
            <a:rPr lang="en-US" dirty="0" smtClean="0">
              <a:latin typeface="Comic Sans MS" pitchFamily="66" charset="0"/>
            </a:rPr>
            <a:t>Neuroma</a:t>
          </a:r>
          <a:endParaRPr lang="id-ID" dirty="0"/>
        </a:p>
      </dgm:t>
    </dgm:pt>
    <dgm:pt modelId="{FF829BA3-7662-4DFB-B2D3-D281EEF7B588}" type="parTrans" cxnId="{A3C7037A-A731-4107-98CD-0027F6344B63}">
      <dgm:prSet/>
      <dgm:spPr/>
      <dgm:t>
        <a:bodyPr/>
        <a:lstStyle/>
        <a:p>
          <a:endParaRPr lang="id-ID"/>
        </a:p>
      </dgm:t>
    </dgm:pt>
    <dgm:pt modelId="{01956017-3F07-4F15-9905-9F55AF8F67BE}" type="sibTrans" cxnId="{A3C7037A-A731-4107-98CD-0027F6344B63}">
      <dgm:prSet/>
      <dgm:spPr/>
      <dgm:t>
        <a:bodyPr/>
        <a:lstStyle/>
        <a:p>
          <a:endParaRPr lang="id-ID"/>
        </a:p>
      </dgm:t>
    </dgm:pt>
    <dgm:pt modelId="{BE2BA26B-F338-44E5-BFB1-977BBE1F76FE}">
      <dgm:prSet phldrT="[Text]"/>
      <dgm:spPr/>
      <dgm:t>
        <a:bodyPr/>
        <a:lstStyle/>
        <a:p>
          <a:r>
            <a:rPr lang="en-US" dirty="0" smtClean="0">
              <a:latin typeface="Comic Sans MS" pitchFamily="66" charset="0"/>
            </a:rPr>
            <a:t>Tidak butuh terapi</a:t>
          </a:r>
          <a:endParaRPr lang="id-ID" dirty="0"/>
        </a:p>
      </dgm:t>
    </dgm:pt>
    <dgm:pt modelId="{F7ABC914-E5C9-425C-B597-87FF3B0F57AB}" type="parTrans" cxnId="{8049128E-C73C-415E-8B15-756E9B890A33}">
      <dgm:prSet/>
      <dgm:spPr/>
      <dgm:t>
        <a:bodyPr/>
        <a:lstStyle/>
        <a:p>
          <a:endParaRPr lang="id-ID"/>
        </a:p>
      </dgm:t>
    </dgm:pt>
    <dgm:pt modelId="{CAEB543D-3511-46EB-A4F4-B738DED52AAB}" type="sibTrans" cxnId="{8049128E-C73C-415E-8B15-756E9B890A33}">
      <dgm:prSet/>
      <dgm:spPr/>
      <dgm:t>
        <a:bodyPr/>
        <a:lstStyle/>
        <a:p>
          <a:endParaRPr lang="id-ID"/>
        </a:p>
      </dgm:t>
    </dgm:pt>
    <dgm:pt modelId="{C065FD9C-7A93-4181-9C77-A491809BB037}">
      <dgm:prSet/>
      <dgm:spPr/>
      <dgm:t>
        <a:bodyPr/>
        <a:lstStyle/>
        <a:p>
          <a:r>
            <a:rPr lang="id-ID" dirty="0" smtClean="0">
              <a:latin typeface="Comic Sans MS" pitchFamily="66" charset="0"/>
            </a:rPr>
            <a:t>B</a:t>
          </a:r>
          <a:r>
            <a:rPr lang="en-US" dirty="0" smtClean="0">
              <a:latin typeface="Comic Sans MS" pitchFamily="66" charset="0"/>
            </a:rPr>
            <a:t>utuh terapi</a:t>
          </a:r>
          <a:endParaRPr lang="id-ID" dirty="0"/>
        </a:p>
      </dgm:t>
    </dgm:pt>
    <dgm:pt modelId="{6C08372E-BF16-43C1-A4C2-B9AA66EF8040}" type="parTrans" cxnId="{D9C45523-26DC-4409-8643-EE6DB3509987}">
      <dgm:prSet/>
      <dgm:spPr/>
      <dgm:t>
        <a:bodyPr/>
        <a:lstStyle/>
        <a:p>
          <a:endParaRPr lang="id-ID"/>
        </a:p>
      </dgm:t>
    </dgm:pt>
    <dgm:pt modelId="{28F1D68A-7A88-481F-9E93-2CA76BBC1375}" type="sibTrans" cxnId="{D9C45523-26DC-4409-8643-EE6DB3509987}">
      <dgm:prSet/>
      <dgm:spPr/>
      <dgm:t>
        <a:bodyPr/>
        <a:lstStyle/>
        <a:p>
          <a:endParaRPr lang="id-ID"/>
        </a:p>
      </dgm:t>
    </dgm:pt>
    <dgm:pt modelId="{0A6B4C0D-C1E1-4AC6-A351-F0567EB45D12}" type="pres">
      <dgm:prSet presAssocID="{0AF7FE57-63E6-4C35-970D-053AE9FA79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8E33EE5-6F4A-4A1A-904F-6CEDB3132AB2}" type="pres">
      <dgm:prSet presAssocID="{F091191C-6141-4D8C-BA95-3D0AB873FAD0}" presName="linNode" presStyleCnt="0"/>
      <dgm:spPr/>
    </dgm:pt>
    <dgm:pt modelId="{53045DE7-F94E-4480-9766-8D94F4D27893}" type="pres">
      <dgm:prSet presAssocID="{F091191C-6141-4D8C-BA95-3D0AB873FAD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336019F-73BB-4CF4-8AF0-F37AE3515004}" type="pres">
      <dgm:prSet presAssocID="{F091191C-6141-4D8C-BA95-3D0AB873FAD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9339971-CED6-4DFA-9147-B448F07E8CC9}" type="pres">
      <dgm:prSet presAssocID="{C06C83B0-76E3-4A01-845A-9EBCC44AFB11}" presName="sp" presStyleCnt="0"/>
      <dgm:spPr/>
    </dgm:pt>
    <dgm:pt modelId="{893047BD-C240-4028-910C-CA1D6317BCAA}" type="pres">
      <dgm:prSet presAssocID="{13363DD4-F193-420C-B68F-7466A3EF0FCB}" presName="linNode" presStyleCnt="0"/>
      <dgm:spPr/>
    </dgm:pt>
    <dgm:pt modelId="{DE67F4FA-20E2-43A6-8024-C6F2F3EC8756}" type="pres">
      <dgm:prSet presAssocID="{13363DD4-F193-420C-B68F-7466A3EF0FC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015258C-4EB7-44F4-9453-64E2CD82DDF3}" type="pres">
      <dgm:prSet presAssocID="{13363DD4-F193-420C-B68F-7466A3EF0FC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4D01CFE-D5EE-4C4F-96AF-2632D5E9C64B}" type="pres">
      <dgm:prSet presAssocID="{1C3A00CB-DE35-44B5-B351-E7AC7B268CD8}" presName="sp" presStyleCnt="0"/>
      <dgm:spPr/>
    </dgm:pt>
    <dgm:pt modelId="{92F8196C-F651-4672-8921-646726779004}" type="pres">
      <dgm:prSet presAssocID="{8C3AFF1A-D8F0-4D56-BDCA-02FB8D959EE0}" presName="linNode" presStyleCnt="0"/>
      <dgm:spPr/>
    </dgm:pt>
    <dgm:pt modelId="{4401EF5E-4F9C-4651-AFC7-869E313C2CDA}" type="pres">
      <dgm:prSet presAssocID="{8C3AFF1A-D8F0-4D56-BDCA-02FB8D959EE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3F90875-A0D4-4E2B-AE80-84ACA76EF84F}" type="pres">
      <dgm:prSet presAssocID="{8C3AFF1A-D8F0-4D56-BDCA-02FB8D959EE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8E19B7E-3C1D-4B6D-B985-81978FB77BDA}" type="presOf" srcId="{13363DD4-F193-420C-B68F-7466A3EF0FCB}" destId="{DE67F4FA-20E2-43A6-8024-C6F2F3EC8756}" srcOrd="0" destOrd="0" presId="urn:microsoft.com/office/officeart/2005/8/layout/vList5"/>
    <dgm:cxn modelId="{E21076AA-BB14-4A33-B744-2249FE56C313}" srcId="{0AF7FE57-63E6-4C35-970D-053AE9FA79A4}" destId="{13363DD4-F193-420C-B68F-7466A3EF0FCB}" srcOrd="1" destOrd="0" parTransId="{32689062-8334-4F3B-B4DF-358DB97630D8}" sibTransId="{1C3A00CB-DE35-44B5-B351-E7AC7B268CD8}"/>
    <dgm:cxn modelId="{47602F76-C305-49DA-92F8-651205B0A64D}" type="presOf" srcId="{ADDE15A6-31CB-4840-B97A-884FA30581DC}" destId="{2336019F-73BB-4CF4-8AF0-F37AE3515004}" srcOrd="0" destOrd="0" presId="urn:microsoft.com/office/officeart/2005/8/layout/vList5"/>
    <dgm:cxn modelId="{2EFE7E54-5DA2-417D-A2F0-A2BC6A1AA478}" srcId="{0AF7FE57-63E6-4C35-970D-053AE9FA79A4}" destId="{8C3AFF1A-D8F0-4D56-BDCA-02FB8D959EE0}" srcOrd="2" destOrd="0" parTransId="{43CC31B0-593B-4E0B-8364-78223EAF77CB}" sibTransId="{34BFBBA2-7F5F-419E-9FEE-AD8F8742161B}"/>
    <dgm:cxn modelId="{D9C45523-26DC-4409-8643-EE6DB3509987}" srcId="{13363DD4-F193-420C-B68F-7466A3EF0FCB}" destId="{C065FD9C-7A93-4181-9C77-A491809BB037}" srcOrd="1" destOrd="0" parTransId="{6C08372E-BF16-43C1-A4C2-B9AA66EF8040}" sibTransId="{28F1D68A-7A88-481F-9E93-2CA76BBC1375}"/>
    <dgm:cxn modelId="{F1132A99-2B26-43B8-B946-9354404D2435}" type="presOf" srcId="{58D1055E-6394-4DBB-A8F1-AB1099BB43D1}" destId="{83F90875-A0D4-4E2B-AE80-84ACA76EF84F}" srcOrd="0" destOrd="0" presId="urn:microsoft.com/office/officeart/2005/8/layout/vList5"/>
    <dgm:cxn modelId="{9F297454-647B-4A48-B690-3621C2A9E533}" type="presOf" srcId="{BE2BA26B-F338-44E5-BFB1-977BBE1F76FE}" destId="{2336019F-73BB-4CF4-8AF0-F37AE3515004}" srcOrd="0" destOrd="1" presId="urn:microsoft.com/office/officeart/2005/8/layout/vList5"/>
    <dgm:cxn modelId="{25561794-1026-4056-A1F1-3B5BF3ED8B79}" type="presOf" srcId="{3272CBB4-3E17-499B-91E4-923158277286}" destId="{8015258C-4EB7-44F4-9453-64E2CD82DDF3}" srcOrd="0" destOrd="0" presId="urn:microsoft.com/office/officeart/2005/8/layout/vList5"/>
    <dgm:cxn modelId="{A3C7037A-A731-4107-98CD-0027F6344B63}" srcId="{8C3AFF1A-D8F0-4D56-BDCA-02FB8D959EE0}" destId="{58D1055E-6394-4DBB-A8F1-AB1099BB43D1}" srcOrd="0" destOrd="0" parTransId="{FF829BA3-7662-4DFB-B2D3-D281EEF7B588}" sibTransId="{01956017-3F07-4F15-9905-9F55AF8F67BE}"/>
    <dgm:cxn modelId="{DBE46285-4203-4996-A373-80B7E4D22F5E}" srcId="{F091191C-6141-4D8C-BA95-3D0AB873FAD0}" destId="{ADDE15A6-31CB-4840-B97A-884FA30581DC}" srcOrd="0" destOrd="0" parTransId="{56897FC9-D6AF-4079-B4A0-D0EE5C539555}" sibTransId="{3C8BB58A-70EF-4675-8736-015EA501CDD6}"/>
    <dgm:cxn modelId="{3AAD33EE-49DE-46D1-B26E-85C3BC9F17EF}" type="presOf" srcId="{0AF7FE57-63E6-4C35-970D-053AE9FA79A4}" destId="{0A6B4C0D-C1E1-4AC6-A351-F0567EB45D12}" srcOrd="0" destOrd="0" presId="urn:microsoft.com/office/officeart/2005/8/layout/vList5"/>
    <dgm:cxn modelId="{F66384D5-354F-439C-B459-9627194A2CF6}" type="presOf" srcId="{8C3AFF1A-D8F0-4D56-BDCA-02FB8D959EE0}" destId="{4401EF5E-4F9C-4651-AFC7-869E313C2CDA}" srcOrd="0" destOrd="0" presId="urn:microsoft.com/office/officeart/2005/8/layout/vList5"/>
    <dgm:cxn modelId="{8049128E-C73C-415E-8B15-756E9B890A33}" srcId="{F091191C-6141-4D8C-BA95-3D0AB873FAD0}" destId="{BE2BA26B-F338-44E5-BFB1-977BBE1F76FE}" srcOrd="1" destOrd="0" parTransId="{F7ABC914-E5C9-425C-B597-87FF3B0F57AB}" sibTransId="{CAEB543D-3511-46EB-A4F4-B738DED52AAB}"/>
    <dgm:cxn modelId="{CFE427E1-3E12-4CDE-8DC0-35E270661D59}" type="presOf" srcId="{F091191C-6141-4D8C-BA95-3D0AB873FAD0}" destId="{53045DE7-F94E-4480-9766-8D94F4D27893}" srcOrd="0" destOrd="0" presId="urn:microsoft.com/office/officeart/2005/8/layout/vList5"/>
    <dgm:cxn modelId="{3F3CB78A-B558-42AA-8247-4013B029AF83}" srcId="{13363DD4-F193-420C-B68F-7466A3EF0FCB}" destId="{3272CBB4-3E17-499B-91E4-923158277286}" srcOrd="0" destOrd="0" parTransId="{B6597FDD-CED9-4767-AC65-F704495C865C}" sibTransId="{530A108C-8A9A-4853-9884-2E833B5C3E5E}"/>
    <dgm:cxn modelId="{EB7A1940-6A4C-4F16-9F7F-5C775779753A}" srcId="{0AF7FE57-63E6-4C35-970D-053AE9FA79A4}" destId="{F091191C-6141-4D8C-BA95-3D0AB873FAD0}" srcOrd="0" destOrd="0" parTransId="{C20DAF75-1F2C-468A-B0E2-0781B34AF12B}" sibTransId="{C06C83B0-76E3-4A01-845A-9EBCC44AFB11}"/>
    <dgm:cxn modelId="{CDC60FDC-3970-45D3-8584-7D0534BF1095}" type="presOf" srcId="{C065FD9C-7A93-4181-9C77-A491809BB037}" destId="{8015258C-4EB7-44F4-9453-64E2CD82DDF3}" srcOrd="0" destOrd="1" presId="urn:microsoft.com/office/officeart/2005/8/layout/vList5"/>
    <dgm:cxn modelId="{2AEC7DFC-B4A0-4358-92A0-3290703C30E4}" type="presParOf" srcId="{0A6B4C0D-C1E1-4AC6-A351-F0567EB45D12}" destId="{98E33EE5-6F4A-4A1A-904F-6CEDB3132AB2}" srcOrd="0" destOrd="0" presId="urn:microsoft.com/office/officeart/2005/8/layout/vList5"/>
    <dgm:cxn modelId="{6CDD8F0B-02F0-42C7-AAC4-2CEFD4B151BB}" type="presParOf" srcId="{98E33EE5-6F4A-4A1A-904F-6CEDB3132AB2}" destId="{53045DE7-F94E-4480-9766-8D94F4D27893}" srcOrd="0" destOrd="0" presId="urn:microsoft.com/office/officeart/2005/8/layout/vList5"/>
    <dgm:cxn modelId="{2176250A-664F-4D31-BB4E-78092ADCC841}" type="presParOf" srcId="{98E33EE5-6F4A-4A1A-904F-6CEDB3132AB2}" destId="{2336019F-73BB-4CF4-8AF0-F37AE3515004}" srcOrd="1" destOrd="0" presId="urn:microsoft.com/office/officeart/2005/8/layout/vList5"/>
    <dgm:cxn modelId="{B5542DE6-D5F7-4A7D-9313-F2B907ADADD0}" type="presParOf" srcId="{0A6B4C0D-C1E1-4AC6-A351-F0567EB45D12}" destId="{29339971-CED6-4DFA-9147-B448F07E8CC9}" srcOrd="1" destOrd="0" presId="urn:microsoft.com/office/officeart/2005/8/layout/vList5"/>
    <dgm:cxn modelId="{C01B40C7-0EE2-44B1-8200-EC7B1499A98B}" type="presParOf" srcId="{0A6B4C0D-C1E1-4AC6-A351-F0567EB45D12}" destId="{893047BD-C240-4028-910C-CA1D6317BCAA}" srcOrd="2" destOrd="0" presId="urn:microsoft.com/office/officeart/2005/8/layout/vList5"/>
    <dgm:cxn modelId="{E7C1E968-9803-43BD-A49F-573086C0CE52}" type="presParOf" srcId="{893047BD-C240-4028-910C-CA1D6317BCAA}" destId="{DE67F4FA-20E2-43A6-8024-C6F2F3EC8756}" srcOrd="0" destOrd="0" presId="urn:microsoft.com/office/officeart/2005/8/layout/vList5"/>
    <dgm:cxn modelId="{92B48053-74D5-4509-B17F-12D698912289}" type="presParOf" srcId="{893047BD-C240-4028-910C-CA1D6317BCAA}" destId="{8015258C-4EB7-44F4-9453-64E2CD82DDF3}" srcOrd="1" destOrd="0" presId="urn:microsoft.com/office/officeart/2005/8/layout/vList5"/>
    <dgm:cxn modelId="{79D779D2-07F1-41D9-9C89-2F7F5F70BFD8}" type="presParOf" srcId="{0A6B4C0D-C1E1-4AC6-A351-F0567EB45D12}" destId="{D4D01CFE-D5EE-4C4F-96AF-2632D5E9C64B}" srcOrd="3" destOrd="0" presId="urn:microsoft.com/office/officeart/2005/8/layout/vList5"/>
    <dgm:cxn modelId="{CC0A35D0-6D20-41E9-9F7E-6035C067C7DA}" type="presParOf" srcId="{0A6B4C0D-C1E1-4AC6-A351-F0567EB45D12}" destId="{92F8196C-F651-4672-8921-646726779004}" srcOrd="4" destOrd="0" presId="urn:microsoft.com/office/officeart/2005/8/layout/vList5"/>
    <dgm:cxn modelId="{65533ACD-96CF-4F2F-8033-B332D8C8CABF}" type="presParOf" srcId="{92F8196C-F651-4672-8921-646726779004}" destId="{4401EF5E-4F9C-4651-AFC7-869E313C2CDA}" srcOrd="0" destOrd="0" presId="urn:microsoft.com/office/officeart/2005/8/layout/vList5"/>
    <dgm:cxn modelId="{BF4E7760-B7DB-4DF9-B35F-7E531AFC9E4F}" type="presParOf" srcId="{92F8196C-F651-4672-8921-646726779004}" destId="{83F90875-A0D4-4E2B-AE80-84ACA76EF84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ED4F71-2F14-4315-A983-1ADB85413812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7F081842-8E7C-43C0-8301-693C4079D4DB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Menghambat mediator nyeri </a:t>
          </a:r>
          <a:endParaRPr lang="id-ID" dirty="0"/>
        </a:p>
      </dgm:t>
    </dgm:pt>
    <dgm:pt modelId="{69E27C3D-6F7A-46C4-B758-6C3C9ED2E520}" type="parTrans" cxnId="{1036993A-7936-4438-8337-4EF194A374CC}">
      <dgm:prSet/>
      <dgm:spPr/>
      <dgm:t>
        <a:bodyPr/>
        <a:lstStyle/>
        <a:p>
          <a:endParaRPr lang="id-ID"/>
        </a:p>
      </dgm:t>
    </dgm:pt>
    <dgm:pt modelId="{63DD6D6A-2A7F-4EF1-A28A-8085E7FF0875}" type="sibTrans" cxnId="{1036993A-7936-4438-8337-4EF194A374CC}">
      <dgm:prSet/>
      <dgm:spPr/>
      <dgm:t>
        <a:bodyPr/>
        <a:lstStyle/>
        <a:p>
          <a:endParaRPr lang="id-ID"/>
        </a:p>
      </dgm:t>
    </dgm:pt>
    <dgm:pt modelId="{B185EA22-4CF4-41BD-A9FE-1C92510D7D24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analgesik non narkotik</a:t>
          </a:r>
          <a:endParaRPr lang="id-ID" dirty="0"/>
        </a:p>
      </dgm:t>
    </dgm:pt>
    <dgm:pt modelId="{08D3E660-0C33-4A6B-B9BE-C7F6CA51661E}" type="parTrans" cxnId="{54462C88-9D3C-467A-B91B-4F6142892C5B}">
      <dgm:prSet/>
      <dgm:spPr/>
      <dgm:t>
        <a:bodyPr/>
        <a:lstStyle/>
        <a:p>
          <a:endParaRPr lang="id-ID"/>
        </a:p>
      </dgm:t>
    </dgm:pt>
    <dgm:pt modelId="{28D24A46-1683-48DC-9CDA-38151562EDB6}" type="sibTrans" cxnId="{54462C88-9D3C-467A-B91B-4F6142892C5B}">
      <dgm:prSet/>
      <dgm:spPr/>
      <dgm:t>
        <a:bodyPr/>
        <a:lstStyle/>
        <a:p>
          <a:endParaRPr lang="id-ID"/>
        </a:p>
      </dgm:t>
    </dgm:pt>
    <dgm:pt modelId="{341AF777-2FDE-4015-944D-AB879FECD761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Menghambat transmisi nyeri</a:t>
          </a:r>
          <a:endParaRPr lang="id-ID" dirty="0"/>
        </a:p>
      </dgm:t>
    </dgm:pt>
    <dgm:pt modelId="{D0F9FF92-DABB-46CF-91AF-076556E9D100}" type="parTrans" cxnId="{98654143-BD54-4B44-A1A5-4F113C6BC209}">
      <dgm:prSet/>
      <dgm:spPr/>
      <dgm:t>
        <a:bodyPr/>
        <a:lstStyle/>
        <a:p>
          <a:endParaRPr lang="id-ID"/>
        </a:p>
      </dgm:t>
    </dgm:pt>
    <dgm:pt modelId="{30A9D720-4C76-4311-A55A-3E394C853769}" type="sibTrans" cxnId="{98654143-BD54-4B44-A1A5-4F113C6BC209}">
      <dgm:prSet/>
      <dgm:spPr/>
      <dgm:t>
        <a:bodyPr/>
        <a:lstStyle/>
        <a:p>
          <a:endParaRPr lang="id-ID"/>
        </a:p>
      </dgm:t>
    </dgm:pt>
    <dgm:pt modelId="{6AF20798-F1FB-4E73-B99A-B983C0E2EB3F}">
      <dgm:prSet phldrT="[Text]"/>
      <dgm:spPr/>
      <dgm:t>
        <a:bodyPr/>
        <a:lstStyle/>
        <a:p>
          <a:r>
            <a:rPr lang="id-ID" b="1" dirty="0" smtClean="0">
              <a:latin typeface="Comic Sans MS" pitchFamily="66" charset="0"/>
            </a:rPr>
            <a:t>Anestesi Lokal</a:t>
          </a:r>
          <a:endParaRPr lang="id-ID" b="1" dirty="0">
            <a:latin typeface="Comic Sans MS" pitchFamily="66" charset="0"/>
          </a:endParaRPr>
        </a:p>
      </dgm:t>
    </dgm:pt>
    <dgm:pt modelId="{7CA46F10-916E-456F-9BFF-1909566EDF7E}" type="parTrans" cxnId="{9413E39C-4F80-45CC-B660-F07341392CE8}">
      <dgm:prSet/>
      <dgm:spPr/>
      <dgm:t>
        <a:bodyPr/>
        <a:lstStyle/>
        <a:p>
          <a:endParaRPr lang="id-ID"/>
        </a:p>
      </dgm:t>
    </dgm:pt>
    <dgm:pt modelId="{EC114E62-CD5C-4D47-A3DF-A3AEE3C92AFD}" type="sibTrans" cxnId="{9413E39C-4F80-45CC-B660-F07341392CE8}">
      <dgm:prSet/>
      <dgm:spPr/>
      <dgm:t>
        <a:bodyPr/>
        <a:lstStyle/>
        <a:p>
          <a:endParaRPr lang="id-ID"/>
        </a:p>
      </dgm:t>
    </dgm:pt>
    <dgm:pt modelId="{8375E30D-3B1F-4F0C-BF35-A9043F7F7B38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Blokade pusat nyeri di SSP</a:t>
          </a:r>
          <a:endParaRPr lang="id-ID" dirty="0"/>
        </a:p>
      </dgm:t>
    </dgm:pt>
    <dgm:pt modelId="{A1E5C714-FFED-44B8-A47D-A559FC1B57F8}" type="parTrans" cxnId="{482A15E3-717A-4C55-B5A7-10153C00445E}">
      <dgm:prSet/>
      <dgm:spPr/>
      <dgm:t>
        <a:bodyPr/>
        <a:lstStyle/>
        <a:p>
          <a:endParaRPr lang="id-ID"/>
        </a:p>
      </dgm:t>
    </dgm:pt>
    <dgm:pt modelId="{5355B0DF-9740-4BC6-A5CD-97BB485554EA}" type="sibTrans" cxnId="{482A15E3-717A-4C55-B5A7-10153C00445E}">
      <dgm:prSet/>
      <dgm:spPr/>
      <dgm:t>
        <a:bodyPr/>
        <a:lstStyle/>
        <a:p>
          <a:endParaRPr lang="id-ID"/>
        </a:p>
      </dgm:t>
    </dgm:pt>
    <dgm:pt modelId="{A6D0E417-A68F-4B15-8C83-670A99F2B44B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Analgesik narkotik</a:t>
          </a:r>
          <a:endParaRPr lang="id-ID" dirty="0"/>
        </a:p>
      </dgm:t>
    </dgm:pt>
    <dgm:pt modelId="{2E1B029F-219E-4B7F-904A-7288C3BB9309}" type="parTrans" cxnId="{31B2E2AA-DC79-4F7E-8266-51CF904C3067}">
      <dgm:prSet/>
      <dgm:spPr/>
      <dgm:t>
        <a:bodyPr/>
        <a:lstStyle/>
        <a:p>
          <a:endParaRPr lang="id-ID"/>
        </a:p>
      </dgm:t>
    </dgm:pt>
    <dgm:pt modelId="{21AAA0EE-F48B-4605-9F96-5D18F6BADF71}" type="sibTrans" cxnId="{31B2E2AA-DC79-4F7E-8266-51CF904C3067}">
      <dgm:prSet/>
      <dgm:spPr/>
      <dgm:t>
        <a:bodyPr/>
        <a:lstStyle/>
        <a:p>
          <a:endParaRPr lang="id-ID"/>
        </a:p>
      </dgm:t>
    </dgm:pt>
    <dgm:pt modelId="{DB282A5A-9A92-4D81-AFB7-46B96F44F28C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Tindakan yang belum diketahui mekanisme pastinya </a:t>
          </a:r>
          <a:endParaRPr lang="id-ID" dirty="0"/>
        </a:p>
      </dgm:t>
    </dgm:pt>
    <dgm:pt modelId="{B64D9A82-CC03-4D89-8080-0F319E42EC93}" type="parTrans" cxnId="{D4FEEF81-6F02-4068-BD6B-B10AC28A97AC}">
      <dgm:prSet/>
      <dgm:spPr/>
      <dgm:t>
        <a:bodyPr/>
        <a:lstStyle/>
        <a:p>
          <a:endParaRPr lang="id-ID"/>
        </a:p>
      </dgm:t>
    </dgm:pt>
    <dgm:pt modelId="{1B786BE9-0714-4AF5-9A7B-B096E63929CF}" type="sibTrans" cxnId="{D4FEEF81-6F02-4068-BD6B-B10AC28A97AC}">
      <dgm:prSet/>
      <dgm:spPr/>
      <dgm:t>
        <a:bodyPr/>
        <a:lstStyle/>
        <a:p>
          <a:endParaRPr lang="id-ID"/>
        </a:p>
      </dgm:t>
    </dgm:pt>
    <dgm:pt modelId="{C4C4FF99-B87D-4A79-A222-D133081BCDAB}">
      <dgm:prSet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NSAID</a:t>
          </a:r>
          <a:endParaRPr lang="en-US" b="1" dirty="0">
            <a:latin typeface="Comic Sans MS" pitchFamily="66" charset="0"/>
          </a:endParaRPr>
        </a:p>
      </dgm:t>
    </dgm:pt>
    <dgm:pt modelId="{1E51BDE3-609A-4120-8341-E4D325B308AC}" type="parTrans" cxnId="{A88A364D-85F0-4176-84C2-39D08CC7BDFA}">
      <dgm:prSet/>
      <dgm:spPr/>
      <dgm:t>
        <a:bodyPr/>
        <a:lstStyle/>
        <a:p>
          <a:endParaRPr lang="id-ID"/>
        </a:p>
      </dgm:t>
    </dgm:pt>
    <dgm:pt modelId="{B822094B-4E32-4EA2-A8EE-AB1F2AA43B1D}" type="sibTrans" cxnId="{A88A364D-85F0-4176-84C2-39D08CC7BDFA}">
      <dgm:prSet/>
      <dgm:spPr/>
      <dgm:t>
        <a:bodyPr/>
        <a:lstStyle/>
        <a:p>
          <a:endParaRPr lang="id-ID"/>
        </a:p>
      </dgm:t>
    </dgm:pt>
    <dgm:pt modelId="{C034FE06-9C61-43C9-A521-B6708514BAA5}">
      <dgm:prSet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Antiinflamasi steroid</a:t>
          </a:r>
          <a:endParaRPr lang="en-US" b="1" dirty="0">
            <a:latin typeface="Comic Sans MS" pitchFamily="66" charset="0"/>
          </a:endParaRPr>
        </a:p>
      </dgm:t>
    </dgm:pt>
    <dgm:pt modelId="{57067052-9EA1-41C9-84BE-B82A20D24731}" type="parTrans" cxnId="{EC5C0923-0429-47CC-8AC9-18ACC1708521}">
      <dgm:prSet/>
      <dgm:spPr/>
      <dgm:t>
        <a:bodyPr/>
        <a:lstStyle/>
        <a:p>
          <a:endParaRPr lang="id-ID"/>
        </a:p>
      </dgm:t>
    </dgm:pt>
    <dgm:pt modelId="{1719D69D-8FAE-44D3-BC55-30D03F319B81}" type="sibTrans" cxnId="{EC5C0923-0429-47CC-8AC9-18ACC1708521}">
      <dgm:prSet/>
      <dgm:spPr/>
      <dgm:t>
        <a:bodyPr/>
        <a:lstStyle/>
        <a:p>
          <a:endParaRPr lang="id-ID"/>
        </a:p>
      </dgm:t>
    </dgm:pt>
    <dgm:pt modelId="{7FA08BE6-2298-400B-B5A6-69E3A11F382D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Anestesi umum</a:t>
          </a:r>
          <a:endParaRPr lang="id-ID" dirty="0"/>
        </a:p>
      </dgm:t>
    </dgm:pt>
    <dgm:pt modelId="{27DF8A56-EC12-408C-9B81-55912C3D2283}" type="parTrans" cxnId="{F1E3BA11-CE77-4E94-A727-8E60287D10A5}">
      <dgm:prSet/>
      <dgm:spPr/>
      <dgm:t>
        <a:bodyPr/>
        <a:lstStyle/>
        <a:p>
          <a:endParaRPr lang="id-ID"/>
        </a:p>
      </dgm:t>
    </dgm:pt>
    <dgm:pt modelId="{BB0B9DF4-E2D5-4588-BCC5-BCB4172A645F}" type="sibTrans" cxnId="{F1E3BA11-CE77-4E94-A727-8E60287D10A5}">
      <dgm:prSet/>
      <dgm:spPr/>
      <dgm:t>
        <a:bodyPr/>
        <a:lstStyle/>
        <a:p>
          <a:endParaRPr lang="id-ID"/>
        </a:p>
      </dgm:t>
    </dgm:pt>
    <dgm:pt modelId="{CABC4017-C8D3-44C9-9699-A50A1C7B8C1F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Akupuntur</a:t>
          </a:r>
          <a:endParaRPr lang="id-ID" dirty="0"/>
        </a:p>
      </dgm:t>
    </dgm:pt>
    <dgm:pt modelId="{9E1DFF03-DE6B-4DC4-B5EB-72EE19F05E93}" type="parTrans" cxnId="{81F0DB9C-6FBD-4DE6-9C16-FA9C6EB21544}">
      <dgm:prSet/>
      <dgm:spPr/>
      <dgm:t>
        <a:bodyPr/>
        <a:lstStyle/>
        <a:p>
          <a:endParaRPr lang="id-ID"/>
        </a:p>
      </dgm:t>
    </dgm:pt>
    <dgm:pt modelId="{E0AC1516-7103-4431-90F8-48B3E43C4C3B}" type="sibTrans" cxnId="{81F0DB9C-6FBD-4DE6-9C16-FA9C6EB21544}">
      <dgm:prSet/>
      <dgm:spPr/>
      <dgm:t>
        <a:bodyPr/>
        <a:lstStyle/>
        <a:p>
          <a:endParaRPr lang="id-ID"/>
        </a:p>
      </dgm:t>
    </dgm:pt>
    <dgm:pt modelId="{FC495DD9-D16F-4E36-AF84-AB1C08ADFB77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Hipnosis</a:t>
          </a:r>
          <a:endParaRPr lang="id-ID" dirty="0"/>
        </a:p>
      </dgm:t>
    </dgm:pt>
    <dgm:pt modelId="{A00F176D-1C40-4DB0-A122-390BA1FA075F}" type="parTrans" cxnId="{DD2B37DF-F4E0-4024-B36F-9C25EB0EB4AB}">
      <dgm:prSet/>
      <dgm:spPr/>
      <dgm:t>
        <a:bodyPr/>
        <a:lstStyle/>
        <a:p>
          <a:endParaRPr lang="id-ID"/>
        </a:p>
      </dgm:t>
    </dgm:pt>
    <dgm:pt modelId="{4B5BB3C0-5307-416A-8148-C0C134C05EDB}" type="sibTrans" cxnId="{DD2B37DF-F4E0-4024-B36F-9C25EB0EB4AB}">
      <dgm:prSet/>
      <dgm:spPr/>
      <dgm:t>
        <a:bodyPr/>
        <a:lstStyle/>
        <a:p>
          <a:endParaRPr lang="id-ID"/>
        </a:p>
      </dgm:t>
    </dgm:pt>
    <dgm:pt modelId="{8BCD6EA6-CFE0-4F8F-BAFD-3B276D3D99AE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Plasebo</a:t>
          </a:r>
          <a:endParaRPr lang="id-ID" dirty="0"/>
        </a:p>
      </dgm:t>
    </dgm:pt>
    <dgm:pt modelId="{8DE57275-3A94-4307-AEF5-97406EE963F1}" type="parTrans" cxnId="{743C4161-B88F-4297-ADD0-04A3CA9B09EF}">
      <dgm:prSet/>
      <dgm:spPr/>
      <dgm:t>
        <a:bodyPr/>
        <a:lstStyle/>
        <a:p>
          <a:endParaRPr lang="id-ID"/>
        </a:p>
      </dgm:t>
    </dgm:pt>
    <dgm:pt modelId="{A337C588-35F5-4381-943B-8C600B3A408F}" type="sibTrans" cxnId="{743C4161-B88F-4297-ADD0-04A3CA9B09EF}">
      <dgm:prSet/>
      <dgm:spPr/>
      <dgm:t>
        <a:bodyPr/>
        <a:lstStyle/>
        <a:p>
          <a:endParaRPr lang="id-ID"/>
        </a:p>
      </dgm:t>
    </dgm:pt>
    <dgm:pt modelId="{1789933F-4C71-4A09-B966-BEA357BD02B9}">
      <dgm:prSet phldrT="[Text]"/>
      <dgm:spPr/>
      <dgm:t>
        <a:bodyPr/>
        <a:lstStyle/>
        <a:p>
          <a:endParaRPr lang="id-ID" b="1" dirty="0">
            <a:latin typeface="Comic Sans MS" pitchFamily="66" charset="0"/>
          </a:endParaRPr>
        </a:p>
      </dgm:t>
    </dgm:pt>
    <dgm:pt modelId="{AE500CDB-99C0-4F9F-828B-74AEAB7AC0CE}" type="parTrans" cxnId="{8DFC360F-3519-458C-8E92-083290BEA874}">
      <dgm:prSet/>
      <dgm:spPr/>
      <dgm:t>
        <a:bodyPr/>
        <a:lstStyle/>
        <a:p>
          <a:endParaRPr lang="id-ID"/>
        </a:p>
      </dgm:t>
    </dgm:pt>
    <dgm:pt modelId="{F178E9E8-7A0A-472D-A2CC-31DD30A5139D}" type="sibTrans" cxnId="{8DFC360F-3519-458C-8E92-083290BEA874}">
      <dgm:prSet/>
      <dgm:spPr/>
      <dgm:t>
        <a:bodyPr/>
        <a:lstStyle/>
        <a:p>
          <a:endParaRPr lang="id-ID"/>
        </a:p>
      </dgm:t>
    </dgm:pt>
    <dgm:pt modelId="{0967EADE-9F46-48A1-8654-A17313ADFEE0}" type="pres">
      <dgm:prSet presAssocID="{B9ED4F71-2F14-4315-A983-1ADB8541381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DCA6CC2C-C9AC-4EF4-A5D9-810BF156794B}" type="pres">
      <dgm:prSet presAssocID="{7F081842-8E7C-43C0-8301-693C4079D4DB}" presName="linNode" presStyleCnt="0"/>
      <dgm:spPr/>
    </dgm:pt>
    <dgm:pt modelId="{1460B78E-E620-40FC-8FB8-D06A0B6E051B}" type="pres">
      <dgm:prSet presAssocID="{7F081842-8E7C-43C0-8301-693C4079D4DB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B43921D-ADBA-4651-B239-D4EE34E6263E}" type="pres">
      <dgm:prSet presAssocID="{7F081842-8E7C-43C0-8301-693C4079D4DB}" presName="childShp" presStyleLbl="bgAccFollowNode1" presStyleIdx="0" presStyleCnt="4" custScaleX="72789" custScaleY="9090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9E262EB-7A8A-4473-BC0E-7F7C15F5D5A1}" type="pres">
      <dgm:prSet presAssocID="{63DD6D6A-2A7F-4EF1-A28A-8085E7FF0875}" presName="spacing" presStyleCnt="0"/>
      <dgm:spPr/>
    </dgm:pt>
    <dgm:pt modelId="{451AABC5-309B-46FB-AEC1-CA71FB21DDFE}" type="pres">
      <dgm:prSet presAssocID="{341AF777-2FDE-4015-944D-AB879FECD761}" presName="linNode" presStyleCnt="0"/>
      <dgm:spPr/>
    </dgm:pt>
    <dgm:pt modelId="{16BC6558-54B9-493A-9775-49DDC5645276}" type="pres">
      <dgm:prSet presAssocID="{341AF777-2FDE-4015-944D-AB879FECD761}" presName="parentShp" presStyleLbl="node1" presStyleIdx="1" presStyleCnt="4" custScaleX="9659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B6D237E-4610-4844-B175-427A6E588052}" type="pres">
      <dgm:prSet presAssocID="{341AF777-2FDE-4015-944D-AB879FECD761}" presName="childShp" presStyleLbl="bgAccFollowNode1" presStyleIdx="1" presStyleCnt="4" custScaleX="7505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A5EC206-9ED4-4C86-BFE5-894F5754AEB3}" type="pres">
      <dgm:prSet presAssocID="{30A9D720-4C76-4311-A55A-3E394C853769}" presName="spacing" presStyleCnt="0"/>
      <dgm:spPr/>
    </dgm:pt>
    <dgm:pt modelId="{F659133D-E936-4479-BEED-615DCBDC190A}" type="pres">
      <dgm:prSet presAssocID="{8375E30D-3B1F-4F0C-BF35-A9043F7F7B38}" presName="linNode" presStyleCnt="0"/>
      <dgm:spPr/>
    </dgm:pt>
    <dgm:pt modelId="{4FFE6E4F-8CED-4792-99E6-66BD38C777AC}" type="pres">
      <dgm:prSet presAssocID="{8375E30D-3B1F-4F0C-BF35-A9043F7F7B38}" presName="parentShp" presStyleLbl="node1" presStyleIdx="2" presStyleCnt="4" custScaleX="9659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BBEDB80-7EE0-4B24-8405-A1B1FF580838}" type="pres">
      <dgm:prSet presAssocID="{8375E30D-3B1F-4F0C-BF35-A9043F7F7B38}" presName="childShp" presStyleLbl="bgAccFollowNode1" presStyleIdx="2" presStyleCnt="4" custScaleX="7505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A899BC0-4064-4669-9202-0ED7FF944C80}" type="pres">
      <dgm:prSet presAssocID="{5355B0DF-9740-4BC6-A5CD-97BB485554EA}" presName="spacing" presStyleCnt="0"/>
      <dgm:spPr/>
    </dgm:pt>
    <dgm:pt modelId="{34B779AB-CDEC-42CD-B715-F298CD3753E9}" type="pres">
      <dgm:prSet presAssocID="{DB282A5A-9A92-4D81-AFB7-46B96F44F28C}" presName="linNode" presStyleCnt="0"/>
      <dgm:spPr/>
    </dgm:pt>
    <dgm:pt modelId="{09948685-93B8-41E9-9EAC-323D2FEF457A}" type="pres">
      <dgm:prSet presAssocID="{DB282A5A-9A92-4D81-AFB7-46B96F44F28C}" presName="parentShp" presStyleLbl="node1" presStyleIdx="3" presStyleCnt="4" custScaleX="9659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F3AEA45-E921-4CB7-958F-6088BD772720}" type="pres">
      <dgm:prSet presAssocID="{DB282A5A-9A92-4D81-AFB7-46B96F44F28C}" presName="childShp" presStyleLbl="bgAccFollowNode1" presStyleIdx="3" presStyleCnt="4" custScaleX="7505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4FEEF81-6F02-4068-BD6B-B10AC28A97AC}" srcId="{B9ED4F71-2F14-4315-A983-1ADB85413812}" destId="{DB282A5A-9A92-4D81-AFB7-46B96F44F28C}" srcOrd="3" destOrd="0" parTransId="{B64D9A82-CC03-4D89-8080-0F319E42EC93}" sibTransId="{1B786BE9-0714-4AF5-9A7B-B096E63929CF}"/>
    <dgm:cxn modelId="{DD2B37DF-F4E0-4024-B36F-9C25EB0EB4AB}" srcId="{DB282A5A-9A92-4D81-AFB7-46B96F44F28C}" destId="{FC495DD9-D16F-4E36-AF84-AB1C08ADFB77}" srcOrd="1" destOrd="0" parTransId="{A00F176D-1C40-4DB0-A122-390BA1FA075F}" sibTransId="{4B5BB3C0-5307-416A-8148-C0C134C05EDB}"/>
    <dgm:cxn modelId="{98654143-BD54-4B44-A1A5-4F113C6BC209}" srcId="{B9ED4F71-2F14-4315-A983-1ADB85413812}" destId="{341AF777-2FDE-4015-944D-AB879FECD761}" srcOrd="1" destOrd="0" parTransId="{D0F9FF92-DABB-46CF-91AF-076556E9D100}" sibTransId="{30A9D720-4C76-4311-A55A-3E394C853769}"/>
    <dgm:cxn modelId="{F882783C-1933-4797-AFC4-65A51919280E}" type="presOf" srcId="{B185EA22-4CF4-41BD-A9FE-1C92510D7D24}" destId="{1B43921D-ADBA-4651-B239-D4EE34E6263E}" srcOrd="0" destOrd="0" presId="urn:microsoft.com/office/officeart/2005/8/layout/vList6"/>
    <dgm:cxn modelId="{310E7980-92D4-4EFD-BDEA-AF2737DAFC09}" type="presOf" srcId="{C034FE06-9C61-43C9-A521-B6708514BAA5}" destId="{1B43921D-ADBA-4651-B239-D4EE34E6263E}" srcOrd="0" destOrd="2" presId="urn:microsoft.com/office/officeart/2005/8/layout/vList6"/>
    <dgm:cxn modelId="{9413E39C-4F80-45CC-B660-F07341392CE8}" srcId="{341AF777-2FDE-4015-944D-AB879FECD761}" destId="{6AF20798-F1FB-4E73-B99A-B983C0E2EB3F}" srcOrd="1" destOrd="0" parTransId="{7CA46F10-916E-456F-9BFF-1909566EDF7E}" sibTransId="{EC114E62-CD5C-4D47-A3DF-A3AEE3C92AFD}"/>
    <dgm:cxn modelId="{27774BE4-9558-455F-BA3A-098FF79927AF}" type="presOf" srcId="{FC495DD9-D16F-4E36-AF84-AB1C08ADFB77}" destId="{1F3AEA45-E921-4CB7-958F-6088BD772720}" srcOrd="0" destOrd="1" presId="urn:microsoft.com/office/officeart/2005/8/layout/vList6"/>
    <dgm:cxn modelId="{FF63CF22-910B-4F96-A599-04891F1EAEDC}" type="presOf" srcId="{A6D0E417-A68F-4B15-8C83-670A99F2B44B}" destId="{3BBEDB80-7EE0-4B24-8405-A1B1FF580838}" srcOrd="0" destOrd="0" presId="urn:microsoft.com/office/officeart/2005/8/layout/vList6"/>
    <dgm:cxn modelId="{73C7B858-4349-4978-80AA-0B6BBB69BF9B}" type="presOf" srcId="{6AF20798-F1FB-4E73-B99A-B983C0E2EB3F}" destId="{0B6D237E-4610-4844-B175-427A6E588052}" srcOrd="0" destOrd="1" presId="urn:microsoft.com/office/officeart/2005/8/layout/vList6"/>
    <dgm:cxn modelId="{743C4161-B88F-4297-ADD0-04A3CA9B09EF}" srcId="{DB282A5A-9A92-4D81-AFB7-46B96F44F28C}" destId="{8BCD6EA6-CFE0-4F8F-BAFD-3B276D3D99AE}" srcOrd="2" destOrd="0" parTransId="{8DE57275-3A94-4307-AEF5-97406EE963F1}" sibTransId="{A337C588-35F5-4381-943B-8C600B3A408F}"/>
    <dgm:cxn modelId="{F1E3BA11-CE77-4E94-A727-8E60287D10A5}" srcId="{8375E30D-3B1F-4F0C-BF35-A9043F7F7B38}" destId="{7FA08BE6-2298-400B-B5A6-69E3A11F382D}" srcOrd="1" destOrd="0" parTransId="{27DF8A56-EC12-408C-9B81-55912C3D2283}" sibTransId="{BB0B9DF4-E2D5-4588-BCC5-BCB4172A645F}"/>
    <dgm:cxn modelId="{9DDED449-CD1C-4E21-989E-627A7A42145E}" type="presOf" srcId="{DB282A5A-9A92-4D81-AFB7-46B96F44F28C}" destId="{09948685-93B8-41E9-9EAC-323D2FEF457A}" srcOrd="0" destOrd="0" presId="urn:microsoft.com/office/officeart/2005/8/layout/vList6"/>
    <dgm:cxn modelId="{22D70480-0A9E-4B18-9B6E-89024EFF8F72}" type="presOf" srcId="{B9ED4F71-2F14-4315-A983-1ADB85413812}" destId="{0967EADE-9F46-48A1-8654-A17313ADFEE0}" srcOrd="0" destOrd="0" presId="urn:microsoft.com/office/officeart/2005/8/layout/vList6"/>
    <dgm:cxn modelId="{31B2E2AA-DC79-4F7E-8266-51CF904C3067}" srcId="{8375E30D-3B1F-4F0C-BF35-A9043F7F7B38}" destId="{A6D0E417-A68F-4B15-8C83-670A99F2B44B}" srcOrd="0" destOrd="0" parTransId="{2E1B029F-219E-4B7F-904A-7288C3BB9309}" sibTransId="{21AAA0EE-F48B-4605-9F96-5D18F6BADF71}"/>
    <dgm:cxn modelId="{EC5C0923-0429-47CC-8AC9-18ACC1708521}" srcId="{7F081842-8E7C-43C0-8301-693C4079D4DB}" destId="{C034FE06-9C61-43C9-A521-B6708514BAA5}" srcOrd="2" destOrd="0" parTransId="{57067052-9EA1-41C9-84BE-B82A20D24731}" sibTransId="{1719D69D-8FAE-44D3-BC55-30D03F319B81}"/>
    <dgm:cxn modelId="{482A15E3-717A-4C55-B5A7-10153C00445E}" srcId="{B9ED4F71-2F14-4315-A983-1ADB85413812}" destId="{8375E30D-3B1F-4F0C-BF35-A9043F7F7B38}" srcOrd="2" destOrd="0" parTransId="{A1E5C714-FFED-44B8-A47D-A559FC1B57F8}" sibTransId="{5355B0DF-9740-4BC6-A5CD-97BB485554EA}"/>
    <dgm:cxn modelId="{1036993A-7936-4438-8337-4EF194A374CC}" srcId="{B9ED4F71-2F14-4315-A983-1ADB85413812}" destId="{7F081842-8E7C-43C0-8301-693C4079D4DB}" srcOrd="0" destOrd="0" parTransId="{69E27C3D-6F7A-46C4-B758-6C3C9ED2E520}" sibTransId="{63DD6D6A-2A7F-4EF1-A28A-8085E7FF0875}"/>
    <dgm:cxn modelId="{BE5C26BC-1FD8-4107-829B-26F3086D0BBA}" type="presOf" srcId="{8BCD6EA6-CFE0-4F8F-BAFD-3B276D3D99AE}" destId="{1F3AEA45-E921-4CB7-958F-6088BD772720}" srcOrd="0" destOrd="2" presId="urn:microsoft.com/office/officeart/2005/8/layout/vList6"/>
    <dgm:cxn modelId="{81F0DB9C-6FBD-4DE6-9C16-FA9C6EB21544}" srcId="{DB282A5A-9A92-4D81-AFB7-46B96F44F28C}" destId="{CABC4017-C8D3-44C9-9699-A50A1C7B8C1F}" srcOrd="0" destOrd="0" parTransId="{9E1DFF03-DE6B-4DC4-B5EB-72EE19F05E93}" sibTransId="{E0AC1516-7103-4431-90F8-48B3E43C4C3B}"/>
    <dgm:cxn modelId="{1C8293A2-8A97-4CFF-A728-A158794E6EC6}" type="presOf" srcId="{7F081842-8E7C-43C0-8301-693C4079D4DB}" destId="{1460B78E-E620-40FC-8FB8-D06A0B6E051B}" srcOrd="0" destOrd="0" presId="urn:microsoft.com/office/officeart/2005/8/layout/vList6"/>
    <dgm:cxn modelId="{2ECC0894-121B-4342-8490-23CF74BE0DD9}" type="presOf" srcId="{1789933F-4C71-4A09-B966-BEA357BD02B9}" destId="{0B6D237E-4610-4844-B175-427A6E588052}" srcOrd="0" destOrd="0" presId="urn:microsoft.com/office/officeart/2005/8/layout/vList6"/>
    <dgm:cxn modelId="{54462C88-9D3C-467A-B91B-4F6142892C5B}" srcId="{7F081842-8E7C-43C0-8301-693C4079D4DB}" destId="{B185EA22-4CF4-41BD-A9FE-1C92510D7D24}" srcOrd="0" destOrd="0" parTransId="{08D3E660-0C33-4A6B-B9BE-C7F6CA51661E}" sibTransId="{28D24A46-1683-48DC-9CDA-38151562EDB6}"/>
    <dgm:cxn modelId="{8DFC360F-3519-458C-8E92-083290BEA874}" srcId="{341AF777-2FDE-4015-944D-AB879FECD761}" destId="{1789933F-4C71-4A09-B966-BEA357BD02B9}" srcOrd="0" destOrd="0" parTransId="{AE500CDB-99C0-4F9F-828B-74AEAB7AC0CE}" sibTransId="{F178E9E8-7A0A-472D-A2CC-31DD30A5139D}"/>
    <dgm:cxn modelId="{343CD748-B505-4A5B-A686-4987E4130567}" type="presOf" srcId="{8375E30D-3B1F-4F0C-BF35-A9043F7F7B38}" destId="{4FFE6E4F-8CED-4792-99E6-66BD38C777AC}" srcOrd="0" destOrd="0" presId="urn:microsoft.com/office/officeart/2005/8/layout/vList6"/>
    <dgm:cxn modelId="{C54D831F-01F0-4F0F-BE43-BEF781498E36}" type="presOf" srcId="{C4C4FF99-B87D-4A79-A222-D133081BCDAB}" destId="{1B43921D-ADBA-4651-B239-D4EE34E6263E}" srcOrd="0" destOrd="1" presId="urn:microsoft.com/office/officeart/2005/8/layout/vList6"/>
    <dgm:cxn modelId="{5430D4DB-3D38-44C4-A512-908665775AC4}" type="presOf" srcId="{7FA08BE6-2298-400B-B5A6-69E3A11F382D}" destId="{3BBEDB80-7EE0-4B24-8405-A1B1FF580838}" srcOrd="0" destOrd="1" presId="urn:microsoft.com/office/officeart/2005/8/layout/vList6"/>
    <dgm:cxn modelId="{A88A364D-85F0-4176-84C2-39D08CC7BDFA}" srcId="{7F081842-8E7C-43C0-8301-693C4079D4DB}" destId="{C4C4FF99-B87D-4A79-A222-D133081BCDAB}" srcOrd="1" destOrd="0" parTransId="{1E51BDE3-609A-4120-8341-E4D325B308AC}" sibTransId="{B822094B-4E32-4EA2-A8EE-AB1F2AA43B1D}"/>
    <dgm:cxn modelId="{0FEFF7E8-742B-49A2-B3F6-677FD0574A15}" type="presOf" srcId="{341AF777-2FDE-4015-944D-AB879FECD761}" destId="{16BC6558-54B9-493A-9775-49DDC5645276}" srcOrd="0" destOrd="0" presId="urn:microsoft.com/office/officeart/2005/8/layout/vList6"/>
    <dgm:cxn modelId="{A9E9413A-960D-4C19-8B56-D23991D3A441}" type="presOf" srcId="{CABC4017-C8D3-44C9-9699-A50A1C7B8C1F}" destId="{1F3AEA45-E921-4CB7-958F-6088BD772720}" srcOrd="0" destOrd="0" presId="urn:microsoft.com/office/officeart/2005/8/layout/vList6"/>
    <dgm:cxn modelId="{A12859CF-3D8D-4345-804D-6F4AD82FBBA2}" type="presParOf" srcId="{0967EADE-9F46-48A1-8654-A17313ADFEE0}" destId="{DCA6CC2C-C9AC-4EF4-A5D9-810BF156794B}" srcOrd="0" destOrd="0" presId="urn:microsoft.com/office/officeart/2005/8/layout/vList6"/>
    <dgm:cxn modelId="{6F1852DD-E7F3-4CAB-BEAE-C1341957CC6F}" type="presParOf" srcId="{DCA6CC2C-C9AC-4EF4-A5D9-810BF156794B}" destId="{1460B78E-E620-40FC-8FB8-D06A0B6E051B}" srcOrd="0" destOrd="0" presId="urn:microsoft.com/office/officeart/2005/8/layout/vList6"/>
    <dgm:cxn modelId="{3E9A9DE1-C1B3-48F3-8622-FCDC6B4D3BE2}" type="presParOf" srcId="{DCA6CC2C-C9AC-4EF4-A5D9-810BF156794B}" destId="{1B43921D-ADBA-4651-B239-D4EE34E6263E}" srcOrd="1" destOrd="0" presId="urn:microsoft.com/office/officeart/2005/8/layout/vList6"/>
    <dgm:cxn modelId="{5C337F42-14D0-4E8E-A0AC-B62299268A90}" type="presParOf" srcId="{0967EADE-9F46-48A1-8654-A17313ADFEE0}" destId="{E9E262EB-7A8A-4473-BC0E-7F7C15F5D5A1}" srcOrd="1" destOrd="0" presId="urn:microsoft.com/office/officeart/2005/8/layout/vList6"/>
    <dgm:cxn modelId="{D77F67C1-9C68-4C8B-9E03-57987D464C4E}" type="presParOf" srcId="{0967EADE-9F46-48A1-8654-A17313ADFEE0}" destId="{451AABC5-309B-46FB-AEC1-CA71FB21DDFE}" srcOrd="2" destOrd="0" presId="urn:microsoft.com/office/officeart/2005/8/layout/vList6"/>
    <dgm:cxn modelId="{36D42D97-BEC7-499E-84E0-AB7450CEC43D}" type="presParOf" srcId="{451AABC5-309B-46FB-AEC1-CA71FB21DDFE}" destId="{16BC6558-54B9-493A-9775-49DDC5645276}" srcOrd="0" destOrd="0" presId="urn:microsoft.com/office/officeart/2005/8/layout/vList6"/>
    <dgm:cxn modelId="{F24B25BD-18A5-4824-B76D-1B857F85395E}" type="presParOf" srcId="{451AABC5-309B-46FB-AEC1-CA71FB21DDFE}" destId="{0B6D237E-4610-4844-B175-427A6E588052}" srcOrd="1" destOrd="0" presId="urn:microsoft.com/office/officeart/2005/8/layout/vList6"/>
    <dgm:cxn modelId="{CF958E03-6938-4335-931D-984E7F4318EF}" type="presParOf" srcId="{0967EADE-9F46-48A1-8654-A17313ADFEE0}" destId="{CA5EC206-9ED4-4C86-BFE5-894F5754AEB3}" srcOrd="3" destOrd="0" presId="urn:microsoft.com/office/officeart/2005/8/layout/vList6"/>
    <dgm:cxn modelId="{D1420E68-A619-46E0-8CDA-354B1BD13401}" type="presParOf" srcId="{0967EADE-9F46-48A1-8654-A17313ADFEE0}" destId="{F659133D-E936-4479-BEED-615DCBDC190A}" srcOrd="4" destOrd="0" presId="urn:microsoft.com/office/officeart/2005/8/layout/vList6"/>
    <dgm:cxn modelId="{F0A43E9A-0B33-476E-92D9-38AD972F659E}" type="presParOf" srcId="{F659133D-E936-4479-BEED-615DCBDC190A}" destId="{4FFE6E4F-8CED-4792-99E6-66BD38C777AC}" srcOrd="0" destOrd="0" presId="urn:microsoft.com/office/officeart/2005/8/layout/vList6"/>
    <dgm:cxn modelId="{91985696-6E9A-4701-9C20-3EB6CB4C2010}" type="presParOf" srcId="{F659133D-E936-4479-BEED-615DCBDC190A}" destId="{3BBEDB80-7EE0-4B24-8405-A1B1FF580838}" srcOrd="1" destOrd="0" presId="urn:microsoft.com/office/officeart/2005/8/layout/vList6"/>
    <dgm:cxn modelId="{1CC3153D-7B42-4839-A0A1-AF3F5DC8D614}" type="presParOf" srcId="{0967EADE-9F46-48A1-8654-A17313ADFEE0}" destId="{8A899BC0-4064-4669-9202-0ED7FF944C80}" srcOrd="5" destOrd="0" presId="urn:microsoft.com/office/officeart/2005/8/layout/vList6"/>
    <dgm:cxn modelId="{478137EA-F0C1-49CD-8E35-C558BFCCFA8F}" type="presParOf" srcId="{0967EADE-9F46-48A1-8654-A17313ADFEE0}" destId="{34B779AB-CDEC-42CD-B715-F298CD3753E9}" srcOrd="6" destOrd="0" presId="urn:microsoft.com/office/officeart/2005/8/layout/vList6"/>
    <dgm:cxn modelId="{63F5121E-7230-4411-88D8-1B0D609A476E}" type="presParOf" srcId="{34B779AB-CDEC-42CD-B715-F298CD3753E9}" destId="{09948685-93B8-41E9-9EAC-323D2FEF457A}" srcOrd="0" destOrd="0" presId="urn:microsoft.com/office/officeart/2005/8/layout/vList6"/>
    <dgm:cxn modelId="{5C3A98A5-C304-47D8-8444-C27D27BBD54F}" type="presParOf" srcId="{34B779AB-CDEC-42CD-B715-F298CD3753E9}" destId="{1F3AEA45-E921-4CB7-958F-6088BD77272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F8B1C6-C8D1-482E-A2D7-290A4285858D}" type="doc">
      <dgm:prSet loTypeId="urn:diagrams.loki3.com/BracketList+Icon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0B8BA194-471C-4571-82EA-9FD11843D564}">
      <dgm:prSet phldrT="[Text]" custT="1"/>
      <dgm:spPr/>
      <dgm:t>
        <a:bodyPr/>
        <a:lstStyle/>
        <a:p>
          <a:r>
            <a:rPr lang="id-ID" sz="2400" b="1" dirty="0" smtClean="0">
              <a:solidFill>
                <a:srgbClr val="00B050"/>
              </a:solidFill>
              <a:latin typeface="Comic Sans MS" pitchFamily="66" charset="0"/>
            </a:rPr>
            <a:t>Tujuan Terjadinya Radang</a:t>
          </a:r>
          <a:endParaRPr lang="id-ID" sz="2400" b="1" dirty="0">
            <a:solidFill>
              <a:srgbClr val="00B050"/>
            </a:solidFill>
            <a:latin typeface="Comic Sans MS" pitchFamily="66" charset="0"/>
          </a:endParaRPr>
        </a:p>
      </dgm:t>
    </dgm:pt>
    <dgm:pt modelId="{44815D6A-7A72-4B86-AFF7-ECEECBF24EA2}" type="parTrans" cxnId="{F934081E-C502-472A-8CED-8A7ED1DB8CA4}">
      <dgm:prSet/>
      <dgm:spPr/>
      <dgm:t>
        <a:bodyPr/>
        <a:lstStyle/>
        <a:p>
          <a:endParaRPr lang="id-ID"/>
        </a:p>
      </dgm:t>
    </dgm:pt>
    <dgm:pt modelId="{C4EA67E9-EFC7-4FED-96FA-37BF8A90BF82}" type="sibTrans" cxnId="{F934081E-C502-472A-8CED-8A7ED1DB8CA4}">
      <dgm:prSet/>
      <dgm:spPr/>
      <dgm:t>
        <a:bodyPr/>
        <a:lstStyle/>
        <a:p>
          <a:endParaRPr lang="id-ID"/>
        </a:p>
      </dgm:t>
    </dgm:pt>
    <dgm:pt modelId="{25F9118F-B378-40AD-AF72-2F2681EFA313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Comic Sans MS" pitchFamily="66" charset="0"/>
            </a:rPr>
            <a:t>Menetralkan dan menghancurkan bahan berbahaya</a:t>
          </a:r>
          <a:endParaRPr lang="id-ID" dirty="0">
            <a:solidFill>
              <a:schemeClr val="bg1"/>
            </a:solidFill>
            <a:latin typeface="Comic Sans MS" pitchFamily="66" charset="0"/>
          </a:endParaRPr>
        </a:p>
      </dgm:t>
    </dgm:pt>
    <dgm:pt modelId="{DBEC13B4-6DED-45CD-905A-D1EC664DE8F6}" type="parTrans" cxnId="{35ED77BE-5B49-4547-829B-44D59716325E}">
      <dgm:prSet/>
      <dgm:spPr/>
      <dgm:t>
        <a:bodyPr/>
        <a:lstStyle/>
        <a:p>
          <a:endParaRPr lang="id-ID"/>
        </a:p>
      </dgm:t>
    </dgm:pt>
    <dgm:pt modelId="{CD0503E0-4560-41FB-B7B6-45EF81E0C824}" type="sibTrans" cxnId="{35ED77BE-5B49-4547-829B-44D59716325E}">
      <dgm:prSet/>
      <dgm:spPr/>
      <dgm:t>
        <a:bodyPr/>
        <a:lstStyle/>
        <a:p>
          <a:endParaRPr lang="id-ID"/>
        </a:p>
      </dgm:t>
    </dgm:pt>
    <dgm:pt modelId="{AE2B313A-C140-430D-9A15-2A345FA3DD51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C00000"/>
              </a:solidFill>
              <a:latin typeface="Comic Sans MS" pitchFamily="66" charset="0"/>
            </a:rPr>
            <a:t>Proses yang terjadi </a:t>
          </a:r>
          <a:endParaRPr lang="id-ID" sz="2400" b="1" dirty="0">
            <a:solidFill>
              <a:srgbClr val="C00000"/>
            </a:solidFill>
            <a:latin typeface="Comic Sans MS" pitchFamily="66" charset="0"/>
          </a:endParaRPr>
        </a:p>
      </dgm:t>
    </dgm:pt>
    <dgm:pt modelId="{04759BC8-3DCF-4C68-9717-D3CEF16F672A}" type="parTrans" cxnId="{CD6DA98C-4402-4AE5-9B56-4A5891D4EBB0}">
      <dgm:prSet/>
      <dgm:spPr/>
      <dgm:t>
        <a:bodyPr/>
        <a:lstStyle/>
        <a:p>
          <a:endParaRPr lang="id-ID"/>
        </a:p>
      </dgm:t>
    </dgm:pt>
    <dgm:pt modelId="{2496268F-9CDA-4520-A464-26732122D68A}" type="sibTrans" cxnId="{CD6DA98C-4402-4AE5-9B56-4A5891D4EBB0}">
      <dgm:prSet/>
      <dgm:spPr/>
      <dgm:t>
        <a:bodyPr/>
        <a:lstStyle/>
        <a:p>
          <a:endParaRPr lang="id-ID"/>
        </a:p>
      </dgm:t>
    </dgm:pt>
    <dgm:pt modelId="{F56D2DD5-6676-4DF0-AA66-B5EA382B2CB9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Comic Sans MS" pitchFamily="66" charset="0"/>
            </a:rPr>
            <a:t>kerusakan mikrovaskular</a:t>
          </a:r>
          <a:endParaRPr lang="id-ID" dirty="0">
            <a:solidFill>
              <a:schemeClr val="bg1"/>
            </a:solidFill>
            <a:latin typeface="Comic Sans MS" pitchFamily="66" charset="0"/>
          </a:endParaRPr>
        </a:p>
      </dgm:t>
    </dgm:pt>
    <dgm:pt modelId="{65FAD89F-AE42-427C-BDEA-7D4375848F01}" type="parTrans" cxnId="{62DCD902-38E3-4643-81FC-2786211A52AB}">
      <dgm:prSet/>
      <dgm:spPr/>
      <dgm:t>
        <a:bodyPr/>
        <a:lstStyle/>
        <a:p>
          <a:endParaRPr lang="id-ID"/>
        </a:p>
      </dgm:t>
    </dgm:pt>
    <dgm:pt modelId="{8A0335A4-97CF-4B73-90E5-0089CD6F7E99}" type="sibTrans" cxnId="{62DCD902-38E3-4643-81FC-2786211A52AB}">
      <dgm:prSet/>
      <dgm:spPr/>
      <dgm:t>
        <a:bodyPr/>
        <a:lstStyle/>
        <a:p>
          <a:endParaRPr lang="id-ID"/>
        </a:p>
      </dgm:t>
    </dgm:pt>
    <dgm:pt modelId="{287E7CC6-FA62-4D99-8B51-46F1A8F31B1F}">
      <dgm:prSet/>
      <dgm:spPr>
        <a:solidFill>
          <a:srgbClr val="00B05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Comic Sans MS" pitchFamily="66" charset="0"/>
            </a:rPr>
            <a:t>Mencegah penyebaran bahan berbahaya</a:t>
          </a:r>
          <a:endParaRPr lang="en-US" dirty="0">
            <a:solidFill>
              <a:schemeClr val="bg1"/>
            </a:solidFill>
            <a:latin typeface="Comic Sans MS" pitchFamily="66" charset="0"/>
          </a:endParaRPr>
        </a:p>
      </dgm:t>
    </dgm:pt>
    <dgm:pt modelId="{393D0E59-4932-4B5B-958A-17B7F767CE75}" type="parTrans" cxnId="{B0E80AE9-81F1-4721-9E55-9CD9F8EDF874}">
      <dgm:prSet/>
      <dgm:spPr/>
      <dgm:t>
        <a:bodyPr/>
        <a:lstStyle/>
        <a:p>
          <a:endParaRPr lang="id-ID"/>
        </a:p>
      </dgm:t>
    </dgm:pt>
    <dgm:pt modelId="{0643F2B2-BA28-48B8-A9D5-3150087A3114}" type="sibTrans" cxnId="{B0E80AE9-81F1-4721-9E55-9CD9F8EDF874}">
      <dgm:prSet/>
      <dgm:spPr/>
      <dgm:t>
        <a:bodyPr/>
        <a:lstStyle/>
        <a:p>
          <a:endParaRPr lang="id-ID"/>
        </a:p>
      </dgm:t>
    </dgm:pt>
    <dgm:pt modelId="{CA5C0307-2D1B-42C9-9412-55AC841AF337}">
      <dgm:prSet/>
      <dgm:spPr>
        <a:solidFill>
          <a:srgbClr val="00B05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Comic Sans MS" pitchFamily="66" charset="0"/>
            </a:rPr>
            <a:t>Memperbaiki kondisi yang rusak</a:t>
          </a:r>
          <a:endParaRPr lang="en-US" dirty="0">
            <a:solidFill>
              <a:schemeClr val="bg1"/>
            </a:solidFill>
            <a:latin typeface="Comic Sans MS" pitchFamily="66" charset="0"/>
          </a:endParaRPr>
        </a:p>
      </dgm:t>
    </dgm:pt>
    <dgm:pt modelId="{C582F70B-BF4F-4320-9DDA-CBB8F50CDC10}" type="parTrans" cxnId="{B2ACBA45-C15C-4DBB-A3FA-5DAC0313F1BE}">
      <dgm:prSet/>
      <dgm:spPr/>
      <dgm:t>
        <a:bodyPr/>
        <a:lstStyle/>
        <a:p>
          <a:endParaRPr lang="id-ID"/>
        </a:p>
      </dgm:t>
    </dgm:pt>
    <dgm:pt modelId="{74931212-A2E4-4838-87C5-A3F1DE948306}" type="sibTrans" cxnId="{B2ACBA45-C15C-4DBB-A3FA-5DAC0313F1BE}">
      <dgm:prSet/>
      <dgm:spPr/>
      <dgm:t>
        <a:bodyPr/>
        <a:lstStyle/>
        <a:p>
          <a:endParaRPr lang="id-ID"/>
        </a:p>
      </dgm:t>
    </dgm:pt>
    <dgm:pt modelId="{7ED616BE-C2F6-4A2C-A6D9-48A19E9493E0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Comic Sans MS" pitchFamily="66" charset="0"/>
            </a:rPr>
            <a:t>peningk</a:t>
          </a:r>
          <a:r>
            <a:rPr lang="id-ID" dirty="0" smtClean="0">
              <a:solidFill>
                <a:schemeClr val="bg1"/>
              </a:solidFill>
              <a:latin typeface="Comic Sans MS" pitchFamily="66" charset="0"/>
            </a:rPr>
            <a:t>a</a:t>
          </a:r>
          <a:r>
            <a:rPr lang="en-US" dirty="0" smtClean="0">
              <a:solidFill>
                <a:schemeClr val="bg1"/>
              </a:solidFill>
              <a:latin typeface="Comic Sans MS" pitchFamily="66" charset="0"/>
            </a:rPr>
            <a:t>t</a:t>
          </a:r>
          <a:r>
            <a:rPr lang="id-ID" dirty="0" smtClean="0">
              <a:solidFill>
                <a:schemeClr val="bg1"/>
              </a:solidFill>
              <a:latin typeface="Comic Sans MS" pitchFamily="66" charset="0"/>
            </a:rPr>
            <a:t>an</a:t>
          </a:r>
          <a:r>
            <a:rPr lang="en-US" dirty="0" smtClean="0">
              <a:solidFill>
                <a:schemeClr val="bg1"/>
              </a:solidFill>
              <a:latin typeface="Comic Sans MS" pitchFamily="66" charset="0"/>
            </a:rPr>
            <a:t> permeabilitas kapiler</a:t>
          </a:r>
          <a:r>
            <a:rPr lang="id-ID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dirty="0" smtClean="0">
              <a:solidFill>
                <a:schemeClr val="bg1"/>
              </a:solidFill>
              <a:latin typeface="Comic Sans MS" pitchFamily="66" charset="0"/>
            </a:rPr>
            <a:t>dan migrasi lekosit ke jar</a:t>
          </a:r>
          <a:r>
            <a:rPr lang="id-ID" dirty="0" smtClean="0">
              <a:solidFill>
                <a:schemeClr val="bg1"/>
              </a:solidFill>
              <a:latin typeface="Comic Sans MS" pitchFamily="66" charset="0"/>
            </a:rPr>
            <a:t>ingan</a:t>
          </a:r>
          <a:r>
            <a:rPr lang="en-US" dirty="0" smtClean="0">
              <a:solidFill>
                <a:schemeClr val="bg1"/>
              </a:solidFill>
              <a:latin typeface="Comic Sans MS" pitchFamily="66" charset="0"/>
            </a:rPr>
            <a:t> radang</a:t>
          </a:r>
          <a:endParaRPr lang="id-ID" dirty="0">
            <a:solidFill>
              <a:schemeClr val="bg1"/>
            </a:solidFill>
            <a:latin typeface="Comic Sans MS" pitchFamily="66" charset="0"/>
          </a:endParaRPr>
        </a:p>
      </dgm:t>
    </dgm:pt>
    <dgm:pt modelId="{F0ED8E7C-8595-4272-AD04-2C99869815D2}" type="parTrans" cxnId="{055FDEB1-DA51-4C1D-8E9A-448DCE0A127F}">
      <dgm:prSet/>
      <dgm:spPr/>
      <dgm:t>
        <a:bodyPr/>
        <a:lstStyle/>
        <a:p>
          <a:endParaRPr lang="id-ID"/>
        </a:p>
      </dgm:t>
    </dgm:pt>
    <dgm:pt modelId="{111D2091-2603-4F48-A567-131BF91F36AC}" type="sibTrans" cxnId="{055FDEB1-DA51-4C1D-8E9A-448DCE0A127F}">
      <dgm:prSet/>
      <dgm:spPr/>
      <dgm:t>
        <a:bodyPr/>
        <a:lstStyle/>
        <a:p>
          <a:endParaRPr lang="id-ID"/>
        </a:p>
      </dgm:t>
    </dgm:pt>
    <dgm:pt modelId="{B918BF64-B63A-4B8B-9622-A6C9F65EE892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rPr>
            <a:t>Tanda tanda radang </a:t>
          </a:r>
          <a:r>
            <a:rPr lang="en-US" sz="24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  <a:sym typeface="Wingdings" pitchFamily="2" charset="2"/>
            </a:rPr>
            <a:t> cardinal signs</a:t>
          </a:r>
          <a:endParaRPr lang="id-ID" sz="2400" b="1" dirty="0">
            <a:solidFill>
              <a:schemeClr val="accent4">
                <a:lumMod val="50000"/>
              </a:schemeClr>
            </a:solidFill>
            <a:latin typeface="Comic Sans MS" pitchFamily="66" charset="0"/>
          </a:endParaRPr>
        </a:p>
      </dgm:t>
    </dgm:pt>
    <dgm:pt modelId="{3BDC350E-CE8F-473B-B87E-275307AC9C2B}" type="parTrans" cxnId="{77779FF2-32D8-4728-B89E-BCD29DD29FF0}">
      <dgm:prSet/>
      <dgm:spPr/>
      <dgm:t>
        <a:bodyPr/>
        <a:lstStyle/>
        <a:p>
          <a:endParaRPr lang="id-ID"/>
        </a:p>
      </dgm:t>
    </dgm:pt>
    <dgm:pt modelId="{72FC9138-ED66-40F0-8846-11D77994C951}" type="sibTrans" cxnId="{77779FF2-32D8-4728-B89E-BCD29DD29FF0}">
      <dgm:prSet/>
      <dgm:spPr/>
      <dgm:t>
        <a:bodyPr/>
        <a:lstStyle/>
        <a:p>
          <a:endParaRPr lang="id-ID"/>
        </a:p>
      </dgm:t>
    </dgm:pt>
    <dgm:pt modelId="{1922CDFC-06EB-42A3-ADDF-16716EE7917A}">
      <dgm:prSet phldrT="[Text]"/>
      <dgm:spPr>
        <a:solidFill>
          <a:srgbClr val="0070C0"/>
        </a:solidFill>
      </dgm:spPr>
      <dgm:t>
        <a:bodyPr/>
        <a:lstStyle/>
        <a:p>
          <a:r>
            <a:rPr lang="id-ID" dirty="0" smtClean="0">
              <a:solidFill>
                <a:schemeClr val="bg1"/>
              </a:solidFill>
              <a:latin typeface="Comic Sans MS" pitchFamily="66" charset="0"/>
            </a:rPr>
            <a:t>Rubor, Calor, Dolor, Tumor dan Functio laesa</a:t>
          </a:r>
          <a:endParaRPr lang="id-ID" dirty="0">
            <a:solidFill>
              <a:schemeClr val="bg1"/>
            </a:solidFill>
            <a:latin typeface="Comic Sans MS" pitchFamily="66" charset="0"/>
          </a:endParaRPr>
        </a:p>
      </dgm:t>
    </dgm:pt>
    <dgm:pt modelId="{6464B6F9-2B36-4EEF-BD36-80707FA6003E}" type="parTrans" cxnId="{52BFC98B-0C87-4205-8936-C1722546E042}">
      <dgm:prSet/>
      <dgm:spPr/>
      <dgm:t>
        <a:bodyPr/>
        <a:lstStyle/>
        <a:p>
          <a:endParaRPr lang="id-ID"/>
        </a:p>
      </dgm:t>
    </dgm:pt>
    <dgm:pt modelId="{D3940242-2609-4BC4-81FA-D929633485A3}" type="sibTrans" cxnId="{52BFC98B-0C87-4205-8936-C1722546E042}">
      <dgm:prSet/>
      <dgm:spPr/>
      <dgm:t>
        <a:bodyPr/>
        <a:lstStyle/>
        <a:p>
          <a:endParaRPr lang="id-ID"/>
        </a:p>
      </dgm:t>
    </dgm:pt>
    <dgm:pt modelId="{FE88E4A4-2D29-4A36-A33F-7D3F12A8F35D}" type="pres">
      <dgm:prSet presAssocID="{18F8B1C6-C8D1-482E-A2D7-290A428585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C3C75B5-C6F1-4D83-9772-575495EF922B}" type="pres">
      <dgm:prSet presAssocID="{0B8BA194-471C-4571-82EA-9FD11843D564}" presName="linNode" presStyleCnt="0"/>
      <dgm:spPr/>
    </dgm:pt>
    <dgm:pt modelId="{5DE8850B-BAB4-4A94-A13A-511A93BB5524}" type="pres">
      <dgm:prSet presAssocID="{0B8BA194-471C-4571-82EA-9FD11843D564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3269F40-8F4C-489B-BD99-9D044A332675}" type="pres">
      <dgm:prSet presAssocID="{0B8BA194-471C-4571-82EA-9FD11843D564}" presName="bracket" presStyleLbl="parChTrans1D1" presStyleIdx="0" presStyleCnt="3"/>
      <dgm:spPr/>
    </dgm:pt>
    <dgm:pt modelId="{7CE0E88C-430C-4B53-9BD2-DF4A63A65031}" type="pres">
      <dgm:prSet presAssocID="{0B8BA194-471C-4571-82EA-9FD11843D564}" presName="spH" presStyleCnt="0"/>
      <dgm:spPr/>
    </dgm:pt>
    <dgm:pt modelId="{6954090D-AE7F-4853-BC52-4CF0FC967783}" type="pres">
      <dgm:prSet presAssocID="{0B8BA194-471C-4571-82EA-9FD11843D564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B48F11B-A5E8-45EC-BB52-4CE4C407A3F3}" type="pres">
      <dgm:prSet presAssocID="{C4EA67E9-EFC7-4FED-96FA-37BF8A90BF82}" presName="spV" presStyleCnt="0"/>
      <dgm:spPr/>
    </dgm:pt>
    <dgm:pt modelId="{565C177E-4166-4A8D-AEBB-8ACB60913F9D}" type="pres">
      <dgm:prSet presAssocID="{AE2B313A-C140-430D-9A15-2A345FA3DD51}" presName="linNode" presStyleCnt="0"/>
      <dgm:spPr/>
    </dgm:pt>
    <dgm:pt modelId="{72430BE0-8704-49FD-927F-60D3CE2BE003}" type="pres">
      <dgm:prSet presAssocID="{AE2B313A-C140-430D-9A15-2A345FA3DD51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7EE5C7D-C476-41B6-81D9-752CB7065CC7}" type="pres">
      <dgm:prSet presAssocID="{AE2B313A-C140-430D-9A15-2A345FA3DD51}" presName="bracket" presStyleLbl="parChTrans1D1" presStyleIdx="1" presStyleCnt="3"/>
      <dgm:spPr/>
    </dgm:pt>
    <dgm:pt modelId="{6B6A2879-6939-48B2-A317-4DAB41D43FC4}" type="pres">
      <dgm:prSet presAssocID="{AE2B313A-C140-430D-9A15-2A345FA3DD51}" presName="spH" presStyleCnt="0"/>
      <dgm:spPr/>
    </dgm:pt>
    <dgm:pt modelId="{F211C612-E57E-445C-8CCE-B94C2D9DB946}" type="pres">
      <dgm:prSet presAssocID="{AE2B313A-C140-430D-9A15-2A345FA3DD51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71C7E12-A4C9-4BDB-B9F9-1CF1D1814375}" type="pres">
      <dgm:prSet presAssocID="{2496268F-9CDA-4520-A464-26732122D68A}" presName="spV" presStyleCnt="0"/>
      <dgm:spPr/>
    </dgm:pt>
    <dgm:pt modelId="{B0EA5BF4-2CB7-4B9A-8262-DE51C4DCDBC7}" type="pres">
      <dgm:prSet presAssocID="{B918BF64-B63A-4B8B-9622-A6C9F65EE892}" presName="linNode" presStyleCnt="0"/>
      <dgm:spPr/>
    </dgm:pt>
    <dgm:pt modelId="{7CB3F4BB-C922-416A-B6AE-45EAAB625B2E}" type="pres">
      <dgm:prSet presAssocID="{B918BF64-B63A-4B8B-9622-A6C9F65EE892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D81967F-24A0-4D4C-8484-71BF67D50B0D}" type="pres">
      <dgm:prSet presAssocID="{B918BF64-B63A-4B8B-9622-A6C9F65EE892}" presName="bracket" presStyleLbl="parChTrans1D1" presStyleIdx="2" presStyleCnt="3"/>
      <dgm:spPr/>
    </dgm:pt>
    <dgm:pt modelId="{E1130816-39A8-4EE6-87E6-8C98844402B5}" type="pres">
      <dgm:prSet presAssocID="{B918BF64-B63A-4B8B-9622-A6C9F65EE892}" presName="spH" presStyleCnt="0"/>
      <dgm:spPr/>
    </dgm:pt>
    <dgm:pt modelId="{3563DCEF-666B-4BE7-A564-8D8A8EB42C8C}" type="pres">
      <dgm:prSet presAssocID="{B918BF64-B63A-4B8B-9622-A6C9F65EE892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2ACBA45-C15C-4DBB-A3FA-5DAC0313F1BE}" srcId="{0B8BA194-471C-4571-82EA-9FD11843D564}" destId="{CA5C0307-2D1B-42C9-9412-55AC841AF337}" srcOrd="2" destOrd="0" parTransId="{C582F70B-BF4F-4320-9DDA-CBB8F50CDC10}" sibTransId="{74931212-A2E4-4838-87C5-A3F1DE948306}"/>
    <dgm:cxn modelId="{055FDEB1-DA51-4C1D-8E9A-448DCE0A127F}" srcId="{AE2B313A-C140-430D-9A15-2A345FA3DD51}" destId="{7ED616BE-C2F6-4A2C-A6D9-48A19E9493E0}" srcOrd="1" destOrd="0" parTransId="{F0ED8E7C-8595-4272-AD04-2C99869815D2}" sibTransId="{111D2091-2603-4F48-A567-131BF91F36AC}"/>
    <dgm:cxn modelId="{52BFC98B-0C87-4205-8936-C1722546E042}" srcId="{B918BF64-B63A-4B8B-9622-A6C9F65EE892}" destId="{1922CDFC-06EB-42A3-ADDF-16716EE7917A}" srcOrd="0" destOrd="0" parTransId="{6464B6F9-2B36-4EEF-BD36-80707FA6003E}" sibTransId="{D3940242-2609-4BC4-81FA-D929633485A3}"/>
    <dgm:cxn modelId="{9AD619D3-69A6-41A0-A65D-316CE98CC96A}" type="presOf" srcId="{18F8B1C6-C8D1-482E-A2D7-290A4285858D}" destId="{FE88E4A4-2D29-4A36-A33F-7D3F12A8F35D}" srcOrd="0" destOrd="0" presId="urn:diagrams.loki3.com/BracketList+Icon"/>
    <dgm:cxn modelId="{6A15C04F-3EA5-44C0-B528-94168F76AA1B}" type="presOf" srcId="{287E7CC6-FA62-4D99-8B51-46F1A8F31B1F}" destId="{6954090D-AE7F-4853-BC52-4CF0FC967783}" srcOrd="0" destOrd="1" presId="urn:diagrams.loki3.com/BracketList+Icon"/>
    <dgm:cxn modelId="{4B50D084-68DF-4E64-B626-844DA3C1F81D}" type="presOf" srcId="{B918BF64-B63A-4B8B-9622-A6C9F65EE892}" destId="{7CB3F4BB-C922-416A-B6AE-45EAAB625B2E}" srcOrd="0" destOrd="0" presId="urn:diagrams.loki3.com/BracketList+Icon"/>
    <dgm:cxn modelId="{77779FF2-32D8-4728-B89E-BCD29DD29FF0}" srcId="{18F8B1C6-C8D1-482E-A2D7-290A4285858D}" destId="{B918BF64-B63A-4B8B-9622-A6C9F65EE892}" srcOrd="2" destOrd="0" parTransId="{3BDC350E-CE8F-473B-B87E-275307AC9C2B}" sibTransId="{72FC9138-ED66-40F0-8846-11D77994C951}"/>
    <dgm:cxn modelId="{35ED77BE-5B49-4547-829B-44D59716325E}" srcId="{0B8BA194-471C-4571-82EA-9FD11843D564}" destId="{25F9118F-B378-40AD-AF72-2F2681EFA313}" srcOrd="0" destOrd="0" parTransId="{DBEC13B4-6DED-45CD-905A-D1EC664DE8F6}" sibTransId="{CD0503E0-4560-41FB-B7B6-45EF81E0C824}"/>
    <dgm:cxn modelId="{93CDBF3C-ADCF-493B-AF03-080BA5D3FEC2}" type="presOf" srcId="{CA5C0307-2D1B-42C9-9412-55AC841AF337}" destId="{6954090D-AE7F-4853-BC52-4CF0FC967783}" srcOrd="0" destOrd="2" presId="urn:diagrams.loki3.com/BracketList+Icon"/>
    <dgm:cxn modelId="{E86EBE0C-FDA4-46D6-BBB0-2AF832B1AE38}" type="presOf" srcId="{F56D2DD5-6676-4DF0-AA66-B5EA382B2CB9}" destId="{F211C612-E57E-445C-8CCE-B94C2D9DB946}" srcOrd="0" destOrd="0" presId="urn:diagrams.loki3.com/BracketList+Icon"/>
    <dgm:cxn modelId="{CD6DA98C-4402-4AE5-9B56-4A5891D4EBB0}" srcId="{18F8B1C6-C8D1-482E-A2D7-290A4285858D}" destId="{AE2B313A-C140-430D-9A15-2A345FA3DD51}" srcOrd="1" destOrd="0" parTransId="{04759BC8-3DCF-4C68-9717-D3CEF16F672A}" sibTransId="{2496268F-9CDA-4520-A464-26732122D68A}"/>
    <dgm:cxn modelId="{EB1EECA8-33FF-4466-852C-FAFA9414B88F}" type="presOf" srcId="{0B8BA194-471C-4571-82EA-9FD11843D564}" destId="{5DE8850B-BAB4-4A94-A13A-511A93BB5524}" srcOrd="0" destOrd="0" presId="urn:diagrams.loki3.com/BracketList+Icon"/>
    <dgm:cxn modelId="{2483E8B9-3545-41AB-A2AD-2AD1AD2EE3AD}" type="presOf" srcId="{1922CDFC-06EB-42A3-ADDF-16716EE7917A}" destId="{3563DCEF-666B-4BE7-A564-8D8A8EB42C8C}" srcOrd="0" destOrd="0" presId="urn:diagrams.loki3.com/BracketList+Icon"/>
    <dgm:cxn modelId="{B0E80AE9-81F1-4721-9E55-9CD9F8EDF874}" srcId="{0B8BA194-471C-4571-82EA-9FD11843D564}" destId="{287E7CC6-FA62-4D99-8B51-46F1A8F31B1F}" srcOrd="1" destOrd="0" parTransId="{393D0E59-4932-4B5B-958A-17B7F767CE75}" sibTransId="{0643F2B2-BA28-48B8-A9D5-3150087A3114}"/>
    <dgm:cxn modelId="{F934081E-C502-472A-8CED-8A7ED1DB8CA4}" srcId="{18F8B1C6-C8D1-482E-A2D7-290A4285858D}" destId="{0B8BA194-471C-4571-82EA-9FD11843D564}" srcOrd="0" destOrd="0" parTransId="{44815D6A-7A72-4B86-AFF7-ECEECBF24EA2}" sibTransId="{C4EA67E9-EFC7-4FED-96FA-37BF8A90BF82}"/>
    <dgm:cxn modelId="{C968FA1B-B7E3-4908-BCC3-1D6460DD74B6}" type="presOf" srcId="{25F9118F-B378-40AD-AF72-2F2681EFA313}" destId="{6954090D-AE7F-4853-BC52-4CF0FC967783}" srcOrd="0" destOrd="0" presId="urn:diagrams.loki3.com/BracketList+Icon"/>
    <dgm:cxn modelId="{DE9661BD-AF45-4C32-8081-FFF9DEAE1A4B}" type="presOf" srcId="{AE2B313A-C140-430D-9A15-2A345FA3DD51}" destId="{72430BE0-8704-49FD-927F-60D3CE2BE003}" srcOrd="0" destOrd="0" presId="urn:diagrams.loki3.com/BracketList+Icon"/>
    <dgm:cxn modelId="{62DCD902-38E3-4643-81FC-2786211A52AB}" srcId="{AE2B313A-C140-430D-9A15-2A345FA3DD51}" destId="{F56D2DD5-6676-4DF0-AA66-B5EA382B2CB9}" srcOrd="0" destOrd="0" parTransId="{65FAD89F-AE42-427C-BDEA-7D4375848F01}" sibTransId="{8A0335A4-97CF-4B73-90E5-0089CD6F7E99}"/>
    <dgm:cxn modelId="{95F90320-5247-4A55-8EAD-E116C9E7DA21}" type="presOf" srcId="{7ED616BE-C2F6-4A2C-A6D9-48A19E9493E0}" destId="{F211C612-E57E-445C-8CCE-B94C2D9DB946}" srcOrd="0" destOrd="1" presId="urn:diagrams.loki3.com/BracketList+Icon"/>
    <dgm:cxn modelId="{5C6B1984-9CDD-4593-86E8-FF28E4FF043A}" type="presParOf" srcId="{FE88E4A4-2D29-4A36-A33F-7D3F12A8F35D}" destId="{8C3C75B5-C6F1-4D83-9772-575495EF922B}" srcOrd="0" destOrd="0" presId="urn:diagrams.loki3.com/BracketList+Icon"/>
    <dgm:cxn modelId="{D3DC4706-FA7B-4DE5-85AA-C8D57DDED98D}" type="presParOf" srcId="{8C3C75B5-C6F1-4D83-9772-575495EF922B}" destId="{5DE8850B-BAB4-4A94-A13A-511A93BB5524}" srcOrd="0" destOrd="0" presId="urn:diagrams.loki3.com/BracketList+Icon"/>
    <dgm:cxn modelId="{47ED8275-975D-47F8-873C-B877C36DB665}" type="presParOf" srcId="{8C3C75B5-C6F1-4D83-9772-575495EF922B}" destId="{03269F40-8F4C-489B-BD99-9D044A332675}" srcOrd="1" destOrd="0" presId="urn:diagrams.loki3.com/BracketList+Icon"/>
    <dgm:cxn modelId="{B3E2B50B-65A3-43D1-A91F-CF57D5228F75}" type="presParOf" srcId="{8C3C75B5-C6F1-4D83-9772-575495EF922B}" destId="{7CE0E88C-430C-4B53-9BD2-DF4A63A65031}" srcOrd="2" destOrd="0" presId="urn:diagrams.loki3.com/BracketList+Icon"/>
    <dgm:cxn modelId="{0267FEA6-F211-48A5-A9DB-EDDF32F1DBF7}" type="presParOf" srcId="{8C3C75B5-C6F1-4D83-9772-575495EF922B}" destId="{6954090D-AE7F-4853-BC52-4CF0FC967783}" srcOrd="3" destOrd="0" presId="urn:diagrams.loki3.com/BracketList+Icon"/>
    <dgm:cxn modelId="{2C9412DB-FBD4-48A7-A304-CD0696878A48}" type="presParOf" srcId="{FE88E4A4-2D29-4A36-A33F-7D3F12A8F35D}" destId="{EB48F11B-A5E8-45EC-BB52-4CE4C407A3F3}" srcOrd="1" destOrd="0" presId="urn:diagrams.loki3.com/BracketList+Icon"/>
    <dgm:cxn modelId="{D53ABE89-343A-4AB6-8078-5E76692EEA1F}" type="presParOf" srcId="{FE88E4A4-2D29-4A36-A33F-7D3F12A8F35D}" destId="{565C177E-4166-4A8D-AEBB-8ACB60913F9D}" srcOrd="2" destOrd="0" presId="urn:diagrams.loki3.com/BracketList+Icon"/>
    <dgm:cxn modelId="{21A96531-A57F-4319-964D-789F7BD0DC8F}" type="presParOf" srcId="{565C177E-4166-4A8D-AEBB-8ACB60913F9D}" destId="{72430BE0-8704-49FD-927F-60D3CE2BE003}" srcOrd="0" destOrd="0" presId="urn:diagrams.loki3.com/BracketList+Icon"/>
    <dgm:cxn modelId="{36132CEE-644D-45FA-9DA8-5D0FC336F616}" type="presParOf" srcId="{565C177E-4166-4A8D-AEBB-8ACB60913F9D}" destId="{97EE5C7D-C476-41B6-81D9-752CB7065CC7}" srcOrd="1" destOrd="0" presId="urn:diagrams.loki3.com/BracketList+Icon"/>
    <dgm:cxn modelId="{1A6A866B-74D8-4AFC-8D0C-0021301E45B6}" type="presParOf" srcId="{565C177E-4166-4A8D-AEBB-8ACB60913F9D}" destId="{6B6A2879-6939-48B2-A317-4DAB41D43FC4}" srcOrd="2" destOrd="0" presId="urn:diagrams.loki3.com/BracketList+Icon"/>
    <dgm:cxn modelId="{E2999D75-2633-4DDC-B75E-463E7B2CD25C}" type="presParOf" srcId="{565C177E-4166-4A8D-AEBB-8ACB60913F9D}" destId="{F211C612-E57E-445C-8CCE-B94C2D9DB946}" srcOrd="3" destOrd="0" presId="urn:diagrams.loki3.com/BracketList+Icon"/>
    <dgm:cxn modelId="{793D35AC-EF65-48BE-BA18-6AD7D6DBD67F}" type="presParOf" srcId="{FE88E4A4-2D29-4A36-A33F-7D3F12A8F35D}" destId="{B71C7E12-A4C9-4BDB-B9F9-1CF1D1814375}" srcOrd="3" destOrd="0" presId="urn:diagrams.loki3.com/BracketList+Icon"/>
    <dgm:cxn modelId="{0280DF44-3BF5-4D81-9BD4-17AD7B30EFAA}" type="presParOf" srcId="{FE88E4A4-2D29-4A36-A33F-7D3F12A8F35D}" destId="{B0EA5BF4-2CB7-4B9A-8262-DE51C4DCDBC7}" srcOrd="4" destOrd="0" presId="urn:diagrams.loki3.com/BracketList+Icon"/>
    <dgm:cxn modelId="{0F78BA42-4E2E-4FFB-B8AA-CBF4965463F9}" type="presParOf" srcId="{B0EA5BF4-2CB7-4B9A-8262-DE51C4DCDBC7}" destId="{7CB3F4BB-C922-416A-B6AE-45EAAB625B2E}" srcOrd="0" destOrd="0" presId="urn:diagrams.loki3.com/BracketList+Icon"/>
    <dgm:cxn modelId="{8A3EF6F5-F728-438C-83CF-50ADABFD6FD7}" type="presParOf" srcId="{B0EA5BF4-2CB7-4B9A-8262-DE51C4DCDBC7}" destId="{CD81967F-24A0-4D4C-8484-71BF67D50B0D}" srcOrd="1" destOrd="0" presId="urn:diagrams.loki3.com/BracketList+Icon"/>
    <dgm:cxn modelId="{1E8E1853-428F-4B19-A117-9C70EDC588AB}" type="presParOf" srcId="{B0EA5BF4-2CB7-4B9A-8262-DE51C4DCDBC7}" destId="{E1130816-39A8-4EE6-87E6-8C98844402B5}" srcOrd="2" destOrd="0" presId="urn:diagrams.loki3.com/BracketList+Icon"/>
    <dgm:cxn modelId="{C3B38C7E-6564-45B4-9D3B-C46808C5E41A}" type="presParOf" srcId="{B0EA5BF4-2CB7-4B9A-8262-DE51C4DCDBC7}" destId="{3563DCEF-666B-4BE7-A564-8D8A8EB42C8C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0E60AB-71A2-4FE6-93BB-8DDFF12ABCE0}" type="doc">
      <dgm:prSet loTypeId="urn:microsoft.com/office/officeart/2005/8/layout/arrow3" loCatId="relationship" qsTypeId="urn:microsoft.com/office/officeart/2005/8/quickstyle/simple5" qsCatId="simple" csTypeId="urn:microsoft.com/office/officeart/2005/8/colors/colorful3" csCatId="colorful" phldr="0"/>
      <dgm:spPr/>
      <dgm:t>
        <a:bodyPr/>
        <a:lstStyle/>
        <a:p>
          <a:endParaRPr lang="id-ID"/>
        </a:p>
      </dgm:t>
    </dgm:pt>
    <dgm:pt modelId="{A1753DCE-7656-4FF2-AF87-69361EE95F16}">
      <dgm:prSet phldrT="[Text]" phldr="1"/>
      <dgm:spPr/>
      <dgm:t>
        <a:bodyPr/>
        <a:lstStyle/>
        <a:p>
          <a:endParaRPr lang="id-ID"/>
        </a:p>
      </dgm:t>
    </dgm:pt>
    <dgm:pt modelId="{3DBAFC69-AC91-4CEB-9685-D292EC1A1A6C}" type="parTrans" cxnId="{C60827B0-BDA9-4842-94F5-3771CEEA4D23}">
      <dgm:prSet/>
      <dgm:spPr/>
      <dgm:t>
        <a:bodyPr/>
        <a:lstStyle/>
        <a:p>
          <a:endParaRPr lang="id-ID"/>
        </a:p>
      </dgm:t>
    </dgm:pt>
    <dgm:pt modelId="{4FC4B30A-49A0-497E-BDA0-B1969DF20948}" type="sibTrans" cxnId="{C60827B0-BDA9-4842-94F5-3771CEEA4D23}">
      <dgm:prSet/>
      <dgm:spPr/>
      <dgm:t>
        <a:bodyPr/>
        <a:lstStyle/>
        <a:p>
          <a:endParaRPr lang="id-ID"/>
        </a:p>
      </dgm:t>
    </dgm:pt>
    <dgm:pt modelId="{60508A36-B965-4F8E-877A-AD664DBCD912}">
      <dgm:prSet phldrT="[Text]" phldr="1"/>
      <dgm:spPr/>
      <dgm:t>
        <a:bodyPr/>
        <a:lstStyle/>
        <a:p>
          <a:endParaRPr lang="id-ID"/>
        </a:p>
      </dgm:t>
    </dgm:pt>
    <dgm:pt modelId="{2D29D24F-4A61-44BF-AB15-7237737CA8B7}" type="parTrans" cxnId="{6BE8BD8C-B783-4390-AB10-3BCF47A55199}">
      <dgm:prSet/>
      <dgm:spPr/>
      <dgm:t>
        <a:bodyPr/>
        <a:lstStyle/>
        <a:p>
          <a:endParaRPr lang="id-ID"/>
        </a:p>
      </dgm:t>
    </dgm:pt>
    <dgm:pt modelId="{D39173C4-C8D4-4430-88D6-D4691562DDA9}" type="sibTrans" cxnId="{6BE8BD8C-B783-4390-AB10-3BCF47A55199}">
      <dgm:prSet/>
      <dgm:spPr/>
      <dgm:t>
        <a:bodyPr/>
        <a:lstStyle/>
        <a:p>
          <a:endParaRPr lang="id-ID"/>
        </a:p>
      </dgm:t>
    </dgm:pt>
    <dgm:pt modelId="{0585BA13-A554-4CD2-8359-86ACB6827FB0}" type="pres">
      <dgm:prSet presAssocID="{760E60AB-71A2-4FE6-93BB-8DDFF12ABCE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46A93C6-7A65-4251-90F5-98D12E850E22}" type="pres">
      <dgm:prSet presAssocID="{760E60AB-71A2-4FE6-93BB-8DDFF12ABCE0}" presName="divider" presStyleLbl="fgShp" presStyleIdx="0" presStyleCnt="1" custAng="20285625"/>
      <dgm:spPr/>
    </dgm:pt>
    <dgm:pt modelId="{F4BF8B8A-132D-443F-9820-4A54D16B38DB}" type="pres">
      <dgm:prSet presAssocID="{A1753DCE-7656-4FF2-AF87-69361EE95F16}" presName="downArrow" presStyleLbl="node1" presStyleIdx="0" presStyleCnt="2"/>
      <dgm:spPr/>
    </dgm:pt>
    <dgm:pt modelId="{C1A27389-5350-466B-95D3-5B6C9F3D09FD}" type="pres">
      <dgm:prSet presAssocID="{A1753DCE-7656-4FF2-AF87-69361EE95F16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75B2A3E-245E-42FF-BE27-4AABA33CFD7B}" type="pres">
      <dgm:prSet presAssocID="{60508A36-B965-4F8E-877A-AD664DBCD912}" presName="upArrow" presStyleLbl="node1" presStyleIdx="1" presStyleCnt="2"/>
      <dgm:spPr/>
    </dgm:pt>
    <dgm:pt modelId="{FDB00423-BDA1-4D7C-9460-D11535A82BA8}" type="pres">
      <dgm:prSet presAssocID="{60508A36-B965-4F8E-877A-AD664DBCD912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C260841-EFDD-404D-A262-CE048F8D5872}" type="presOf" srcId="{A1753DCE-7656-4FF2-AF87-69361EE95F16}" destId="{C1A27389-5350-466B-95D3-5B6C9F3D09FD}" srcOrd="0" destOrd="0" presId="urn:microsoft.com/office/officeart/2005/8/layout/arrow3"/>
    <dgm:cxn modelId="{6BE8BD8C-B783-4390-AB10-3BCF47A55199}" srcId="{760E60AB-71A2-4FE6-93BB-8DDFF12ABCE0}" destId="{60508A36-B965-4F8E-877A-AD664DBCD912}" srcOrd="1" destOrd="0" parTransId="{2D29D24F-4A61-44BF-AB15-7237737CA8B7}" sibTransId="{D39173C4-C8D4-4430-88D6-D4691562DDA9}"/>
    <dgm:cxn modelId="{C60827B0-BDA9-4842-94F5-3771CEEA4D23}" srcId="{760E60AB-71A2-4FE6-93BB-8DDFF12ABCE0}" destId="{A1753DCE-7656-4FF2-AF87-69361EE95F16}" srcOrd="0" destOrd="0" parTransId="{3DBAFC69-AC91-4CEB-9685-D292EC1A1A6C}" sibTransId="{4FC4B30A-49A0-497E-BDA0-B1969DF20948}"/>
    <dgm:cxn modelId="{BC03AEE0-D62E-45EB-9A10-25EF2F5D1C3E}" type="presOf" srcId="{60508A36-B965-4F8E-877A-AD664DBCD912}" destId="{FDB00423-BDA1-4D7C-9460-D11535A82BA8}" srcOrd="0" destOrd="0" presId="urn:microsoft.com/office/officeart/2005/8/layout/arrow3"/>
    <dgm:cxn modelId="{7225BE1D-2D5C-4E37-9C87-65432EB3C850}" type="presOf" srcId="{760E60AB-71A2-4FE6-93BB-8DDFF12ABCE0}" destId="{0585BA13-A554-4CD2-8359-86ACB6827FB0}" srcOrd="0" destOrd="0" presId="urn:microsoft.com/office/officeart/2005/8/layout/arrow3"/>
    <dgm:cxn modelId="{3CAD6D40-471D-435C-A986-EB531B3D06B3}" type="presParOf" srcId="{0585BA13-A554-4CD2-8359-86ACB6827FB0}" destId="{346A93C6-7A65-4251-90F5-98D12E850E22}" srcOrd="0" destOrd="0" presId="urn:microsoft.com/office/officeart/2005/8/layout/arrow3"/>
    <dgm:cxn modelId="{DB6CA4F2-C8E2-45E3-B58E-3119BD7CCBB4}" type="presParOf" srcId="{0585BA13-A554-4CD2-8359-86ACB6827FB0}" destId="{F4BF8B8A-132D-443F-9820-4A54D16B38DB}" srcOrd="1" destOrd="0" presId="urn:microsoft.com/office/officeart/2005/8/layout/arrow3"/>
    <dgm:cxn modelId="{F3F03BCD-3E2C-409A-B7C4-48D2924E74AC}" type="presParOf" srcId="{0585BA13-A554-4CD2-8359-86ACB6827FB0}" destId="{C1A27389-5350-466B-95D3-5B6C9F3D09FD}" srcOrd="2" destOrd="0" presId="urn:microsoft.com/office/officeart/2005/8/layout/arrow3"/>
    <dgm:cxn modelId="{84027DF7-33AF-41D8-8525-812D89E271F1}" type="presParOf" srcId="{0585BA13-A554-4CD2-8359-86ACB6827FB0}" destId="{275B2A3E-245E-42FF-BE27-4AABA33CFD7B}" srcOrd="3" destOrd="0" presId="urn:microsoft.com/office/officeart/2005/8/layout/arrow3"/>
    <dgm:cxn modelId="{6B74C5D1-DF4B-439E-B65E-898AAA903F87}" type="presParOf" srcId="{0585BA13-A554-4CD2-8359-86ACB6827FB0}" destId="{FDB00423-BDA1-4D7C-9460-D11535A82BA8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AA5BFE-BCAF-43A2-9518-009FAFFDE1B2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2CD4AA63-AB12-4C6B-A693-855411DA00D8}">
      <dgm:prSet phldrT="[Text]"/>
      <dgm:spPr/>
      <dgm:t>
        <a:bodyPr/>
        <a:lstStyle/>
        <a:p>
          <a:r>
            <a:rPr lang="id-ID" b="1" dirty="0" smtClean="0">
              <a:solidFill>
                <a:schemeClr val="bg1"/>
              </a:solidFill>
            </a:rPr>
            <a:t>ANTI INFLAMASI</a:t>
          </a:r>
          <a:endParaRPr lang="id-ID" b="1" dirty="0">
            <a:solidFill>
              <a:schemeClr val="bg1"/>
            </a:solidFill>
          </a:endParaRPr>
        </a:p>
      </dgm:t>
    </dgm:pt>
    <dgm:pt modelId="{382557F8-06D8-4561-BD7B-FE6F3E41A730}" type="parTrans" cxnId="{EEAC3B46-E0F9-450C-9B47-A77919F502F7}">
      <dgm:prSet/>
      <dgm:spPr/>
      <dgm:t>
        <a:bodyPr/>
        <a:lstStyle/>
        <a:p>
          <a:endParaRPr lang="id-ID"/>
        </a:p>
      </dgm:t>
    </dgm:pt>
    <dgm:pt modelId="{CDD81476-95B6-4AE6-AD10-D42C7E319AE1}" type="sibTrans" cxnId="{EEAC3B46-E0F9-450C-9B47-A77919F502F7}">
      <dgm:prSet/>
      <dgm:spPr/>
      <dgm:t>
        <a:bodyPr/>
        <a:lstStyle/>
        <a:p>
          <a:endParaRPr lang="id-ID"/>
        </a:p>
      </dgm:t>
    </dgm:pt>
    <dgm:pt modelId="{60A8AE76-2F61-47FA-A7F8-16F8ED454B18}">
      <dgm:prSet phldrT="[Text]"/>
      <dgm:spPr>
        <a:solidFill>
          <a:srgbClr val="0070C0"/>
        </a:solidFill>
      </dgm:spPr>
      <dgm:t>
        <a:bodyPr/>
        <a:lstStyle/>
        <a:p>
          <a:r>
            <a:rPr lang="id-ID" dirty="0" smtClean="0"/>
            <a:t>Non Steroid</a:t>
          </a:r>
        </a:p>
        <a:p>
          <a:r>
            <a:rPr lang="id-ID" dirty="0" smtClean="0"/>
            <a:t>(AINS/NSAID)</a:t>
          </a:r>
          <a:endParaRPr lang="id-ID" dirty="0"/>
        </a:p>
      </dgm:t>
    </dgm:pt>
    <dgm:pt modelId="{F5343F12-0BC6-4959-8D56-AE41551D106D}" type="parTrans" cxnId="{911B5FAE-C8FB-48F5-817C-3B0D85048CE7}">
      <dgm:prSet/>
      <dgm:spPr/>
      <dgm:t>
        <a:bodyPr/>
        <a:lstStyle/>
        <a:p>
          <a:endParaRPr lang="id-ID"/>
        </a:p>
      </dgm:t>
    </dgm:pt>
    <dgm:pt modelId="{ED65BB78-9928-4722-9FFF-1830B4663F20}" type="sibTrans" cxnId="{911B5FAE-C8FB-48F5-817C-3B0D85048CE7}">
      <dgm:prSet/>
      <dgm:spPr/>
      <dgm:t>
        <a:bodyPr/>
        <a:lstStyle/>
        <a:p>
          <a:endParaRPr lang="id-ID"/>
        </a:p>
      </dgm:t>
    </dgm:pt>
    <dgm:pt modelId="{A54A6590-3821-437F-9C26-BA9D06FF89C4}">
      <dgm:prSet phldrT="[Text]"/>
      <dgm:spPr/>
      <dgm:t>
        <a:bodyPr/>
        <a:lstStyle/>
        <a:p>
          <a:r>
            <a:rPr lang="id-ID" dirty="0" smtClean="0"/>
            <a:t>Aspirin (derivat asam salisilat)</a:t>
          </a:r>
          <a:endParaRPr lang="id-ID" dirty="0"/>
        </a:p>
      </dgm:t>
    </dgm:pt>
    <dgm:pt modelId="{35FD4431-8C4A-4D40-93CA-CD19C1ED4CF1}" type="parTrans" cxnId="{BFC2D68B-7497-484A-893B-C075F9615B23}">
      <dgm:prSet/>
      <dgm:spPr/>
      <dgm:t>
        <a:bodyPr/>
        <a:lstStyle/>
        <a:p>
          <a:endParaRPr lang="id-ID"/>
        </a:p>
      </dgm:t>
    </dgm:pt>
    <dgm:pt modelId="{754D5B96-6A9E-45F6-9FFB-A3AD004C37F5}" type="sibTrans" cxnId="{BFC2D68B-7497-484A-893B-C075F9615B23}">
      <dgm:prSet/>
      <dgm:spPr/>
      <dgm:t>
        <a:bodyPr/>
        <a:lstStyle/>
        <a:p>
          <a:endParaRPr lang="id-ID"/>
        </a:p>
      </dgm:t>
    </dgm:pt>
    <dgm:pt modelId="{704F7E25-AE1F-478D-B1D4-6B0876514F63}">
      <dgm:prSet phldrT="[Text]"/>
      <dgm:spPr/>
      <dgm:t>
        <a:bodyPr/>
        <a:lstStyle/>
        <a:p>
          <a:r>
            <a:rPr lang="id-ID" dirty="0" smtClean="0"/>
            <a:t>Ibuprofen ( derivat asam propionat)</a:t>
          </a:r>
          <a:endParaRPr lang="id-ID" dirty="0"/>
        </a:p>
      </dgm:t>
    </dgm:pt>
    <dgm:pt modelId="{C7E58E9B-B5A2-4281-BE07-F45694B47F43}" type="parTrans" cxnId="{56DBE414-1844-409A-A8CF-DD9A85546F5A}">
      <dgm:prSet/>
      <dgm:spPr/>
      <dgm:t>
        <a:bodyPr/>
        <a:lstStyle/>
        <a:p>
          <a:endParaRPr lang="id-ID"/>
        </a:p>
      </dgm:t>
    </dgm:pt>
    <dgm:pt modelId="{8C2FF3DB-7AC8-4DE7-B2EB-F719649A6A5C}" type="sibTrans" cxnId="{56DBE414-1844-409A-A8CF-DD9A85546F5A}">
      <dgm:prSet/>
      <dgm:spPr/>
      <dgm:t>
        <a:bodyPr/>
        <a:lstStyle/>
        <a:p>
          <a:endParaRPr lang="id-ID"/>
        </a:p>
      </dgm:t>
    </dgm:pt>
    <dgm:pt modelId="{5FDBCD42-A5B6-46FD-A53C-9CC7EF3F5E1E}">
      <dgm:prSet phldrT="[Text]" custT="1"/>
      <dgm:spPr/>
      <dgm:t>
        <a:bodyPr/>
        <a:lstStyle/>
        <a:p>
          <a:r>
            <a:rPr lang="id-ID" sz="2800" dirty="0" smtClean="0">
              <a:solidFill>
                <a:schemeClr val="bg1"/>
              </a:solidFill>
            </a:rPr>
            <a:t>Steroid</a:t>
          </a:r>
          <a:r>
            <a:rPr lang="id-ID" sz="1900" dirty="0" smtClean="0">
              <a:solidFill>
                <a:schemeClr val="bg1"/>
              </a:solidFill>
            </a:rPr>
            <a:t> (Dexamethason, hidrokortison,dll)</a:t>
          </a:r>
          <a:endParaRPr lang="id-ID" sz="1900" dirty="0">
            <a:solidFill>
              <a:schemeClr val="bg1"/>
            </a:solidFill>
          </a:endParaRPr>
        </a:p>
      </dgm:t>
    </dgm:pt>
    <dgm:pt modelId="{0027176D-26F5-4957-A8BD-D9AB1E8A7AB1}" type="parTrans" cxnId="{2EAB76CC-05B3-41C8-A978-0561EA624EE2}">
      <dgm:prSet/>
      <dgm:spPr/>
      <dgm:t>
        <a:bodyPr/>
        <a:lstStyle/>
        <a:p>
          <a:endParaRPr lang="id-ID"/>
        </a:p>
      </dgm:t>
    </dgm:pt>
    <dgm:pt modelId="{DD078B80-9048-47CF-9601-315AF97E6E07}" type="sibTrans" cxnId="{2EAB76CC-05B3-41C8-A978-0561EA624EE2}">
      <dgm:prSet/>
      <dgm:spPr/>
      <dgm:t>
        <a:bodyPr/>
        <a:lstStyle/>
        <a:p>
          <a:endParaRPr lang="id-ID"/>
        </a:p>
      </dgm:t>
    </dgm:pt>
    <dgm:pt modelId="{56DB3F67-BBB3-4F72-8927-E4BA8B46C342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id-ID" dirty="0" smtClean="0"/>
            <a:t>Menghambat Phospolipase2  </a:t>
          </a:r>
          <a:endParaRPr lang="id-ID" dirty="0"/>
        </a:p>
      </dgm:t>
    </dgm:pt>
    <dgm:pt modelId="{5D05EE6A-8D32-40C1-82A1-C6075813DD4B}" type="parTrans" cxnId="{53A885EF-19E9-40CB-9960-38EEFF849EE4}">
      <dgm:prSet/>
      <dgm:spPr/>
      <dgm:t>
        <a:bodyPr/>
        <a:lstStyle/>
        <a:p>
          <a:endParaRPr lang="id-ID"/>
        </a:p>
      </dgm:t>
    </dgm:pt>
    <dgm:pt modelId="{08621552-42AC-4C49-ABB4-EBC8E994DD33}" type="sibTrans" cxnId="{53A885EF-19E9-40CB-9960-38EEFF849EE4}">
      <dgm:prSet/>
      <dgm:spPr/>
      <dgm:t>
        <a:bodyPr/>
        <a:lstStyle/>
        <a:p>
          <a:endParaRPr lang="id-ID"/>
        </a:p>
      </dgm:t>
    </dgm:pt>
    <dgm:pt modelId="{8A9C8542-4839-4112-AAE3-1EAE55974B77}">
      <dgm:prSet phldrT="[Text]"/>
      <dgm:spPr/>
      <dgm:t>
        <a:bodyPr/>
        <a:lstStyle/>
        <a:p>
          <a:r>
            <a:rPr lang="id-ID" dirty="0" smtClean="0"/>
            <a:t>Non Selektif Inhibitor COX-2 (Diklofenac)</a:t>
          </a:r>
          <a:endParaRPr lang="id-ID" dirty="0"/>
        </a:p>
      </dgm:t>
    </dgm:pt>
    <dgm:pt modelId="{5EE1DD6B-03AF-4E8F-BB40-B261ACED6304}" type="parTrans" cxnId="{DAED088F-DEF3-41C5-89F2-996FBFA6A822}">
      <dgm:prSet/>
      <dgm:spPr/>
      <dgm:t>
        <a:bodyPr/>
        <a:lstStyle/>
        <a:p>
          <a:endParaRPr lang="id-ID"/>
        </a:p>
      </dgm:t>
    </dgm:pt>
    <dgm:pt modelId="{8E2659A7-DBE4-4CE5-92F4-D0CB29F517D6}" type="sibTrans" cxnId="{DAED088F-DEF3-41C5-89F2-996FBFA6A822}">
      <dgm:prSet/>
      <dgm:spPr/>
      <dgm:t>
        <a:bodyPr/>
        <a:lstStyle/>
        <a:p>
          <a:endParaRPr lang="id-ID"/>
        </a:p>
      </dgm:t>
    </dgm:pt>
    <dgm:pt modelId="{9ED0611A-B1FB-4A9F-9D94-862DDB2C8329}">
      <dgm:prSet phldrT="[Text]"/>
      <dgm:spPr/>
      <dgm:t>
        <a:bodyPr/>
        <a:lstStyle/>
        <a:p>
          <a:r>
            <a:rPr lang="id-ID" dirty="0" smtClean="0"/>
            <a:t>Analgesik-Antipiretik (Parasetamol)</a:t>
          </a:r>
          <a:endParaRPr lang="id-ID" dirty="0"/>
        </a:p>
      </dgm:t>
    </dgm:pt>
    <dgm:pt modelId="{A26CEBDC-6549-47B8-A6D3-BCBE1B1444E3}" type="parTrans" cxnId="{61D7997F-B36E-4A43-9888-12C05E1DEE86}">
      <dgm:prSet/>
      <dgm:spPr/>
      <dgm:t>
        <a:bodyPr/>
        <a:lstStyle/>
        <a:p>
          <a:endParaRPr lang="id-ID"/>
        </a:p>
      </dgm:t>
    </dgm:pt>
    <dgm:pt modelId="{7F7347C8-503D-4B1E-A941-E6BB96705B5C}" type="sibTrans" cxnId="{61D7997F-B36E-4A43-9888-12C05E1DEE86}">
      <dgm:prSet/>
      <dgm:spPr/>
      <dgm:t>
        <a:bodyPr/>
        <a:lstStyle/>
        <a:p>
          <a:endParaRPr lang="id-ID"/>
        </a:p>
      </dgm:t>
    </dgm:pt>
    <dgm:pt modelId="{49D2A6AC-5549-4085-A53D-D1CC000339AE}">
      <dgm:prSet phldrT="[Text]"/>
      <dgm:spPr/>
      <dgm:t>
        <a:bodyPr/>
        <a:lstStyle/>
        <a:p>
          <a:r>
            <a:rPr lang="id-ID" dirty="0" smtClean="0"/>
            <a:t>Selektif Inhibitor COX-2 (Meloxicam)</a:t>
          </a:r>
          <a:endParaRPr lang="id-ID" dirty="0"/>
        </a:p>
      </dgm:t>
    </dgm:pt>
    <dgm:pt modelId="{C91FF1B1-09F9-46F6-B670-C2D1471722BB}" type="parTrans" cxnId="{75F5DD67-959B-4834-99D0-3C51950C752B}">
      <dgm:prSet/>
      <dgm:spPr/>
      <dgm:t>
        <a:bodyPr/>
        <a:lstStyle/>
        <a:p>
          <a:endParaRPr lang="id-ID"/>
        </a:p>
      </dgm:t>
    </dgm:pt>
    <dgm:pt modelId="{BC34B617-5CBE-40A0-9C5B-9BC82B24225D}" type="sibTrans" cxnId="{75F5DD67-959B-4834-99D0-3C51950C752B}">
      <dgm:prSet/>
      <dgm:spPr/>
      <dgm:t>
        <a:bodyPr/>
        <a:lstStyle/>
        <a:p>
          <a:endParaRPr lang="id-ID"/>
        </a:p>
      </dgm:t>
    </dgm:pt>
    <dgm:pt modelId="{E3E18AB1-D53C-4961-A3A5-BE5C92779AD4}" type="pres">
      <dgm:prSet presAssocID="{ECAA5BFE-BCAF-43A2-9518-009FAFFDE1B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0FD80C6-F47C-4B2E-A063-BA79B732F6AF}" type="pres">
      <dgm:prSet presAssocID="{2CD4AA63-AB12-4C6B-A693-855411DA00D8}" presName="root1" presStyleCnt="0"/>
      <dgm:spPr/>
    </dgm:pt>
    <dgm:pt modelId="{59FB548C-3266-44C1-9342-D1BB31AF6FC6}" type="pres">
      <dgm:prSet presAssocID="{2CD4AA63-AB12-4C6B-A693-855411DA00D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A163512-5BA4-4CC1-8E9A-3FC671B1DD09}" type="pres">
      <dgm:prSet presAssocID="{2CD4AA63-AB12-4C6B-A693-855411DA00D8}" presName="level2hierChild" presStyleCnt="0"/>
      <dgm:spPr/>
    </dgm:pt>
    <dgm:pt modelId="{771EA75F-A9AB-4402-BF91-3F998C0ED74D}" type="pres">
      <dgm:prSet presAssocID="{F5343F12-0BC6-4959-8D56-AE41551D106D}" presName="conn2-1" presStyleLbl="parChTrans1D2" presStyleIdx="0" presStyleCnt="2"/>
      <dgm:spPr/>
      <dgm:t>
        <a:bodyPr/>
        <a:lstStyle/>
        <a:p>
          <a:endParaRPr lang="id-ID"/>
        </a:p>
      </dgm:t>
    </dgm:pt>
    <dgm:pt modelId="{EC0160B9-8D71-42DA-A9C0-37D455F4C8E0}" type="pres">
      <dgm:prSet presAssocID="{F5343F12-0BC6-4959-8D56-AE41551D106D}" presName="connTx" presStyleLbl="parChTrans1D2" presStyleIdx="0" presStyleCnt="2"/>
      <dgm:spPr/>
      <dgm:t>
        <a:bodyPr/>
        <a:lstStyle/>
        <a:p>
          <a:endParaRPr lang="id-ID"/>
        </a:p>
      </dgm:t>
    </dgm:pt>
    <dgm:pt modelId="{C2CC3CD4-A0DC-46D3-9590-7CBA55D9F027}" type="pres">
      <dgm:prSet presAssocID="{60A8AE76-2F61-47FA-A7F8-16F8ED454B18}" presName="root2" presStyleCnt="0"/>
      <dgm:spPr/>
    </dgm:pt>
    <dgm:pt modelId="{1A590485-1E02-49DA-857E-763D11A40AC6}" type="pres">
      <dgm:prSet presAssocID="{60A8AE76-2F61-47FA-A7F8-16F8ED454B18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5183010-B309-457F-B741-3B4833B07844}" type="pres">
      <dgm:prSet presAssocID="{60A8AE76-2F61-47FA-A7F8-16F8ED454B18}" presName="level3hierChild" presStyleCnt="0"/>
      <dgm:spPr/>
    </dgm:pt>
    <dgm:pt modelId="{7BE1E12A-97A2-4902-8A64-607338878BA5}" type="pres">
      <dgm:prSet presAssocID="{35FD4431-8C4A-4D40-93CA-CD19C1ED4CF1}" presName="conn2-1" presStyleLbl="parChTrans1D3" presStyleIdx="0" presStyleCnt="6"/>
      <dgm:spPr/>
      <dgm:t>
        <a:bodyPr/>
        <a:lstStyle/>
        <a:p>
          <a:endParaRPr lang="id-ID"/>
        </a:p>
      </dgm:t>
    </dgm:pt>
    <dgm:pt modelId="{7FF8822A-06C5-4DBC-9BF2-6892618DF178}" type="pres">
      <dgm:prSet presAssocID="{35FD4431-8C4A-4D40-93CA-CD19C1ED4CF1}" presName="connTx" presStyleLbl="parChTrans1D3" presStyleIdx="0" presStyleCnt="6"/>
      <dgm:spPr/>
      <dgm:t>
        <a:bodyPr/>
        <a:lstStyle/>
        <a:p>
          <a:endParaRPr lang="id-ID"/>
        </a:p>
      </dgm:t>
    </dgm:pt>
    <dgm:pt modelId="{6CB6304F-BB9A-4C00-B8D0-DA3BF88D5040}" type="pres">
      <dgm:prSet presAssocID="{A54A6590-3821-437F-9C26-BA9D06FF89C4}" presName="root2" presStyleCnt="0"/>
      <dgm:spPr/>
    </dgm:pt>
    <dgm:pt modelId="{D28E013D-2ADB-4355-B6BD-FBD9E88BEF7B}" type="pres">
      <dgm:prSet presAssocID="{A54A6590-3821-437F-9C26-BA9D06FF89C4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76B99BB-1AD0-4D25-98EA-70D364BB5016}" type="pres">
      <dgm:prSet presAssocID="{A54A6590-3821-437F-9C26-BA9D06FF89C4}" presName="level3hierChild" presStyleCnt="0"/>
      <dgm:spPr/>
    </dgm:pt>
    <dgm:pt modelId="{D141A648-DEBC-4751-AC52-65C0932CE2D4}" type="pres">
      <dgm:prSet presAssocID="{C7E58E9B-B5A2-4281-BE07-F45694B47F43}" presName="conn2-1" presStyleLbl="parChTrans1D3" presStyleIdx="1" presStyleCnt="6"/>
      <dgm:spPr/>
      <dgm:t>
        <a:bodyPr/>
        <a:lstStyle/>
        <a:p>
          <a:endParaRPr lang="id-ID"/>
        </a:p>
      </dgm:t>
    </dgm:pt>
    <dgm:pt modelId="{93A157BA-B630-4952-BD65-73F36C949248}" type="pres">
      <dgm:prSet presAssocID="{C7E58E9B-B5A2-4281-BE07-F45694B47F43}" presName="connTx" presStyleLbl="parChTrans1D3" presStyleIdx="1" presStyleCnt="6"/>
      <dgm:spPr/>
      <dgm:t>
        <a:bodyPr/>
        <a:lstStyle/>
        <a:p>
          <a:endParaRPr lang="id-ID"/>
        </a:p>
      </dgm:t>
    </dgm:pt>
    <dgm:pt modelId="{1E5E98EA-C0B5-46A1-9978-BB8C602602C4}" type="pres">
      <dgm:prSet presAssocID="{704F7E25-AE1F-478D-B1D4-6B0876514F63}" presName="root2" presStyleCnt="0"/>
      <dgm:spPr/>
    </dgm:pt>
    <dgm:pt modelId="{02AEED7F-6CB6-4C11-B8EF-8BC5E8AFE2C6}" type="pres">
      <dgm:prSet presAssocID="{704F7E25-AE1F-478D-B1D4-6B0876514F63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5BC8859-366B-4DC2-B227-18FD34241AE3}" type="pres">
      <dgm:prSet presAssocID="{704F7E25-AE1F-478D-B1D4-6B0876514F63}" presName="level3hierChild" presStyleCnt="0"/>
      <dgm:spPr/>
    </dgm:pt>
    <dgm:pt modelId="{E15FEDCE-F1A4-4BA2-A7E7-9D45D768731C}" type="pres">
      <dgm:prSet presAssocID="{5EE1DD6B-03AF-4E8F-BB40-B261ACED6304}" presName="conn2-1" presStyleLbl="parChTrans1D3" presStyleIdx="2" presStyleCnt="6"/>
      <dgm:spPr/>
      <dgm:t>
        <a:bodyPr/>
        <a:lstStyle/>
        <a:p>
          <a:endParaRPr lang="id-ID"/>
        </a:p>
      </dgm:t>
    </dgm:pt>
    <dgm:pt modelId="{93287DBC-A962-4A4A-92A9-9030045BC887}" type="pres">
      <dgm:prSet presAssocID="{5EE1DD6B-03AF-4E8F-BB40-B261ACED6304}" presName="connTx" presStyleLbl="parChTrans1D3" presStyleIdx="2" presStyleCnt="6"/>
      <dgm:spPr/>
      <dgm:t>
        <a:bodyPr/>
        <a:lstStyle/>
        <a:p>
          <a:endParaRPr lang="id-ID"/>
        </a:p>
      </dgm:t>
    </dgm:pt>
    <dgm:pt modelId="{7293F1A2-352B-4AD8-8E16-10C32D9C933C}" type="pres">
      <dgm:prSet presAssocID="{8A9C8542-4839-4112-AAE3-1EAE55974B77}" presName="root2" presStyleCnt="0"/>
      <dgm:spPr/>
    </dgm:pt>
    <dgm:pt modelId="{5765B8CF-6974-44C7-BA8C-0812E3652D2B}" type="pres">
      <dgm:prSet presAssocID="{8A9C8542-4839-4112-AAE3-1EAE55974B77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D4177A4-85BE-4BD1-8AA6-A7009B78A5BB}" type="pres">
      <dgm:prSet presAssocID="{8A9C8542-4839-4112-AAE3-1EAE55974B77}" presName="level3hierChild" presStyleCnt="0"/>
      <dgm:spPr/>
    </dgm:pt>
    <dgm:pt modelId="{5674175F-A62E-4D3D-9320-C56F9DCB5346}" type="pres">
      <dgm:prSet presAssocID="{C91FF1B1-09F9-46F6-B670-C2D1471722BB}" presName="conn2-1" presStyleLbl="parChTrans1D3" presStyleIdx="3" presStyleCnt="6"/>
      <dgm:spPr/>
      <dgm:t>
        <a:bodyPr/>
        <a:lstStyle/>
        <a:p>
          <a:endParaRPr lang="id-ID"/>
        </a:p>
      </dgm:t>
    </dgm:pt>
    <dgm:pt modelId="{7F98AAB2-D5F1-4515-94C9-F21D1039FC4F}" type="pres">
      <dgm:prSet presAssocID="{C91FF1B1-09F9-46F6-B670-C2D1471722BB}" presName="connTx" presStyleLbl="parChTrans1D3" presStyleIdx="3" presStyleCnt="6"/>
      <dgm:spPr/>
      <dgm:t>
        <a:bodyPr/>
        <a:lstStyle/>
        <a:p>
          <a:endParaRPr lang="id-ID"/>
        </a:p>
      </dgm:t>
    </dgm:pt>
    <dgm:pt modelId="{0703CB94-6F63-4FEA-9AE9-847D6AB67FE6}" type="pres">
      <dgm:prSet presAssocID="{49D2A6AC-5549-4085-A53D-D1CC000339AE}" presName="root2" presStyleCnt="0"/>
      <dgm:spPr/>
    </dgm:pt>
    <dgm:pt modelId="{687C4A2F-E995-4833-B8ED-B38AD1F1C037}" type="pres">
      <dgm:prSet presAssocID="{49D2A6AC-5549-4085-A53D-D1CC000339AE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32B35054-7739-43B6-A436-DAF863DF72E2}" type="pres">
      <dgm:prSet presAssocID="{49D2A6AC-5549-4085-A53D-D1CC000339AE}" presName="level3hierChild" presStyleCnt="0"/>
      <dgm:spPr/>
    </dgm:pt>
    <dgm:pt modelId="{258F45DF-8A99-433F-B619-66D577CC6702}" type="pres">
      <dgm:prSet presAssocID="{A26CEBDC-6549-47B8-A6D3-BCBE1B1444E3}" presName="conn2-1" presStyleLbl="parChTrans1D3" presStyleIdx="4" presStyleCnt="6"/>
      <dgm:spPr/>
      <dgm:t>
        <a:bodyPr/>
        <a:lstStyle/>
        <a:p>
          <a:endParaRPr lang="id-ID"/>
        </a:p>
      </dgm:t>
    </dgm:pt>
    <dgm:pt modelId="{F5DD19F9-3FB8-41D7-99AA-1C0B1034842D}" type="pres">
      <dgm:prSet presAssocID="{A26CEBDC-6549-47B8-A6D3-BCBE1B1444E3}" presName="connTx" presStyleLbl="parChTrans1D3" presStyleIdx="4" presStyleCnt="6"/>
      <dgm:spPr/>
      <dgm:t>
        <a:bodyPr/>
        <a:lstStyle/>
        <a:p>
          <a:endParaRPr lang="id-ID"/>
        </a:p>
      </dgm:t>
    </dgm:pt>
    <dgm:pt modelId="{DB7D14D7-13A2-4DC9-AEAB-B57D39651E00}" type="pres">
      <dgm:prSet presAssocID="{9ED0611A-B1FB-4A9F-9D94-862DDB2C8329}" presName="root2" presStyleCnt="0"/>
      <dgm:spPr/>
    </dgm:pt>
    <dgm:pt modelId="{CBC020B2-DA04-48B4-80A7-DC4403C3882E}" type="pres">
      <dgm:prSet presAssocID="{9ED0611A-B1FB-4A9F-9D94-862DDB2C8329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6842567-5635-4588-923E-1C13C884EA23}" type="pres">
      <dgm:prSet presAssocID="{9ED0611A-B1FB-4A9F-9D94-862DDB2C8329}" presName="level3hierChild" presStyleCnt="0"/>
      <dgm:spPr/>
    </dgm:pt>
    <dgm:pt modelId="{DD20FBEF-E9BE-4289-B729-E09591B4D008}" type="pres">
      <dgm:prSet presAssocID="{0027176D-26F5-4957-A8BD-D9AB1E8A7AB1}" presName="conn2-1" presStyleLbl="parChTrans1D2" presStyleIdx="1" presStyleCnt="2"/>
      <dgm:spPr/>
      <dgm:t>
        <a:bodyPr/>
        <a:lstStyle/>
        <a:p>
          <a:endParaRPr lang="id-ID"/>
        </a:p>
      </dgm:t>
    </dgm:pt>
    <dgm:pt modelId="{F367FA80-931D-44EE-BFEF-E1B4DE9DA0F7}" type="pres">
      <dgm:prSet presAssocID="{0027176D-26F5-4957-A8BD-D9AB1E8A7AB1}" presName="connTx" presStyleLbl="parChTrans1D2" presStyleIdx="1" presStyleCnt="2"/>
      <dgm:spPr/>
      <dgm:t>
        <a:bodyPr/>
        <a:lstStyle/>
        <a:p>
          <a:endParaRPr lang="id-ID"/>
        </a:p>
      </dgm:t>
    </dgm:pt>
    <dgm:pt modelId="{8EA1A760-6960-42BA-A562-D7E6115C002F}" type="pres">
      <dgm:prSet presAssocID="{5FDBCD42-A5B6-46FD-A53C-9CC7EF3F5E1E}" presName="root2" presStyleCnt="0"/>
      <dgm:spPr/>
    </dgm:pt>
    <dgm:pt modelId="{C5E3F0E3-88F9-4AC8-BA00-985E44B4F78C}" type="pres">
      <dgm:prSet presAssocID="{5FDBCD42-A5B6-46FD-A53C-9CC7EF3F5E1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D5B3D2C-D6AE-4843-A49C-10E980A78690}" type="pres">
      <dgm:prSet presAssocID="{5FDBCD42-A5B6-46FD-A53C-9CC7EF3F5E1E}" presName="level3hierChild" presStyleCnt="0"/>
      <dgm:spPr/>
    </dgm:pt>
    <dgm:pt modelId="{B87D6297-8A8C-4651-AA76-86FD7E77CBEB}" type="pres">
      <dgm:prSet presAssocID="{5D05EE6A-8D32-40C1-82A1-C6075813DD4B}" presName="conn2-1" presStyleLbl="parChTrans1D3" presStyleIdx="5" presStyleCnt="6"/>
      <dgm:spPr/>
      <dgm:t>
        <a:bodyPr/>
        <a:lstStyle/>
        <a:p>
          <a:endParaRPr lang="id-ID"/>
        </a:p>
      </dgm:t>
    </dgm:pt>
    <dgm:pt modelId="{942B540F-F926-43FD-9A42-06A1AFEE13D5}" type="pres">
      <dgm:prSet presAssocID="{5D05EE6A-8D32-40C1-82A1-C6075813DD4B}" presName="connTx" presStyleLbl="parChTrans1D3" presStyleIdx="5" presStyleCnt="6"/>
      <dgm:spPr/>
      <dgm:t>
        <a:bodyPr/>
        <a:lstStyle/>
        <a:p>
          <a:endParaRPr lang="id-ID"/>
        </a:p>
      </dgm:t>
    </dgm:pt>
    <dgm:pt modelId="{5223B3C3-7CCC-4B9B-BA67-CB5473BEC202}" type="pres">
      <dgm:prSet presAssocID="{56DB3F67-BBB3-4F72-8927-E4BA8B46C342}" presName="root2" presStyleCnt="0"/>
      <dgm:spPr/>
    </dgm:pt>
    <dgm:pt modelId="{DB97C102-1073-406C-845B-6F7090245F7E}" type="pres">
      <dgm:prSet presAssocID="{56DB3F67-BBB3-4F72-8927-E4BA8B46C342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9B7D4AE-2A60-4802-9609-9D40840C6346}" type="pres">
      <dgm:prSet presAssocID="{56DB3F67-BBB3-4F72-8927-E4BA8B46C342}" presName="level3hierChild" presStyleCnt="0"/>
      <dgm:spPr/>
    </dgm:pt>
  </dgm:ptLst>
  <dgm:cxnLst>
    <dgm:cxn modelId="{53A885EF-19E9-40CB-9960-38EEFF849EE4}" srcId="{5FDBCD42-A5B6-46FD-A53C-9CC7EF3F5E1E}" destId="{56DB3F67-BBB3-4F72-8927-E4BA8B46C342}" srcOrd="0" destOrd="0" parTransId="{5D05EE6A-8D32-40C1-82A1-C6075813DD4B}" sibTransId="{08621552-42AC-4C49-ABB4-EBC8E994DD33}"/>
    <dgm:cxn modelId="{7A18281B-28EB-45B6-9A6D-B2BC0C0EE0F2}" type="presOf" srcId="{A26CEBDC-6549-47B8-A6D3-BCBE1B1444E3}" destId="{F5DD19F9-3FB8-41D7-99AA-1C0B1034842D}" srcOrd="1" destOrd="0" presId="urn:microsoft.com/office/officeart/2005/8/layout/hierarchy2"/>
    <dgm:cxn modelId="{DAED088F-DEF3-41C5-89F2-996FBFA6A822}" srcId="{60A8AE76-2F61-47FA-A7F8-16F8ED454B18}" destId="{8A9C8542-4839-4112-AAE3-1EAE55974B77}" srcOrd="2" destOrd="0" parTransId="{5EE1DD6B-03AF-4E8F-BB40-B261ACED6304}" sibTransId="{8E2659A7-DBE4-4CE5-92F4-D0CB29F517D6}"/>
    <dgm:cxn modelId="{E22C19F7-13F5-4650-A431-1A8B05E2BB62}" type="presOf" srcId="{A26CEBDC-6549-47B8-A6D3-BCBE1B1444E3}" destId="{258F45DF-8A99-433F-B619-66D577CC6702}" srcOrd="0" destOrd="0" presId="urn:microsoft.com/office/officeart/2005/8/layout/hierarchy2"/>
    <dgm:cxn modelId="{705CEBA5-B25F-4884-A478-933B0D10698A}" type="presOf" srcId="{56DB3F67-BBB3-4F72-8927-E4BA8B46C342}" destId="{DB97C102-1073-406C-845B-6F7090245F7E}" srcOrd="0" destOrd="0" presId="urn:microsoft.com/office/officeart/2005/8/layout/hierarchy2"/>
    <dgm:cxn modelId="{2EAB76CC-05B3-41C8-A978-0561EA624EE2}" srcId="{2CD4AA63-AB12-4C6B-A693-855411DA00D8}" destId="{5FDBCD42-A5B6-46FD-A53C-9CC7EF3F5E1E}" srcOrd="1" destOrd="0" parTransId="{0027176D-26F5-4957-A8BD-D9AB1E8A7AB1}" sibTransId="{DD078B80-9048-47CF-9601-315AF97E6E07}"/>
    <dgm:cxn modelId="{7546BFFA-2025-4681-B4A9-BAE210997F24}" type="presOf" srcId="{35FD4431-8C4A-4D40-93CA-CD19C1ED4CF1}" destId="{7BE1E12A-97A2-4902-8A64-607338878BA5}" srcOrd="0" destOrd="0" presId="urn:microsoft.com/office/officeart/2005/8/layout/hierarchy2"/>
    <dgm:cxn modelId="{F00A924F-EAF5-4EEC-B0AA-F83B2C3DBD1F}" type="presOf" srcId="{60A8AE76-2F61-47FA-A7F8-16F8ED454B18}" destId="{1A590485-1E02-49DA-857E-763D11A40AC6}" srcOrd="0" destOrd="0" presId="urn:microsoft.com/office/officeart/2005/8/layout/hierarchy2"/>
    <dgm:cxn modelId="{32232115-F920-4F1C-B605-077844CEF136}" type="presOf" srcId="{F5343F12-0BC6-4959-8D56-AE41551D106D}" destId="{EC0160B9-8D71-42DA-A9C0-37D455F4C8E0}" srcOrd="1" destOrd="0" presId="urn:microsoft.com/office/officeart/2005/8/layout/hierarchy2"/>
    <dgm:cxn modelId="{75F5DD67-959B-4834-99D0-3C51950C752B}" srcId="{60A8AE76-2F61-47FA-A7F8-16F8ED454B18}" destId="{49D2A6AC-5549-4085-A53D-D1CC000339AE}" srcOrd="3" destOrd="0" parTransId="{C91FF1B1-09F9-46F6-B670-C2D1471722BB}" sibTransId="{BC34B617-5CBE-40A0-9C5B-9BC82B24225D}"/>
    <dgm:cxn modelId="{6A58EFC5-6114-4239-8638-ABE2D95C56E6}" type="presOf" srcId="{35FD4431-8C4A-4D40-93CA-CD19C1ED4CF1}" destId="{7FF8822A-06C5-4DBC-9BF2-6892618DF178}" srcOrd="1" destOrd="0" presId="urn:microsoft.com/office/officeart/2005/8/layout/hierarchy2"/>
    <dgm:cxn modelId="{5DEF7AB8-F279-4DDA-9121-A16AEF09013B}" type="presOf" srcId="{ECAA5BFE-BCAF-43A2-9518-009FAFFDE1B2}" destId="{E3E18AB1-D53C-4961-A3A5-BE5C92779AD4}" srcOrd="0" destOrd="0" presId="urn:microsoft.com/office/officeart/2005/8/layout/hierarchy2"/>
    <dgm:cxn modelId="{F7EA0B68-AC61-437A-9EE7-694F8925D58D}" type="presOf" srcId="{0027176D-26F5-4957-A8BD-D9AB1E8A7AB1}" destId="{DD20FBEF-E9BE-4289-B729-E09591B4D008}" srcOrd="0" destOrd="0" presId="urn:microsoft.com/office/officeart/2005/8/layout/hierarchy2"/>
    <dgm:cxn modelId="{4CFAB0B0-4EEC-4FBC-BE9E-6E49101CFFDB}" type="presOf" srcId="{5FDBCD42-A5B6-46FD-A53C-9CC7EF3F5E1E}" destId="{C5E3F0E3-88F9-4AC8-BA00-985E44B4F78C}" srcOrd="0" destOrd="0" presId="urn:microsoft.com/office/officeart/2005/8/layout/hierarchy2"/>
    <dgm:cxn modelId="{2D5F646A-5BF1-4962-894D-CE94BDF07D3A}" type="presOf" srcId="{F5343F12-0BC6-4959-8D56-AE41551D106D}" destId="{771EA75F-A9AB-4402-BF91-3F998C0ED74D}" srcOrd="0" destOrd="0" presId="urn:microsoft.com/office/officeart/2005/8/layout/hierarchy2"/>
    <dgm:cxn modelId="{0F2FF616-5D34-4C65-BFA1-5F0A9C1541D0}" type="presOf" srcId="{5D05EE6A-8D32-40C1-82A1-C6075813DD4B}" destId="{942B540F-F926-43FD-9A42-06A1AFEE13D5}" srcOrd="1" destOrd="0" presId="urn:microsoft.com/office/officeart/2005/8/layout/hierarchy2"/>
    <dgm:cxn modelId="{C40BB34D-A3EF-4A11-BAA6-4E6320E03B6E}" type="presOf" srcId="{5EE1DD6B-03AF-4E8F-BB40-B261ACED6304}" destId="{E15FEDCE-F1A4-4BA2-A7E7-9D45D768731C}" srcOrd="0" destOrd="0" presId="urn:microsoft.com/office/officeart/2005/8/layout/hierarchy2"/>
    <dgm:cxn modelId="{56DBE414-1844-409A-A8CF-DD9A85546F5A}" srcId="{60A8AE76-2F61-47FA-A7F8-16F8ED454B18}" destId="{704F7E25-AE1F-478D-B1D4-6B0876514F63}" srcOrd="1" destOrd="0" parTransId="{C7E58E9B-B5A2-4281-BE07-F45694B47F43}" sibTransId="{8C2FF3DB-7AC8-4DE7-B2EB-F719649A6A5C}"/>
    <dgm:cxn modelId="{13EE2EB8-A4A1-458C-9E46-FEBF8495742E}" type="presOf" srcId="{C7E58E9B-B5A2-4281-BE07-F45694B47F43}" destId="{D141A648-DEBC-4751-AC52-65C0932CE2D4}" srcOrd="0" destOrd="0" presId="urn:microsoft.com/office/officeart/2005/8/layout/hierarchy2"/>
    <dgm:cxn modelId="{E0804CF6-78D3-4B9B-A624-A5695D96FBCA}" type="presOf" srcId="{8A9C8542-4839-4112-AAE3-1EAE55974B77}" destId="{5765B8CF-6974-44C7-BA8C-0812E3652D2B}" srcOrd="0" destOrd="0" presId="urn:microsoft.com/office/officeart/2005/8/layout/hierarchy2"/>
    <dgm:cxn modelId="{6A1F401E-34D5-4751-806C-67421AEF8E5C}" type="presOf" srcId="{0027176D-26F5-4957-A8BD-D9AB1E8A7AB1}" destId="{F367FA80-931D-44EE-BFEF-E1B4DE9DA0F7}" srcOrd="1" destOrd="0" presId="urn:microsoft.com/office/officeart/2005/8/layout/hierarchy2"/>
    <dgm:cxn modelId="{BC9B1935-CF05-45C9-9884-16E6C5979DE4}" type="presOf" srcId="{704F7E25-AE1F-478D-B1D4-6B0876514F63}" destId="{02AEED7F-6CB6-4C11-B8EF-8BC5E8AFE2C6}" srcOrd="0" destOrd="0" presId="urn:microsoft.com/office/officeart/2005/8/layout/hierarchy2"/>
    <dgm:cxn modelId="{DF79F96C-807D-4AD4-A33F-D5A924384F2D}" type="presOf" srcId="{9ED0611A-B1FB-4A9F-9D94-862DDB2C8329}" destId="{CBC020B2-DA04-48B4-80A7-DC4403C3882E}" srcOrd="0" destOrd="0" presId="urn:microsoft.com/office/officeart/2005/8/layout/hierarchy2"/>
    <dgm:cxn modelId="{292710E3-89F3-40C0-BCA2-B40D4E5A119A}" type="presOf" srcId="{49D2A6AC-5549-4085-A53D-D1CC000339AE}" destId="{687C4A2F-E995-4833-B8ED-B38AD1F1C037}" srcOrd="0" destOrd="0" presId="urn:microsoft.com/office/officeart/2005/8/layout/hierarchy2"/>
    <dgm:cxn modelId="{61D7997F-B36E-4A43-9888-12C05E1DEE86}" srcId="{60A8AE76-2F61-47FA-A7F8-16F8ED454B18}" destId="{9ED0611A-B1FB-4A9F-9D94-862DDB2C8329}" srcOrd="4" destOrd="0" parTransId="{A26CEBDC-6549-47B8-A6D3-BCBE1B1444E3}" sibTransId="{7F7347C8-503D-4B1E-A941-E6BB96705B5C}"/>
    <dgm:cxn modelId="{48DD44FF-8316-4F42-AC46-E801939A2C1F}" type="presOf" srcId="{A54A6590-3821-437F-9C26-BA9D06FF89C4}" destId="{D28E013D-2ADB-4355-B6BD-FBD9E88BEF7B}" srcOrd="0" destOrd="0" presId="urn:microsoft.com/office/officeart/2005/8/layout/hierarchy2"/>
    <dgm:cxn modelId="{911B5FAE-C8FB-48F5-817C-3B0D85048CE7}" srcId="{2CD4AA63-AB12-4C6B-A693-855411DA00D8}" destId="{60A8AE76-2F61-47FA-A7F8-16F8ED454B18}" srcOrd="0" destOrd="0" parTransId="{F5343F12-0BC6-4959-8D56-AE41551D106D}" sibTransId="{ED65BB78-9928-4722-9FFF-1830B4663F20}"/>
    <dgm:cxn modelId="{C85E36D1-F359-499B-B3D9-7BE496669821}" type="presOf" srcId="{C91FF1B1-09F9-46F6-B670-C2D1471722BB}" destId="{5674175F-A62E-4D3D-9320-C56F9DCB5346}" srcOrd="0" destOrd="0" presId="urn:microsoft.com/office/officeart/2005/8/layout/hierarchy2"/>
    <dgm:cxn modelId="{5C195570-8A53-47A4-A5D1-6DAA64EDD76D}" type="presOf" srcId="{5EE1DD6B-03AF-4E8F-BB40-B261ACED6304}" destId="{93287DBC-A962-4A4A-92A9-9030045BC887}" srcOrd="1" destOrd="0" presId="urn:microsoft.com/office/officeart/2005/8/layout/hierarchy2"/>
    <dgm:cxn modelId="{3E743779-8F9D-4C1A-83CB-A38CC7C6D6CB}" type="presOf" srcId="{C91FF1B1-09F9-46F6-B670-C2D1471722BB}" destId="{7F98AAB2-D5F1-4515-94C9-F21D1039FC4F}" srcOrd="1" destOrd="0" presId="urn:microsoft.com/office/officeart/2005/8/layout/hierarchy2"/>
    <dgm:cxn modelId="{B9A6BE1F-9FC2-4DD6-879B-854CF9CE2B50}" type="presOf" srcId="{C7E58E9B-B5A2-4281-BE07-F45694B47F43}" destId="{93A157BA-B630-4952-BD65-73F36C949248}" srcOrd="1" destOrd="0" presId="urn:microsoft.com/office/officeart/2005/8/layout/hierarchy2"/>
    <dgm:cxn modelId="{EEAC3B46-E0F9-450C-9B47-A77919F502F7}" srcId="{ECAA5BFE-BCAF-43A2-9518-009FAFFDE1B2}" destId="{2CD4AA63-AB12-4C6B-A693-855411DA00D8}" srcOrd="0" destOrd="0" parTransId="{382557F8-06D8-4561-BD7B-FE6F3E41A730}" sibTransId="{CDD81476-95B6-4AE6-AD10-D42C7E319AE1}"/>
    <dgm:cxn modelId="{BFC2D68B-7497-484A-893B-C075F9615B23}" srcId="{60A8AE76-2F61-47FA-A7F8-16F8ED454B18}" destId="{A54A6590-3821-437F-9C26-BA9D06FF89C4}" srcOrd="0" destOrd="0" parTransId="{35FD4431-8C4A-4D40-93CA-CD19C1ED4CF1}" sibTransId="{754D5B96-6A9E-45F6-9FFB-A3AD004C37F5}"/>
    <dgm:cxn modelId="{1F01D57D-DBC7-4E0D-8887-383B49D3DC5C}" type="presOf" srcId="{5D05EE6A-8D32-40C1-82A1-C6075813DD4B}" destId="{B87D6297-8A8C-4651-AA76-86FD7E77CBEB}" srcOrd="0" destOrd="0" presId="urn:microsoft.com/office/officeart/2005/8/layout/hierarchy2"/>
    <dgm:cxn modelId="{903AD422-EB56-4B4E-9E3A-E8BB63F861C4}" type="presOf" srcId="{2CD4AA63-AB12-4C6B-A693-855411DA00D8}" destId="{59FB548C-3266-44C1-9342-D1BB31AF6FC6}" srcOrd="0" destOrd="0" presId="urn:microsoft.com/office/officeart/2005/8/layout/hierarchy2"/>
    <dgm:cxn modelId="{84BC8FFB-2515-4575-AD98-2F4E8B1B1B81}" type="presParOf" srcId="{E3E18AB1-D53C-4961-A3A5-BE5C92779AD4}" destId="{30FD80C6-F47C-4B2E-A063-BA79B732F6AF}" srcOrd="0" destOrd="0" presId="urn:microsoft.com/office/officeart/2005/8/layout/hierarchy2"/>
    <dgm:cxn modelId="{1898A4A3-01DB-4E3B-A029-910ABD897011}" type="presParOf" srcId="{30FD80C6-F47C-4B2E-A063-BA79B732F6AF}" destId="{59FB548C-3266-44C1-9342-D1BB31AF6FC6}" srcOrd="0" destOrd="0" presId="urn:microsoft.com/office/officeart/2005/8/layout/hierarchy2"/>
    <dgm:cxn modelId="{B41AA13E-E534-441A-BFB2-B88D78E36EF8}" type="presParOf" srcId="{30FD80C6-F47C-4B2E-A063-BA79B732F6AF}" destId="{EA163512-5BA4-4CC1-8E9A-3FC671B1DD09}" srcOrd="1" destOrd="0" presId="urn:microsoft.com/office/officeart/2005/8/layout/hierarchy2"/>
    <dgm:cxn modelId="{6E6A5068-01D2-4FDB-BD52-8E2414E17365}" type="presParOf" srcId="{EA163512-5BA4-4CC1-8E9A-3FC671B1DD09}" destId="{771EA75F-A9AB-4402-BF91-3F998C0ED74D}" srcOrd="0" destOrd="0" presId="urn:microsoft.com/office/officeart/2005/8/layout/hierarchy2"/>
    <dgm:cxn modelId="{427602AE-4F2B-4A57-B5E3-A19EED2850CE}" type="presParOf" srcId="{771EA75F-A9AB-4402-BF91-3F998C0ED74D}" destId="{EC0160B9-8D71-42DA-A9C0-37D455F4C8E0}" srcOrd="0" destOrd="0" presId="urn:microsoft.com/office/officeart/2005/8/layout/hierarchy2"/>
    <dgm:cxn modelId="{E4863F29-D17F-4C4B-89C8-027D585E2381}" type="presParOf" srcId="{EA163512-5BA4-4CC1-8E9A-3FC671B1DD09}" destId="{C2CC3CD4-A0DC-46D3-9590-7CBA55D9F027}" srcOrd="1" destOrd="0" presId="urn:microsoft.com/office/officeart/2005/8/layout/hierarchy2"/>
    <dgm:cxn modelId="{F7FFF8D3-C475-4642-B2C3-99E9051E2652}" type="presParOf" srcId="{C2CC3CD4-A0DC-46D3-9590-7CBA55D9F027}" destId="{1A590485-1E02-49DA-857E-763D11A40AC6}" srcOrd="0" destOrd="0" presId="urn:microsoft.com/office/officeart/2005/8/layout/hierarchy2"/>
    <dgm:cxn modelId="{35608D83-3231-4F1D-AC49-1AB714A23C23}" type="presParOf" srcId="{C2CC3CD4-A0DC-46D3-9590-7CBA55D9F027}" destId="{55183010-B309-457F-B741-3B4833B07844}" srcOrd="1" destOrd="0" presId="urn:microsoft.com/office/officeart/2005/8/layout/hierarchy2"/>
    <dgm:cxn modelId="{5D690210-CBE3-453F-A3A8-E543F9000F02}" type="presParOf" srcId="{55183010-B309-457F-B741-3B4833B07844}" destId="{7BE1E12A-97A2-4902-8A64-607338878BA5}" srcOrd="0" destOrd="0" presId="urn:microsoft.com/office/officeart/2005/8/layout/hierarchy2"/>
    <dgm:cxn modelId="{CE19371C-A971-4D9F-90B9-E9EDDC3B8397}" type="presParOf" srcId="{7BE1E12A-97A2-4902-8A64-607338878BA5}" destId="{7FF8822A-06C5-4DBC-9BF2-6892618DF178}" srcOrd="0" destOrd="0" presId="urn:microsoft.com/office/officeart/2005/8/layout/hierarchy2"/>
    <dgm:cxn modelId="{A2467FFB-B0DE-43A7-BC40-77EF0CE839BB}" type="presParOf" srcId="{55183010-B309-457F-B741-3B4833B07844}" destId="{6CB6304F-BB9A-4C00-B8D0-DA3BF88D5040}" srcOrd="1" destOrd="0" presId="urn:microsoft.com/office/officeart/2005/8/layout/hierarchy2"/>
    <dgm:cxn modelId="{A9A3AB89-A1B5-47CB-A6C0-C421498C1C16}" type="presParOf" srcId="{6CB6304F-BB9A-4C00-B8D0-DA3BF88D5040}" destId="{D28E013D-2ADB-4355-B6BD-FBD9E88BEF7B}" srcOrd="0" destOrd="0" presId="urn:microsoft.com/office/officeart/2005/8/layout/hierarchy2"/>
    <dgm:cxn modelId="{D2343B0B-02CC-407E-ACF5-94E794F8B40A}" type="presParOf" srcId="{6CB6304F-BB9A-4C00-B8D0-DA3BF88D5040}" destId="{176B99BB-1AD0-4D25-98EA-70D364BB5016}" srcOrd="1" destOrd="0" presId="urn:microsoft.com/office/officeart/2005/8/layout/hierarchy2"/>
    <dgm:cxn modelId="{2D7E6C07-FE50-4045-A43A-70AA27CE7003}" type="presParOf" srcId="{55183010-B309-457F-B741-3B4833B07844}" destId="{D141A648-DEBC-4751-AC52-65C0932CE2D4}" srcOrd="2" destOrd="0" presId="urn:microsoft.com/office/officeart/2005/8/layout/hierarchy2"/>
    <dgm:cxn modelId="{CB07A40C-3247-4CFB-8723-C2FDE4C73B09}" type="presParOf" srcId="{D141A648-DEBC-4751-AC52-65C0932CE2D4}" destId="{93A157BA-B630-4952-BD65-73F36C949248}" srcOrd="0" destOrd="0" presId="urn:microsoft.com/office/officeart/2005/8/layout/hierarchy2"/>
    <dgm:cxn modelId="{39AB1D28-FC32-46AD-AA56-968814EEABF6}" type="presParOf" srcId="{55183010-B309-457F-B741-3B4833B07844}" destId="{1E5E98EA-C0B5-46A1-9978-BB8C602602C4}" srcOrd="3" destOrd="0" presId="urn:microsoft.com/office/officeart/2005/8/layout/hierarchy2"/>
    <dgm:cxn modelId="{21F3C95B-DCA7-4C88-BB9E-139A1FDE2F8F}" type="presParOf" srcId="{1E5E98EA-C0B5-46A1-9978-BB8C602602C4}" destId="{02AEED7F-6CB6-4C11-B8EF-8BC5E8AFE2C6}" srcOrd="0" destOrd="0" presId="urn:microsoft.com/office/officeart/2005/8/layout/hierarchy2"/>
    <dgm:cxn modelId="{C4359468-F4E3-4D60-9B55-17B98B8092F6}" type="presParOf" srcId="{1E5E98EA-C0B5-46A1-9978-BB8C602602C4}" destId="{25BC8859-366B-4DC2-B227-18FD34241AE3}" srcOrd="1" destOrd="0" presId="urn:microsoft.com/office/officeart/2005/8/layout/hierarchy2"/>
    <dgm:cxn modelId="{2D73CB17-8DE2-4CFF-AAB2-EC9C0111E0D5}" type="presParOf" srcId="{55183010-B309-457F-B741-3B4833B07844}" destId="{E15FEDCE-F1A4-4BA2-A7E7-9D45D768731C}" srcOrd="4" destOrd="0" presId="urn:microsoft.com/office/officeart/2005/8/layout/hierarchy2"/>
    <dgm:cxn modelId="{899F2E1F-C31C-4F6D-882D-E09159D793DA}" type="presParOf" srcId="{E15FEDCE-F1A4-4BA2-A7E7-9D45D768731C}" destId="{93287DBC-A962-4A4A-92A9-9030045BC887}" srcOrd="0" destOrd="0" presId="urn:microsoft.com/office/officeart/2005/8/layout/hierarchy2"/>
    <dgm:cxn modelId="{4CC9A1BA-3A16-48BD-B1BD-C1C1AACF4877}" type="presParOf" srcId="{55183010-B309-457F-B741-3B4833B07844}" destId="{7293F1A2-352B-4AD8-8E16-10C32D9C933C}" srcOrd="5" destOrd="0" presId="urn:microsoft.com/office/officeart/2005/8/layout/hierarchy2"/>
    <dgm:cxn modelId="{81EEF30E-D76F-465F-862B-DDD59834C0C7}" type="presParOf" srcId="{7293F1A2-352B-4AD8-8E16-10C32D9C933C}" destId="{5765B8CF-6974-44C7-BA8C-0812E3652D2B}" srcOrd="0" destOrd="0" presId="urn:microsoft.com/office/officeart/2005/8/layout/hierarchy2"/>
    <dgm:cxn modelId="{B9A6A65B-74B7-4226-BCA7-0EF5D8769568}" type="presParOf" srcId="{7293F1A2-352B-4AD8-8E16-10C32D9C933C}" destId="{0D4177A4-85BE-4BD1-8AA6-A7009B78A5BB}" srcOrd="1" destOrd="0" presId="urn:microsoft.com/office/officeart/2005/8/layout/hierarchy2"/>
    <dgm:cxn modelId="{3DA85C34-AEDB-468C-9EFD-8DE8BDDBC2BE}" type="presParOf" srcId="{55183010-B309-457F-B741-3B4833B07844}" destId="{5674175F-A62E-4D3D-9320-C56F9DCB5346}" srcOrd="6" destOrd="0" presId="urn:microsoft.com/office/officeart/2005/8/layout/hierarchy2"/>
    <dgm:cxn modelId="{82D84D47-23FB-487C-B245-D12F8466ECC2}" type="presParOf" srcId="{5674175F-A62E-4D3D-9320-C56F9DCB5346}" destId="{7F98AAB2-D5F1-4515-94C9-F21D1039FC4F}" srcOrd="0" destOrd="0" presId="urn:microsoft.com/office/officeart/2005/8/layout/hierarchy2"/>
    <dgm:cxn modelId="{C2E9A395-A1B8-4AF0-B335-077196644F37}" type="presParOf" srcId="{55183010-B309-457F-B741-3B4833B07844}" destId="{0703CB94-6F63-4FEA-9AE9-847D6AB67FE6}" srcOrd="7" destOrd="0" presId="urn:microsoft.com/office/officeart/2005/8/layout/hierarchy2"/>
    <dgm:cxn modelId="{625484CF-136A-4DBB-B61E-5FC43D060C95}" type="presParOf" srcId="{0703CB94-6F63-4FEA-9AE9-847D6AB67FE6}" destId="{687C4A2F-E995-4833-B8ED-B38AD1F1C037}" srcOrd="0" destOrd="0" presId="urn:microsoft.com/office/officeart/2005/8/layout/hierarchy2"/>
    <dgm:cxn modelId="{1E08F56A-276A-48CE-BE75-CC67E38AB9D8}" type="presParOf" srcId="{0703CB94-6F63-4FEA-9AE9-847D6AB67FE6}" destId="{32B35054-7739-43B6-A436-DAF863DF72E2}" srcOrd="1" destOrd="0" presId="urn:microsoft.com/office/officeart/2005/8/layout/hierarchy2"/>
    <dgm:cxn modelId="{B53EFF10-163E-4F91-809B-CB57B558D6A9}" type="presParOf" srcId="{55183010-B309-457F-B741-3B4833B07844}" destId="{258F45DF-8A99-433F-B619-66D577CC6702}" srcOrd="8" destOrd="0" presId="urn:microsoft.com/office/officeart/2005/8/layout/hierarchy2"/>
    <dgm:cxn modelId="{A109655A-362F-4232-86C5-A4F0DD3EFE2D}" type="presParOf" srcId="{258F45DF-8A99-433F-B619-66D577CC6702}" destId="{F5DD19F9-3FB8-41D7-99AA-1C0B1034842D}" srcOrd="0" destOrd="0" presId="urn:microsoft.com/office/officeart/2005/8/layout/hierarchy2"/>
    <dgm:cxn modelId="{EB1EB910-655E-4D3D-AA6F-375E0F69C830}" type="presParOf" srcId="{55183010-B309-457F-B741-3B4833B07844}" destId="{DB7D14D7-13A2-4DC9-AEAB-B57D39651E00}" srcOrd="9" destOrd="0" presId="urn:microsoft.com/office/officeart/2005/8/layout/hierarchy2"/>
    <dgm:cxn modelId="{52E24F0D-DE0F-4E69-8853-7A83D587E6B9}" type="presParOf" srcId="{DB7D14D7-13A2-4DC9-AEAB-B57D39651E00}" destId="{CBC020B2-DA04-48B4-80A7-DC4403C3882E}" srcOrd="0" destOrd="0" presId="urn:microsoft.com/office/officeart/2005/8/layout/hierarchy2"/>
    <dgm:cxn modelId="{2738EF59-BF78-4BEF-8CF9-2938120EC0CE}" type="presParOf" srcId="{DB7D14D7-13A2-4DC9-AEAB-B57D39651E00}" destId="{A6842567-5635-4588-923E-1C13C884EA23}" srcOrd="1" destOrd="0" presId="urn:microsoft.com/office/officeart/2005/8/layout/hierarchy2"/>
    <dgm:cxn modelId="{C10E54C1-E4BB-430A-9E54-384F53A4C2B0}" type="presParOf" srcId="{EA163512-5BA4-4CC1-8E9A-3FC671B1DD09}" destId="{DD20FBEF-E9BE-4289-B729-E09591B4D008}" srcOrd="2" destOrd="0" presId="urn:microsoft.com/office/officeart/2005/8/layout/hierarchy2"/>
    <dgm:cxn modelId="{4A2EF0A4-04FF-4006-B981-D7D8E53D2819}" type="presParOf" srcId="{DD20FBEF-E9BE-4289-B729-E09591B4D008}" destId="{F367FA80-931D-44EE-BFEF-E1B4DE9DA0F7}" srcOrd="0" destOrd="0" presId="urn:microsoft.com/office/officeart/2005/8/layout/hierarchy2"/>
    <dgm:cxn modelId="{A64030BF-FC35-4432-B4FB-3DEB4A569879}" type="presParOf" srcId="{EA163512-5BA4-4CC1-8E9A-3FC671B1DD09}" destId="{8EA1A760-6960-42BA-A562-D7E6115C002F}" srcOrd="3" destOrd="0" presId="urn:microsoft.com/office/officeart/2005/8/layout/hierarchy2"/>
    <dgm:cxn modelId="{D1AE7F48-2A51-4A7A-932E-741FA2146145}" type="presParOf" srcId="{8EA1A760-6960-42BA-A562-D7E6115C002F}" destId="{C5E3F0E3-88F9-4AC8-BA00-985E44B4F78C}" srcOrd="0" destOrd="0" presId="urn:microsoft.com/office/officeart/2005/8/layout/hierarchy2"/>
    <dgm:cxn modelId="{C9866718-4486-4BBA-A492-DD45F173C8C5}" type="presParOf" srcId="{8EA1A760-6960-42BA-A562-D7E6115C002F}" destId="{6D5B3D2C-D6AE-4843-A49C-10E980A78690}" srcOrd="1" destOrd="0" presId="urn:microsoft.com/office/officeart/2005/8/layout/hierarchy2"/>
    <dgm:cxn modelId="{E9A36EDD-CF08-4E3A-94AC-E4001777DAC9}" type="presParOf" srcId="{6D5B3D2C-D6AE-4843-A49C-10E980A78690}" destId="{B87D6297-8A8C-4651-AA76-86FD7E77CBEB}" srcOrd="0" destOrd="0" presId="urn:microsoft.com/office/officeart/2005/8/layout/hierarchy2"/>
    <dgm:cxn modelId="{5DAC5D30-60BA-4699-B862-8E9D9AD8EB1F}" type="presParOf" srcId="{B87D6297-8A8C-4651-AA76-86FD7E77CBEB}" destId="{942B540F-F926-43FD-9A42-06A1AFEE13D5}" srcOrd="0" destOrd="0" presId="urn:microsoft.com/office/officeart/2005/8/layout/hierarchy2"/>
    <dgm:cxn modelId="{D387E158-4749-492C-BE9E-D4B2E6B88450}" type="presParOf" srcId="{6D5B3D2C-D6AE-4843-A49C-10E980A78690}" destId="{5223B3C3-7CCC-4B9B-BA67-CB5473BEC202}" srcOrd="1" destOrd="0" presId="urn:microsoft.com/office/officeart/2005/8/layout/hierarchy2"/>
    <dgm:cxn modelId="{D561C6FE-CC71-42EA-836C-3C8C610D022E}" type="presParOf" srcId="{5223B3C3-7CCC-4B9B-BA67-CB5473BEC202}" destId="{DB97C102-1073-406C-845B-6F7090245F7E}" srcOrd="0" destOrd="0" presId="urn:microsoft.com/office/officeart/2005/8/layout/hierarchy2"/>
    <dgm:cxn modelId="{5479E3FB-5FEA-448A-BC22-DDDE016D7010}" type="presParOf" srcId="{5223B3C3-7CCC-4B9B-BA67-CB5473BEC202}" destId="{D9B7D4AE-2A60-4802-9609-9D40840C634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49DBB-4C37-4FCB-8330-C449F9F9A1CC}">
      <dsp:nvSpPr>
        <dsp:cNvPr id="0" name=""/>
        <dsp:cNvSpPr/>
      </dsp:nvSpPr>
      <dsp:spPr>
        <a:xfrm>
          <a:off x="2160417" y="604225"/>
          <a:ext cx="4645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556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2380316" y="647466"/>
        <a:ext cx="24757" cy="4956"/>
      </dsp:txXfrm>
    </dsp:sp>
    <dsp:sp modelId="{3DA63191-BB1A-49F9-A1F7-616E25422E93}">
      <dsp:nvSpPr>
        <dsp:cNvPr id="0" name=""/>
        <dsp:cNvSpPr/>
      </dsp:nvSpPr>
      <dsp:spPr>
        <a:xfrm>
          <a:off x="9365" y="4089"/>
          <a:ext cx="2152852" cy="129171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>
              <a:latin typeface="Calibri" pitchFamily="34" charset="0"/>
              <a:cs typeface="Calibri" pitchFamily="34" charset="0"/>
            </a:rPr>
            <a:t>PROSES TIMBULNYA NYERI</a:t>
          </a:r>
          <a:endParaRPr lang="id-ID" sz="2800" kern="1200" dirty="0">
            <a:latin typeface="Calibri" pitchFamily="34" charset="0"/>
            <a:cs typeface="Calibri" pitchFamily="34" charset="0"/>
          </a:endParaRPr>
        </a:p>
      </dsp:txBody>
      <dsp:txXfrm>
        <a:off x="9365" y="4089"/>
        <a:ext cx="2152852" cy="1291711"/>
      </dsp:txXfrm>
    </dsp:sp>
    <dsp:sp modelId="{80928ED4-3894-4713-AB2E-DE0FDFB2D84C}">
      <dsp:nvSpPr>
        <dsp:cNvPr id="0" name=""/>
        <dsp:cNvSpPr/>
      </dsp:nvSpPr>
      <dsp:spPr>
        <a:xfrm>
          <a:off x="4808426" y="604225"/>
          <a:ext cx="4645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556" y="45720"/>
              </a:lnTo>
            </a:path>
          </a:pathLst>
        </a:custGeom>
        <a:noFill/>
        <a:ln w="12700" cap="flat" cmpd="sng" algn="ctr">
          <a:solidFill>
            <a:schemeClr val="accent2">
              <a:hueOff val="-2105893"/>
              <a:satOff val="3549"/>
              <a:lumOff val="-434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5028325" y="647466"/>
        <a:ext cx="24757" cy="4956"/>
      </dsp:txXfrm>
    </dsp:sp>
    <dsp:sp modelId="{7F91A1C9-9701-4C9B-B55D-4903B2BF8C2C}">
      <dsp:nvSpPr>
        <dsp:cNvPr id="0" name=""/>
        <dsp:cNvSpPr/>
      </dsp:nvSpPr>
      <dsp:spPr>
        <a:xfrm>
          <a:off x="2657373" y="4089"/>
          <a:ext cx="2152852" cy="1291711"/>
        </a:xfrm>
        <a:prstGeom prst="rect">
          <a:avLst/>
        </a:prstGeom>
        <a:gradFill rotWithShape="0">
          <a:gsLst>
            <a:gs pos="0">
              <a:schemeClr val="accent2">
                <a:hueOff val="-1805051"/>
                <a:satOff val="3042"/>
                <a:lumOff val="-3726"/>
                <a:alphaOff val="0"/>
                <a:tint val="35000"/>
                <a:satMod val="260000"/>
              </a:schemeClr>
            </a:gs>
            <a:gs pos="30000">
              <a:schemeClr val="accent2">
                <a:hueOff val="-1805051"/>
                <a:satOff val="3042"/>
                <a:lumOff val="-3726"/>
                <a:alphaOff val="0"/>
                <a:tint val="38000"/>
                <a:satMod val="260000"/>
              </a:schemeClr>
            </a:gs>
            <a:gs pos="75000">
              <a:schemeClr val="accent2">
                <a:hueOff val="-1805051"/>
                <a:satOff val="3042"/>
                <a:lumOff val="-3726"/>
                <a:alphaOff val="0"/>
                <a:tint val="55000"/>
                <a:satMod val="255000"/>
              </a:schemeClr>
            </a:gs>
            <a:gs pos="100000">
              <a:schemeClr val="accent2">
                <a:hueOff val="-1805051"/>
                <a:satOff val="3042"/>
                <a:lumOff val="-3726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>
              <a:latin typeface="Calibri" pitchFamily="34" charset="0"/>
              <a:cs typeface="Calibri" pitchFamily="34" charset="0"/>
            </a:rPr>
            <a:t>STIMULUS </a:t>
          </a:r>
          <a:r>
            <a:rPr lang="id-ID" sz="1800" kern="1200" dirty="0" smtClean="0">
              <a:latin typeface="Calibri" pitchFamily="34" charset="0"/>
              <a:cs typeface="Calibri" pitchFamily="34" charset="0"/>
            </a:rPr>
            <a:t>(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Histamin, Leokotrien, Serotonin</a:t>
          </a:r>
          <a:r>
            <a:rPr lang="id-ID" sz="1800" kern="1200" dirty="0" smtClean="0">
              <a:latin typeface="Calibri" pitchFamily="34" charset="0"/>
              <a:cs typeface="Calibri" pitchFamily="34" charset="0"/>
            </a:rPr>
            <a:t>,dll)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endParaRPr lang="id-ID" sz="1800" kern="1200" dirty="0">
            <a:latin typeface="Calibri" pitchFamily="34" charset="0"/>
            <a:cs typeface="Calibri" pitchFamily="34" charset="0"/>
          </a:endParaRPr>
        </a:p>
      </dsp:txBody>
      <dsp:txXfrm>
        <a:off x="2657373" y="4089"/>
        <a:ext cx="2152852" cy="1291711"/>
      </dsp:txXfrm>
    </dsp:sp>
    <dsp:sp modelId="{50062DCC-4C84-4386-BCD8-34C640AC3BD7}">
      <dsp:nvSpPr>
        <dsp:cNvPr id="0" name=""/>
        <dsp:cNvSpPr/>
      </dsp:nvSpPr>
      <dsp:spPr>
        <a:xfrm>
          <a:off x="1085791" y="1294000"/>
          <a:ext cx="5296016" cy="464556"/>
        </a:xfrm>
        <a:custGeom>
          <a:avLst/>
          <a:gdLst/>
          <a:ahLst/>
          <a:cxnLst/>
          <a:rect l="0" t="0" r="0" b="0"/>
          <a:pathLst>
            <a:path>
              <a:moveTo>
                <a:pt x="5296016" y="0"/>
              </a:moveTo>
              <a:lnTo>
                <a:pt x="5296016" y="249378"/>
              </a:lnTo>
              <a:lnTo>
                <a:pt x="0" y="249378"/>
              </a:lnTo>
              <a:lnTo>
                <a:pt x="0" y="464556"/>
              </a:lnTo>
            </a:path>
          </a:pathLst>
        </a:custGeom>
        <a:noFill/>
        <a:ln w="12700" cap="flat" cmpd="sng" algn="ctr">
          <a:solidFill>
            <a:schemeClr val="accent2">
              <a:hueOff val="-4211785"/>
              <a:satOff val="7099"/>
              <a:lumOff val="-869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3600822" y="1523800"/>
        <a:ext cx="265955" cy="4956"/>
      </dsp:txXfrm>
    </dsp:sp>
    <dsp:sp modelId="{C47E6FE1-CB50-4695-9D05-BCB0EC019FC0}">
      <dsp:nvSpPr>
        <dsp:cNvPr id="0" name=""/>
        <dsp:cNvSpPr/>
      </dsp:nvSpPr>
      <dsp:spPr>
        <a:xfrm>
          <a:off x="5305382" y="4089"/>
          <a:ext cx="2152852" cy="1291711"/>
        </a:xfrm>
        <a:prstGeom prst="rect">
          <a:avLst/>
        </a:prstGeom>
        <a:gradFill rotWithShape="0">
          <a:gsLst>
            <a:gs pos="0">
              <a:schemeClr val="accent2">
                <a:hueOff val="-3610101"/>
                <a:satOff val="6085"/>
                <a:lumOff val="-7451"/>
                <a:alphaOff val="0"/>
                <a:tint val="35000"/>
                <a:satMod val="260000"/>
              </a:schemeClr>
            </a:gs>
            <a:gs pos="30000">
              <a:schemeClr val="accent2">
                <a:hueOff val="-3610101"/>
                <a:satOff val="6085"/>
                <a:lumOff val="-7451"/>
                <a:alphaOff val="0"/>
                <a:tint val="38000"/>
                <a:satMod val="260000"/>
              </a:schemeClr>
            </a:gs>
            <a:gs pos="75000">
              <a:schemeClr val="accent2">
                <a:hueOff val="-3610101"/>
                <a:satOff val="6085"/>
                <a:lumOff val="-7451"/>
                <a:alphaOff val="0"/>
                <a:tint val="55000"/>
                <a:satMod val="255000"/>
              </a:schemeClr>
            </a:gs>
            <a:gs pos="100000">
              <a:schemeClr val="accent2">
                <a:hueOff val="-3610101"/>
                <a:satOff val="6085"/>
                <a:lumOff val="-7451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>
              <a:latin typeface="Calibri" pitchFamily="34" charset="0"/>
              <a:cs typeface="Calibri" pitchFamily="34" charset="0"/>
            </a:rPr>
            <a:t>KERUSAKAN JARINGAN</a:t>
          </a:r>
          <a:endParaRPr lang="id-ID" sz="2700" kern="1200" dirty="0">
            <a:latin typeface="Calibri" pitchFamily="34" charset="0"/>
            <a:cs typeface="Calibri" pitchFamily="34" charset="0"/>
          </a:endParaRPr>
        </a:p>
      </dsp:txBody>
      <dsp:txXfrm>
        <a:off x="5305382" y="4089"/>
        <a:ext cx="2152852" cy="1291711"/>
      </dsp:txXfrm>
    </dsp:sp>
    <dsp:sp modelId="{0993CB98-5A0B-4107-BAD0-D59FF812AA5C}">
      <dsp:nvSpPr>
        <dsp:cNvPr id="0" name=""/>
        <dsp:cNvSpPr/>
      </dsp:nvSpPr>
      <dsp:spPr>
        <a:xfrm>
          <a:off x="2160417" y="2391092"/>
          <a:ext cx="4645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556" y="45720"/>
              </a:lnTo>
            </a:path>
          </a:pathLst>
        </a:custGeom>
        <a:noFill/>
        <a:ln w="12700" cap="flat" cmpd="sng" algn="ctr">
          <a:solidFill>
            <a:schemeClr val="accent2">
              <a:hueOff val="-6317677"/>
              <a:satOff val="10648"/>
              <a:lumOff val="-1304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2380316" y="2434334"/>
        <a:ext cx="24757" cy="4956"/>
      </dsp:txXfrm>
    </dsp:sp>
    <dsp:sp modelId="{D3BA3833-0B26-49D6-BFC0-F5207B81D645}">
      <dsp:nvSpPr>
        <dsp:cNvPr id="0" name=""/>
        <dsp:cNvSpPr/>
      </dsp:nvSpPr>
      <dsp:spPr>
        <a:xfrm>
          <a:off x="9365" y="1790956"/>
          <a:ext cx="2152852" cy="1291711"/>
        </a:xfrm>
        <a:prstGeom prst="rect">
          <a:avLst/>
        </a:prstGeom>
        <a:gradFill rotWithShape="0">
          <a:gsLst>
            <a:gs pos="0">
              <a:schemeClr val="accent2">
                <a:hueOff val="-5415152"/>
                <a:satOff val="9127"/>
                <a:lumOff val="-11177"/>
                <a:alphaOff val="0"/>
                <a:tint val="35000"/>
                <a:satMod val="260000"/>
              </a:schemeClr>
            </a:gs>
            <a:gs pos="30000">
              <a:schemeClr val="accent2">
                <a:hueOff val="-5415152"/>
                <a:satOff val="9127"/>
                <a:lumOff val="-11177"/>
                <a:alphaOff val="0"/>
                <a:tint val="38000"/>
                <a:satMod val="260000"/>
              </a:schemeClr>
            </a:gs>
            <a:gs pos="75000">
              <a:schemeClr val="accent2">
                <a:hueOff val="-5415152"/>
                <a:satOff val="9127"/>
                <a:lumOff val="-11177"/>
                <a:alphaOff val="0"/>
                <a:tint val="55000"/>
                <a:satMod val="255000"/>
              </a:schemeClr>
            </a:gs>
            <a:gs pos="100000">
              <a:schemeClr val="accent2">
                <a:hueOff val="-5415152"/>
                <a:satOff val="9127"/>
                <a:lumOff val="-11177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>
              <a:latin typeface="Calibri" pitchFamily="34" charset="0"/>
              <a:cs typeface="Calibri" pitchFamily="34" charset="0"/>
            </a:rPr>
            <a:t>MEDIATOR NYERI	</a:t>
          </a:r>
          <a:endParaRPr lang="id-ID" sz="2800" kern="1200" dirty="0">
            <a:latin typeface="Calibri" pitchFamily="34" charset="0"/>
            <a:cs typeface="Calibri" pitchFamily="34" charset="0"/>
          </a:endParaRPr>
        </a:p>
      </dsp:txBody>
      <dsp:txXfrm>
        <a:off x="9365" y="1790956"/>
        <a:ext cx="2152852" cy="1291711"/>
      </dsp:txXfrm>
    </dsp:sp>
    <dsp:sp modelId="{98DB0E8C-51BC-4123-A7C2-1190380672DA}">
      <dsp:nvSpPr>
        <dsp:cNvPr id="0" name=""/>
        <dsp:cNvSpPr/>
      </dsp:nvSpPr>
      <dsp:spPr>
        <a:xfrm>
          <a:off x="4808426" y="2391092"/>
          <a:ext cx="4645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556" y="45720"/>
              </a:lnTo>
            </a:path>
          </a:pathLst>
        </a:custGeom>
        <a:noFill/>
        <a:ln w="12700" cap="flat" cmpd="sng" algn="ctr">
          <a:solidFill>
            <a:schemeClr val="accent2">
              <a:hueOff val="-8423570"/>
              <a:satOff val="14198"/>
              <a:lumOff val="-1738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5028325" y="2434334"/>
        <a:ext cx="24757" cy="4956"/>
      </dsp:txXfrm>
    </dsp:sp>
    <dsp:sp modelId="{4A2A1B73-B1E6-4B70-B965-9886A750D557}">
      <dsp:nvSpPr>
        <dsp:cNvPr id="0" name=""/>
        <dsp:cNvSpPr/>
      </dsp:nvSpPr>
      <dsp:spPr>
        <a:xfrm>
          <a:off x="2657373" y="1790956"/>
          <a:ext cx="2152852" cy="1291711"/>
        </a:xfrm>
        <a:prstGeom prst="rect">
          <a:avLst/>
        </a:prstGeom>
        <a:gradFill rotWithShape="0">
          <a:gsLst>
            <a:gs pos="0">
              <a:schemeClr val="accent2">
                <a:hueOff val="-7220203"/>
                <a:satOff val="12170"/>
                <a:lumOff val="-14902"/>
                <a:alphaOff val="0"/>
                <a:tint val="35000"/>
                <a:satMod val="260000"/>
              </a:schemeClr>
            </a:gs>
            <a:gs pos="30000">
              <a:schemeClr val="accent2">
                <a:hueOff val="-7220203"/>
                <a:satOff val="12170"/>
                <a:lumOff val="-14902"/>
                <a:alphaOff val="0"/>
                <a:tint val="38000"/>
                <a:satMod val="260000"/>
              </a:schemeClr>
            </a:gs>
            <a:gs pos="75000">
              <a:schemeClr val="accent2">
                <a:hueOff val="-7220203"/>
                <a:satOff val="12170"/>
                <a:lumOff val="-14902"/>
                <a:alphaOff val="0"/>
                <a:tint val="55000"/>
                <a:satMod val="255000"/>
              </a:schemeClr>
            </a:gs>
            <a:gs pos="100000">
              <a:schemeClr val="accent2">
                <a:hueOff val="-7220203"/>
                <a:satOff val="12170"/>
                <a:lumOff val="-14902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>
              <a:latin typeface="Calibri" pitchFamily="34" charset="0"/>
              <a:cs typeface="Calibri" pitchFamily="34" charset="0"/>
            </a:rPr>
            <a:t>RESEPTOR NYERI</a:t>
          </a:r>
          <a:endParaRPr lang="id-ID" sz="2800" kern="1200" dirty="0">
            <a:latin typeface="Calibri" pitchFamily="34" charset="0"/>
            <a:cs typeface="Calibri" pitchFamily="34" charset="0"/>
          </a:endParaRPr>
        </a:p>
      </dsp:txBody>
      <dsp:txXfrm>
        <a:off x="2657373" y="1790956"/>
        <a:ext cx="2152852" cy="1291711"/>
      </dsp:txXfrm>
    </dsp:sp>
    <dsp:sp modelId="{915AD375-EE4B-43AF-9B4D-870F9F66F254}">
      <dsp:nvSpPr>
        <dsp:cNvPr id="0" name=""/>
        <dsp:cNvSpPr/>
      </dsp:nvSpPr>
      <dsp:spPr>
        <a:xfrm>
          <a:off x="1085791" y="3080868"/>
          <a:ext cx="5296016" cy="464556"/>
        </a:xfrm>
        <a:custGeom>
          <a:avLst/>
          <a:gdLst/>
          <a:ahLst/>
          <a:cxnLst/>
          <a:rect l="0" t="0" r="0" b="0"/>
          <a:pathLst>
            <a:path>
              <a:moveTo>
                <a:pt x="5296016" y="0"/>
              </a:moveTo>
              <a:lnTo>
                <a:pt x="5296016" y="249378"/>
              </a:lnTo>
              <a:lnTo>
                <a:pt x="0" y="249378"/>
              </a:lnTo>
              <a:lnTo>
                <a:pt x="0" y="464556"/>
              </a:lnTo>
            </a:path>
          </a:pathLst>
        </a:custGeom>
        <a:noFill/>
        <a:ln w="12700" cap="flat" cmpd="sng" algn="ctr">
          <a:solidFill>
            <a:schemeClr val="accent2">
              <a:hueOff val="-10529463"/>
              <a:satOff val="17747"/>
              <a:lumOff val="-2173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3600822" y="3310668"/>
        <a:ext cx="265955" cy="4956"/>
      </dsp:txXfrm>
    </dsp:sp>
    <dsp:sp modelId="{C61B4613-443A-4E23-A31D-319EF167E129}">
      <dsp:nvSpPr>
        <dsp:cNvPr id="0" name=""/>
        <dsp:cNvSpPr/>
      </dsp:nvSpPr>
      <dsp:spPr>
        <a:xfrm>
          <a:off x="5305382" y="1790956"/>
          <a:ext cx="2152852" cy="1291711"/>
        </a:xfrm>
        <a:prstGeom prst="rect">
          <a:avLst/>
        </a:prstGeom>
        <a:gradFill rotWithShape="0">
          <a:gsLst>
            <a:gs pos="0">
              <a:schemeClr val="accent2">
                <a:hueOff val="-9025254"/>
                <a:satOff val="15212"/>
                <a:lumOff val="-18628"/>
                <a:alphaOff val="0"/>
                <a:tint val="35000"/>
                <a:satMod val="260000"/>
              </a:schemeClr>
            </a:gs>
            <a:gs pos="30000">
              <a:schemeClr val="accent2">
                <a:hueOff val="-9025254"/>
                <a:satOff val="15212"/>
                <a:lumOff val="-18628"/>
                <a:alphaOff val="0"/>
                <a:tint val="38000"/>
                <a:satMod val="260000"/>
              </a:schemeClr>
            </a:gs>
            <a:gs pos="75000">
              <a:schemeClr val="accent2">
                <a:hueOff val="-9025254"/>
                <a:satOff val="15212"/>
                <a:lumOff val="-18628"/>
                <a:alphaOff val="0"/>
                <a:tint val="55000"/>
                <a:satMod val="255000"/>
              </a:schemeClr>
            </a:gs>
            <a:gs pos="100000">
              <a:schemeClr val="accent2">
                <a:hueOff val="-9025254"/>
                <a:satOff val="15212"/>
                <a:lumOff val="-18628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>
              <a:latin typeface="Calibri" pitchFamily="34" charset="0"/>
              <a:cs typeface="Calibri" pitchFamily="34" charset="0"/>
            </a:rPr>
            <a:t>SARAF SENSORIS</a:t>
          </a:r>
          <a:endParaRPr lang="id-ID" sz="2800" kern="1200" dirty="0">
            <a:latin typeface="Calibri" pitchFamily="34" charset="0"/>
            <a:cs typeface="Calibri" pitchFamily="34" charset="0"/>
          </a:endParaRPr>
        </a:p>
      </dsp:txBody>
      <dsp:txXfrm>
        <a:off x="5305382" y="1790956"/>
        <a:ext cx="2152852" cy="1291711"/>
      </dsp:txXfrm>
    </dsp:sp>
    <dsp:sp modelId="{9236FC7B-A424-4BEE-B9A6-F69014C4AB13}">
      <dsp:nvSpPr>
        <dsp:cNvPr id="0" name=""/>
        <dsp:cNvSpPr/>
      </dsp:nvSpPr>
      <dsp:spPr>
        <a:xfrm>
          <a:off x="2160417" y="4177959"/>
          <a:ext cx="4645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556" y="45720"/>
              </a:lnTo>
            </a:path>
          </a:pathLst>
        </a:custGeom>
        <a:noFill/>
        <a:ln w="12700" cap="flat" cmpd="sng" algn="ctr">
          <a:solidFill>
            <a:schemeClr val="accent2">
              <a:hueOff val="-12635355"/>
              <a:satOff val="21297"/>
              <a:lumOff val="-2607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2380316" y="4221201"/>
        <a:ext cx="24757" cy="4956"/>
      </dsp:txXfrm>
    </dsp:sp>
    <dsp:sp modelId="{B73BC15E-8009-4C07-B3A0-593D20BCF66B}">
      <dsp:nvSpPr>
        <dsp:cNvPr id="0" name=""/>
        <dsp:cNvSpPr/>
      </dsp:nvSpPr>
      <dsp:spPr>
        <a:xfrm>
          <a:off x="9365" y="3577824"/>
          <a:ext cx="2152852" cy="1291711"/>
        </a:xfrm>
        <a:prstGeom prst="rect">
          <a:avLst/>
        </a:prstGeom>
        <a:gradFill rotWithShape="0">
          <a:gsLst>
            <a:gs pos="0">
              <a:schemeClr val="accent2">
                <a:hueOff val="-10830304"/>
                <a:satOff val="18255"/>
                <a:lumOff val="-22353"/>
                <a:alphaOff val="0"/>
                <a:tint val="35000"/>
                <a:satMod val="260000"/>
              </a:schemeClr>
            </a:gs>
            <a:gs pos="30000">
              <a:schemeClr val="accent2">
                <a:hueOff val="-10830304"/>
                <a:satOff val="18255"/>
                <a:lumOff val="-22353"/>
                <a:alphaOff val="0"/>
                <a:tint val="38000"/>
                <a:satMod val="260000"/>
              </a:schemeClr>
            </a:gs>
            <a:gs pos="75000">
              <a:schemeClr val="accent2">
                <a:hueOff val="-10830304"/>
                <a:satOff val="18255"/>
                <a:lumOff val="-22353"/>
                <a:alphaOff val="0"/>
                <a:tint val="55000"/>
                <a:satMod val="255000"/>
              </a:schemeClr>
            </a:gs>
            <a:gs pos="100000">
              <a:schemeClr val="accent2">
                <a:hueOff val="-10830304"/>
                <a:satOff val="18255"/>
                <a:lumOff val="-22353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>
              <a:latin typeface="Calibri" pitchFamily="34" charset="0"/>
              <a:cs typeface="Calibri" pitchFamily="34" charset="0"/>
            </a:rPr>
            <a:t>TALAMUS </a:t>
          </a:r>
          <a:r>
            <a:rPr lang="id-ID" sz="2400" kern="1200" dirty="0" smtClean="0">
              <a:latin typeface="Calibri" pitchFamily="34" charset="0"/>
              <a:cs typeface="Calibri" pitchFamily="34" charset="0"/>
            </a:rPr>
            <a:t>(CEREBRUM)</a:t>
          </a:r>
          <a:endParaRPr lang="id-ID" sz="2400" kern="1200" dirty="0">
            <a:latin typeface="Calibri" pitchFamily="34" charset="0"/>
            <a:cs typeface="Calibri" pitchFamily="34" charset="0"/>
          </a:endParaRPr>
        </a:p>
      </dsp:txBody>
      <dsp:txXfrm>
        <a:off x="9365" y="3577824"/>
        <a:ext cx="2152852" cy="1291711"/>
      </dsp:txXfrm>
    </dsp:sp>
    <dsp:sp modelId="{070D8E84-04E2-47A2-B7BD-CDA98606238C}">
      <dsp:nvSpPr>
        <dsp:cNvPr id="0" name=""/>
        <dsp:cNvSpPr/>
      </dsp:nvSpPr>
      <dsp:spPr>
        <a:xfrm>
          <a:off x="2657373" y="3577824"/>
          <a:ext cx="2152852" cy="1291711"/>
        </a:xfrm>
        <a:prstGeom prst="rect">
          <a:avLst/>
        </a:prstGeom>
        <a:gradFill rotWithShape="0">
          <a:gsLst>
            <a:gs pos="0">
              <a:schemeClr val="accent2">
                <a:hueOff val="-12635355"/>
                <a:satOff val="21297"/>
                <a:lumOff val="-26079"/>
                <a:alphaOff val="0"/>
                <a:tint val="35000"/>
                <a:satMod val="260000"/>
              </a:schemeClr>
            </a:gs>
            <a:gs pos="30000">
              <a:schemeClr val="accent2">
                <a:hueOff val="-12635355"/>
                <a:satOff val="21297"/>
                <a:lumOff val="-26079"/>
                <a:alphaOff val="0"/>
                <a:tint val="38000"/>
                <a:satMod val="260000"/>
              </a:schemeClr>
            </a:gs>
            <a:gs pos="75000">
              <a:schemeClr val="accent2">
                <a:hueOff val="-12635355"/>
                <a:satOff val="21297"/>
                <a:lumOff val="-26079"/>
                <a:alphaOff val="0"/>
                <a:tint val="55000"/>
                <a:satMod val="255000"/>
              </a:schemeClr>
            </a:gs>
            <a:gs pos="100000">
              <a:schemeClr val="accent2">
                <a:hueOff val="-12635355"/>
                <a:satOff val="21297"/>
                <a:lumOff val="-26079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>
              <a:latin typeface="Calibri" pitchFamily="34" charset="0"/>
              <a:cs typeface="Calibri" pitchFamily="34" charset="0"/>
            </a:rPr>
            <a:t>PUSAT NYERI</a:t>
          </a:r>
          <a:endParaRPr lang="id-ID" sz="2800" kern="1200" dirty="0">
            <a:latin typeface="Calibri" pitchFamily="34" charset="0"/>
            <a:cs typeface="Calibri" pitchFamily="34" charset="0"/>
          </a:endParaRPr>
        </a:p>
      </dsp:txBody>
      <dsp:txXfrm>
        <a:off x="2657373" y="3577824"/>
        <a:ext cx="2152852" cy="12917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6019F-73BB-4CF4-8AF0-F37AE3515004}">
      <dsp:nvSpPr>
        <dsp:cNvPr id="0" name=""/>
        <dsp:cNvSpPr/>
      </dsp:nvSpPr>
      <dsp:spPr>
        <a:xfrm rot="5400000">
          <a:off x="4964775" y="-1882471"/>
          <a:ext cx="1159073" cy="521817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omic Sans MS" pitchFamily="66" charset="0"/>
            </a:rPr>
            <a:t>Tidak ada kerusakan jar</a:t>
          </a:r>
          <a:r>
            <a:rPr lang="id-ID" sz="2000" kern="1200" dirty="0" smtClean="0">
              <a:latin typeface="Comic Sans MS" pitchFamily="66" charset="0"/>
            </a:rPr>
            <a:t>ingan</a:t>
          </a:r>
          <a:endParaRPr lang="id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omic Sans MS" pitchFamily="66" charset="0"/>
            </a:rPr>
            <a:t>Tidak butuh terapi</a:t>
          </a:r>
          <a:endParaRPr lang="id-ID" sz="2000" kern="1200" dirty="0"/>
        </a:p>
      </dsp:txBody>
      <dsp:txXfrm rot="-5400000">
        <a:off x="2935224" y="203661"/>
        <a:ext cx="5161595" cy="1045911"/>
      </dsp:txXfrm>
    </dsp:sp>
    <dsp:sp modelId="{53045DE7-F94E-4480-9766-8D94F4D27893}">
      <dsp:nvSpPr>
        <dsp:cNvPr id="0" name=""/>
        <dsp:cNvSpPr/>
      </dsp:nvSpPr>
      <dsp:spPr>
        <a:xfrm>
          <a:off x="0" y="2195"/>
          <a:ext cx="2935224" cy="14488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Nyeri dengan Stimulus Singkat</a:t>
          </a:r>
          <a:endParaRPr lang="id-ID" sz="2900" kern="1200" dirty="0"/>
        </a:p>
      </dsp:txBody>
      <dsp:txXfrm>
        <a:off x="70727" y="72922"/>
        <a:ext cx="2793770" cy="1307387"/>
      </dsp:txXfrm>
    </dsp:sp>
    <dsp:sp modelId="{8015258C-4EB7-44F4-9453-64E2CD82DDF3}">
      <dsp:nvSpPr>
        <dsp:cNvPr id="0" name=""/>
        <dsp:cNvSpPr/>
      </dsp:nvSpPr>
      <dsp:spPr>
        <a:xfrm rot="5400000">
          <a:off x="4964775" y="-361188"/>
          <a:ext cx="1159073" cy="5218176"/>
        </a:xfrm>
        <a:prstGeom prst="round2SameRect">
          <a:avLst/>
        </a:prstGeom>
        <a:solidFill>
          <a:schemeClr val="accent2">
            <a:tint val="40000"/>
            <a:alpha val="90000"/>
            <a:hueOff val="1638559"/>
            <a:satOff val="-21307"/>
            <a:lumOff val="-673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1638559"/>
              <a:satOff val="-21307"/>
              <a:lumOff val="-6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>
              <a:latin typeface="Comic Sans MS" pitchFamily="66" charset="0"/>
            </a:rPr>
            <a:t>A</a:t>
          </a:r>
          <a:r>
            <a:rPr lang="en-US" sz="2000" kern="1200" dirty="0" smtClean="0">
              <a:latin typeface="Comic Sans MS" pitchFamily="66" charset="0"/>
            </a:rPr>
            <a:t>da kerusakan jar</a:t>
          </a:r>
          <a:r>
            <a:rPr lang="id-ID" sz="2000" kern="1200" dirty="0" smtClean="0">
              <a:latin typeface="Comic Sans MS" pitchFamily="66" charset="0"/>
            </a:rPr>
            <a:t>ingan Akut dan Kronis</a:t>
          </a:r>
          <a:endParaRPr lang="id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>
              <a:latin typeface="Comic Sans MS" pitchFamily="66" charset="0"/>
            </a:rPr>
            <a:t>B</a:t>
          </a:r>
          <a:r>
            <a:rPr lang="en-US" sz="2000" kern="1200" dirty="0" smtClean="0">
              <a:latin typeface="Comic Sans MS" pitchFamily="66" charset="0"/>
            </a:rPr>
            <a:t>utuh terapi</a:t>
          </a:r>
          <a:endParaRPr lang="id-ID" sz="2000" kern="1200" dirty="0"/>
        </a:p>
      </dsp:txBody>
      <dsp:txXfrm rot="-5400000">
        <a:off x="2935224" y="1724944"/>
        <a:ext cx="5161595" cy="1045911"/>
      </dsp:txXfrm>
    </dsp:sp>
    <dsp:sp modelId="{DE67F4FA-20E2-43A6-8024-C6F2F3EC8756}">
      <dsp:nvSpPr>
        <dsp:cNvPr id="0" name=""/>
        <dsp:cNvSpPr/>
      </dsp:nvSpPr>
      <dsp:spPr>
        <a:xfrm>
          <a:off x="0" y="1523479"/>
          <a:ext cx="2935224" cy="1448841"/>
        </a:xfrm>
        <a:prstGeom prst="roundRect">
          <a:avLst/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Nyeri Dengan Stimulus Kuat</a:t>
          </a:r>
          <a:endParaRPr lang="id-ID" sz="2900" kern="1200" dirty="0"/>
        </a:p>
      </dsp:txBody>
      <dsp:txXfrm>
        <a:off x="70727" y="1594206"/>
        <a:ext cx="2793770" cy="1307387"/>
      </dsp:txXfrm>
    </dsp:sp>
    <dsp:sp modelId="{83F90875-A0D4-4E2B-AE80-84ACA76EF84F}">
      <dsp:nvSpPr>
        <dsp:cNvPr id="0" name=""/>
        <dsp:cNvSpPr/>
      </dsp:nvSpPr>
      <dsp:spPr>
        <a:xfrm rot="5400000">
          <a:off x="4964775" y="1160095"/>
          <a:ext cx="1159073" cy="5218176"/>
        </a:xfrm>
        <a:prstGeom prst="round2SameRect">
          <a:avLst/>
        </a:prstGeom>
        <a:solidFill>
          <a:schemeClr val="accent2">
            <a:tint val="40000"/>
            <a:alpha val="90000"/>
            <a:hueOff val="3277118"/>
            <a:satOff val="-42615"/>
            <a:lumOff val="-134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277118"/>
              <a:satOff val="-42615"/>
              <a:lumOff val="-13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omic Sans MS" pitchFamily="66" charset="0"/>
            </a:rPr>
            <a:t>Mis</a:t>
          </a:r>
          <a:r>
            <a:rPr lang="id-ID" sz="2000" kern="1200" dirty="0" smtClean="0">
              <a:latin typeface="Comic Sans MS" pitchFamily="66" charset="0"/>
            </a:rPr>
            <a:t>al </a:t>
          </a:r>
          <a:r>
            <a:rPr lang="en-US" sz="2000" kern="1200" dirty="0" smtClean="0">
              <a:latin typeface="Comic Sans MS" pitchFamily="66" charset="0"/>
            </a:rPr>
            <a:t>Nyeri neuropatik karena  : diabetes</a:t>
          </a:r>
          <a:r>
            <a:rPr lang="id-ID" sz="2000" kern="1200" dirty="0" smtClean="0">
              <a:latin typeface="Comic Sans MS" pitchFamily="66" charset="0"/>
            </a:rPr>
            <a:t>, </a:t>
          </a:r>
          <a:r>
            <a:rPr lang="en-US" sz="2000" kern="1200" dirty="0" smtClean="0">
              <a:latin typeface="Comic Sans MS" pitchFamily="66" charset="0"/>
            </a:rPr>
            <a:t>Kompresi serabut saraf</a:t>
          </a:r>
          <a:r>
            <a:rPr lang="id-ID" sz="2000" kern="1200" dirty="0" smtClean="0">
              <a:latin typeface="Comic Sans MS" pitchFamily="66" charset="0"/>
            </a:rPr>
            <a:t>, </a:t>
          </a:r>
          <a:r>
            <a:rPr lang="en-US" sz="2000" kern="1200" dirty="0" smtClean="0">
              <a:latin typeface="Comic Sans MS" pitchFamily="66" charset="0"/>
            </a:rPr>
            <a:t>Neuroma</a:t>
          </a:r>
          <a:endParaRPr lang="id-ID" sz="2000" kern="1200" dirty="0"/>
        </a:p>
      </dsp:txBody>
      <dsp:txXfrm rot="-5400000">
        <a:off x="2935224" y="3246228"/>
        <a:ext cx="5161595" cy="1045911"/>
      </dsp:txXfrm>
    </dsp:sp>
    <dsp:sp modelId="{4401EF5E-4F9C-4651-AFC7-869E313C2CDA}">
      <dsp:nvSpPr>
        <dsp:cNvPr id="0" name=""/>
        <dsp:cNvSpPr/>
      </dsp:nvSpPr>
      <dsp:spPr>
        <a:xfrm>
          <a:off x="0" y="3044762"/>
          <a:ext cx="2935224" cy="1448841"/>
        </a:xfrm>
        <a:prstGeom prst="round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Nyeri Karena Lesi Sistem Saraf Perifer/Sentral</a:t>
          </a:r>
          <a:endParaRPr lang="id-ID" sz="2900" kern="1200" dirty="0"/>
        </a:p>
      </dsp:txBody>
      <dsp:txXfrm>
        <a:off x="70727" y="3115489"/>
        <a:ext cx="2793770" cy="13073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3921D-ADBA-4651-B239-D4EE34E6263E}">
      <dsp:nvSpPr>
        <dsp:cNvPr id="0" name=""/>
        <dsp:cNvSpPr/>
      </dsp:nvSpPr>
      <dsp:spPr>
        <a:xfrm>
          <a:off x="3596642" y="61224"/>
          <a:ext cx="3261354" cy="11914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Comic Sans MS" pitchFamily="66" charset="0"/>
            </a:rPr>
            <a:t>analgesik non narkotik</a:t>
          </a:r>
          <a:endParaRPr lang="id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Comic Sans MS" pitchFamily="66" charset="0"/>
            </a:rPr>
            <a:t>NSAID</a:t>
          </a:r>
          <a:endParaRPr lang="en-US" sz="1600" b="1" kern="1200" dirty="0">
            <a:latin typeface="Comic Sans MS" pitchFamily="66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Comic Sans MS" pitchFamily="66" charset="0"/>
            </a:rPr>
            <a:t>Antiinflamasi steroid</a:t>
          </a:r>
          <a:endParaRPr lang="en-US" sz="1600" b="1" kern="1200" dirty="0">
            <a:latin typeface="Comic Sans MS" pitchFamily="66" charset="0"/>
          </a:endParaRPr>
        </a:p>
      </dsp:txBody>
      <dsp:txXfrm>
        <a:off x="3596642" y="210153"/>
        <a:ext cx="2814566" cy="893577"/>
      </dsp:txXfrm>
    </dsp:sp>
    <dsp:sp modelId="{1460B78E-E620-40FC-8FB8-D06A0B6E051B}">
      <dsp:nvSpPr>
        <dsp:cNvPr id="0" name=""/>
        <dsp:cNvSpPr/>
      </dsp:nvSpPr>
      <dsp:spPr>
        <a:xfrm>
          <a:off x="609602" y="1651"/>
          <a:ext cx="2987040" cy="1310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Comic Sans MS" pitchFamily="66" charset="0"/>
            </a:rPr>
            <a:t>Menghambat mediator nyeri </a:t>
          </a:r>
          <a:endParaRPr lang="id-ID" sz="2100" kern="1200" dirty="0"/>
        </a:p>
      </dsp:txBody>
      <dsp:txXfrm>
        <a:off x="673579" y="65628"/>
        <a:ext cx="2859086" cy="1182626"/>
      </dsp:txXfrm>
    </dsp:sp>
    <dsp:sp modelId="{0B6D237E-4610-4844-B175-427A6E588052}">
      <dsp:nvSpPr>
        <dsp:cNvPr id="0" name=""/>
        <dsp:cNvSpPr/>
      </dsp:nvSpPr>
      <dsp:spPr>
        <a:xfrm>
          <a:off x="3495038" y="1443290"/>
          <a:ext cx="3362973" cy="13105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1249049"/>
            <a:satOff val="-14406"/>
            <a:lumOff val="-839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1249049"/>
              <a:satOff val="-14406"/>
              <a:lumOff val="-8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d-ID" sz="1600" b="1" kern="1200" dirty="0">
            <a:latin typeface="Comic Sans MS" pitchFamily="66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b="1" kern="1200" dirty="0" smtClean="0">
              <a:latin typeface="Comic Sans MS" pitchFamily="66" charset="0"/>
            </a:rPr>
            <a:t>Anestesi Lokal</a:t>
          </a:r>
          <a:endParaRPr lang="id-ID" sz="1600" b="1" kern="1200" dirty="0">
            <a:latin typeface="Comic Sans MS" pitchFamily="66" charset="0"/>
          </a:endParaRPr>
        </a:p>
      </dsp:txBody>
      <dsp:txXfrm>
        <a:off x="3495038" y="1607113"/>
        <a:ext cx="2871506" cy="982935"/>
      </dsp:txXfrm>
    </dsp:sp>
    <dsp:sp modelId="{16BC6558-54B9-493A-9775-49DDC5645276}">
      <dsp:nvSpPr>
        <dsp:cNvPr id="0" name=""/>
        <dsp:cNvSpPr/>
      </dsp:nvSpPr>
      <dsp:spPr>
        <a:xfrm>
          <a:off x="609587" y="1443290"/>
          <a:ext cx="2885450" cy="1310580"/>
        </a:xfrm>
        <a:prstGeom prst="roundRect">
          <a:avLst/>
        </a:prstGeom>
        <a:solidFill>
          <a:schemeClr val="accent2">
            <a:hueOff val="966648"/>
            <a:satOff val="-14760"/>
            <a:lumOff val="-5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Comic Sans MS" pitchFamily="66" charset="0"/>
            </a:rPr>
            <a:t>Menghambat transmisi nyeri</a:t>
          </a:r>
          <a:endParaRPr lang="id-ID" sz="2100" kern="1200" dirty="0"/>
        </a:p>
      </dsp:txBody>
      <dsp:txXfrm>
        <a:off x="673564" y="1507267"/>
        <a:ext cx="2757496" cy="1182626"/>
      </dsp:txXfrm>
    </dsp:sp>
    <dsp:sp modelId="{3BBEDB80-7EE0-4B24-8405-A1B1FF580838}">
      <dsp:nvSpPr>
        <dsp:cNvPr id="0" name=""/>
        <dsp:cNvSpPr/>
      </dsp:nvSpPr>
      <dsp:spPr>
        <a:xfrm>
          <a:off x="3495060" y="2884929"/>
          <a:ext cx="3362929" cy="13105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2498097"/>
            <a:satOff val="-28813"/>
            <a:lumOff val="-1679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498097"/>
              <a:satOff val="-28813"/>
              <a:lumOff val="-16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Comic Sans MS" pitchFamily="66" charset="0"/>
            </a:rPr>
            <a:t>Analgesik narkotik</a:t>
          </a:r>
          <a:endParaRPr lang="id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Comic Sans MS" pitchFamily="66" charset="0"/>
            </a:rPr>
            <a:t>Anestesi umum</a:t>
          </a:r>
          <a:endParaRPr lang="id-ID" sz="1600" kern="1200" dirty="0"/>
        </a:p>
      </dsp:txBody>
      <dsp:txXfrm>
        <a:off x="3495060" y="3048752"/>
        <a:ext cx="2871462" cy="982935"/>
      </dsp:txXfrm>
    </dsp:sp>
    <dsp:sp modelId="{4FFE6E4F-8CED-4792-99E6-66BD38C777AC}">
      <dsp:nvSpPr>
        <dsp:cNvPr id="0" name=""/>
        <dsp:cNvSpPr/>
      </dsp:nvSpPr>
      <dsp:spPr>
        <a:xfrm>
          <a:off x="609610" y="2884929"/>
          <a:ext cx="2885450" cy="1310580"/>
        </a:xfrm>
        <a:prstGeom prst="roundRect">
          <a:avLst/>
        </a:prstGeom>
        <a:solidFill>
          <a:schemeClr val="accent2">
            <a:hueOff val="1933296"/>
            <a:satOff val="-29521"/>
            <a:lumOff val="-104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Comic Sans MS" pitchFamily="66" charset="0"/>
            </a:rPr>
            <a:t>Blokade pusat nyeri di SSP</a:t>
          </a:r>
          <a:endParaRPr lang="id-ID" sz="2100" kern="1200" dirty="0"/>
        </a:p>
      </dsp:txBody>
      <dsp:txXfrm>
        <a:off x="673587" y="2948906"/>
        <a:ext cx="2757496" cy="1182626"/>
      </dsp:txXfrm>
    </dsp:sp>
    <dsp:sp modelId="{1F3AEA45-E921-4CB7-958F-6088BD772720}">
      <dsp:nvSpPr>
        <dsp:cNvPr id="0" name=""/>
        <dsp:cNvSpPr/>
      </dsp:nvSpPr>
      <dsp:spPr>
        <a:xfrm>
          <a:off x="3495060" y="4326567"/>
          <a:ext cx="3362929" cy="13105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3747146"/>
            <a:satOff val="-43219"/>
            <a:lumOff val="-251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747146"/>
              <a:satOff val="-43219"/>
              <a:lumOff val="-25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Comic Sans MS" pitchFamily="66" charset="0"/>
            </a:rPr>
            <a:t>Akupuntur</a:t>
          </a:r>
          <a:endParaRPr lang="id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Comic Sans MS" pitchFamily="66" charset="0"/>
            </a:rPr>
            <a:t>Hipnosis</a:t>
          </a:r>
          <a:endParaRPr lang="id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Comic Sans MS" pitchFamily="66" charset="0"/>
            </a:rPr>
            <a:t>Plasebo</a:t>
          </a:r>
          <a:endParaRPr lang="id-ID" sz="1600" kern="1200" dirty="0"/>
        </a:p>
      </dsp:txBody>
      <dsp:txXfrm>
        <a:off x="3495060" y="4490390"/>
        <a:ext cx="2871462" cy="982935"/>
      </dsp:txXfrm>
    </dsp:sp>
    <dsp:sp modelId="{09948685-93B8-41E9-9EAC-323D2FEF457A}">
      <dsp:nvSpPr>
        <dsp:cNvPr id="0" name=""/>
        <dsp:cNvSpPr/>
      </dsp:nvSpPr>
      <dsp:spPr>
        <a:xfrm>
          <a:off x="609610" y="4326567"/>
          <a:ext cx="2885450" cy="1310580"/>
        </a:xfrm>
        <a:prstGeom prst="roundRect">
          <a:avLst/>
        </a:prstGeom>
        <a:solidFill>
          <a:schemeClr val="accent2">
            <a:hueOff val="2899944"/>
            <a:satOff val="-44281"/>
            <a:lumOff val="-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Comic Sans MS" pitchFamily="66" charset="0"/>
            </a:rPr>
            <a:t>Tindakan yang belum diketahui mekanisme pastinya </a:t>
          </a:r>
          <a:endParaRPr lang="id-ID" sz="2100" kern="1200" dirty="0"/>
        </a:p>
      </dsp:txBody>
      <dsp:txXfrm>
        <a:off x="673587" y="4390544"/>
        <a:ext cx="2757496" cy="11826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8850B-BAB4-4A94-A13A-511A93BB5524}">
      <dsp:nvSpPr>
        <dsp:cNvPr id="0" name=""/>
        <dsp:cNvSpPr/>
      </dsp:nvSpPr>
      <dsp:spPr>
        <a:xfrm>
          <a:off x="3897" y="383820"/>
          <a:ext cx="1993619" cy="1273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>
              <a:solidFill>
                <a:srgbClr val="00B050"/>
              </a:solidFill>
              <a:latin typeface="Comic Sans MS" pitchFamily="66" charset="0"/>
            </a:rPr>
            <a:t>Tujuan Terjadinya Radang</a:t>
          </a:r>
          <a:endParaRPr lang="id-ID" sz="2400" b="1" kern="1200" dirty="0">
            <a:solidFill>
              <a:srgbClr val="00B050"/>
            </a:solidFill>
            <a:latin typeface="Comic Sans MS" pitchFamily="66" charset="0"/>
          </a:endParaRPr>
        </a:p>
      </dsp:txBody>
      <dsp:txXfrm>
        <a:off x="3897" y="383820"/>
        <a:ext cx="1993619" cy="1273387"/>
      </dsp:txXfrm>
    </dsp:sp>
    <dsp:sp modelId="{03269F40-8F4C-489B-BD99-9D044A332675}">
      <dsp:nvSpPr>
        <dsp:cNvPr id="0" name=""/>
        <dsp:cNvSpPr/>
      </dsp:nvSpPr>
      <dsp:spPr>
        <a:xfrm>
          <a:off x="1997516" y="204750"/>
          <a:ext cx="398723" cy="1631527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54090D-AE7F-4853-BC52-4CF0FC967783}">
      <dsp:nvSpPr>
        <dsp:cNvPr id="0" name=""/>
        <dsp:cNvSpPr/>
      </dsp:nvSpPr>
      <dsp:spPr>
        <a:xfrm>
          <a:off x="2555730" y="204750"/>
          <a:ext cx="5422644" cy="1631527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bg1"/>
              </a:solidFill>
              <a:latin typeface="Comic Sans MS" pitchFamily="66" charset="0"/>
            </a:rPr>
            <a:t>Menetralkan dan menghancurkan bahan berbahaya</a:t>
          </a:r>
          <a:endParaRPr lang="id-ID" sz="2100" kern="1200" dirty="0">
            <a:solidFill>
              <a:schemeClr val="bg1"/>
            </a:solidFill>
            <a:latin typeface="Comic Sans MS" pitchFamily="66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bg1"/>
              </a:solidFill>
              <a:latin typeface="Comic Sans MS" pitchFamily="66" charset="0"/>
            </a:rPr>
            <a:t>Mencegah penyebaran bahan berbahaya</a:t>
          </a:r>
          <a:endParaRPr lang="en-US" sz="2100" kern="1200" dirty="0">
            <a:solidFill>
              <a:schemeClr val="bg1"/>
            </a:solidFill>
            <a:latin typeface="Comic Sans MS" pitchFamily="66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bg1"/>
              </a:solidFill>
              <a:latin typeface="Comic Sans MS" pitchFamily="66" charset="0"/>
            </a:rPr>
            <a:t>Memperbaiki kondisi yang rusak</a:t>
          </a:r>
          <a:endParaRPr lang="en-US" sz="2100" kern="1200" dirty="0">
            <a:solidFill>
              <a:schemeClr val="bg1"/>
            </a:solidFill>
            <a:latin typeface="Comic Sans MS" pitchFamily="66" charset="0"/>
          </a:endParaRPr>
        </a:p>
      </dsp:txBody>
      <dsp:txXfrm>
        <a:off x="2555730" y="204750"/>
        <a:ext cx="5422644" cy="1631527"/>
      </dsp:txXfrm>
    </dsp:sp>
    <dsp:sp modelId="{72430BE0-8704-49FD-927F-60D3CE2BE003}">
      <dsp:nvSpPr>
        <dsp:cNvPr id="0" name=""/>
        <dsp:cNvSpPr/>
      </dsp:nvSpPr>
      <dsp:spPr>
        <a:xfrm>
          <a:off x="3897" y="1911878"/>
          <a:ext cx="1993619" cy="1273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C00000"/>
              </a:solidFill>
              <a:latin typeface="Comic Sans MS" pitchFamily="66" charset="0"/>
            </a:rPr>
            <a:t>Proses yang terjadi </a:t>
          </a:r>
          <a:endParaRPr lang="id-ID" sz="2400" b="1" kern="1200" dirty="0">
            <a:solidFill>
              <a:srgbClr val="C00000"/>
            </a:solidFill>
            <a:latin typeface="Comic Sans MS" pitchFamily="66" charset="0"/>
          </a:endParaRPr>
        </a:p>
      </dsp:txBody>
      <dsp:txXfrm>
        <a:off x="3897" y="1911878"/>
        <a:ext cx="1993619" cy="1273387"/>
      </dsp:txXfrm>
    </dsp:sp>
    <dsp:sp modelId="{97EE5C7D-C476-41B6-81D9-752CB7065CC7}">
      <dsp:nvSpPr>
        <dsp:cNvPr id="0" name=""/>
        <dsp:cNvSpPr/>
      </dsp:nvSpPr>
      <dsp:spPr>
        <a:xfrm>
          <a:off x="1997516" y="1911878"/>
          <a:ext cx="398723" cy="1273387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11C612-E57E-445C-8CCE-B94C2D9DB946}">
      <dsp:nvSpPr>
        <dsp:cNvPr id="0" name=""/>
        <dsp:cNvSpPr/>
      </dsp:nvSpPr>
      <dsp:spPr>
        <a:xfrm>
          <a:off x="2555730" y="1911878"/>
          <a:ext cx="5422644" cy="1273387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bg1"/>
              </a:solidFill>
              <a:latin typeface="Comic Sans MS" pitchFamily="66" charset="0"/>
            </a:rPr>
            <a:t>kerusakan mikrovaskular</a:t>
          </a:r>
          <a:endParaRPr lang="id-ID" sz="2100" kern="1200" dirty="0">
            <a:solidFill>
              <a:schemeClr val="bg1"/>
            </a:solidFill>
            <a:latin typeface="Comic Sans MS" pitchFamily="66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bg1"/>
              </a:solidFill>
              <a:latin typeface="Comic Sans MS" pitchFamily="66" charset="0"/>
            </a:rPr>
            <a:t>peningk</a:t>
          </a:r>
          <a:r>
            <a:rPr lang="id-ID" sz="2100" kern="1200" dirty="0" smtClean="0">
              <a:solidFill>
                <a:schemeClr val="bg1"/>
              </a:solidFill>
              <a:latin typeface="Comic Sans MS" pitchFamily="66" charset="0"/>
            </a:rPr>
            <a:t>a</a:t>
          </a:r>
          <a:r>
            <a:rPr lang="en-US" sz="2100" kern="1200" dirty="0" smtClean="0">
              <a:solidFill>
                <a:schemeClr val="bg1"/>
              </a:solidFill>
              <a:latin typeface="Comic Sans MS" pitchFamily="66" charset="0"/>
            </a:rPr>
            <a:t>t</a:t>
          </a:r>
          <a:r>
            <a:rPr lang="id-ID" sz="2100" kern="1200" dirty="0" smtClean="0">
              <a:solidFill>
                <a:schemeClr val="bg1"/>
              </a:solidFill>
              <a:latin typeface="Comic Sans MS" pitchFamily="66" charset="0"/>
            </a:rPr>
            <a:t>an</a:t>
          </a:r>
          <a:r>
            <a:rPr lang="en-US" sz="2100" kern="1200" dirty="0" smtClean="0">
              <a:solidFill>
                <a:schemeClr val="bg1"/>
              </a:solidFill>
              <a:latin typeface="Comic Sans MS" pitchFamily="66" charset="0"/>
            </a:rPr>
            <a:t> permeabilitas kapiler</a:t>
          </a:r>
          <a:r>
            <a:rPr lang="id-ID" sz="21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2100" kern="1200" dirty="0" smtClean="0">
              <a:solidFill>
                <a:schemeClr val="bg1"/>
              </a:solidFill>
              <a:latin typeface="Comic Sans MS" pitchFamily="66" charset="0"/>
            </a:rPr>
            <a:t>dan migrasi lekosit ke jar</a:t>
          </a:r>
          <a:r>
            <a:rPr lang="id-ID" sz="2100" kern="1200" dirty="0" smtClean="0">
              <a:solidFill>
                <a:schemeClr val="bg1"/>
              </a:solidFill>
              <a:latin typeface="Comic Sans MS" pitchFamily="66" charset="0"/>
            </a:rPr>
            <a:t>ingan</a:t>
          </a:r>
          <a:r>
            <a:rPr lang="en-US" sz="2100" kern="1200" dirty="0" smtClean="0">
              <a:solidFill>
                <a:schemeClr val="bg1"/>
              </a:solidFill>
              <a:latin typeface="Comic Sans MS" pitchFamily="66" charset="0"/>
            </a:rPr>
            <a:t> radang</a:t>
          </a:r>
          <a:endParaRPr lang="id-ID" sz="2100" kern="1200" dirty="0">
            <a:solidFill>
              <a:schemeClr val="bg1"/>
            </a:solidFill>
            <a:latin typeface="Comic Sans MS" pitchFamily="66" charset="0"/>
          </a:endParaRPr>
        </a:p>
      </dsp:txBody>
      <dsp:txXfrm>
        <a:off x="2555730" y="1911878"/>
        <a:ext cx="5422644" cy="1273387"/>
      </dsp:txXfrm>
    </dsp:sp>
    <dsp:sp modelId="{7CB3F4BB-C922-416A-B6AE-45EAAB625B2E}">
      <dsp:nvSpPr>
        <dsp:cNvPr id="0" name=""/>
        <dsp:cNvSpPr/>
      </dsp:nvSpPr>
      <dsp:spPr>
        <a:xfrm>
          <a:off x="3897" y="3260865"/>
          <a:ext cx="1993619" cy="207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rPr>
            <a:t>Tanda tanda radang </a:t>
          </a:r>
          <a:r>
            <a:rPr lang="en-US" sz="2400" b="1" kern="1200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  <a:sym typeface="Wingdings" pitchFamily="2" charset="2"/>
            </a:rPr>
            <a:t> cardinal signs</a:t>
          </a:r>
          <a:endParaRPr lang="id-ID" sz="2400" b="1" kern="1200" dirty="0">
            <a:solidFill>
              <a:schemeClr val="accent4">
                <a:lumMod val="50000"/>
              </a:schemeClr>
            </a:solidFill>
            <a:latin typeface="Comic Sans MS" pitchFamily="66" charset="0"/>
          </a:endParaRPr>
        </a:p>
      </dsp:txBody>
      <dsp:txXfrm>
        <a:off x="3897" y="3260865"/>
        <a:ext cx="1993619" cy="2079000"/>
      </dsp:txXfrm>
    </dsp:sp>
    <dsp:sp modelId="{CD81967F-24A0-4D4C-8484-71BF67D50B0D}">
      <dsp:nvSpPr>
        <dsp:cNvPr id="0" name=""/>
        <dsp:cNvSpPr/>
      </dsp:nvSpPr>
      <dsp:spPr>
        <a:xfrm>
          <a:off x="1997516" y="3260865"/>
          <a:ext cx="398723" cy="2079000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3DCEF-666B-4BE7-A564-8D8A8EB42C8C}">
      <dsp:nvSpPr>
        <dsp:cNvPr id="0" name=""/>
        <dsp:cNvSpPr/>
      </dsp:nvSpPr>
      <dsp:spPr>
        <a:xfrm>
          <a:off x="2555730" y="3260865"/>
          <a:ext cx="5422644" cy="2079000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dirty="0" smtClean="0">
              <a:solidFill>
                <a:schemeClr val="bg1"/>
              </a:solidFill>
              <a:latin typeface="Comic Sans MS" pitchFamily="66" charset="0"/>
            </a:rPr>
            <a:t>Rubor, Calor, Dolor, Tumor dan Functio laesa</a:t>
          </a:r>
          <a:endParaRPr lang="id-ID" sz="2100" kern="1200" dirty="0">
            <a:solidFill>
              <a:schemeClr val="bg1"/>
            </a:solidFill>
            <a:latin typeface="Comic Sans MS" pitchFamily="66" charset="0"/>
          </a:endParaRPr>
        </a:p>
      </dsp:txBody>
      <dsp:txXfrm>
        <a:off x="2555730" y="3260865"/>
        <a:ext cx="5422644" cy="2079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A93C6-7A65-4251-90F5-98D12E850E22}">
      <dsp:nvSpPr>
        <dsp:cNvPr id="0" name=""/>
        <dsp:cNvSpPr/>
      </dsp:nvSpPr>
      <dsp:spPr>
        <a:xfrm rot="19985625">
          <a:off x="23945" y="1847303"/>
          <a:ext cx="2472389" cy="657425"/>
        </a:xfrm>
        <a:prstGeom prst="mathMinus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F4BF8B8A-132D-443F-9820-4A54D16B38DB}">
      <dsp:nvSpPr>
        <dsp:cNvPr id="0" name=""/>
        <dsp:cNvSpPr/>
      </dsp:nvSpPr>
      <dsp:spPr>
        <a:xfrm>
          <a:off x="302433" y="217601"/>
          <a:ext cx="756084" cy="1740812"/>
        </a:xfrm>
        <a:prstGeom prst="down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A27389-5350-466B-95D3-5B6C9F3D09FD}">
      <dsp:nvSpPr>
        <dsp:cNvPr id="0" name=""/>
        <dsp:cNvSpPr/>
      </dsp:nvSpPr>
      <dsp:spPr>
        <a:xfrm>
          <a:off x="1335748" y="0"/>
          <a:ext cx="806489" cy="1827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700" kern="1200"/>
        </a:p>
      </dsp:txBody>
      <dsp:txXfrm>
        <a:off x="1335748" y="0"/>
        <a:ext cx="806489" cy="1827853"/>
      </dsp:txXfrm>
    </dsp:sp>
    <dsp:sp modelId="{275B2A3E-245E-42FF-BE27-4AABA33CFD7B}">
      <dsp:nvSpPr>
        <dsp:cNvPr id="0" name=""/>
        <dsp:cNvSpPr/>
      </dsp:nvSpPr>
      <dsp:spPr>
        <a:xfrm>
          <a:off x="1461762" y="2393617"/>
          <a:ext cx="756084" cy="1740812"/>
        </a:xfrm>
        <a:prstGeom prst="upArrow">
          <a:avLst/>
        </a:prstGeom>
        <a:gradFill rotWithShape="0">
          <a:gsLst>
            <a:gs pos="0">
              <a:schemeClr val="accent3">
                <a:hueOff val="7999825"/>
                <a:satOff val="10930"/>
                <a:lumOff val="7059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3">
                <a:hueOff val="7999825"/>
                <a:satOff val="10930"/>
                <a:lumOff val="7059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DB00423-BDA1-4D7C-9460-D11535A82BA8}">
      <dsp:nvSpPr>
        <dsp:cNvPr id="0" name=""/>
        <dsp:cNvSpPr/>
      </dsp:nvSpPr>
      <dsp:spPr>
        <a:xfrm>
          <a:off x="378042" y="2524178"/>
          <a:ext cx="806489" cy="1827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700" kern="1200"/>
        </a:p>
      </dsp:txBody>
      <dsp:txXfrm>
        <a:off x="378042" y="2524178"/>
        <a:ext cx="806489" cy="18278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B548C-3266-44C1-9342-D1BB31AF6FC6}">
      <dsp:nvSpPr>
        <dsp:cNvPr id="0" name=""/>
        <dsp:cNvSpPr/>
      </dsp:nvSpPr>
      <dsp:spPr>
        <a:xfrm>
          <a:off x="761419" y="3777138"/>
          <a:ext cx="1873189" cy="9365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solidFill>
                <a:schemeClr val="bg1"/>
              </a:solidFill>
            </a:rPr>
            <a:t>ANTI INFLAMASI</a:t>
          </a:r>
          <a:endParaRPr lang="id-ID" sz="2000" b="1" kern="1200" dirty="0">
            <a:solidFill>
              <a:schemeClr val="bg1"/>
            </a:solidFill>
          </a:endParaRPr>
        </a:p>
      </dsp:txBody>
      <dsp:txXfrm>
        <a:off x="788851" y="3804570"/>
        <a:ext cx="1818325" cy="881730"/>
      </dsp:txXfrm>
    </dsp:sp>
    <dsp:sp modelId="{771EA75F-A9AB-4402-BF91-3F998C0ED74D}">
      <dsp:nvSpPr>
        <dsp:cNvPr id="0" name=""/>
        <dsp:cNvSpPr/>
      </dsp:nvSpPr>
      <dsp:spPr>
        <a:xfrm rot="17692822">
          <a:off x="2118789" y="3424320"/>
          <a:ext cx="178091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780916" y="13302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600" kern="1200"/>
        </a:p>
      </dsp:txBody>
      <dsp:txXfrm>
        <a:off x="2964724" y="3393100"/>
        <a:ext cx="89045" cy="89045"/>
      </dsp:txXfrm>
    </dsp:sp>
    <dsp:sp modelId="{1A590485-1E02-49DA-857E-763D11A40AC6}">
      <dsp:nvSpPr>
        <dsp:cNvPr id="0" name=""/>
        <dsp:cNvSpPr/>
      </dsp:nvSpPr>
      <dsp:spPr>
        <a:xfrm>
          <a:off x="3383885" y="2161512"/>
          <a:ext cx="1873189" cy="936594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Non Steroid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(AINS/NSAID)</a:t>
          </a:r>
          <a:endParaRPr lang="id-ID" sz="2000" kern="1200" dirty="0"/>
        </a:p>
      </dsp:txBody>
      <dsp:txXfrm>
        <a:off x="3411317" y="2188944"/>
        <a:ext cx="1818325" cy="881730"/>
      </dsp:txXfrm>
    </dsp:sp>
    <dsp:sp modelId="{7BE1E12A-97A2-4902-8A64-607338878BA5}">
      <dsp:nvSpPr>
        <dsp:cNvPr id="0" name=""/>
        <dsp:cNvSpPr/>
      </dsp:nvSpPr>
      <dsp:spPr>
        <a:xfrm rot="17350740">
          <a:off x="4491334" y="1539423"/>
          <a:ext cx="228075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280757" y="1330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800" kern="1200"/>
        </a:p>
      </dsp:txBody>
      <dsp:txXfrm>
        <a:off x="5574693" y="1495706"/>
        <a:ext cx="114037" cy="114037"/>
      </dsp:txXfrm>
    </dsp:sp>
    <dsp:sp modelId="{D28E013D-2ADB-4355-B6BD-FBD9E88BEF7B}">
      <dsp:nvSpPr>
        <dsp:cNvPr id="0" name=""/>
        <dsp:cNvSpPr/>
      </dsp:nvSpPr>
      <dsp:spPr>
        <a:xfrm>
          <a:off x="6006350" y="7344"/>
          <a:ext cx="1873189" cy="9365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Aspirin (derivat asam salisilat)</a:t>
          </a:r>
          <a:endParaRPr lang="id-ID" sz="2000" kern="1200" dirty="0"/>
        </a:p>
      </dsp:txBody>
      <dsp:txXfrm>
        <a:off x="6033782" y="34776"/>
        <a:ext cx="1818325" cy="881730"/>
      </dsp:txXfrm>
    </dsp:sp>
    <dsp:sp modelId="{D141A648-DEBC-4751-AC52-65C0932CE2D4}">
      <dsp:nvSpPr>
        <dsp:cNvPr id="0" name=""/>
        <dsp:cNvSpPr/>
      </dsp:nvSpPr>
      <dsp:spPr>
        <a:xfrm rot="18289469">
          <a:off x="4975678" y="2077965"/>
          <a:ext cx="1312068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312068" y="1330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5598911" y="2058466"/>
        <a:ext cx="65603" cy="65603"/>
      </dsp:txXfrm>
    </dsp:sp>
    <dsp:sp modelId="{02AEED7F-6CB6-4C11-B8EF-8BC5E8AFE2C6}">
      <dsp:nvSpPr>
        <dsp:cNvPr id="0" name=""/>
        <dsp:cNvSpPr/>
      </dsp:nvSpPr>
      <dsp:spPr>
        <a:xfrm>
          <a:off x="6006350" y="1084428"/>
          <a:ext cx="1873189" cy="9365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Ibuprofen ( derivat asam propionat)</a:t>
          </a:r>
          <a:endParaRPr lang="id-ID" sz="2000" kern="1200" dirty="0"/>
        </a:p>
      </dsp:txBody>
      <dsp:txXfrm>
        <a:off x="6033782" y="1111860"/>
        <a:ext cx="1818325" cy="881730"/>
      </dsp:txXfrm>
    </dsp:sp>
    <dsp:sp modelId="{E15FEDCE-F1A4-4BA2-A7E7-9D45D768731C}">
      <dsp:nvSpPr>
        <dsp:cNvPr id="0" name=""/>
        <dsp:cNvSpPr/>
      </dsp:nvSpPr>
      <dsp:spPr>
        <a:xfrm>
          <a:off x="5257074" y="2616507"/>
          <a:ext cx="74927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749275" y="1330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5612980" y="2611078"/>
        <a:ext cx="37463" cy="37463"/>
      </dsp:txXfrm>
    </dsp:sp>
    <dsp:sp modelId="{5765B8CF-6974-44C7-BA8C-0812E3652D2B}">
      <dsp:nvSpPr>
        <dsp:cNvPr id="0" name=""/>
        <dsp:cNvSpPr/>
      </dsp:nvSpPr>
      <dsp:spPr>
        <a:xfrm>
          <a:off x="6006350" y="2161512"/>
          <a:ext cx="1873189" cy="9365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Non Selektif Inhibitor COX-2 (Diklofenac)</a:t>
          </a:r>
          <a:endParaRPr lang="id-ID" sz="2000" kern="1200" dirty="0"/>
        </a:p>
      </dsp:txBody>
      <dsp:txXfrm>
        <a:off x="6033782" y="2188944"/>
        <a:ext cx="1818325" cy="881730"/>
      </dsp:txXfrm>
    </dsp:sp>
    <dsp:sp modelId="{5674175F-A62E-4D3D-9320-C56F9DCB5346}">
      <dsp:nvSpPr>
        <dsp:cNvPr id="0" name=""/>
        <dsp:cNvSpPr/>
      </dsp:nvSpPr>
      <dsp:spPr>
        <a:xfrm rot="3310531">
          <a:off x="4975678" y="3155049"/>
          <a:ext cx="1312068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312068" y="1330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5598911" y="3135550"/>
        <a:ext cx="65603" cy="65603"/>
      </dsp:txXfrm>
    </dsp:sp>
    <dsp:sp modelId="{687C4A2F-E995-4833-B8ED-B38AD1F1C037}">
      <dsp:nvSpPr>
        <dsp:cNvPr id="0" name=""/>
        <dsp:cNvSpPr/>
      </dsp:nvSpPr>
      <dsp:spPr>
        <a:xfrm>
          <a:off x="6006350" y="3238596"/>
          <a:ext cx="1873189" cy="9365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Selektif Inhibitor COX-2 (Meloxicam)</a:t>
          </a:r>
          <a:endParaRPr lang="id-ID" sz="2000" kern="1200" dirty="0"/>
        </a:p>
      </dsp:txBody>
      <dsp:txXfrm>
        <a:off x="6033782" y="3266028"/>
        <a:ext cx="1818325" cy="881730"/>
      </dsp:txXfrm>
    </dsp:sp>
    <dsp:sp modelId="{258F45DF-8A99-433F-B619-66D577CC6702}">
      <dsp:nvSpPr>
        <dsp:cNvPr id="0" name=""/>
        <dsp:cNvSpPr/>
      </dsp:nvSpPr>
      <dsp:spPr>
        <a:xfrm rot="4249260">
          <a:off x="4491334" y="3693591"/>
          <a:ext cx="228075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280757" y="1330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800" kern="1200"/>
        </a:p>
      </dsp:txBody>
      <dsp:txXfrm>
        <a:off x="5574693" y="3649875"/>
        <a:ext cx="114037" cy="114037"/>
      </dsp:txXfrm>
    </dsp:sp>
    <dsp:sp modelId="{CBC020B2-DA04-48B4-80A7-DC4403C3882E}">
      <dsp:nvSpPr>
        <dsp:cNvPr id="0" name=""/>
        <dsp:cNvSpPr/>
      </dsp:nvSpPr>
      <dsp:spPr>
        <a:xfrm>
          <a:off x="6006350" y="4315680"/>
          <a:ext cx="1873189" cy="9365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Analgesik-Antipiretik (Parasetamol)</a:t>
          </a:r>
          <a:endParaRPr lang="id-ID" sz="2000" kern="1200" dirty="0"/>
        </a:p>
      </dsp:txBody>
      <dsp:txXfrm>
        <a:off x="6033782" y="4343112"/>
        <a:ext cx="1818325" cy="881730"/>
      </dsp:txXfrm>
    </dsp:sp>
    <dsp:sp modelId="{DD20FBEF-E9BE-4289-B729-E09591B4D008}">
      <dsp:nvSpPr>
        <dsp:cNvPr id="0" name=""/>
        <dsp:cNvSpPr/>
      </dsp:nvSpPr>
      <dsp:spPr>
        <a:xfrm rot="3907178">
          <a:off x="2118789" y="5039946"/>
          <a:ext cx="178091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780916" y="13302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600" kern="1200"/>
        </a:p>
      </dsp:txBody>
      <dsp:txXfrm>
        <a:off x="2964724" y="5008726"/>
        <a:ext cx="89045" cy="89045"/>
      </dsp:txXfrm>
    </dsp:sp>
    <dsp:sp modelId="{C5E3F0E3-88F9-4AC8-BA00-985E44B4F78C}">
      <dsp:nvSpPr>
        <dsp:cNvPr id="0" name=""/>
        <dsp:cNvSpPr/>
      </dsp:nvSpPr>
      <dsp:spPr>
        <a:xfrm>
          <a:off x="3383885" y="5392764"/>
          <a:ext cx="1873189" cy="9365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>
              <a:solidFill>
                <a:schemeClr val="bg1"/>
              </a:solidFill>
            </a:rPr>
            <a:t>Steroid</a:t>
          </a:r>
          <a:r>
            <a:rPr lang="id-ID" sz="1900" kern="1200" dirty="0" smtClean="0">
              <a:solidFill>
                <a:schemeClr val="bg1"/>
              </a:solidFill>
            </a:rPr>
            <a:t> (Dexamethason, hidrokortison,dll)</a:t>
          </a:r>
          <a:endParaRPr lang="id-ID" sz="1900" kern="1200" dirty="0">
            <a:solidFill>
              <a:schemeClr val="bg1"/>
            </a:solidFill>
          </a:endParaRPr>
        </a:p>
      </dsp:txBody>
      <dsp:txXfrm>
        <a:off x="3411317" y="5420196"/>
        <a:ext cx="1818325" cy="881730"/>
      </dsp:txXfrm>
    </dsp:sp>
    <dsp:sp modelId="{B87D6297-8A8C-4651-AA76-86FD7E77CBEB}">
      <dsp:nvSpPr>
        <dsp:cNvPr id="0" name=""/>
        <dsp:cNvSpPr/>
      </dsp:nvSpPr>
      <dsp:spPr>
        <a:xfrm>
          <a:off x="5257074" y="5847759"/>
          <a:ext cx="74927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749275" y="1330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5612980" y="5842330"/>
        <a:ext cx="37463" cy="37463"/>
      </dsp:txXfrm>
    </dsp:sp>
    <dsp:sp modelId="{DB97C102-1073-406C-845B-6F7090245F7E}">
      <dsp:nvSpPr>
        <dsp:cNvPr id="0" name=""/>
        <dsp:cNvSpPr/>
      </dsp:nvSpPr>
      <dsp:spPr>
        <a:xfrm>
          <a:off x="6006350" y="5392764"/>
          <a:ext cx="1873189" cy="93659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Menghambat Phospolipase2  </a:t>
          </a:r>
          <a:endParaRPr lang="id-ID" sz="2000" kern="1200" dirty="0"/>
        </a:p>
      </dsp:txBody>
      <dsp:txXfrm>
        <a:off x="6033782" y="5420196"/>
        <a:ext cx="1818325" cy="881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2F433-CF4B-42D9-B446-2CA0552F1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9924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57DCC7A-2FB4-4229-BA2E-3A7F283E4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977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3750E-104A-4B8D-8A67-C5EB64120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8532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EFA6E-E235-4A82-B10C-FA8904286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73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0725A-7B3E-40AE-9444-363A1C72F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1999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80ED047-B9FC-480D-B2BC-274498BD0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640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A617-12FB-4546-A49B-90CF5F4E3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7351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4B5694B-7A9B-457D-8A1F-3B85E65C7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88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F3FC078-AD18-48D6-8DB1-E5335EC25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396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3E1BE-429F-4790-9C01-B99B59DF2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0787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2D785-F661-420A-9DB1-66DC422C4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1981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EBDDC3"/>
              </a:solidFill>
            </a:endParaRP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4B53B7C-296B-4BE0-83BA-5A96187A0B9C}" type="slidenum">
              <a:rPr lang="en-US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874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61FE6-0396-4686-94AA-154E18F8F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9001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0992D21-63A6-4E6D-8148-8B8C167D9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397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202B3A4-9370-4D25-8663-3EF769918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4619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5F92D9B-9065-4E85-9A80-B392439D0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953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C5AAF-2D61-4C67-B1BE-736E5D147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8331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E5F66B-8FBA-4084-98A7-64A4341CEC07}" type="slidenum">
              <a:rPr lang="en-US">
                <a:solidFill>
                  <a:srgbClr val="775F5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46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23181-25C7-4E08-ABB8-209DA7E62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17279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7E590208-C556-432F-BBFC-05C0049B6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735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E888B-000E-4837-AF40-553CD0EBE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7511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86ED-CC7B-4B85-84AE-98338CA0E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2132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B1FCA-C1E5-41CE-A2F2-0F718A82E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9603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0A4AA1F-B383-432F-B7E2-F3575AEAC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3320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1C583-263E-4D36-8EF0-1DB744038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1566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8084E-3C91-49C8-9DC2-7247069D0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95679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8623B-687C-43EA-9C13-68166CA72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25741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7FB98D6-F2CE-4AE6-9117-F46199E21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00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2CB35-CCAF-4161-9AC8-C1A68185B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74795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E085C73-DB56-485C-81CD-0456B2513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4798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558294C-79EF-4B21-A111-A320A21CD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2328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412E6-C818-4DF2-A914-7A78DF038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3075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1B331-74A5-46CB-9BE5-A6A160B4A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44138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d-ID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4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75F6D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75F6D"/>
              </a:solidFill>
              <a:latin typeface="Arial" charset="0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5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5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7D2028-692A-4ED1-A7D7-413F4E426F14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30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775F55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775F55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A0AE6B-5070-483B-9D0E-D6F257D7C6DD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47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75F6D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75F6D"/>
              </a:solidFill>
              <a:latin typeface="Arial" charset="0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80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82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E63C3B-48AF-4A51-8E64-3CE652FACB25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25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9E706E38-4D9B-45F5-9971-1EDC0CEE437E}" type="datetimeFigureOut">
              <a:rPr lang="id-ID" smtClean="0"/>
              <a:pPr/>
              <a:t>17/11/2012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D65F61F-6F11-4AA0-8DAB-A30348F2038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524549"/>
            <a:ext cx="4847038" cy="1599722"/>
          </a:xfrm>
        </p:spPr>
        <p:txBody>
          <a:bodyPr/>
          <a:lstStyle/>
          <a:p>
            <a:r>
              <a:rPr lang="id-ID" dirty="0" smtClean="0"/>
              <a:t>Analgetik, Antipiretik dan NSAID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5162568"/>
            <a:ext cx="4836456" cy="1040845"/>
          </a:xfrm>
        </p:spPr>
        <p:txBody>
          <a:bodyPr/>
          <a:lstStyle/>
          <a:p>
            <a:r>
              <a:rPr lang="id-ID" dirty="0" smtClean="0"/>
              <a:t>Dr . Wira Daramatasia, M. Biomed</a:t>
            </a:r>
            <a:endParaRPr lang="id-ID" dirty="0"/>
          </a:p>
        </p:txBody>
      </p:sp>
      <p:pic>
        <p:nvPicPr>
          <p:cNvPr id="6146" name="Picture 2" descr="http://4.bp.blogspot.com/_Fq-8BNZr9kU/TR2Gk23xxsI/AAAAAAAAABI/G9zSNBmCeB8/S760/ob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171825" cy="3171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4700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Efek Mediator Inflamasi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38388"/>
            <a:ext cx="8712968" cy="395133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2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Prostaglandin</a:t>
            </a:r>
            <a:r>
              <a:rPr lang="id-ID" sz="2800" dirty="0">
                <a:latin typeface="Calibri" pitchFamily="34" charset="0"/>
                <a:cs typeface="Calibri" pitchFamily="34" charset="0"/>
              </a:rPr>
              <a:t>: mediator inflamasi dan nyeri. Juga menyebabkan vasodilatasi dan edema (pembengkakan)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Thromboxane</a:t>
            </a:r>
            <a:r>
              <a:rPr lang="id-ID" sz="2800" dirty="0">
                <a:latin typeface="Calibri" pitchFamily="34" charset="0"/>
                <a:cs typeface="Calibri" pitchFamily="34" charset="0"/>
              </a:rPr>
              <a:t>: menyebabkan vasokonstriksi dan agregasi (penggumpalan) platelet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Leukotriene</a:t>
            </a:r>
            <a:r>
              <a:rPr lang="id-ID" sz="2800" dirty="0">
                <a:latin typeface="Calibri" pitchFamily="34" charset="0"/>
                <a:cs typeface="Calibri" pitchFamily="34" charset="0"/>
              </a:rPr>
              <a:t>: </a:t>
            </a:r>
            <a:r>
              <a:rPr lang="id-ID" sz="2800" dirty="0" smtClean="0">
                <a:latin typeface="Calibri" pitchFamily="34" charset="0"/>
                <a:cs typeface="Calibri" pitchFamily="34" charset="0"/>
              </a:rPr>
              <a:t>menyebabkan vasokontriksi, bronkokontriksi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350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07744313"/>
              </p:ext>
            </p:extLst>
          </p:nvPr>
        </p:nvGraphicFramePr>
        <p:xfrm>
          <a:off x="179512" y="188640"/>
          <a:ext cx="864096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79729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844824"/>
            <a:ext cx="7315200" cy="2595025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en-US" sz="3200" b="0" dirty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3200" b="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3200" b="0" dirty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3200" b="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3200" b="0" dirty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3200" b="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8900" b="0" dirty="0" smtClean="0">
                <a:solidFill>
                  <a:schemeClr val="tx1"/>
                </a:solidFill>
                <a:latin typeface="Arial Black" pitchFamily="34" charset="0"/>
              </a:rPr>
              <a:t>NSAID</a:t>
            </a:r>
            <a:r>
              <a:rPr lang="id-ID" sz="8900" b="0" dirty="0" smtClean="0">
                <a:solidFill>
                  <a:schemeClr val="tx1"/>
                </a:solidFill>
                <a:latin typeface="Arial Black" pitchFamily="34" charset="0"/>
              </a:rPr>
              <a:t>/AINS</a:t>
            </a:r>
            <a:r>
              <a:rPr lang="en-US" sz="3200" b="0" dirty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3200" b="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3200" b="0" dirty="0">
                <a:solidFill>
                  <a:schemeClr val="tx1"/>
                </a:solidFill>
                <a:latin typeface="Arial Black" pitchFamily="34" charset="0"/>
              </a:rPr>
              <a:t>(NON </a:t>
            </a:r>
            <a:r>
              <a:rPr lang="en-US" sz="3200" b="0" dirty="0" smtClean="0">
                <a:solidFill>
                  <a:schemeClr val="tx1"/>
                </a:solidFill>
                <a:latin typeface="Arial Black" pitchFamily="34" charset="0"/>
              </a:rPr>
              <a:t>STEROID</a:t>
            </a:r>
            <a:r>
              <a:rPr lang="id-ID" sz="3200" b="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3200" b="0" dirty="0" smtClean="0">
                <a:solidFill>
                  <a:schemeClr val="tx1"/>
                </a:solidFill>
                <a:latin typeface="Arial Black" pitchFamily="34" charset="0"/>
              </a:rPr>
              <a:t>ANTI </a:t>
            </a:r>
            <a:r>
              <a:rPr lang="en-US" sz="3200" b="0" dirty="0">
                <a:solidFill>
                  <a:schemeClr val="tx1"/>
                </a:solidFill>
                <a:latin typeface="Arial Black" pitchFamily="34" charset="0"/>
              </a:rPr>
              <a:t>INFLAMMATORY </a:t>
            </a:r>
            <a:r>
              <a:rPr lang="en-US" sz="3200" b="0" dirty="0" smtClean="0">
                <a:solidFill>
                  <a:schemeClr val="tx1"/>
                </a:solidFill>
                <a:latin typeface="Arial Black" pitchFamily="34" charset="0"/>
              </a:rPr>
              <a:t>DRUG</a:t>
            </a:r>
            <a:r>
              <a:rPr lang="id-ID" sz="3200" b="0" dirty="0" smtClean="0">
                <a:solidFill>
                  <a:schemeClr val="tx1"/>
                </a:solidFill>
                <a:latin typeface="Arial Black" pitchFamily="34" charset="0"/>
              </a:rPr>
              <a:t> / </a:t>
            </a:r>
            <a:r>
              <a:rPr lang="en-US" sz="3200" b="0" dirty="0" smtClean="0">
                <a:solidFill>
                  <a:schemeClr val="tx1"/>
                </a:solidFill>
                <a:latin typeface="Arial Black" pitchFamily="34" charset="0"/>
              </a:rPr>
              <a:t>ANTI </a:t>
            </a:r>
            <a:r>
              <a:rPr lang="en-US" sz="3200" b="0" dirty="0">
                <a:solidFill>
                  <a:schemeClr val="tx1"/>
                </a:solidFill>
                <a:latin typeface="Arial Black" pitchFamily="34" charset="0"/>
              </a:rPr>
              <a:t>INFLAMASI NON STEROID</a:t>
            </a:r>
            <a:r>
              <a:rPr lang="en-US" sz="3200" b="0" dirty="0" smtClean="0">
                <a:solidFill>
                  <a:schemeClr val="tx1"/>
                </a:solidFill>
                <a:latin typeface="Arial Black" pitchFamily="34" charset="0"/>
              </a:rPr>
              <a:t>)</a:t>
            </a:r>
            <a:endParaRPr lang="id-ID" b="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62254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ASPIRIN</a:t>
            </a:r>
            <a:r>
              <a:rPr lang="id-ID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id-ID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id-ID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id-ID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Asetosal / Asam </a:t>
            </a:r>
            <a:r>
              <a:rPr lang="id-ID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Asetil </a:t>
            </a:r>
            <a:r>
              <a:rPr lang="id-ID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id-ID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alisilat)</a:t>
            </a:r>
            <a:endParaRPr lang="id-ID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Farmakodinami</a:t>
            </a:r>
            <a:r>
              <a:rPr lang="id-ID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mekanisme kerja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:</a:t>
            </a:r>
          </a:p>
          <a:p>
            <a:pPr marL="0" indent="0">
              <a:spcBef>
                <a:spcPts val="0"/>
              </a:spcBef>
              <a:buNone/>
            </a:pPr>
            <a:r>
              <a:rPr lang="id-ID" sz="2400" dirty="0" smtClean="0">
                <a:latin typeface="Calibri" pitchFamily="34" charset="0"/>
                <a:cs typeface="Calibri" pitchFamily="34" charset="0"/>
              </a:rPr>
              <a:t>1.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Antiinflamasi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: penghambat COX nonselektif</a:t>
            </a:r>
          </a:p>
          <a:p>
            <a:pPr marL="0" indent="0">
              <a:spcBef>
                <a:spcPts val="0"/>
              </a:spcBef>
              <a:buNone/>
            </a:pPr>
            <a:r>
              <a:rPr lang="id-ID" sz="2400" dirty="0" smtClean="0">
                <a:latin typeface="Calibri" pitchFamily="34" charset="0"/>
                <a:cs typeface="Calibri" pitchFamily="34" charset="0"/>
              </a:rPr>
              <a:t>2.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Antipiretik :</a:t>
            </a:r>
            <a:endParaRPr lang="id-ID" sz="2400" dirty="0" smtClean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mengurangi nyeri ringan sampai sedang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k</a:t>
            </a:r>
            <a:r>
              <a:rPr lang="id-ID" sz="2400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lang="id-ID" sz="2400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id-ID" sz="2400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efek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antiinfl</a:t>
            </a:r>
            <a:r>
              <a:rPr lang="id-ID" sz="2400" dirty="0" smtClean="0">
                <a:latin typeface="Calibri" pitchFamily="34" charset="0"/>
                <a:cs typeface="Calibri" pitchFamily="34" charset="0"/>
              </a:rPr>
              <a:t>masi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id-ID" sz="2400" dirty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menghambat stimulus nyeri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id-ID" sz="2400" dirty="0" smtClean="0">
                <a:latin typeface="Calibri" pitchFamily="34" charset="0"/>
                <a:cs typeface="Calibri" pitchFamily="34" charset="0"/>
              </a:rPr>
              <a:t>ada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tingkat subcortex</a:t>
            </a:r>
          </a:p>
          <a:p>
            <a:pPr marL="0" indent="0">
              <a:spcBef>
                <a:spcPts val="0"/>
              </a:spcBef>
              <a:buNone/>
            </a:pPr>
            <a:r>
              <a:rPr lang="id-ID" sz="2400" dirty="0" smtClean="0">
                <a:latin typeface="Calibri" pitchFamily="34" charset="0"/>
                <a:cs typeface="Calibri" pitchFamily="34" charset="0"/>
              </a:rPr>
              <a:t>3.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Antiplatelet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: menghambat COX platelet, berakhir 8-10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h</a:t>
            </a:r>
            <a:r>
              <a:rPr lang="id-ID" sz="2400" dirty="0" smtClean="0">
                <a:latin typeface="Calibri" pitchFamily="34" charset="0"/>
                <a:cs typeface="Calibri" pitchFamily="34" charset="0"/>
              </a:rPr>
              <a:t>ari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d-ID" sz="24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umur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plat</a:t>
            </a:r>
            <a:r>
              <a:rPr lang="id-ID" sz="2400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id-ID" sz="2400" dirty="0" smtClean="0">
                <a:latin typeface="Calibri" pitchFamily="34" charset="0"/>
                <a:cs typeface="Calibri" pitchFamily="34" charset="0"/>
              </a:rPr>
              <a:t>et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)</a:t>
            </a:r>
            <a:endParaRPr lang="id-ID" sz="2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Farmakokinetik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: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Absorbsi cepat di lambung, usus halus bagian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atas</a:t>
            </a:r>
            <a:r>
              <a:rPr lang="id-ID" sz="2400" dirty="0" smtClean="0">
                <a:latin typeface="Calibri" pitchFamily="34" charset="0"/>
                <a:cs typeface="Calibri" pitchFamily="34" charset="0"/>
              </a:rPr>
              <a:t> ,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kadar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puncak dicapai 12 jam setelah pemberian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Distribusi : menembus sawar otak dan uri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Biotransformasi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: mikrosom hati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endParaRPr lang="id-ID" sz="24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</a:pPr>
            <a:endParaRPr lang="id-ID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911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ASPIRIN</a:t>
            </a:r>
            <a:r>
              <a:rPr lang="id-ID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id-ID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id-ID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(Asetosal / Asam Asetil Salisilat)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5328592" cy="4495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Efek Samping :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Darah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i="1" dirty="0">
                <a:latin typeface="Calibri" pitchFamily="34" charset="0"/>
                <a:cs typeface="Calibri" pitchFamily="34" charset="0"/>
              </a:rPr>
              <a:t>bleeding time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memanjang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Hati    :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hepatotoksik</a:t>
            </a:r>
            <a:r>
              <a:rPr lang="id-ID" sz="24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id-ID" sz="2400" dirty="0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g</a:t>
            </a:r>
            <a:r>
              <a:rPr lang="id-ID" sz="2400" dirty="0" smtClean="0">
                <a:latin typeface="Calibri" pitchFamily="34" charset="0"/>
                <a:cs typeface="Calibri" pitchFamily="34" charset="0"/>
              </a:rPr>
              <a:t>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id-ID" sz="2400" dirty="0" smtClean="0">
                <a:latin typeface="Calibri" pitchFamily="34" charset="0"/>
                <a:cs typeface="Calibri" pitchFamily="34" charset="0"/>
              </a:rPr>
              <a:t>ung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dosis</a:t>
            </a:r>
            <a:r>
              <a:rPr lang="id-ID" sz="2400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Ginjal  : fungsi ginjal menurun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Saluran cerna : iritasi lambung</a:t>
            </a: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 gastritis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Alergi : ringan</a:t>
            </a: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 rash, bronkokonstriksi asma bronkiale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Syndrome Reye  pada bayi pucat, biru, asidosis, karena enzim 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y</a:t>
            </a:r>
            <a:r>
              <a:rPr lang="id-ID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an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g b</a:t>
            </a:r>
            <a:r>
              <a:rPr lang="id-ID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e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l</a:t>
            </a:r>
            <a:r>
              <a:rPr lang="id-ID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u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m </a:t>
            </a: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sempurna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466"/>
          <a:stretch/>
        </p:blipFill>
        <p:spPr>
          <a:xfrm>
            <a:off x="5436096" y="1556792"/>
            <a:ext cx="3600400" cy="471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8302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ASPIRIN</a:t>
            </a:r>
            <a:r>
              <a:rPr lang="id-ID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id-ID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id-ID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(Asetosal / Asam Asetil Salisilat)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700808"/>
            <a:ext cx="6408712" cy="4495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u="sng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Perkiraan </a:t>
            </a:r>
            <a:r>
              <a:rPr lang="en-US" sz="2800" b="1" u="sng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dosis dan efek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u="sng" dirty="0">
                <a:latin typeface="Calibri" pitchFamily="34" charset="0"/>
                <a:cs typeface="Calibri" pitchFamily="34" charset="0"/>
                <a:sym typeface="Wingdings" pitchFamily="2" charset="2"/>
              </a:rPr>
              <a:t>Dosis			</a:t>
            </a:r>
            <a:r>
              <a:rPr lang="en-US" sz="2400" u="sng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Efek</a:t>
            </a:r>
            <a:endParaRPr lang="en-US" sz="2400" u="sng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80-160 mg		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antiplatelet</a:t>
            </a:r>
            <a:endParaRPr lang="en-US" sz="24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325-1000 mg	</a:t>
            </a:r>
            <a:r>
              <a:rPr lang="id-ID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	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analgesik</a:t>
            </a: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, antipiretik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325- 6 gram	</a:t>
            </a:r>
            <a:r>
              <a:rPr lang="id-ID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	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antiinflamasi </a:t>
            </a:r>
            <a:endParaRPr lang="en-US" sz="24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			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tinnitus</a:t>
            </a:r>
            <a:endParaRPr lang="en-US" sz="24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10-20 </a:t>
            </a: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gram		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panas</a:t>
            </a: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, dehidrasi, asidosis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&gt; 20 gram		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Shock</a:t>
            </a: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, koma</a:t>
            </a:r>
          </a:p>
          <a:p>
            <a:pPr marL="0" indent="0">
              <a:spcBef>
                <a:spcPts val="0"/>
              </a:spcBef>
            </a:pPr>
            <a:endParaRPr lang="id-ID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AutoShape 2" descr="data:image/jpeg;base64,/9j/4AAQSkZJRgABAQAAAQABAAD/2wCEAAkGBhQSEBQUERQVFBQVFBUUFBUVFRUWFRQVFRQXFBUVFhQYHCYfFxwjGRUUIC8gJCcpLCwsFR4xNTAqNSYrLCkBCQoKDgwOFw8PGikkHxwpKSwuLSkpKSksKSkqKSwsKSkpLS8sNSwpLCksKSwpLCwpKSksKS0qLDUsKSk1KSwpKf/AABEIAKsBJgMBIgACEQEDEQH/xAAcAAABBAMBAAAAAAAAAAAAAAAABAUGBwECAwj/xABOEAACAQIDBAcDBwcJBQkAAAABAgMAEQQSIQUGMUEHEyIyUWFxgZGxFCNCcqGywRUzUmJzgtEWJDRDdIOSorMlk8Lh8AgXNVNjdaPS8f/EABoBAQEAAwEBAAAAAAAAAAAAAAABAgMEBgX/xAA4EQACAQIDAwsCBQMFAAAAAAAAAQIDEQQSMQUhsRMyQVFhcYGRocHwFNEVQnKC4SJi8SMkMzRT/9oADAMBAAIRAxEAPwC8aK1d7caa8btS2ign2UAtxGNC8aYtob5xxEBtWJICgoCbKWPeYBdATqRTLtHaErkgI6Le1yrhjcKbqVR1y6sLaG66kDslqMmX6QU3DWLFL3Fxcloi18w1NteY0ZbYxuS+LfeI8pOJGkbuNCQTeMMLacb8x40pXfDD/ScLy7YaPx/TA8DUOVIwwzhJUsVLhFeygI30mZsuXIvK2nAccJhjYkKEsrsMueNUUMjG7WiBsuUWJXgOdzVsLk9h3ghc2WSNjxsrqTawN7A+DL/iHjSsYtaqxYEeMBST9IBrOFBZcuVZHZiczd8jhoFvltr8jcBSO8LAOFKJfu3+bSLKovcHPlu/eAzWli3LYE6+NbBx41VazzLbLMVNhxdsveI1V8Q543FwoubX0FirG1MWL5JL2C5S13U6ZSDkgvxsdGvfgGuMywuWVes1AsHvRLkbOydYASB2FvrwC9aSTrbUjQA31vSyTexwewucADX5zvHgLqjLbUa34k+FLC5MaKh435A70bDW3eiHjbvOL8LG2gPE6Ehfh97kYqMrjN3ewxDagGzLcaXF9dL62sbQXJDRTIN7YL2MijhxNuOaxBPEdltR4Uqh2/C3dkQ+jqeHHgfI+6hRxorguMU863E6+NAdKK1DjxrN6AzRRRQBRRRQBRRRQBRRRQBRRRQBRRRQBRRRQBRRRQBRRRQCDaEhBApMJjXbaXeHt+FJaEZ163xAouvgK0FFqpDSTZ8LatGpPiQD8aTJsDDqQURVINxYAWI52GnIH1APGltFAN38mYuTMRckqzuwN7XuCxvwvrzueZvwfdBSxYNcs2YkpETfW4ByaDX7LjW93itgaAjku6cvZIdCV5lZAedtRKAOOotY6+WXI2FJHbLGrGw7V1UowuLpeNz3WIuSfTjmkhDDjcet6xnNAQ6bY8uYsyOSWZmYMbkkEDQSrplVBbLbUi1rkIZcE+l1lsSoN4CTYgAjtxyHRcwJZjm0vrc1YImNBk8QKXBAcRiSQQ0wJRSqq5YEsGA7WTqculiWN7hwde7WgZ2exySKNAwZpCyXuLIRJwYKdLasNNVtP+z4VyOAiJByi4II0GhF7H2XPvPjS4sQ98qdnOyx3U5WRo2LlSGAIEYFlA1zaMeWlJ9HAYujEOFChg7Lms11WRmGl17NvohRxAMv/k7BrlXKTxKllvw45SL8B7q4turHydwNdM7FTckkFWJFtbelhwAAXFiKLEo1UOLKMx6sqobt5lukalgBr+sGF/Psu0pMzfPZWIuLt2bjXKq9cdWyuAAotrwAF5A+6migSXytmXPHC1mNszaRjVu1c8TnOorg260gACuGAN+0ZRcA3GYJIqsbhb9m2nAaWAQptWYKbSPe11NhKpGl2Z44yAQLGwJHaPHS3aPeiZRZipa9yCUWy20UAupvmt9o/WrtFu9IDZ7FbWawDZxxKsCt8ubMTrrZeHaza4nYb/QcoudXEWT5vsrl7WUq5uLfSt2V00N6BV/KiVb5omvl0ADZmbKpygBTlBJIuT9E+duv8sso7aEHjlLKDa/ZJLlQCRrbwpibYEosQYiwyDM3WXsoQFryCUhrJpqbaE3tY4/Jsq6qg0JaytF+kNFCrHyueI4sL69pYXJNDvgjC4VyLXOVC9uPHq82uh9xrum9sOl3AvwuGA4leJFuIPrbSohP1hJcRYhcwOa4zsRlGlkdwo0ACheXIG7JsYLqoZGUKrXBR1GZmylieqVeCjuNaxOmoJWFywod4IWNlkQnhYOpPuBpWuMU86rB8espGZ4tGBW7omVLjvr1mrdhzmK6ZTYDW3VcKRbMLXysCilQmc5Wzssdw18pIzG3a8O1LC5ZoxC+NbCQeNVfDjmW46xw1uLSDxVRoZyDqDqFHEjnYuOF2xIoLFnde1a4bQZrqRliPFbnVj3RqSSaWLcsC9ZqEpvSQVDCxbQDPHc8fFgfonl4eNLId4mNrrIL2sWRra8NRceV/wCIusLkqoqPPvEE77Kv1mUfEitjvVGpszoDpoXUHtcNL86WJmXWP9FM8G8sTd10Poyny5Gla7UWoVNPQW0UnXHKeddVkB4UKb0UUUA27T4r/wBcqS3pXtTivrSSqRmb1mtazQhmiiihDNQPps6v8ldvv/KIep8c/azf/H1n2VPKrHfy2O23gMBo0cXz+IHKzfOOp/uY1H97QpXW4+80uGx2GYzSdV1yLIhkfIUkPVsSl7aBieHKvSrCxt4aV5W3k2V8nxeJg1HVTSRj6oY5D7VKn21fmO30Mew1x6gGRsPEVB1HXuViN/ECTM1uYU0KSmWdUtnZUvwzsq39MxF66EeNU10fdH8O1IZMbtF5Z5HmdB85Y9gLdmaxJJLWA0AA89Eu++wsbsVP5ji8QMHKSoUPZoZO8EJGgzAGzrlJsQeVwLurNVv0hbw42HC4baGDxKxwyRwB4TFG93mVpRIC6nkQpGndFRzdrpO2xipTFh48NiHCNIVaNY+ypUMcwkQcWXTzqAuugGqs2b02Mk5h2lhfk5VsjtGXJibnnhe5tz7LE21Aan/ePpPTBTZZsJiWhOQxYmPIYZg8ayfNs2UG2YjRj3aAmoNZzGoBh+m7Zrd8zxfXhv8AbGzVIsdvvgYJ2gnxUcUqZcyvnW2dQ69orl1VgePOgH7rDWetpqw28uEk0jxWGfyXERE+7NTkvC44eI1B9DVB06zxArUqp4qPcKxWKEBsMh+jWvyJORI9DW4NFAJ5tkI9s1msbjOqtY+Ivw4D3UlfdqPKVyRZSwYqI1UFlN1YgDUg6g8qcqyDQDLJustiBnUaC0c8yCwFgAA9gBpYC1rC1aDd5lYMrSqQeTIbjMWym6m66sLcO0TxsQ/ZqyHNLgjwwGIUfni37SFTc2Gp6spz9wNuQNdIY2A7ZUm/0VKgDhwLE34n225XL91lGfypcWIJj0xPXdlURDoZ0iEz8NMy94C+nDTxNaYlWXT5e4fTjAQlv3UOvlep4UU8VHuFY6lPD7SKtzneH1/qe/tfs0QLALlbM802K4nIuFkIvyKu4GT2ECnDA7Kcgv2sOS7FUVg4KHh1kZuma9+7blfXWpQ+CU82+NdMNglBve9teFLlhQS3X4+7b9RNhcDzb/8AaUxy2kCjha/2kUpIpDf58fV/GodA9UVgUVCjftPivrSQUr2nxX1pIKpGFFFZFCBWRWKzQAWABLGygEsfADUn2C9Vp0TocZjNobTcH52QwxX+ipIcj2RiBffT50rbb+TbKmINnmth0tx+cuZD/u1k94qL7H6IMUkEbRbSlwzsiO8SrIqo7KCVukwvbhfLyoBg6bdl9XtJZRwxEKP+/H8032LGfbS3dwNjN2cZhku0mFlEqrzMeYT2A9mI08RSTpC3L2jDh1mxmMGMiicICWkMkfWkC/bXgSqjvHUjStug7a3V7ReEmwxELADxkhPWL/k6330KNnR70jvs4sjoZcNIwdkBAdGsAZIydDcAXU8co1FW2m2cDtrCTYeKW5ePtIy5ZoiLMsgjY9rKwBupI0tcXqO729CkcztLgZFgZrsYXB6kseORl1jB10sw10sNKqnaGzcVs7FASB4J4yHRgfc8bjRl0Oo8weYoC2OlDZnybYEOHz9Z1MuGiDlcpYKJADlubaWHE8KivQZ/4m/9kl/1Yaet+N5fl27kM5ADtioklA4CWMSh7DkDowHINaoh0ZbUxGHxjvhcKcW/UOrRK2UhC8ZL3seBCi1vpUAs6Z4gNryEcWhgZvXJlv7lWlm1ca0m6mEzG/V47qgT+ignK+4MF9FFJNs7rbV2njXnfBSQmQqPnB1ccSKoRRnexNgNSASSTYa2qS9JOwBgdgYXDK2bJikzPa2d3jxDuwHhmJA8gKAaOgmINjsRmUG2F0uAbXmjB4+Ip56e8KgjwkgVRI0kqM4ADMojUhWPEgHhfhTV0Df03E/2Uf68dPPT6fmMF+2n/wBNKAinRZuXhtovilxSuRGkRQo+Qguzg8iD3RxFa71bKn2Fjk+RYiRUkTrIzcagMVaOVO5JYgcRqGGgqRf9n9CZMdYX7GH+9LSXp6xinF4aIEFo4HZxzXrJBlB8DZL28CPGgJxu9tl9sbMvDM2CxAkWOV4hfI6WY5AWHYdWB46ajW1VVJ0n7Uw8jxti+s6p3Q54onBKMVJuUzWNvGpx/wBn7DsIMU57rYiJV8MyRkvb/GlVBvAf5ziv22I/1HoD0Ds7EbX+RSPImDlxLCFsPGpZFKNrIJTdQGykWsbX8ahydPEqMUxGBUMjFJMkzAqVOVhlZDcgg6X5VbeDHzcf7OP7i15m3o2c/X4vEW+bO0MVAT4SBzIAfVWNvqNQHpnD4hZEV4yGR1V0YcGVgGVvaCDUb2r0mYHDYl8PiJHjkjy3vDIyHMqsCrIDcWYcqjXQjvR1uHfByHtwXeK/OBm1X9xz7pF8KWdNWFWTCYQMAScfDGDzCyJIHUHiAbDTyFASJN+sG0HXxSmZC5jAjVsxdQpYWkyhQA6XZiB2lF7kAuuy9qx4iPrImutypvoysLEqw5GxB5ggggkEGm7bW6sbqqwLHD1bGyBMkciZ4naN+rsVuYIe2LkZOYNdd2tiHDRFWZWZmUnICFUJGsagE6ubLmZzYszE2GgEA70UUUIZoorIoUyBXaFePpXJRSjD86A5tSA/n1+r+NOMlN39ePq/jQD0KKBRQozbyY5YYzIwJVbEhbE6kDS5HjUei33wp4s6/Wjb/hvT3vhiFTDszoJFFroeDDMBbgfG/DlUC/Kmzm7+FkTzRyfszis4q583F4iVKaUZRW7SV+KJhFvJhW4Tx+1sv3gKWw4hW7jK31WVvgagRw2zH4Szx+qlh9w/Gg7sYVvzWOi8hIFU+/MPhVsjTHGVuqEu6a9yw8p86FGtQWPdHFrrh8SjDlkmdfhp9tb/ACTa0f0nb1eKT7+tTL2m76ua51KXhvID0q7fxOKnjBws8MOGZ8nWRvaSQsLyFsoXKQigDwJ11q190t+INpIzQ5lkQIZo2Ugxs+awDcHF1bUeGoFM67xbTi70TEecDfGO1a/94koPzsCX56uh/wA16ZWPxGiuddd6Y7dIhhOzMUk8iRiSJxHnYLmlQdbGq37zZkXQa1563f2w2ExUOIUXMUivl/SXg6+1Sw9tXZtDevCYtAmLwnWqDmCllYA2tmHdINr00tu/sKS98PNEf1XmFvQCRh9lTKzbHHYeWk1w4llbO2jHiIUmhYPFIuZGHh4HwYHQjiCDUI6bcPEdmB3t1iTxiA/Su1xIo8sguR+qKS7J3awEBJwW1MZhc2pXrBkJ8SrxAE+ddj0dYXFTLJi9ozY7L3UeaNVt+jZSSAdL5ct6ljfGrTlzZJ+KIRiMG0e6sZbTrdpdav1OreMH2mJjSjoKH+0pf7JJ/rQ1NekTcrG41I4cG2HTCRhGEJujCRA6LlZUICBGAC3HCozuTubtTZmM675JHMjoYZAuIiuqM6MXHavcZQbWN9aG0uSq66dD/s2L+2R/6E9WK1VB0271ROgwQWQSRYhZHdlCxECFwMjX7X50ch3TQgi6Bf6Zif7KP9dKdun4/NYL9piPuRVG+hjb2Hw+Mm6+VIhJAEQsbKWEqtlvwBt40+dPWNjb5JEro0kbzmRFYFo8yw5c6g3W+tr8aFI10b7krtEYv52WKWFI+pMbBQXk62wfS5F0XgRxNRfZkSHFRriy6xmZVxBBtIoLZXOZgdRzv4GrO6AOOO9MN7rz6/Cov0u7B+T7TkYC0eJX5QvhmYlZh/vAzfvihD0BsfZUWGSOCBBHHGbKoJP0rkknViTcknjevKe2GvNOfGWY/wCdq9IdGm3/AJXs/DSMbyJaCXW56yIhbnzZcjfv15s2ie3N9eX77UB60wo7Mf1UH+VarPdPd9MdgtsYd7DrNp4nI36Ei5Wjf2Na/kSOdWbh/oeifAVBuic/NbQ/90xP3Y6FKX2HtaXZ2OSXKRJh5CssfiASk0R9RmHrY1cfSfilmw2zXibNHLtHCOjfpK6OVPuNRPpu3X6udMbGOxPaOa3KZV7LH66D3xnxpg2HvMZMPgsE9yYdqYaWI/8ApOzB0vyyuwI/aHwoD0ZJ3j6n41rWX4n1NYoQzes1iioDa9ZFa3rIoU3FKMPzpODSjD0BrLTcD8+Pq/iacZabV/Pj6v4mgHsUUCihSMb/AP8AQ5fQffWqkq3N/wD+hy+g++tVHW6noeW21/zR/T7sKKW4LZEkilxlWMGxkkYJGD4Zj3j5C5pWm7uZcyzxsuvaCYjJpxvJ1WUe2s7o+XHD1JK6XsM4pXDtaZO5NKvpI4HuvRjNlyRAFgMraK6srxt5B1JF/LjSSruZhepTdt6fkPMO92LXhMx+sEb7wNLxv1i1JEio1rgh4yLEaMDYi1qi9Psm1o3KElltNG7cRcSKnyjtKb2zxAjmc3lWLiuo7aGJqtP/AFWtNX9xWd80b87gsO/mAAftU0HbOz37+DZf2b/wZaR4cwFXW4XNFGTdiM8oe5W7d0aC5HDMfZomyoytgwuWh7WYEqGE2cFRpxVALEjVddbCWRv5Wu7b4yv1qP2F+TZb/SxEXvI+D1gbAwL9zGgeHWIB782Wka7IVYSzanKz6g6dnDkKbHl8oJOl7oPMFDgsD1hkUE3VHZSASGKAtbXUAqr287Ut2mMptNKdKDb6rrgx9i3NJPzGMgb6rlT/AJSaU/kDacfclZh+rOSPdJaoocA/6N9LkCxIGXNqOWmtvI+FKY8BMsojUsrZgoZWYKCSovmXld11/WHjSxIVYLSnJfpk/dEhOJ2rH3ldv7uKT7VBNZO+uNj0lgFv1opU/G32VHot48So0nlt5uT969OX8ssbEbM/AkdqNOItcXAF+I99TKbY4uK0qVF32kbyb14aQ3n2fh3I1vliLA+Pajv9tabSl2Ti5GkxWDcyPbNICwYkAAElJFvoAOHKui7+yH87DBIPND+JI+ygby4RvzmAj9UYD7Ao+NTL2HRHHS6Ky/dFrgcdj7C2NBiI54JJ4ZI2zAFpSh/VcFWuvtrfpbwMeM2b8ogZZGwj5yVN7RSALICP8DeiGt/lWzG4wzx/VYkffNOGy5dnRiVVncxzRmOSOVWsVII4hByZh7ajiddDGTlJKcoW7HZ+pWnRdtzEo0uEwk0UMs5SSJplzR9ZECGTumxZDcaf1Q9ucd0K7SF7LDLe9yk6i5PE/OBOdPEvQzhHBEO018g6RH3kSKfsqwNu7HxUrxvhJbBYlQ5ZWW7AnXTTgRxNY2O+pWyxzQWbsRxi3mx8WDMs+zXbEJKsYggkEmderv1wKBrLmFiNeNRTos27Nh5ZMLi8JiI3xWJaZJDC6IryL21fPbKvYFiL86fuo2tHzkb96GT7GuaP5TbSj0eJiP1oGAPtS1XKcv18Vz4TXfEk+8WwkxmFlw8mgkWwb9BxrG4+qwB94515w2Jg3i2lh4pVyyR42GN18GXEIGHvFXOvSNIukkCX8mdPsYGuEm3tnyzCebAKZgyt1oCM+ZLZWzdkkjKOPhTKzKO0cM/zeaf2LDfifWtaj0W/uFbiZE+tGT90mlkW9WFbhOn7wZftYCpZm+OJoy0mvNDtWb0li2pC3dmib0kQ/ZelSi+o19NahuTT0MisisWrIoU2FKcNzpOKUYeoUQY3FOJVRcgBU3Zr3zNmCAAWH0WY68F9oR7PzZ48+bNkuc4s1yxJuOXHh6Vy3n2pHAQ8mXMEIQhQZbvm/Nm/Z0Qi4H0hrSDc6SRznkXIGA6pP0YhounmcxueN7+FW265rdWPKKn08F2k2FFZFFQ2kY3/AP6HL6D761V+ycGJJO2SI0VpJCOIRBcgeZNlHmwq0N//AOhy+g++tV/uvAr9Yr91zh0bW3YbEJm15ahda2w0PPbRhnxUF/bwuxt2jtFpmBPZVRaNB3Y15Ko/HiTqake6+PCwg5XIw7tI5Vb9lrGynrU1tGxtZhYXtYVpid01ZosiyJmZ+sGWQ2REDllWRFa+pAAzAkjWlODgeAiNeqyxOZZevQq4ikXSUm9z2LxlQLhtLG96ratuNFChWp1XOfn5P018CL4LaTRFstijaPG2qOvg68/UWI5WrfaWDVQskV+qkvlvqUZe/Ex5kXBB5gg+NK8Ruw4VHRgVk6soCso0lICAuUyXGYX7VdItlusOIRijLbOpR1cLLDqynKbqTEZdCNcvlVuug4+Qq2cJrtT6v8jFWRWKdZdigqTC/WZZUhNhYO0gJQxnnqCCDqPhnexxwpSnfL0DXWKWY7Zxj1uGXM6Zhe2eMgONfUEHmDSQilzGUJQdmbLKRwJHoSPA/ED3CukeMdWDBjcMXB0JzHideNcaxQKUloxWdpuVZTYhkVDpYkILIbi1yBpc8uN6Urto5gxALdcspGoHZC3ANz3iovp9BbU2UUsjYq9RdI5LtKMrZozcRmMEEEEGNlGZLAEhmDBuOnM9qumJx8Uhc2sxzspZQRclCFYC99A4B1tceNw00VLGX1M7WdvIeleICRD2Q4hLAHUG4aQAk5TaxI1HetfwxJs5ChyuhI6zLkK3YKkrpcHtAkqBY+K6mma9FLGX1CesV8dx4n2CASA5Nml4rpkiIDNcHU2ZTYDk3gLtLrYkXvYkXF7Gx4i+vvojkKm6kgjgQSCPQjhWtVGqpOEubGwGsoxGo0Plp8KxRVNV2hZBtmdO5NKvpI3wvS6LfLFrwmJ+sqN8VploqWRujia0ebNrxZJh0g4j6awuPBkP4NWzb4Qv+dwMLHxFlP3CftqL0VMqN/4hiOmV+9J8SUflXZrd7CyJ9Rj/APcfCs/J9lvwkxEXqCbe5W+NRaimXtH1rfOhB/ttwsSj+TeCfuY5R5OoH2krW8e5Df1GLgb0cqf8pNRSi1Mr6yrE0emkvCTX3Jmu6+0o/wA3MSP1Z3t7msKMm10/8w+2B/41EIsQy91mX6rEfA0sh2/iF7s8w/vHP2E1Mr7DdHF0Vpyi7pfwST8ubUTvRM3rh7/cAreLfHaHdEGp4fzeW/uvTGm+WMHCdvaqH4rSgb+4yxHWj16uO/wtUyvqRt+th/61PR+4p2hgOqPyjaTmSZh2MMCMxBvYuR3FHEAaac+FO+4GMaUuz8cwAUaBFCjKijkANKr/ABU7O5Z2LM2pLG5Y+p1qc9GvB/rj7oqSVom7AYjlMQox3Le+19rfS+BY1FFFaT0pGN/l/mcv1R95arLYrgu0bEBZkMVzwViQ0bHyEipfyJqz9/P6HL9X/iFVBW2Gh5ra0sleEuz3Z1fOhZTmUi6MtyLWOqkeo4eVSfYeFEuG7QeRizxGxmJEQMcgX5tXyjPc6rypo6xMQBnYJOAFDtokwAsBI30HAsMx0Itex1LtstFgjRMTGVJmY5mijZCmRMt5HRhkJBF0bS5NVnNhI5Zt3vFrp4PqYz/l2QBQQhydWFJWzWiYFVJFsw0A1+ynDD7cknSUykkRQ4g3u2pnHVIpBOtjIbHjbTlTVh9lyTMTHGctySeEaC/0pW7IAHMnlXXH4hEj6iFs4zB5pBe0jgEKqX+gtzY8ySfCrZGqFWrFOU27cX0d9htp++XQxdU0UruIpY5BEYsl2BBkd2zEMbLYeFwOAphorJq5yUqzp3stfny477UxSdSI0YNfETTXHJGCqgPgSASRy0pTJI8sMIJLlkxLSAt2jkkMgPAm4tyFyLjgaj9FLG1Yl5m2tzSXlb54kgx+yVWIpchojiirZRZxE0ejc9QTbz051x2jsgde+qxoZnCLoOyJhGQo5kXJtbgp8rtHWmxFzY2vqdbcL+Ndm2jIRYuT2+s1sTnNrsGIuCbC9jrYXqWZnKvRlrHq9BTidk2ByNm+enjtbXLCFYuTbwYk+lcX2TKL3jbs3v8AuqHP+Vg3ob10i224bNZSc7yHs2BMqZJB2SLBgBw1HEWrOH2vksAgsGmYdo/1sPUkXNzoNfOrvMWsPLfvXzx7RrxDEIxWwIViLi4uBfUeyk2GxzMq3UBg7RyrrdWVSxy+N8txfiGGtKJ1JRgtrlSBe9tRbW1cHwZ65ZRpoRKoOjEIwQgkcRmK38CPCjuYU8ji09d9vLTx495th8YWYKy5WMaygX+iTlIIIBDA6WpVSHBZ85MkWVmXtOXVgbEZUTLwUXY6+upNLqqNdaKjK0fR3+fNNAoooqmkKKKKAKKKKAKKKKAKKKdNibuy4knJZUU2Z27oPGwtqx8h7bUbsZ06cqkssFdjXRU8w+4sKd8vJpyITXyUa/bXSTdLCEdyVDrazm+mlwGuOdYZ0fTWyK7V93mV/WalOM3IPGBi3lIApNuPaGg9oHrUbxOGaNikilWHEEWP/XnWSkmcVfC1aHPX2OVbCtayKyOULa1O+jYaSfX/AOEVAWXX2W5+NWF0bDsN9c/dWtdTmn19kL/cLuZYIooornPXjLvXs5psNIiWzMthfhcEH8KqmfdjEpxiJ9Cp/GrvZb1xfBqeVZKTRw4rA0sS053uuooqXZ0q96Nx+6f4VthtpSw6RySR+IV2Ue0Xq7W2Uh5Unl2AjcQDWWc4PwdRd4Ta+eBTOL2lLLbrZHktwDOzAegJsKTVb8+5UDf1af4RTdP0dQngpHozfxqqojnqbHrSd86fff8AkrGip7P0bC/Zdx5dk/hSCXo7kHdkHtT+BrLOjklsnErRJ+JEqKkM24+IXhkPtI/Cm+bd3ELxiY/VIP2A3q5kc8sDiI6wfHgN1FKJNnyL3o3HqjfwpMTWV0c0qc485NeBmiiiqYBRRRUAUUUVQFFFFAFZorFAZqQbu7qHEL1kjFIgSBYXZyOOW+gA4X115HWo8KnmwtrAYWFLjMFNh4jO3DzFYSbS3H0tm0Kdaq1U0SuLMJsHDrosKkczIpLezMTr7APhSltj4e1upi9erT8AKS/lUHS9vhWiTHKQDrYahyToNSMw5nlWreeoVOmlZRXkhJtDdGAg5M0bX0K9pf3lY/AinbY8XUYVEupIzXKm6kl2NwfQj3VwWUFRnsSPEA+NjzsfShpbgi+nDidPO58KXZhChSpzc4Rs2rbjfE40toGt6aHgb6+7hrW8ZULYHla4+Iv51AsLvgrWJ18xYe3zp1g29GfpEeRB/CrYzVWLJOZigGW7a2N2OnoNTXHauDTEx5XGtuwxHaQn8L8RTfDtRNO2D767ybUUKTewGpY6ADxqFkozi1LRkEdbEg8QbH1GhrK0SNdifEk+80LXSjwcrX3HN/8Arxt5VYvRt+ab9ofurVeKBckWvwv6acasTo2HzTftD91a11OafY2P/wBjwfsT2iiiuc9aFFFFAFFFFAFFFFAYtWCgraigOZhHhXN8Ep5UoooBE2ykPKk0u76HiBTtRQEYn3Igb+rT/CB8Kbp+jqE8FI9Gb+NTiirdmmVClLnRT8EVzL0bLydx/hP4U3z9Hkg7rg+q/iDVq2rBQVczOeWz8NLWC8NxTc25WIXgFPoSPiPxpJJu3iF4xH2FT+NXaYB4VzbBKeVXOzmlsjDvS68Si5cDIvejceqtb32rgavV9koeVJ5d3o2GoB9ResuUOeWxI/lm/IpKirbxG40DcY09gAPvFIJujqE8FI9Gb+NXlDmlsWr+WS9UVnW7YhsmXU2uVHn5a+NTibo2H0XceuU/hTfP0eyjuuD6qR9oJq50ao7OxdGWaC8miMYPecnQMGtoQwsw8QeY9tOkW8QPeU++ku1ejeZzmyqW8VYgnw1Ipkl3LxycBJYfVb7ATWN0fYhKpb+pNd6v6omkO3QeCn3/APKuW095FjXtkBiOxGNWY28PDzNh8KgjbLxg0eSZBz7LL9thWcLs5VvqSx4sTdj6k0NdbGRpx7e5jUmzGGqNlPEjit/Sl2HmxKckf3inRMPXYQiqony3tGfTZ96E2H2tiv0Il8yWPPwW3xpRJiJZPzrlueUAKgPiFHxN62EdbBayynPVx1SoraLsMx11WtBWwrYj57NYVsLDXj8fKrI6OE+Z9XY/AfhUC2Nsx5mVFB/WJ+iCefn5Vb27uyRBGqgaAf8AOtVSStY9BsehPlJVnpvXfvHmiiitB6UKKKKAKKKKAKKKKAKKKKAKKKKAKKKKAKKKKAKKKKAKKKKAKKKKAKKKKAxasFBW1FAcjh1PKubYBTypTRQCB9kIeVIsRuvE/eRT6qD8afKKC1yJzbhQG/zaj0FvhTbiOjeM93Ovo1/vXqfUVbs0Sw1GfOivJFYz9HBHdkPtUH4Wpvn3CnHdKn1BX+NW6VrRox4Vc7OaWzcNL8vk2UxNupiV+gD9Vh+Nq77O3RnkNmXIPE2J9gH41bbwL4CiKEDlWXKM0rZGHUr7+6+77+o0bv7uJAoAHnfmT4k0/qLUCs1rPqxiopJaIKKKKF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26" name="Picture 2" descr="http://3.bp.blogspot.com/-k8t_4VCJJSw/T8PN9NDS26I/AAAAAAAAADA/PMJjwBI1LjM/s1600/Efek+Obat+Aspirin+Pada+An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74446"/>
            <a:ext cx="3714724" cy="216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9899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07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IBUPROFEN</a:t>
            </a:r>
            <a:endParaRPr lang="id-ID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51840" cy="4495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Farmakodinami</a:t>
            </a:r>
            <a:r>
              <a:rPr lang="id-ID" sz="2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mekanisme kerja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:</a:t>
            </a:r>
          </a:p>
          <a:p>
            <a:pPr marL="0" indent="0">
              <a:spcBef>
                <a:spcPts val="0"/>
              </a:spcBef>
              <a:buNone/>
            </a:pPr>
            <a:r>
              <a:rPr lang="id-ID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1. Anti analgetik  (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Dosis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&lt; 2400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gr</a:t>
            </a:r>
            <a:r>
              <a:rPr lang="id-ID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)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endParaRPr lang="id-ID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d-ID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2.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Anti</a:t>
            </a:r>
            <a:r>
              <a:rPr lang="id-ID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inflamasi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d-ID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Dosis </a:t>
            </a:r>
            <a:r>
              <a:rPr lang="id-ID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&gt;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2400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gr</a:t>
            </a:r>
            <a:r>
              <a:rPr lang="id-ID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)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id-ID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id-ID" sz="2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Farmakokinetik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:</a:t>
            </a:r>
            <a:endParaRPr lang="id-ID" sz="2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Iritasi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dan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perd</a:t>
            </a:r>
            <a:r>
              <a:rPr lang="id-ID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ara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h</a:t>
            </a:r>
            <a:r>
              <a:rPr lang="id-ID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 lambung</a:t>
            </a:r>
            <a:r>
              <a:rPr lang="id-ID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&lt; aspirin</a:t>
            </a:r>
            <a:endParaRPr lang="id-ID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Ibuprofen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menghambat efek inhibisi platelet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d</a:t>
            </a:r>
            <a:r>
              <a:rPr lang="id-ID" sz="2400" dirty="0" smtClean="0">
                <a:solidFill>
                  <a:schemeClr val="bg1"/>
                </a:solidFill>
                <a:sym typeface="Wingdings" pitchFamily="2" charset="2"/>
              </a:rPr>
              <a:t>a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r</a:t>
            </a:r>
            <a:r>
              <a:rPr lang="id-ID" sz="2400" dirty="0" smtClean="0">
                <a:solidFill>
                  <a:schemeClr val="bg1"/>
                </a:solidFill>
                <a:sym typeface="Wingdings" pitchFamily="2" charset="2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aspirin,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s</a:t>
            </a:r>
            <a:r>
              <a:rPr lang="id-ID" sz="2400" dirty="0" smtClean="0">
                <a:solidFill>
                  <a:schemeClr val="bg1"/>
                </a:solidFill>
                <a:sym typeface="Wingdings" pitchFamily="2" charset="2"/>
              </a:rPr>
              <a:t>e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h</a:t>
            </a:r>
            <a:r>
              <a:rPr lang="id-ID" sz="2400" dirty="0" smtClean="0">
                <a:solidFill>
                  <a:schemeClr val="bg1"/>
                </a:solidFill>
                <a:sym typeface="Wingdings" pitchFamily="2" charset="2"/>
              </a:rPr>
              <a:t>ing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g</a:t>
            </a:r>
            <a:r>
              <a:rPr lang="id-ID" sz="2400" dirty="0" smtClean="0">
                <a:solidFill>
                  <a:schemeClr val="bg1"/>
                </a:solidFill>
                <a:sym typeface="Wingdings" pitchFamily="2" charset="2"/>
              </a:rPr>
              <a:t>a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menurunkan efek protektif aspirin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t</a:t>
            </a:r>
            <a:r>
              <a:rPr lang="id-ID" sz="2400" dirty="0" smtClean="0">
                <a:solidFill>
                  <a:schemeClr val="bg1"/>
                </a:solidFill>
                <a:sym typeface="Wingdings" pitchFamily="2" charset="2"/>
              </a:rPr>
              <a:t>er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h</a:t>
            </a:r>
            <a:r>
              <a:rPr lang="id-ID" sz="2400" dirty="0" smtClean="0">
                <a:solidFill>
                  <a:schemeClr val="bg1"/>
                </a:solidFill>
                <a:sym typeface="Wingdings" pitchFamily="2" charset="2"/>
              </a:rPr>
              <a:t>a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d</a:t>
            </a:r>
            <a:r>
              <a:rPr lang="id-ID" sz="2400" dirty="0" smtClean="0">
                <a:solidFill>
                  <a:schemeClr val="bg1"/>
                </a:solidFill>
                <a:sym typeface="Wingdings" pitchFamily="2" charset="2"/>
              </a:rPr>
              <a:t>ap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peny</a:t>
            </a:r>
            <a:r>
              <a:rPr lang="id-ID" sz="2400" dirty="0" smtClean="0">
                <a:solidFill>
                  <a:schemeClr val="bg1"/>
                </a:solidFill>
                <a:sym typeface="Wingdings" pitchFamily="2" charset="2"/>
              </a:rPr>
              <a:t>a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k</a:t>
            </a:r>
            <a:r>
              <a:rPr lang="id-ID" sz="2400" dirty="0" smtClean="0">
                <a:solidFill>
                  <a:schemeClr val="bg1"/>
                </a:solidFill>
                <a:sym typeface="Wingdings" pitchFamily="2" charset="2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t C</a:t>
            </a:r>
            <a:r>
              <a:rPr lang="id-ID" sz="2400" dirty="0" smtClean="0">
                <a:solidFill>
                  <a:schemeClr val="bg1"/>
                </a:solidFill>
                <a:sym typeface="Wingdings" pitchFamily="2" charset="2"/>
              </a:rPr>
              <a:t>ardiovaskuler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.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id-ID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0" indent="-45720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FFFF00"/>
                </a:solidFill>
                <a:sym typeface="Wingdings" pitchFamily="2" charset="2"/>
              </a:rPr>
              <a:t>Efek Samping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: </a:t>
            </a:r>
            <a:endParaRPr lang="id-ID" sz="2400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342900" indent="-457200">
              <a:spcBef>
                <a:spcPts val="0"/>
              </a:spcBef>
            </a:pP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rash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, pruritus, tinnitus, dizzines, sakit kepala,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dan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retensi cair</a:t>
            </a:r>
            <a:r>
              <a:rPr lang="id-ID" sz="2400" dirty="0" smtClean="0">
                <a:solidFill>
                  <a:schemeClr val="bg1"/>
                </a:solidFill>
                <a:sym typeface="Wingdings" pitchFamily="2" charset="2"/>
              </a:rPr>
              <a:t>an</a:t>
            </a:r>
          </a:p>
          <a:p>
            <a:pPr marL="342900" indent="-457200">
              <a:spcBef>
                <a:spcPts val="0"/>
              </a:spcBef>
            </a:pP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darah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: agranulositosis dan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anemiaaplastik</a:t>
            </a:r>
            <a:endParaRPr lang="id-ID" sz="2400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342900" indent="-457200">
              <a:spcBef>
                <a:spcPts val="0"/>
              </a:spcBef>
            </a:pP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ginjal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: ARF,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nephritis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id-ID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</a:pPr>
            <a:endParaRPr lang="id-ID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516216" y="6237312"/>
            <a:ext cx="288032" cy="432048"/>
          </a:xfrm>
          <a:prstGeom prst="rightBrace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8264" y="6207695"/>
            <a:ext cx="2195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rgbClr val="FFFF00"/>
                </a:solidFill>
              </a:rPr>
              <a:t>Jarang terjadi</a:t>
            </a:r>
            <a:endParaRPr lang="id-ID" sz="24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://www.poundland.co.uk/images/3833/original/ibuprof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4656" y="-27384"/>
            <a:ext cx="3203848" cy="3203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4813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DICLOFENAC</a:t>
            </a:r>
            <a:endParaRPr lang="id-ID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51840" cy="4495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Farmakodinami</a:t>
            </a:r>
            <a:r>
              <a:rPr lang="id-ID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mekanisme kerja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:</a:t>
            </a:r>
          </a:p>
          <a:p>
            <a:pPr marL="0">
              <a:spcBef>
                <a:spcPts val="0"/>
              </a:spcBef>
            </a:pP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Indikasi </a:t>
            </a: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: osteoaritris, rematoid 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artritis</a:t>
            </a:r>
            <a:endParaRPr lang="id-ID" sz="24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0">
              <a:spcBef>
                <a:spcPts val="0"/>
              </a:spcBef>
            </a:pPr>
            <a:r>
              <a:rPr lang="id-ID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Dosis : 100- 150 mg/hari</a:t>
            </a:r>
            <a:endParaRPr lang="en-US" sz="24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id-ID" sz="2400" b="1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Farmakokinetik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:</a:t>
            </a:r>
            <a:endParaRPr lang="id-ID" sz="2400" b="1" dirty="0" smtClean="0">
              <a:latin typeface="Calibri" pitchFamily="34" charset="0"/>
              <a:cs typeface="Calibri" pitchFamily="34" charset="0"/>
            </a:endParaRPr>
          </a:p>
          <a:p>
            <a:pPr marL="0" indent="-457200">
              <a:spcBef>
                <a:spcPts val="0"/>
              </a:spcBef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Absorbsi  :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sal</a:t>
            </a:r>
            <a:r>
              <a:rPr lang="id-ID" sz="2400" dirty="0" smtClean="0">
                <a:latin typeface="Calibri" pitchFamily="34" charset="0"/>
                <a:cs typeface="Calibri" pitchFamily="34" charset="0"/>
              </a:rPr>
              <a:t>uran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cerna </a:t>
            </a: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 cepat dan lengkap,  t ½ 1-3 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jam</a:t>
            </a:r>
            <a:endParaRPr lang="id-ID" sz="24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0" indent="-457200">
              <a:spcBef>
                <a:spcPts val="0"/>
              </a:spcBef>
            </a:pP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Diakumulasi </a:t>
            </a: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di cairan 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sinovial</a:t>
            </a:r>
            <a:endParaRPr lang="id-ID" sz="24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0" indent="-457200">
              <a:spcBef>
                <a:spcPts val="0"/>
              </a:spcBef>
            </a:pPr>
            <a:r>
              <a:rPr lang="id-ID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Tidak boleh diberikan pada ibu hamil</a:t>
            </a:r>
            <a:endParaRPr lang="en-US" sz="24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0" indent="-457200">
              <a:spcBef>
                <a:spcPts val="0"/>
              </a:spcBef>
              <a:buNone/>
            </a:pPr>
            <a:endParaRPr lang="id-ID" sz="2400" dirty="0" smtClean="0">
              <a:latin typeface="Calibri" pitchFamily="34" charset="0"/>
              <a:cs typeface="Calibri" pitchFamily="34" charset="0"/>
            </a:endParaRPr>
          </a:p>
          <a:p>
            <a:pPr marL="0" indent="-45720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Efek Samping </a:t>
            </a:r>
            <a:r>
              <a:rPr lang="en-US" sz="2400" dirty="0" smtClean="0">
                <a:sym typeface="Wingdings" pitchFamily="2" charset="2"/>
              </a:rPr>
              <a:t>: </a:t>
            </a:r>
            <a:endParaRPr lang="id-ID" sz="2400" dirty="0" smtClean="0">
              <a:sym typeface="Wingdings" pitchFamily="2" charset="2"/>
            </a:endParaRPr>
          </a:p>
          <a:p>
            <a:pPr marL="342900" indent="-457200">
              <a:spcBef>
                <a:spcPts val="0"/>
              </a:spcBef>
            </a:pP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Efek samping : sakit kepala, gastritis, eritema kulit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endParaRPr lang="id-ID" sz="24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</a:pPr>
            <a:endParaRPr lang="id-ID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http://painstopanswers.com/images/diclofena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39" t="14203" r="5951" b="9659"/>
          <a:stretch/>
        </p:blipFill>
        <p:spPr bwMode="auto">
          <a:xfrm>
            <a:off x="6372200" y="1560887"/>
            <a:ext cx="2448272" cy="186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3159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b="1" dirty="0"/>
              <a:t>Peringatan untuk diklofenak </a:t>
            </a:r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 smtClean="0"/>
              <a:t>bagi </a:t>
            </a:r>
            <a:r>
              <a:rPr lang="id-ID" b="1" dirty="0"/>
              <a:t>ibu </a:t>
            </a:r>
            <a:r>
              <a:rPr lang="id-ID" b="1" dirty="0" smtClean="0"/>
              <a:t>hamil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41512"/>
            <a:ext cx="8153400" cy="4495800"/>
          </a:xfrm>
        </p:spPr>
        <p:txBody>
          <a:bodyPr>
            <a:normAutofit fontScale="85000" lnSpcReduction="10000"/>
          </a:bodyPr>
          <a:lstStyle/>
          <a:p>
            <a:r>
              <a:rPr lang="id-ID" dirty="0" smtClean="0"/>
              <a:t>Diklofenak </a:t>
            </a:r>
            <a:r>
              <a:rPr lang="id-ID" dirty="0"/>
              <a:t>telah ditetapkan masuk kategori C untuk kehamilan sebelum 30 minggu dan kategori D mulai untuk kehamilan 30 minggu oleh </a:t>
            </a:r>
            <a:r>
              <a:rPr lang="id-ID" dirty="0" smtClean="0"/>
              <a:t>FDA.</a:t>
            </a:r>
          </a:p>
          <a:p>
            <a:r>
              <a:rPr lang="id-ID" dirty="0" smtClean="0"/>
              <a:t>Penggunaan </a:t>
            </a:r>
            <a:r>
              <a:rPr lang="id-ID" dirty="0"/>
              <a:t>NSAID diklofenak pada saat akhir kehamilan (setelah 30 minggu kehamilan) dapat menyebabkan penutupan dini ductus arteriosus dan memperpanjang persalinan. </a:t>
            </a:r>
            <a:endParaRPr lang="id-ID" dirty="0" smtClean="0"/>
          </a:p>
          <a:p>
            <a:r>
              <a:rPr lang="id-ID" dirty="0" smtClean="0"/>
              <a:t>Penelitian </a:t>
            </a:r>
            <a:r>
              <a:rPr lang="id-ID" dirty="0"/>
              <a:t>terhadap hewan uji gagal untuk mengungkapkan bukti teratogenisitas, meskipun induksi toksisitas ibu dan janin </a:t>
            </a:r>
            <a:r>
              <a:rPr lang="id-ID" dirty="0" smtClean="0"/>
              <a:t>toksisitas.</a:t>
            </a:r>
          </a:p>
          <a:p>
            <a:r>
              <a:rPr lang="id-ID" dirty="0" smtClean="0"/>
              <a:t>Diklofenak </a:t>
            </a:r>
            <a:r>
              <a:rPr lang="id-ID" dirty="0"/>
              <a:t>harus diberikan selama kehamilan hanya jika potensi manfaat lebih besar daripada potensi risiko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900637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MELOXICAM</a:t>
            </a:r>
            <a:endParaRPr lang="id-ID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51840" cy="4495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Farmakodinami</a:t>
            </a:r>
            <a:r>
              <a:rPr lang="id-ID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mekanisme kerja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:</a:t>
            </a:r>
          </a:p>
          <a:p>
            <a:pPr marL="0">
              <a:spcBef>
                <a:spcPts val="0"/>
              </a:spcBef>
            </a:pP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Indikasi </a:t>
            </a: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: osteoaritris, rematoid 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artritis</a:t>
            </a:r>
            <a:endParaRPr lang="id-ID" sz="24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0">
              <a:spcBef>
                <a:spcPts val="0"/>
              </a:spcBef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Menghambat COX-2 &gt; COX-1</a:t>
            </a: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 terutama dosis kecil 7,5-15  </a:t>
            </a:r>
            <a:r>
              <a:rPr lang="id-ID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id-ID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mg/hari</a:t>
            </a: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. T ½  20 jam</a:t>
            </a:r>
            <a:endParaRPr lang="id-ID" sz="2400" b="1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id-ID" sz="2400" b="1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Farmakokinetik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:</a:t>
            </a:r>
            <a:endParaRPr lang="id-ID" sz="2400" b="1" dirty="0" smtClean="0">
              <a:latin typeface="Calibri" pitchFamily="34" charset="0"/>
              <a:cs typeface="Calibri" pitchFamily="34" charset="0"/>
            </a:endParaRPr>
          </a:p>
          <a:p>
            <a:pPr marL="0" indent="-457200">
              <a:spcBef>
                <a:spcPts val="0"/>
              </a:spcBef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Absorbsi  :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sal</a:t>
            </a:r>
            <a:r>
              <a:rPr lang="id-ID" sz="2400" dirty="0" smtClean="0">
                <a:latin typeface="Calibri" pitchFamily="34" charset="0"/>
                <a:cs typeface="Calibri" pitchFamily="34" charset="0"/>
              </a:rPr>
              <a:t>uran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cerna </a:t>
            </a: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 cepat dan lengkap,  t ½ </a:t>
            </a:r>
            <a:r>
              <a:rPr lang="id-ID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4-5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jam</a:t>
            </a:r>
            <a:endParaRPr lang="id-ID" sz="24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0" indent="-457200">
              <a:spcBef>
                <a:spcPts val="0"/>
              </a:spcBef>
            </a:pP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P</a:t>
            </a:r>
            <a:r>
              <a:rPr lang="id-ID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enderita gaga; ginjal dan tukak lambung</a:t>
            </a:r>
          </a:p>
          <a:p>
            <a:pPr marL="0" indent="-457200">
              <a:spcBef>
                <a:spcPts val="0"/>
              </a:spcBef>
            </a:pPr>
            <a:r>
              <a:rPr lang="id-ID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Tidak boleh diberikan pada ibu hamil dan menyusui, anak anak (Belum diketahui pasti)</a:t>
            </a:r>
            <a:endParaRPr lang="en-US" sz="24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0" indent="-457200">
              <a:spcBef>
                <a:spcPts val="0"/>
              </a:spcBef>
              <a:buNone/>
            </a:pPr>
            <a:endParaRPr lang="id-ID" sz="2400" dirty="0" smtClean="0">
              <a:latin typeface="Calibri" pitchFamily="34" charset="0"/>
              <a:cs typeface="Calibri" pitchFamily="34" charset="0"/>
            </a:endParaRPr>
          </a:p>
          <a:p>
            <a:pPr marL="0" indent="-45720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Efek Samping 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: </a:t>
            </a:r>
            <a:endParaRPr lang="id-ID" sz="24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342900" indent="-457200">
              <a:spcBef>
                <a:spcPts val="0"/>
              </a:spcBef>
            </a:pP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Efek samping : sakit kepala, gastritis, eritema kulit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endParaRPr lang="id-ID" sz="24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</a:pPr>
            <a:endParaRPr lang="id-ID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http://www.magistracc.com/products/Meloxicam%2015%20cp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1281" y="-17583"/>
            <a:ext cx="3599231" cy="201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8766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Tujuan Pembelajaran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Analgetik</a:t>
            </a:r>
            <a:r>
              <a:rPr lang="id-ID" i="1" dirty="0"/>
              <a:t> adalah</a:t>
            </a:r>
            <a:r>
              <a:rPr lang="id-ID" dirty="0"/>
              <a:t> obat yang mengurangi atau melenyapkan rasa nyeri tanpa menghilangkan </a:t>
            </a:r>
            <a:r>
              <a:rPr lang="id-ID" dirty="0" smtClean="0"/>
              <a:t>kesadaran.</a:t>
            </a:r>
          </a:p>
          <a:p>
            <a:r>
              <a:rPr lang="id-ID" b="1" dirty="0" smtClean="0">
                <a:solidFill>
                  <a:srgbClr val="FF0000"/>
                </a:solidFill>
              </a:rPr>
              <a:t>Antipiretik</a:t>
            </a:r>
            <a:r>
              <a:rPr lang="id-ID" dirty="0" smtClean="0"/>
              <a:t> </a:t>
            </a:r>
            <a:r>
              <a:rPr lang="id-ID" dirty="0"/>
              <a:t>adalah obat yang menurunkan suhu </a:t>
            </a:r>
            <a:r>
              <a:rPr lang="id-ID" dirty="0" smtClean="0"/>
              <a:t>tubuh (demam)</a:t>
            </a:r>
          </a:p>
          <a:p>
            <a:r>
              <a:rPr lang="id-ID" dirty="0" smtClean="0"/>
              <a:t>NSAID :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960769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" y="18864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PARASETAMOL</a:t>
            </a:r>
            <a:br>
              <a:rPr lang="id-ID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id-ID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 ACETAMINOPHEN</a:t>
            </a:r>
            <a:endParaRPr lang="id-ID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964488" cy="4495800"/>
          </a:xfrm>
        </p:spPr>
        <p:txBody>
          <a:bodyPr>
            <a:noAutofit/>
          </a:bodyPr>
          <a:lstStyle/>
          <a:p>
            <a:pPr marL="0" indent="-45720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Farmakodinami</a:t>
            </a:r>
            <a:r>
              <a:rPr lang="id-ID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mekanisme kerja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:</a:t>
            </a:r>
          </a:p>
          <a:p>
            <a:pPr marL="0" indent="-457200">
              <a:spcBef>
                <a:spcPts val="0"/>
              </a:spcBef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Utk terapi nyeri ringan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id-ID" sz="2400" dirty="0" smtClean="0">
                <a:latin typeface="Calibri" pitchFamily="34" charset="0"/>
                <a:cs typeface="Calibri" pitchFamily="34" charset="0"/>
              </a:rPr>
              <a:t>am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id-ID" sz="2400" dirty="0" smtClean="0">
                <a:latin typeface="Calibri" pitchFamily="34" charset="0"/>
                <a:cs typeface="Calibri" pitchFamily="34" charset="0"/>
              </a:rPr>
              <a:t>ai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sedang, tanpa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efek</a:t>
            </a:r>
            <a:r>
              <a:rPr lang="id-ID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antiinflamasi</a:t>
            </a:r>
            <a:endParaRPr lang="id-ID" sz="2400" dirty="0" smtClean="0">
              <a:latin typeface="Calibri" pitchFamily="34" charset="0"/>
              <a:cs typeface="Calibri" pitchFamily="34" charset="0"/>
            </a:endParaRPr>
          </a:p>
          <a:p>
            <a:pPr marL="0" indent="-457200">
              <a:spcBef>
                <a:spcPts val="0"/>
              </a:spcBef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Di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Indonesia</a:t>
            </a: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Antipiretik</a:t>
            </a:r>
          </a:p>
          <a:p>
            <a:pPr marL="0" indent="-457200">
              <a:spcBef>
                <a:spcPts val="0"/>
              </a:spcBef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Inhibitor lemah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id-ID" sz="2400" dirty="0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h</a:t>
            </a:r>
            <a:r>
              <a:rPr lang="id-ID" sz="2400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d</a:t>
            </a:r>
            <a:r>
              <a:rPr lang="id-ID" sz="2400" dirty="0" smtClean="0">
                <a:latin typeface="Calibri" pitchFamily="34" charset="0"/>
                <a:cs typeface="Calibri" pitchFamily="34" charset="0"/>
              </a:rPr>
              <a:t>ap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COX-1 dan 2, menghambat COX-3 di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CNS</a:t>
            </a:r>
            <a:r>
              <a:rPr lang="id-ID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id-ID" sz="2400" b="1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marL="0" indent="-45720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Farmakokinetik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:</a:t>
            </a:r>
            <a:endParaRPr lang="id-ID" sz="2400" b="1" dirty="0" smtClean="0">
              <a:latin typeface="Calibri" pitchFamily="34" charset="0"/>
              <a:cs typeface="Calibri" pitchFamily="34" charset="0"/>
            </a:endParaRPr>
          </a:p>
          <a:p>
            <a:pPr marL="0" indent="-457200">
              <a:spcBef>
                <a:spcPts val="0"/>
              </a:spcBef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Diberikan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peroral.</a:t>
            </a:r>
            <a:endParaRPr lang="id-ID" sz="2400" dirty="0" smtClean="0">
              <a:latin typeface="Calibri" pitchFamily="34" charset="0"/>
              <a:cs typeface="Calibri" pitchFamily="34" charset="0"/>
            </a:endParaRPr>
          </a:p>
          <a:p>
            <a:pPr marL="0" indent="-457200">
              <a:spcBef>
                <a:spcPts val="0"/>
              </a:spcBef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Abs</a:t>
            </a:r>
            <a:r>
              <a:rPr lang="id-ID" sz="2400" dirty="0" smtClean="0">
                <a:latin typeface="Calibri" pitchFamily="34" charset="0"/>
                <a:cs typeface="Calibri" pitchFamily="34" charset="0"/>
              </a:rPr>
              <a:t>orpsi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terg</a:t>
            </a:r>
            <a:r>
              <a:rPr lang="id-ID" sz="2400" dirty="0" smtClean="0">
                <a:latin typeface="Calibri" pitchFamily="34" charset="0"/>
                <a:cs typeface="Calibri" pitchFamily="34" charset="0"/>
              </a:rPr>
              <a:t>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id-ID" sz="2400" dirty="0" smtClean="0">
                <a:latin typeface="Calibri" pitchFamily="34" charset="0"/>
                <a:cs typeface="Calibri" pitchFamily="34" charset="0"/>
              </a:rPr>
              <a:t>un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g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pengosongan lambung,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konsentr</a:t>
            </a:r>
            <a:r>
              <a:rPr lang="id-ID" sz="2400" dirty="0" smtClean="0">
                <a:latin typeface="Calibri" pitchFamily="34" charset="0"/>
                <a:cs typeface="Calibri" pitchFamily="34" charset="0"/>
              </a:rPr>
              <a:t>asi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tertinggi dicapai 30-50 menit. T ½  2-3 jam</a:t>
            </a:r>
          </a:p>
          <a:p>
            <a:pPr marL="0" indent="-457200">
              <a:spcBef>
                <a:spcPts val="0"/>
              </a:spcBef>
              <a:buNone/>
            </a:pPr>
            <a:endParaRPr lang="id-ID" sz="2400" dirty="0" smtClean="0">
              <a:latin typeface="Calibri" pitchFamily="34" charset="0"/>
              <a:cs typeface="Calibri" pitchFamily="34" charset="0"/>
            </a:endParaRPr>
          </a:p>
          <a:p>
            <a:pPr marL="0" indent="-45720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Efek Samping 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: </a:t>
            </a:r>
            <a:endParaRPr lang="id-ID" sz="24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342900" indent="-457200">
              <a:spcBef>
                <a:spcPts val="0"/>
              </a:spcBef>
            </a:pP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Efek samping : </a:t>
            </a:r>
            <a:r>
              <a:rPr lang="id-ID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anoreksia, nausea, muntah,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sakit </a:t>
            </a:r>
            <a:r>
              <a:rPr lang="id-ID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perut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,</a:t>
            </a:r>
            <a:r>
              <a:rPr lang="id-ID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hepatotoksik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endParaRPr lang="id-ID" sz="24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</a:pPr>
            <a:endParaRPr lang="id-ID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http://4.bp.blogspot.com/-Pftfo94eUHM/T_jRWsS57AI/AAAAAAAAAHU/VNMFlMsG6FQ/s1600/paracetamol+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624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8768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1"/>
            <a:ext cx="9196527" cy="6913818"/>
          </a:xfrm>
        </p:spPr>
      </p:pic>
      <p:sp>
        <p:nvSpPr>
          <p:cNvPr id="3" name="TextBox 2"/>
          <p:cNvSpPr txBox="1"/>
          <p:nvPr/>
        </p:nvSpPr>
        <p:spPr>
          <a:xfrm>
            <a:off x="3635896" y="5949280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400" b="1" dirty="0" smtClean="0">
                <a:solidFill>
                  <a:schemeClr val="bg1"/>
                </a:solidFill>
                <a:latin typeface="Segoe Print" pitchFamily="2" charset="0"/>
              </a:rPr>
              <a:t>Terima Kasih</a:t>
            </a:r>
            <a:endParaRPr lang="id-ID" sz="4400" b="1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8808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228600" y="152400"/>
            <a:ext cx="8534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NYERI :  gejala yang berfungsi melindungi dan memberikan tanda bahaya </a:t>
            </a:r>
            <a:r>
              <a:rPr lang="en-US" sz="280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ada gangguan di dalam tubuh</a:t>
            </a:r>
            <a:endParaRPr lang="en-US" sz="280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297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A63191-BB1A-49F9-A1F7-616E25422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3DA63191-BB1A-49F9-A1F7-616E25422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3DA63191-BB1A-49F9-A1F7-616E25422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749DBB-4C37-4FCB-8330-C449F9F9A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30749DBB-4C37-4FCB-8330-C449F9F9A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30749DBB-4C37-4FCB-8330-C449F9F9A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91A1C9-9701-4C9B-B55D-4903B2BF8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7F91A1C9-9701-4C9B-B55D-4903B2BF8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7F91A1C9-9701-4C9B-B55D-4903B2BF8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928ED4-3894-4713-AB2E-DE0FDFB2D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80928ED4-3894-4713-AB2E-DE0FDFB2D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80928ED4-3894-4713-AB2E-DE0FDFB2D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7E6FE1-CB50-4695-9D05-BCB0EC019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C47E6FE1-CB50-4695-9D05-BCB0EC019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C47E6FE1-CB50-4695-9D05-BCB0EC019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062DCC-4C84-4386-BCD8-34C640AC3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50062DCC-4C84-4386-BCD8-34C640AC3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50062DCC-4C84-4386-BCD8-34C640AC3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BA3833-0B26-49D6-BFC0-F5207B81D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D3BA3833-0B26-49D6-BFC0-F5207B81D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D3BA3833-0B26-49D6-BFC0-F5207B81D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93CB98-5A0B-4107-BAD0-D59FF812A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0993CB98-5A0B-4107-BAD0-D59FF812A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0993CB98-5A0B-4107-BAD0-D59FF812A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2A1B73-B1E6-4B70-B965-9886A750D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4A2A1B73-B1E6-4B70-B965-9886A750D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4A2A1B73-B1E6-4B70-B965-9886A750D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DB0E8C-51BC-4123-A7C2-119038067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98DB0E8C-51BC-4123-A7C2-119038067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98DB0E8C-51BC-4123-A7C2-119038067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1B4613-443A-4E23-A31D-319EF167E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C61B4613-443A-4E23-A31D-319EF167E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C61B4613-443A-4E23-A31D-319EF167E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5AD375-EE4B-43AF-9B4D-870F9F66F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915AD375-EE4B-43AF-9B4D-870F9F66F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915AD375-EE4B-43AF-9B4D-870F9F66F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3BC15E-8009-4C07-B3A0-593D20BCF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B73BC15E-8009-4C07-B3A0-593D20BCF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B73BC15E-8009-4C07-B3A0-593D20BCF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36FC7B-A424-4BEE-B9A6-F69014C4A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9236FC7B-A424-4BEE-B9A6-F69014C4A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9236FC7B-A424-4BEE-B9A6-F69014C4A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0D8E84-04E2-47A2-B7BD-CDA986062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070D8E84-04E2-47A2-B7BD-CDA986062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070D8E84-04E2-47A2-B7BD-CDA986062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id-ID" smtClean="0"/>
              <a:t>JENIS NYERI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981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47600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304800" y="609600"/>
          <a:ext cx="7467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29400" y="457200"/>
            <a:ext cx="1772216" cy="6172200"/>
          </a:xfrm>
          <a:prstGeom prst="rect">
            <a:avLst/>
          </a:prstGeom>
          <a:noFill/>
        </p:spPr>
        <p:txBody>
          <a:bodyPr vert="wordArtVert" lIns="0" tIns="0" rIns="0" bIns="0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800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RASA NYERI      TERHAMBAT</a:t>
            </a:r>
            <a:endParaRPr lang="id-ID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897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-99392"/>
            <a:ext cx="8041440" cy="976213"/>
          </a:xfrm>
        </p:spPr>
        <p:txBody>
          <a:bodyPr/>
          <a:lstStyle/>
          <a:p>
            <a:r>
              <a:rPr lang="id-ID" dirty="0" smtClean="0"/>
              <a:t>INFLAMASI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09227925"/>
              </p:ext>
            </p:extLst>
          </p:nvPr>
        </p:nvGraphicFramePr>
        <p:xfrm>
          <a:off x="539552" y="980728"/>
          <a:ext cx="798227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81178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269F40-8F4C-489B-BD99-9D044A332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03269F40-8F4C-489B-BD99-9D044A332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E8850B-BAB4-4A94-A13A-511A93BB5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5DE8850B-BAB4-4A94-A13A-511A93BB55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EE5C7D-C476-41B6-81D9-752CB7065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97EE5C7D-C476-41B6-81D9-752CB7065C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430BE0-8704-49FD-927F-60D3CE2BE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72430BE0-8704-49FD-927F-60D3CE2BE0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81967F-24A0-4D4C-8484-71BF67D50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CD81967F-24A0-4D4C-8484-71BF67D50B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B3F4BB-C922-416A-B6AE-45EAAB625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7CB3F4BB-C922-416A-B6AE-45EAAB625B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54090D-AE7F-4853-BC52-4CF0FC967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6954090D-AE7F-4853-BC52-4CF0FC9677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11C612-E57E-445C-8CCE-B94C2D9DB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F211C612-E57E-445C-8CCE-B94C2D9DB9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63DCEF-666B-4BE7-A564-8D8A8EB42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3563DCEF-666B-4BE7-A564-8D8A8EB42C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616173"/>
          </a:xfrm>
        </p:spPr>
        <p:txBody>
          <a:bodyPr/>
          <a:lstStyle/>
          <a:p>
            <a:r>
              <a:rPr lang="id-ID" dirty="0" smtClean="0"/>
              <a:t>Demam/Febris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484784"/>
            <a:ext cx="4875312" cy="489654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200" dirty="0" smtClean="0">
                <a:latin typeface="Comic Sans MS" pitchFamily="66" charset="0"/>
              </a:rPr>
              <a:t>Suhu tubuh diatur oleh keseimbangan produksi dan hilangnya panas oleh hipotalamus (normal termostat mengatur setpoint 37</a:t>
            </a:r>
            <a:r>
              <a:rPr lang="en-US" sz="2200" baseline="30000" dirty="0" smtClean="0">
                <a:latin typeface="Comic Sans MS" pitchFamily="66" charset="0"/>
              </a:rPr>
              <a:t>o </a:t>
            </a:r>
            <a:r>
              <a:rPr lang="en-US" sz="2200" dirty="0" smtClean="0">
                <a:latin typeface="Comic Sans MS" pitchFamily="66" charset="0"/>
              </a:rPr>
              <a:t>C</a:t>
            </a:r>
            <a:r>
              <a:rPr lang="id-ID" sz="2200" dirty="0" smtClean="0">
                <a:latin typeface="Comic Sans MS" pitchFamily="66" charset="0"/>
              </a:rPr>
              <a:t>)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id-ID" sz="2200" dirty="0" smtClean="0">
                <a:latin typeface="Comic Sans MS" pitchFamily="66" charset="0"/>
              </a:rPr>
              <a:t>HIPOTALAMUS sebagai Termoregulator</a:t>
            </a:r>
          </a:p>
          <a:p>
            <a:pPr lvl="0">
              <a:lnSpc>
                <a:spcPct val="120000"/>
              </a:lnSpc>
            </a:pPr>
            <a:r>
              <a:rPr lang="en-US" sz="2200" dirty="0" smtClean="0">
                <a:latin typeface="Comic Sans MS" pitchFamily="66" charset="0"/>
              </a:rPr>
              <a:t>Demam : keseimbangan pengaturan panas terganggu, terjadi pelepasan zat pirogen (sitokin</a:t>
            </a:r>
            <a:r>
              <a:rPr lang="en-US" sz="2200" dirty="0" smtClean="0">
                <a:latin typeface="Comic Sans MS" pitchFamily="66" charset="0"/>
                <a:sym typeface="Wingdings" pitchFamily="2" charset="2"/>
              </a:rPr>
              <a:t> IL-1 yang memacu peningkatan PG di hipotalamus)</a:t>
            </a:r>
            <a:endParaRPr lang="id-ID" sz="2200" dirty="0" smtClean="0">
              <a:latin typeface="Comic Sans MS" pitchFamily="66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915084463"/>
              </p:ext>
            </p:extLst>
          </p:nvPr>
        </p:nvGraphicFramePr>
        <p:xfrm>
          <a:off x="827584" y="1556792"/>
          <a:ext cx="2520280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7688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872716"/>
            <a:ext cx="7272808" cy="5544616"/>
          </a:xfrm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2304256" cy="138499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OAINS</a:t>
            </a:r>
          </a:p>
          <a:p>
            <a:r>
              <a:rPr lang="id-ID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ANALGETIK</a:t>
            </a:r>
          </a:p>
          <a:p>
            <a:r>
              <a:rPr lang="id-ID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ANTIPIRETIK</a:t>
            </a:r>
            <a:endParaRPr lang="id-ID" sz="2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7" name="Curved Connector 6"/>
          <p:cNvCxnSpPr/>
          <p:nvPr/>
        </p:nvCxnSpPr>
        <p:spPr>
          <a:xfrm>
            <a:off x="2339752" y="1070739"/>
            <a:ext cx="2016224" cy="1422157"/>
          </a:xfrm>
          <a:prstGeom prst="curvedConnector3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>
            <a:off x="2555776" y="332656"/>
            <a:ext cx="4032448" cy="1368152"/>
          </a:xfrm>
          <a:prstGeom prst="curvedConnector3">
            <a:avLst>
              <a:gd name="adj1" fmla="val 111500"/>
            </a:avLst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ightning Bolt 17"/>
          <p:cNvSpPr/>
          <p:nvPr/>
        </p:nvSpPr>
        <p:spPr>
          <a:xfrm>
            <a:off x="5040052" y="181020"/>
            <a:ext cx="648072" cy="792088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Lightning Bolt 18"/>
          <p:cNvSpPr/>
          <p:nvPr/>
        </p:nvSpPr>
        <p:spPr>
          <a:xfrm rot="3922816">
            <a:off x="3023828" y="1385773"/>
            <a:ext cx="648072" cy="792088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/>
          <p:cNvSpPr/>
          <p:nvPr/>
        </p:nvSpPr>
        <p:spPr>
          <a:xfrm>
            <a:off x="7020272" y="1881698"/>
            <a:ext cx="1368152" cy="46718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Oval 20"/>
          <p:cNvSpPr/>
          <p:nvPr/>
        </p:nvSpPr>
        <p:spPr>
          <a:xfrm>
            <a:off x="7020272" y="4149080"/>
            <a:ext cx="1728192" cy="122413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Oval 21"/>
          <p:cNvSpPr/>
          <p:nvPr/>
        </p:nvSpPr>
        <p:spPr>
          <a:xfrm>
            <a:off x="3995936" y="4293096"/>
            <a:ext cx="1368152" cy="46718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Oval 22"/>
          <p:cNvSpPr/>
          <p:nvPr/>
        </p:nvSpPr>
        <p:spPr>
          <a:xfrm>
            <a:off x="1331640" y="4293096"/>
            <a:ext cx="2232248" cy="46718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32" name="Straight Connector 31"/>
          <p:cNvCxnSpPr/>
          <p:nvPr/>
        </p:nvCxnSpPr>
        <p:spPr>
          <a:xfrm>
            <a:off x="6084168" y="2115289"/>
            <a:ext cx="936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596336" y="3501008"/>
            <a:ext cx="936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483768" y="3501008"/>
            <a:ext cx="936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1621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Mekanisme kerja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/>
              <a:t>Di </a:t>
            </a:r>
            <a:r>
              <a:rPr lang="id-ID" dirty="0" smtClean="0"/>
              <a:t>membran </a:t>
            </a:r>
            <a:r>
              <a:rPr lang="id-ID" dirty="0"/>
              <a:t>sel ada yang namanya Phosphatidylcholine dan Phosphatidylinositol. </a:t>
            </a:r>
            <a:endParaRPr lang="id-ID" dirty="0" smtClean="0"/>
          </a:p>
          <a:p>
            <a:r>
              <a:rPr lang="id-ID" dirty="0" smtClean="0"/>
              <a:t>Saat </a:t>
            </a:r>
            <a:r>
              <a:rPr lang="id-ID" dirty="0"/>
              <a:t>terjadi luka, membran tersebut akan terkena dampaknya 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id-ID" dirty="0" smtClean="0"/>
              <a:t>phosphatidylcholine </a:t>
            </a:r>
            <a:r>
              <a:rPr lang="id-ID" dirty="0"/>
              <a:t>dan phosphatidylinositol diubah menjadi asam </a:t>
            </a:r>
            <a:r>
              <a:rPr lang="id-ID" dirty="0" smtClean="0"/>
              <a:t>arakidonat (AA). </a:t>
            </a:r>
            <a:endParaRPr lang="id-ID" dirty="0"/>
          </a:p>
          <a:p>
            <a:r>
              <a:rPr lang="id-ID" dirty="0" smtClean="0"/>
              <a:t>Asam </a:t>
            </a:r>
            <a:r>
              <a:rPr lang="id-ID" dirty="0"/>
              <a:t>arakidonat nantinya bercabang menjadi dua: jalur siklooksigenasi (COX) dan jalur lipooksigenase</a:t>
            </a:r>
            <a:r>
              <a:rPr lang="id-ID" dirty="0" smtClean="0"/>
              <a:t>.</a:t>
            </a:r>
          </a:p>
          <a:p>
            <a:r>
              <a:rPr lang="id-ID" dirty="0"/>
              <a:t>Pada jalur COX ini terbentuk Prostaglandin dan thromboxanes. Sedangkan pada jalur lipooksigenase terbentuk leukotrin.</a:t>
            </a:r>
          </a:p>
        </p:txBody>
      </p:sp>
    </p:spTree>
    <p:extLst>
      <p:ext uri="{BB962C8B-B14F-4D97-AF65-F5344CB8AC3E}">
        <p14:creationId xmlns:p14="http://schemas.microsoft.com/office/powerpoint/2010/main" xmlns="" val="1680522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0</TotalTime>
  <Words>927</Words>
  <Application>Microsoft Office PowerPoint</Application>
  <PresentationFormat>On-screen Show (4:3)</PresentationFormat>
  <Paragraphs>169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Sketchbook</vt:lpstr>
      <vt:lpstr>1_Oriel</vt:lpstr>
      <vt:lpstr>Median</vt:lpstr>
      <vt:lpstr>Oriel</vt:lpstr>
      <vt:lpstr>1_Median</vt:lpstr>
      <vt:lpstr>Metro</vt:lpstr>
      <vt:lpstr>Perspective</vt:lpstr>
      <vt:lpstr>Analgetik, Antipiretik dan NSAID</vt:lpstr>
      <vt:lpstr>Tujuan Pembelajaran</vt:lpstr>
      <vt:lpstr>Slide 3</vt:lpstr>
      <vt:lpstr>JENIS NYERI</vt:lpstr>
      <vt:lpstr>Slide 5</vt:lpstr>
      <vt:lpstr>INFLAMASI</vt:lpstr>
      <vt:lpstr>Demam/Febris</vt:lpstr>
      <vt:lpstr>Slide 8</vt:lpstr>
      <vt:lpstr>Mekanisme kerja </vt:lpstr>
      <vt:lpstr>Efek Mediator Inflamasi </vt:lpstr>
      <vt:lpstr>Slide 11</vt:lpstr>
      <vt:lpstr>   NSAID/AINS (NON STEROID ANTI INFLAMMATORY DRUG / ANTI INFLAMASI NON STEROID)</vt:lpstr>
      <vt:lpstr>ASPIRIN (Asetosal / Asam Asetil Salisilat)</vt:lpstr>
      <vt:lpstr>ASPIRIN (Asetosal / Asam Asetil Salisilat)</vt:lpstr>
      <vt:lpstr>ASPIRIN (Asetosal / Asam Asetil Salisilat)</vt:lpstr>
      <vt:lpstr>IBUPROFEN</vt:lpstr>
      <vt:lpstr>DICLOFENAC</vt:lpstr>
      <vt:lpstr>Peringatan untuk diklofenak  bagi ibu hamil</vt:lpstr>
      <vt:lpstr>MELOXICAM</vt:lpstr>
      <vt:lpstr>PARASETAMOL = ACETAMINOPHEN</vt:lpstr>
      <vt:lpstr>Slide 21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CNS STIMULAN DAN DEPRESAN</dc:title>
  <dc:creator/>
  <cp:lastModifiedBy/>
  <cp:revision>14</cp:revision>
  <dcterms:created xsi:type="dcterms:W3CDTF">2012-11-04T11:04:24Z</dcterms:created>
  <dcterms:modified xsi:type="dcterms:W3CDTF">2012-11-16T22:07:27Z</dcterms:modified>
</cp:coreProperties>
</file>