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20"/>
  </p:notesMasterIdLst>
  <p:sldIdLst>
    <p:sldId id="256" r:id="rId2"/>
    <p:sldId id="286" r:id="rId3"/>
    <p:sldId id="392" r:id="rId4"/>
    <p:sldId id="393" r:id="rId5"/>
    <p:sldId id="312" r:id="rId6"/>
    <p:sldId id="394" r:id="rId7"/>
    <p:sldId id="395" r:id="rId8"/>
    <p:sldId id="318" r:id="rId9"/>
    <p:sldId id="319" r:id="rId10"/>
    <p:sldId id="396" r:id="rId11"/>
    <p:sldId id="397" r:id="rId12"/>
    <p:sldId id="398" r:id="rId13"/>
    <p:sldId id="399" r:id="rId14"/>
    <p:sldId id="285" r:id="rId15"/>
    <p:sldId id="264" r:id="rId16"/>
    <p:sldId id="401" r:id="rId17"/>
    <p:sldId id="402" r:id="rId18"/>
    <p:sldId id="274"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26DE85-0B4D-49C5-ACB8-4CFD96727799}">
  <a:tblStyle styleId="{C026DE85-0B4D-49C5-ACB8-4CFD967277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6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ata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jpeg"/></Relationships>
</file>

<file path=ppt/diagrams/_rels/data3.xml.rels><?xml version="1.0" encoding="UTF-8" standalone="yes"?>
<Relationships xmlns="http://schemas.openxmlformats.org/package/2006/relationships"><Relationship Id="rId1" Type="http://schemas.openxmlformats.org/officeDocument/2006/relationships/image" Target="../media/image2.jpeg"/></Relationships>
</file>

<file path=ppt/diagrams/_rels/data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1" Type="http://schemas.openxmlformats.org/officeDocument/2006/relationships/image" Target="../media/image3.jpeg"/></Relationships>
</file>

<file path=ppt/diagrams/_rels/data8.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dgm:spPr>
        <a:solidFill>
          <a:srgbClr val="002060"/>
        </a:solidFill>
      </dgm:spPr>
      <dgm:t>
        <a:bodyPr/>
        <a:lstStyle/>
        <a:p>
          <a:r>
            <a:rPr lang="id-ID" b="1" dirty="0"/>
            <a:t>MAKNA</a:t>
          </a:r>
          <a:endParaRPr lang="id-ID" dirty="0"/>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629E2999-6C29-41C7-99B7-5A9831B7C70B}">
      <dgm:prSet phldrT="[Text]" custT="1"/>
      <dgm:spPr>
        <a:solidFill>
          <a:srgbClr val="C00000"/>
        </a:solidFill>
      </dgm:spPr>
      <dgm:t>
        <a:bodyPr/>
        <a:lstStyle/>
        <a:p>
          <a:pPr marL="273050" indent="-273050" algn="l"/>
          <a:r>
            <a:rPr lang="id-ID" sz="1600" b="1" i="0" dirty="0">
              <a:solidFill>
                <a:schemeClr val="bg1"/>
              </a:solidFill>
            </a:rPr>
            <a:t>1. </a:t>
          </a:r>
          <a:r>
            <a:rPr lang="id-ID" sz="1600" b="1" dirty="0">
              <a:solidFill>
                <a:schemeClr val="bg1"/>
              </a:solidFill>
            </a:rPr>
            <a:t>Integrasi  :  - Memberi tempat dalam satu keseluruhan</a:t>
          </a:r>
        </a:p>
        <a:p>
          <a:pPr marL="273050" indent="-273050" algn="l"/>
          <a:r>
            <a:rPr lang="id-ID" sz="1800" b="1" dirty="0">
              <a:solidFill>
                <a:schemeClr val="bg1"/>
              </a:solidFill>
            </a:rPr>
            <a:t>                      -Pembauran hingga menjadi satu </a:t>
          </a:r>
        </a:p>
        <a:p>
          <a:pPr marL="273050" indent="-273050" algn="l"/>
          <a:r>
            <a:rPr lang="id-ID" sz="1800" b="1" dirty="0">
              <a:solidFill>
                <a:schemeClr val="bg1"/>
              </a:solidFill>
            </a:rPr>
            <a:t>                        kesatuan yang bulat dan utuh</a:t>
          </a:r>
          <a:endParaRPr lang="id-ID" sz="1800" b="1" dirty="0"/>
        </a:p>
      </dgm:t>
    </dgm:pt>
    <dgm:pt modelId="{5BAB4286-827D-4C9C-B7F3-AFE529DDD04C}" type="parTrans" cxnId="{9CB41D3D-37BD-40CE-A656-6250DC37DE65}">
      <dgm:prSet/>
      <dgm:spPr/>
      <dgm:t>
        <a:bodyPr/>
        <a:lstStyle/>
        <a:p>
          <a:endParaRPr lang="id-ID"/>
        </a:p>
      </dgm:t>
    </dgm:pt>
    <dgm:pt modelId="{478C695D-9C13-4CD3-B405-0C59FE2D752C}" type="sibTrans" cxnId="{9CB41D3D-37BD-40CE-A656-6250DC37DE65}">
      <dgm:prSet/>
      <dgm:spPr/>
      <dgm:t>
        <a:bodyPr/>
        <a:lstStyle/>
        <a:p>
          <a:endParaRPr lang="id-ID"/>
        </a:p>
      </dgm:t>
    </dgm:pt>
    <dgm:pt modelId="{426D5192-E1D6-493D-999A-E25AA6E5F8A4}">
      <dgm:prSet custT="1"/>
      <dgm:spPr>
        <a:blipFill rotWithShape="0">
          <a:blip xmlns:r="http://schemas.openxmlformats.org/officeDocument/2006/relationships" r:embed="rId1"/>
          <a:tile tx="0" ty="0" sx="100000" sy="100000" flip="none" algn="tl"/>
        </a:blipFill>
      </dgm:spPr>
      <dgm:t>
        <a:bodyPr/>
        <a:lstStyle/>
        <a:p>
          <a:pPr marL="1255713" indent="-1255713" algn="l"/>
          <a:r>
            <a:rPr lang="id-ID" sz="1800" b="1" dirty="0">
              <a:solidFill>
                <a:schemeClr val="bg1"/>
              </a:solidFill>
            </a:rPr>
            <a:t>2. Nasional :  Kelompok persekutuan hidup manusia yang lebih besar dari sekedar pengelompokan berdarkan ras, agama, budaya bahasa dan sebagainya </a:t>
          </a:r>
          <a:endParaRPr lang="id-ID" sz="1800" b="1" dirty="0"/>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69089" custScaleY="42702" custLinFactNeighborX="7501" custLinFactNeighborY="-29694"/>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4C25356-362F-4EBC-A0FC-32F7163E64B5}" type="pres">
      <dgm:prSet presAssocID="{5BAB4286-827D-4C9C-B7F3-AFE529DDD04C}" presName="Name13" presStyleLbl="parChTrans1D2" presStyleIdx="0" presStyleCnt="2"/>
      <dgm:spPr/>
    </dgm:pt>
    <dgm:pt modelId="{9A0ED05D-A391-4481-B699-A0342B646CDE}" type="pres">
      <dgm:prSet presAssocID="{629E2999-6C29-41C7-99B7-5A9831B7C70B}" presName="childText" presStyleLbl="bgAcc1" presStyleIdx="0" presStyleCnt="2" custScaleX="473275" custScaleY="114964" custLinFactNeighborX="-5867" custLinFactNeighborY="-29694">
        <dgm:presLayoutVars>
          <dgm:bulletEnabled val="1"/>
        </dgm:presLayoutVars>
      </dgm:prSet>
      <dgm:spPr/>
    </dgm:pt>
    <dgm:pt modelId="{6257D66C-ABB1-4203-A1CC-DC13CA90F5C4}" type="pres">
      <dgm:prSet presAssocID="{FF4877C9-B321-4BB9-86AE-C41995C0DC8A}" presName="Name13" presStyleLbl="parChTrans1D2" presStyleIdx="1" presStyleCnt="2"/>
      <dgm:spPr/>
    </dgm:pt>
    <dgm:pt modelId="{FDBE7DBA-0915-4B31-A9D7-50934F8EDFEE}" type="pres">
      <dgm:prSet presAssocID="{426D5192-E1D6-493D-999A-E25AA6E5F8A4}" presName="childText" presStyleLbl="bgAcc1" presStyleIdx="1" presStyleCnt="2" custScaleX="463055" custScaleY="138376" custLinFactNeighborY="-22862">
        <dgm:presLayoutVars>
          <dgm:bulletEnabled val="1"/>
        </dgm:presLayoutVars>
      </dgm:prSet>
      <dgm:spPr/>
    </dgm:pt>
  </dgm:ptLst>
  <dgm:cxnLst>
    <dgm:cxn modelId="{8DAA0725-AAE5-4F1D-96F7-06A3AE7B3E8D}" type="presOf" srcId="{426D5192-E1D6-493D-999A-E25AA6E5F8A4}" destId="{FDBE7DBA-0915-4B31-A9D7-50934F8EDFEE}" srcOrd="0" destOrd="0" presId="urn:microsoft.com/office/officeart/2005/8/layout/hierarchy3"/>
    <dgm:cxn modelId="{707C2929-EDD2-48F1-B106-41085269D919}" type="presOf" srcId="{7F40B858-B2A3-49AC-975C-A8D8492612BC}" destId="{3304ED05-9F1A-4964-B834-082754B59A74}" srcOrd="0" destOrd="0" presId="urn:microsoft.com/office/officeart/2005/8/layout/hierarchy3"/>
    <dgm:cxn modelId="{9E5BA535-D57A-403C-A2CE-B4A8B8305DB0}" srcId="{A339078A-FBB3-40EF-99E2-AFB30DEA757E}" destId="{426D5192-E1D6-493D-999A-E25AA6E5F8A4}" srcOrd="1" destOrd="0" parTransId="{FF4877C9-B321-4BB9-86AE-C41995C0DC8A}" sibTransId="{402D7CA5-8123-43CA-AC63-EFC7F490C805}"/>
    <dgm:cxn modelId="{9CB41D3D-37BD-40CE-A656-6250DC37DE65}" srcId="{A339078A-FBB3-40EF-99E2-AFB30DEA757E}" destId="{629E2999-6C29-41C7-99B7-5A9831B7C70B}" srcOrd="0" destOrd="0" parTransId="{5BAB4286-827D-4C9C-B7F3-AFE529DDD04C}" sibTransId="{478C695D-9C13-4CD3-B405-0C59FE2D752C}"/>
    <dgm:cxn modelId="{B0A12A58-9E61-4351-B131-F37F0CD3E353}" type="presOf" srcId="{FF4877C9-B321-4BB9-86AE-C41995C0DC8A}" destId="{6257D66C-ABB1-4203-A1CC-DC13CA90F5C4}"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EAC89697-30F6-4079-A791-E825874E2126}" type="presOf" srcId="{A339078A-FBB3-40EF-99E2-AFB30DEA757E}" destId="{56D73F9F-BB3C-4CCA-B248-D4010E8E7BCF}" srcOrd="0" destOrd="0" presId="urn:microsoft.com/office/officeart/2005/8/layout/hierarchy3"/>
    <dgm:cxn modelId="{3E7E38BF-7905-46EC-8685-BFE86481A88E}" type="presOf" srcId="{5BAB4286-827D-4C9C-B7F3-AFE529DDD04C}" destId="{94C25356-362F-4EBC-A0FC-32F7163E64B5}" srcOrd="0" destOrd="0" presId="urn:microsoft.com/office/officeart/2005/8/layout/hierarchy3"/>
    <dgm:cxn modelId="{E822A1E6-B812-48B9-9A29-FEF836472009}" type="presOf" srcId="{A339078A-FBB3-40EF-99E2-AFB30DEA757E}" destId="{79C63252-081F-4FAA-9DA7-B264918466D6}" srcOrd="1" destOrd="0" presId="urn:microsoft.com/office/officeart/2005/8/layout/hierarchy3"/>
    <dgm:cxn modelId="{9F4BD5F7-2FF8-4568-B56A-FFFDE410B716}" type="presOf" srcId="{629E2999-6C29-41C7-99B7-5A9831B7C70B}" destId="{9A0ED05D-A391-4481-B699-A0342B646CDE}" srcOrd="0" destOrd="0" presId="urn:microsoft.com/office/officeart/2005/8/layout/hierarchy3"/>
    <dgm:cxn modelId="{E80C31CE-D1DF-4BCC-B61B-9B63C63D55F5}" type="presParOf" srcId="{3304ED05-9F1A-4964-B834-082754B59A74}" destId="{CBEDA376-70EB-4A6D-B2D7-FCB04CAB2C09}" srcOrd="0" destOrd="0" presId="urn:microsoft.com/office/officeart/2005/8/layout/hierarchy3"/>
    <dgm:cxn modelId="{EDFF828F-193D-4DC6-8395-31B50B3D8EC5}" type="presParOf" srcId="{CBEDA376-70EB-4A6D-B2D7-FCB04CAB2C09}" destId="{1E92BC29-657F-4A3E-BE21-8B7524DA7798}" srcOrd="0" destOrd="0" presId="urn:microsoft.com/office/officeart/2005/8/layout/hierarchy3"/>
    <dgm:cxn modelId="{E58F0F41-2E59-4D0D-AE97-A25E9A29877C}" type="presParOf" srcId="{1E92BC29-657F-4A3E-BE21-8B7524DA7798}" destId="{56D73F9F-BB3C-4CCA-B248-D4010E8E7BCF}" srcOrd="0" destOrd="0" presId="urn:microsoft.com/office/officeart/2005/8/layout/hierarchy3"/>
    <dgm:cxn modelId="{D3D4F9CD-8E36-44A5-B330-057E035D5C28}" type="presParOf" srcId="{1E92BC29-657F-4A3E-BE21-8B7524DA7798}" destId="{79C63252-081F-4FAA-9DA7-B264918466D6}" srcOrd="1" destOrd="0" presId="urn:microsoft.com/office/officeart/2005/8/layout/hierarchy3"/>
    <dgm:cxn modelId="{E370940A-6BD2-43C0-B9A0-B47E9BFEB06D}" type="presParOf" srcId="{CBEDA376-70EB-4A6D-B2D7-FCB04CAB2C09}" destId="{6E7E2FD7-5603-4B5E-8CE9-4431DCB92213}" srcOrd="1" destOrd="0" presId="urn:microsoft.com/office/officeart/2005/8/layout/hierarchy3"/>
    <dgm:cxn modelId="{3C5639C0-CA60-4BE8-8051-5C4543E788E7}" type="presParOf" srcId="{6E7E2FD7-5603-4B5E-8CE9-4431DCB92213}" destId="{94C25356-362F-4EBC-A0FC-32F7163E64B5}" srcOrd="0" destOrd="0" presId="urn:microsoft.com/office/officeart/2005/8/layout/hierarchy3"/>
    <dgm:cxn modelId="{F9425A0C-BAAC-4F44-B1F4-E85A2364BA8D}" type="presParOf" srcId="{6E7E2FD7-5603-4B5E-8CE9-4431DCB92213}" destId="{9A0ED05D-A391-4481-B699-A0342B646CDE}" srcOrd="1" destOrd="0" presId="urn:microsoft.com/office/officeart/2005/8/layout/hierarchy3"/>
    <dgm:cxn modelId="{6FEF6B5D-A749-4E4A-8515-AC99D8BDD1E3}" type="presParOf" srcId="{6E7E2FD7-5603-4B5E-8CE9-4431DCB92213}" destId="{6257D66C-ABB1-4203-A1CC-DC13CA90F5C4}" srcOrd="2" destOrd="0" presId="urn:microsoft.com/office/officeart/2005/8/layout/hierarchy3"/>
    <dgm:cxn modelId="{13D676EC-5796-453A-ADE6-EA7AE8D6ECCA}" type="presParOf" srcId="{6E7E2FD7-5603-4B5E-8CE9-4431DCB92213}" destId="{FDBE7DBA-0915-4B31-A9D7-50934F8EDFE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dgm:spPr>
        <a:solidFill>
          <a:srgbClr val="002060"/>
        </a:solidFill>
      </dgm:spPr>
      <dgm:t>
        <a:bodyPr/>
        <a:lstStyle/>
        <a:p>
          <a:r>
            <a:rPr lang="id-ID" dirty="0"/>
            <a:t>JENIS INTEGRASI</a:t>
          </a:r>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629E2999-6C29-41C7-99B7-5A9831B7C70B}">
      <dgm:prSet phldrT="[Text]" custT="1"/>
      <dgm:spPr>
        <a:solidFill>
          <a:srgbClr val="C00000"/>
        </a:solidFill>
      </dgm:spPr>
      <dgm:t>
        <a:bodyPr/>
        <a:lstStyle/>
        <a:p>
          <a:pPr marL="273050" indent="-273050" algn="l"/>
          <a:r>
            <a:rPr lang="id-ID" sz="1800" b="1" i="0" dirty="0">
              <a:solidFill>
                <a:schemeClr val="bg1"/>
              </a:solidFill>
            </a:rPr>
            <a:t>1. </a:t>
          </a:r>
          <a:r>
            <a:rPr lang="id-ID" sz="1800" dirty="0">
              <a:solidFill>
                <a:schemeClr val="bg1"/>
              </a:solidFill>
            </a:rPr>
            <a:t>Integrasi Bangsa: Penyatuan berbagai kelompok budaya dan sosial</a:t>
          </a:r>
          <a:endParaRPr lang="id-ID" sz="1800" b="1" dirty="0"/>
        </a:p>
      </dgm:t>
    </dgm:pt>
    <dgm:pt modelId="{5BAB4286-827D-4C9C-B7F3-AFE529DDD04C}" type="parTrans" cxnId="{9CB41D3D-37BD-40CE-A656-6250DC37DE65}">
      <dgm:prSet/>
      <dgm:spPr/>
      <dgm:t>
        <a:bodyPr/>
        <a:lstStyle/>
        <a:p>
          <a:endParaRPr lang="id-ID"/>
        </a:p>
      </dgm:t>
    </dgm:pt>
    <dgm:pt modelId="{478C695D-9C13-4CD3-B405-0C59FE2D752C}" type="sibTrans" cxnId="{9CB41D3D-37BD-40CE-A656-6250DC37DE65}">
      <dgm:prSet/>
      <dgm:spPr/>
      <dgm:t>
        <a:bodyPr/>
        <a:lstStyle/>
        <a:p>
          <a:endParaRPr lang="id-ID"/>
        </a:p>
      </dgm:t>
    </dgm:pt>
    <dgm:pt modelId="{426D5192-E1D6-493D-999A-E25AA6E5F8A4}">
      <dgm:prSet custT="1"/>
      <dgm:spPr>
        <a:blipFill rotWithShape="0">
          <a:blip xmlns:r="http://schemas.openxmlformats.org/officeDocument/2006/relationships" r:embed="rId1"/>
          <a:tile tx="0" ty="0" sx="100000" sy="100000" flip="none" algn="tl"/>
        </a:blipFill>
      </dgm:spPr>
      <dgm:t>
        <a:bodyPr/>
        <a:lstStyle/>
        <a:p>
          <a:pPr marL="1255713" indent="-1255713" algn="l"/>
          <a:r>
            <a:rPr lang="id-ID" sz="1800" b="1" dirty="0">
              <a:solidFill>
                <a:schemeClr val="bg1"/>
              </a:solidFill>
            </a:rPr>
            <a:t>2. </a:t>
          </a:r>
          <a:r>
            <a:rPr lang="id-ID" sz="1800" dirty="0">
              <a:solidFill>
                <a:schemeClr val="bg1"/>
              </a:solidFill>
            </a:rPr>
            <a:t>Integrasi Wilayah: Penyatuan wilayah kepulauan nusantara</a:t>
          </a:r>
          <a:endParaRPr lang="id-ID" sz="1800" b="1" dirty="0"/>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AF7196DD-CF31-42EF-A385-1823056AA2F8}">
      <dgm:prSet custT="1"/>
      <dgm:spPr>
        <a:solidFill>
          <a:schemeClr val="tx1"/>
        </a:solidFill>
      </dgm:spPr>
      <dgm:t>
        <a:bodyPr/>
        <a:lstStyle/>
        <a:p>
          <a:pPr marL="1255713" indent="-1255713" algn="l"/>
          <a:r>
            <a:rPr lang="id-ID" sz="1600" b="1" dirty="0">
              <a:solidFill>
                <a:schemeClr val="bg1"/>
              </a:solidFill>
            </a:rPr>
            <a:t>3.</a:t>
          </a:r>
          <a:r>
            <a:rPr lang="id-ID" sz="1600" b="1" dirty="0"/>
            <a:t> </a:t>
          </a:r>
          <a:r>
            <a:rPr lang="id-ID" sz="1600" dirty="0">
              <a:solidFill>
                <a:schemeClr val="bg1"/>
              </a:solidFill>
            </a:rPr>
            <a:t>Integrasi Elit-Massa: Penyatuan perbedaan kepentingan kelompok elit dan massa </a:t>
          </a:r>
          <a:endParaRPr lang="id-ID" sz="1600" b="1" dirty="0"/>
        </a:p>
      </dgm:t>
    </dgm:pt>
    <dgm:pt modelId="{5558D9C1-9B62-48FE-B54C-3AE48DA67FD6}" type="parTrans" cxnId="{3B4F72AC-5299-4D6A-913D-E138FD6D3EB6}">
      <dgm:prSet/>
      <dgm:spPr/>
      <dgm:t>
        <a:bodyPr/>
        <a:lstStyle/>
        <a:p>
          <a:endParaRPr lang="id-ID"/>
        </a:p>
      </dgm:t>
    </dgm:pt>
    <dgm:pt modelId="{2A48C825-6F0E-4E98-A793-0EBEE1568B35}" type="sibTrans" cxnId="{3B4F72AC-5299-4D6A-913D-E138FD6D3EB6}">
      <dgm:prSet/>
      <dgm:spPr/>
      <dgm:t>
        <a:bodyPr/>
        <a:lstStyle/>
        <a:p>
          <a:endParaRPr lang="id-ID"/>
        </a:p>
      </dgm:t>
    </dgm:pt>
    <dgm:pt modelId="{8672FD42-FDAA-42FA-AE69-B8E3FD5DF139}">
      <dgm:prSet custT="1"/>
      <dgm:spPr>
        <a:solidFill>
          <a:schemeClr val="accent2">
            <a:lumMod val="75000"/>
            <a:alpha val="90000"/>
          </a:schemeClr>
        </a:solidFill>
      </dgm:spPr>
      <dgm:t>
        <a:bodyPr/>
        <a:lstStyle/>
        <a:p>
          <a:pPr algn="l"/>
          <a:r>
            <a:rPr lang="id-ID" sz="1800" dirty="0">
              <a:solidFill>
                <a:schemeClr val="bg1"/>
              </a:solidFill>
            </a:rPr>
            <a:t>4. Integrasi Nilai : Penyatuan atau konsensus penggunaan nilai secara umum</a:t>
          </a:r>
        </a:p>
      </dgm:t>
    </dgm:pt>
    <dgm:pt modelId="{F0A80891-FFD9-4EEC-8145-34F5D87D5A36}" type="parTrans" cxnId="{2A198E8F-0ADD-4132-943A-93B113749640}">
      <dgm:prSet/>
      <dgm:spPr/>
      <dgm:t>
        <a:bodyPr/>
        <a:lstStyle/>
        <a:p>
          <a:endParaRPr lang="id-ID"/>
        </a:p>
      </dgm:t>
    </dgm:pt>
    <dgm:pt modelId="{F5A86A60-6F82-4D77-B361-6D60FC493976}" type="sibTrans" cxnId="{2A198E8F-0ADD-4132-943A-93B113749640}">
      <dgm:prSet/>
      <dgm:spPr/>
      <dgm:t>
        <a:bodyPr/>
        <a:lstStyle/>
        <a:p>
          <a:endParaRPr lang="id-ID"/>
        </a:p>
      </dgm:t>
    </dgm:pt>
    <dgm:pt modelId="{459D689A-3ACC-42EC-BF03-7592683CFE64}">
      <dgm:prSet custT="1"/>
      <dgm:spPr>
        <a:blipFill rotWithShape="0">
          <a:blip xmlns:r="http://schemas.openxmlformats.org/officeDocument/2006/relationships" r:embed="rId2"/>
          <a:tile tx="0" ty="0" sx="100000" sy="100000" flip="none" algn="tl"/>
        </a:blipFill>
      </dgm:spPr>
      <dgm:t>
        <a:bodyPr/>
        <a:lstStyle/>
        <a:p>
          <a:pPr algn="l"/>
          <a:r>
            <a:rPr lang="id-ID" sz="1800" dirty="0">
              <a:solidFill>
                <a:schemeClr val="tx1"/>
              </a:solidFill>
            </a:rPr>
            <a:t> </a:t>
          </a:r>
          <a:r>
            <a:rPr lang="id-ID" sz="1800" dirty="0">
              <a:solidFill>
                <a:schemeClr val="bg1"/>
              </a:solidFill>
            </a:rPr>
            <a:t>Integrasi tingkah laku : Penyatuan tingkah laku yang berbeda untuk mencapai kepentingan bersama</a:t>
          </a:r>
          <a:endParaRPr lang="id-ID" sz="1800" dirty="0">
            <a:solidFill>
              <a:schemeClr val="tx1"/>
            </a:solidFill>
          </a:endParaRPr>
        </a:p>
      </dgm:t>
    </dgm:pt>
    <dgm:pt modelId="{6DE98EA7-10A9-46D7-AC1D-F28B5497805C}" type="sibTrans" cxnId="{0C9DCF25-B3E5-4330-BDD2-0F7E240576D3}">
      <dgm:prSet/>
      <dgm:spPr/>
      <dgm:t>
        <a:bodyPr/>
        <a:lstStyle/>
        <a:p>
          <a:endParaRPr lang="id-ID"/>
        </a:p>
      </dgm:t>
    </dgm:pt>
    <dgm:pt modelId="{7561D597-958C-49B5-BB32-B109E96E0B52}" type="parTrans" cxnId="{0C9DCF25-B3E5-4330-BDD2-0F7E240576D3}">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78966" custScaleY="49031" custLinFactNeighborX="7501" custLinFactNeighborY="-17961"/>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4C25356-362F-4EBC-A0FC-32F7163E64B5}" type="pres">
      <dgm:prSet presAssocID="{5BAB4286-827D-4C9C-B7F3-AFE529DDD04C}" presName="Name13" presStyleLbl="parChTrans1D2" presStyleIdx="0" presStyleCnt="5"/>
      <dgm:spPr/>
    </dgm:pt>
    <dgm:pt modelId="{9A0ED05D-A391-4481-B699-A0342B646CDE}" type="pres">
      <dgm:prSet presAssocID="{629E2999-6C29-41C7-99B7-5A9831B7C70B}" presName="childText" presStyleLbl="bgAcc1" presStyleIdx="0" presStyleCnt="5" custScaleX="563510" custScaleY="82376" custLinFactNeighborX="1060" custLinFactNeighborY="-11634">
        <dgm:presLayoutVars>
          <dgm:bulletEnabled val="1"/>
        </dgm:presLayoutVars>
      </dgm:prSet>
      <dgm:spPr/>
    </dgm:pt>
    <dgm:pt modelId="{6257D66C-ABB1-4203-A1CC-DC13CA90F5C4}" type="pres">
      <dgm:prSet presAssocID="{FF4877C9-B321-4BB9-86AE-C41995C0DC8A}" presName="Name13" presStyleLbl="parChTrans1D2" presStyleIdx="1" presStyleCnt="5"/>
      <dgm:spPr/>
    </dgm:pt>
    <dgm:pt modelId="{FDBE7DBA-0915-4B31-A9D7-50934F8EDFEE}" type="pres">
      <dgm:prSet presAssocID="{426D5192-E1D6-493D-999A-E25AA6E5F8A4}" presName="childText" presStyleLbl="bgAcc1" presStyleIdx="1" presStyleCnt="5" custScaleX="572361" custScaleY="78790" custLinFactNeighborY="-24539">
        <dgm:presLayoutVars>
          <dgm:bulletEnabled val="1"/>
        </dgm:presLayoutVars>
      </dgm:prSet>
      <dgm:spPr/>
    </dgm:pt>
    <dgm:pt modelId="{17104819-29E3-4A9A-8B33-C58F4F0D57C8}" type="pres">
      <dgm:prSet presAssocID="{5558D9C1-9B62-48FE-B54C-3AE48DA67FD6}" presName="Name13" presStyleLbl="parChTrans1D2" presStyleIdx="2" presStyleCnt="5"/>
      <dgm:spPr/>
    </dgm:pt>
    <dgm:pt modelId="{E1F2C9E2-BE5C-4909-98B8-470EE349DB41}" type="pres">
      <dgm:prSet presAssocID="{AF7196DD-CF31-42EF-A385-1823056AA2F8}" presName="childText" presStyleLbl="bgAcc1" presStyleIdx="2" presStyleCnt="5" custScaleX="579162" custScaleY="80513" custLinFactNeighborY="-39534">
        <dgm:presLayoutVars>
          <dgm:bulletEnabled val="1"/>
        </dgm:presLayoutVars>
      </dgm:prSet>
      <dgm:spPr/>
    </dgm:pt>
    <dgm:pt modelId="{3137AE03-25F8-4DCD-8867-2E54DC09BB3F}" type="pres">
      <dgm:prSet presAssocID="{F0A80891-FFD9-4EEC-8145-34F5D87D5A36}" presName="Name13" presStyleLbl="parChTrans1D2" presStyleIdx="3" presStyleCnt="5"/>
      <dgm:spPr/>
    </dgm:pt>
    <dgm:pt modelId="{95F7882D-AD0A-4B74-8261-AA403552DC85}" type="pres">
      <dgm:prSet presAssocID="{8672FD42-FDAA-42FA-AE69-B8E3FD5DF139}" presName="childText" presStyleLbl="bgAcc1" presStyleIdx="3" presStyleCnt="5" custScaleX="585672" custScaleY="68396" custLinFactNeighborY="-56279">
        <dgm:presLayoutVars>
          <dgm:bulletEnabled val="1"/>
        </dgm:presLayoutVars>
      </dgm:prSet>
      <dgm:spPr/>
    </dgm:pt>
    <dgm:pt modelId="{90DF9113-4123-4A6B-9713-C7E8E2CE9267}" type="pres">
      <dgm:prSet presAssocID="{7561D597-958C-49B5-BB32-B109E96E0B52}" presName="Name13" presStyleLbl="parChTrans1D2" presStyleIdx="4" presStyleCnt="5"/>
      <dgm:spPr/>
    </dgm:pt>
    <dgm:pt modelId="{AD2E233D-6DA2-4C50-8AF2-0C33C44BBB1A}" type="pres">
      <dgm:prSet presAssocID="{459D689A-3ACC-42EC-BF03-7592683CFE64}" presName="childText" presStyleLbl="bgAcc1" presStyleIdx="4" presStyleCnt="5" custScaleX="585967" custScaleY="114204" custLinFactNeighborY="-72535">
        <dgm:presLayoutVars>
          <dgm:bulletEnabled val="1"/>
        </dgm:presLayoutVars>
      </dgm:prSet>
      <dgm:spPr/>
    </dgm:pt>
  </dgm:ptLst>
  <dgm:cxnLst>
    <dgm:cxn modelId="{805A4D16-6318-4346-BA1B-0FDA058FFB5E}" type="presOf" srcId="{AF7196DD-CF31-42EF-A385-1823056AA2F8}" destId="{E1F2C9E2-BE5C-4909-98B8-470EE349DB41}" srcOrd="0" destOrd="0" presId="urn:microsoft.com/office/officeart/2005/8/layout/hierarchy3"/>
    <dgm:cxn modelId="{0C9DCF25-B3E5-4330-BDD2-0F7E240576D3}" srcId="{A339078A-FBB3-40EF-99E2-AFB30DEA757E}" destId="{459D689A-3ACC-42EC-BF03-7592683CFE64}" srcOrd="4" destOrd="0" parTransId="{7561D597-958C-49B5-BB32-B109E96E0B52}" sibTransId="{6DE98EA7-10A9-46D7-AC1D-F28B5497805C}"/>
    <dgm:cxn modelId="{3A2D8F2A-C326-4A3F-B9AB-C54A6675B5DF}" type="presOf" srcId="{5BAB4286-827D-4C9C-B7F3-AFE529DDD04C}" destId="{94C25356-362F-4EBC-A0FC-32F7163E64B5}" srcOrd="0" destOrd="0" presId="urn:microsoft.com/office/officeart/2005/8/layout/hierarchy3"/>
    <dgm:cxn modelId="{9E5BA535-D57A-403C-A2CE-B4A8B8305DB0}" srcId="{A339078A-FBB3-40EF-99E2-AFB30DEA757E}" destId="{426D5192-E1D6-493D-999A-E25AA6E5F8A4}" srcOrd="1" destOrd="0" parTransId="{FF4877C9-B321-4BB9-86AE-C41995C0DC8A}" sibTransId="{402D7CA5-8123-43CA-AC63-EFC7F490C805}"/>
    <dgm:cxn modelId="{9CB41D3D-37BD-40CE-A656-6250DC37DE65}" srcId="{A339078A-FBB3-40EF-99E2-AFB30DEA757E}" destId="{629E2999-6C29-41C7-99B7-5A9831B7C70B}" srcOrd="0" destOrd="0" parTransId="{5BAB4286-827D-4C9C-B7F3-AFE529DDD04C}" sibTransId="{478C695D-9C13-4CD3-B405-0C59FE2D752C}"/>
    <dgm:cxn modelId="{BA9DA33D-967F-4F9C-8A4D-0BE803E2EBCF}" type="presOf" srcId="{A339078A-FBB3-40EF-99E2-AFB30DEA757E}" destId="{79C63252-081F-4FAA-9DA7-B264918466D6}" srcOrd="1" destOrd="0" presId="urn:microsoft.com/office/officeart/2005/8/layout/hierarchy3"/>
    <dgm:cxn modelId="{26F42567-C4BD-49D1-AADE-52F032FF301F}" type="presOf" srcId="{426D5192-E1D6-493D-999A-E25AA6E5F8A4}" destId="{FDBE7DBA-0915-4B31-A9D7-50934F8EDFEE}" srcOrd="0" destOrd="0" presId="urn:microsoft.com/office/officeart/2005/8/layout/hierarchy3"/>
    <dgm:cxn modelId="{7286DD7C-5C40-4B89-B38A-72BB5B0A03C3}" type="presOf" srcId="{629E2999-6C29-41C7-99B7-5A9831B7C70B}" destId="{9A0ED05D-A391-4481-B699-A0342B646CDE}"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BCF33C83-0914-4346-9E51-6AC10988519D}" type="presOf" srcId="{A339078A-FBB3-40EF-99E2-AFB30DEA757E}" destId="{56D73F9F-BB3C-4CCA-B248-D4010E8E7BCF}" srcOrd="0" destOrd="0" presId="urn:microsoft.com/office/officeart/2005/8/layout/hierarchy3"/>
    <dgm:cxn modelId="{FB43708A-2E17-43C9-A3BE-516D916A9617}" type="presOf" srcId="{7561D597-958C-49B5-BB32-B109E96E0B52}" destId="{90DF9113-4123-4A6B-9713-C7E8E2CE9267}" srcOrd="0" destOrd="0" presId="urn:microsoft.com/office/officeart/2005/8/layout/hierarchy3"/>
    <dgm:cxn modelId="{2A198E8F-0ADD-4132-943A-93B113749640}" srcId="{A339078A-FBB3-40EF-99E2-AFB30DEA757E}" destId="{8672FD42-FDAA-42FA-AE69-B8E3FD5DF139}" srcOrd="3" destOrd="0" parTransId="{F0A80891-FFD9-4EEC-8145-34F5D87D5A36}" sibTransId="{F5A86A60-6F82-4D77-B361-6D60FC493976}"/>
    <dgm:cxn modelId="{3B4F72AC-5299-4D6A-913D-E138FD6D3EB6}" srcId="{A339078A-FBB3-40EF-99E2-AFB30DEA757E}" destId="{AF7196DD-CF31-42EF-A385-1823056AA2F8}" srcOrd="2" destOrd="0" parTransId="{5558D9C1-9B62-48FE-B54C-3AE48DA67FD6}" sibTransId="{2A48C825-6F0E-4E98-A793-0EBEE1568B35}"/>
    <dgm:cxn modelId="{0CD085CE-D27C-4312-AC23-0A230DA8217C}" type="presOf" srcId="{8672FD42-FDAA-42FA-AE69-B8E3FD5DF139}" destId="{95F7882D-AD0A-4B74-8261-AA403552DC85}" srcOrd="0" destOrd="0" presId="urn:microsoft.com/office/officeart/2005/8/layout/hierarchy3"/>
    <dgm:cxn modelId="{37D8C0D5-EC1D-4789-891C-EB06C94A56FD}" type="presOf" srcId="{7F40B858-B2A3-49AC-975C-A8D8492612BC}" destId="{3304ED05-9F1A-4964-B834-082754B59A74}" srcOrd="0" destOrd="0" presId="urn:microsoft.com/office/officeart/2005/8/layout/hierarchy3"/>
    <dgm:cxn modelId="{BDBFCCD7-45F0-4A6C-8133-B0BEDC11D8D7}" type="presOf" srcId="{5558D9C1-9B62-48FE-B54C-3AE48DA67FD6}" destId="{17104819-29E3-4A9A-8B33-C58F4F0D57C8}" srcOrd="0" destOrd="0" presId="urn:microsoft.com/office/officeart/2005/8/layout/hierarchy3"/>
    <dgm:cxn modelId="{B36C11D8-CD08-4B19-8480-6656A6E078B5}" type="presOf" srcId="{F0A80891-FFD9-4EEC-8145-34F5D87D5A36}" destId="{3137AE03-25F8-4DCD-8867-2E54DC09BB3F}" srcOrd="0" destOrd="0" presId="urn:microsoft.com/office/officeart/2005/8/layout/hierarchy3"/>
    <dgm:cxn modelId="{46755AE2-81E0-4F92-8D81-4ACC727C68CB}" type="presOf" srcId="{459D689A-3ACC-42EC-BF03-7592683CFE64}" destId="{AD2E233D-6DA2-4C50-8AF2-0C33C44BBB1A}" srcOrd="0" destOrd="0" presId="urn:microsoft.com/office/officeart/2005/8/layout/hierarchy3"/>
    <dgm:cxn modelId="{68A270F5-8FA0-4D55-B131-0B7AEC2311A6}" type="presOf" srcId="{FF4877C9-B321-4BB9-86AE-C41995C0DC8A}" destId="{6257D66C-ABB1-4203-A1CC-DC13CA90F5C4}" srcOrd="0" destOrd="0" presId="urn:microsoft.com/office/officeart/2005/8/layout/hierarchy3"/>
    <dgm:cxn modelId="{2FABCE31-38A8-41DD-8C49-25585F01753D}" type="presParOf" srcId="{3304ED05-9F1A-4964-B834-082754B59A74}" destId="{CBEDA376-70EB-4A6D-B2D7-FCB04CAB2C09}" srcOrd="0" destOrd="0" presId="urn:microsoft.com/office/officeart/2005/8/layout/hierarchy3"/>
    <dgm:cxn modelId="{C2C440D9-87B9-4768-9842-0EB2726DD554}" type="presParOf" srcId="{CBEDA376-70EB-4A6D-B2D7-FCB04CAB2C09}" destId="{1E92BC29-657F-4A3E-BE21-8B7524DA7798}" srcOrd="0" destOrd="0" presId="urn:microsoft.com/office/officeart/2005/8/layout/hierarchy3"/>
    <dgm:cxn modelId="{768D362B-E6A7-49AC-90F0-0975E1F7C022}" type="presParOf" srcId="{1E92BC29-657F-4A3E-BE21-8B7524DA7798}" destId="{56D73F9F-BB3C-4CCA-B248-D4010E8E7BCF}" srcOrd="0" destOrd="0" presId="urn:microsoft.com/office/officeart/2005/8/layout/hierarchy3"/>
    <dgm:cxn modelId="{1DCA85E2-7FD1-4663-B4C7-A816592448E2}" type="presParOf" srcId="{1E92BC29-657F-4A3E-BE21-8B7524DA7798}" destId="{79C63252-081F-4FAA-9DA7-B264918466D6}" srcOrd="1" destOrd="0" presId="urn:microsoft.com/office/officeart/2005/8/layout/hierarchy3"/>
    <dgm:cxn modelId="{EE3F7C6F-73AB-42D9-BF0E-16AB7A4FDDFC}" type="presParOf" srcId="{CBEDA376-70EB-4A6D-B2D7-FCB04CAB2C09}" destId="{6E7E2FD7-5603-4B5E-8CE9-4431DCB92213}" srcOrd="1" destOrd="0" presId="urn:microsoft.com/office/officeart/2005/8/layout/hierarchy3"/>
    <dgm:cxn modelId="{5F172D99-71A2-4A31-928B-AD2889C89E8A}" type="presParOf" srcId="{6E7E2FD7-5603-4B5E-8CE9-4431DCB92213}" destId="{94C25356-362F-4EBC-A0FC-32F7163E64B5}" srcOrd="0" destOrd="0" presId="urn:microsoft.com/office/officeart/2005/8/layout/hierarchy3"/>
    <dgm:cxn modelId="{193A1CE7-B78B-4EE6-B01F-CCA36637FBEC}" type="presParOf" srcId="{6E7E2FD7-5603-4B5E-8CE9-4431DCB92213}" destId="{9A0ED05D-A391-4481-B699-A0342B646CDE}" srcOrd="1" destOrd="0" presId="urn:microsoft.com/office/officeart/2005/8/layout/hierarchy3"/>
    <dgm:cxn modelId="{E3F26ED5-53C3-4E0F-9959-106CC5F5D005}" type="presParOf" srcId="{6E7E2FD7-5603-4B5E-8CE9-4431DCB92213}" destId="{6257D66C-ABB1-4203-A1CC-DC13CA90F5C4}" srcOrd="2" destOrd="0" presId="urn:microsoft.com/office/officeart/2005/8/layout/hierarchy3"/>
    <dgm:cxn modelId="{F8E487C1-36B7-46D5-97AD-E81C1A87D852}" type="presParOf" srcId="{6E7E2FD7-5603-4B5E-8CE9-4431DCB92213}" destId="{FDBE7DBA-0915-4B31-A9D7-50934F8EDFEE}" srcOrd="3" destOrd="0" presId="urn:microsoft.com/office/officeart/2005/8/layout/hierarchy3"/>
    <dgm:cxn modelId="{121B43CC-5295-47C9-BC75-BA3BF68FF5ED}" type="presParOf" srcId="{6E7E2FD7-5603-4B5E-8CE9-4431DCB92213}" destId="{17104819-29E3-4A9A-8B33-C58F4F0D57C8}" srcOrd="4" destOrd="0" presId="urn:microsoft.com/office/officeart/2005/8/layout/hierarchy3"/>
    <dgm:cxn modelId="{B98A4CCE-EBC7-43A0-AF79-26BE881E202D}" type="presParOf" srcId="{6E7E2FD7-5603-4B5E-8CE9-4431DCB92213}" destId="{E1F2C9E2-BE5C-4909-98B8-470EE349DB41}" srcOrd="5" destOrd="0" presId="urn:microsoft.com/office/officeart/2005/8/layout/hierarchy3"/>
    <dgm:cxn modelId="{6B479FD0-5014-444A-8FCC-435D38222376}" type="presParOf" srcId="{6E7E2FD7-5603-4B5E-8CE9-4431DCB92213}" destId="{3137AE03-25F8-4DCD-8867-2E54DC09BB3F}" srcOrd="6" destOrd="0" presId="urn:microsoft.com/office/officeart/2005/8/layout/hierarchy3"/>
    <dgm:cxn modelId="{EC92C920-048A-48E0-BBAC-C9C466F62389}" type="presParOf" srcId="{6E7E2FD7-5603-4B5E-8CE9-4431DCB92213}" destId="{95F7882D-AD0A-4B74-8261-AA403552DC85}" srcOrd="7" destOrd="0" presId="urn:microsoft.com/office/officeart/2005/8/layout/hierarchy3"/>
    <dgm:cxn modelId="{2FF5652F-ADEE-41DD-9AB5-8742E2583CC3}" type="presParOf" srcId="{6E7E2FD7-5603-4B5E-8CE9-4431DCB92213}" destId="{90DF9113-4123-4A6B-9713-C7E8E2CE9267}" srcOrd="8" destOrd="0" presId="urn:microsoft.com/office/officeart/2005/8/layout/hierarchy3"/>
    <dgm:cxn modelId="{850694AC-737C-41D0-9CA7-B8C0D1C0EF6E}" type="presParOf" srcId="{6E7E2FD7-5603-4B5E-8CE9-4431DCB92213}" destId="{AD2E233D-6DA2-4C50-8AF2-0C33C44BBB1A}"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54114B-392D-4BEF-B8BA-F34171F5E41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d-ID"/>
        </a:p>
      </dgm:t>
    </dgm:pt>
    <dgm:pt modelId="{D387799F-CD3B-4522-ADFE-1DBD11820E92}">
      <dgm:prSet phldrT="[Text]" custT="1"/>
      <dgm:spPr>
        <a:solidFill>
          <a:srgbClr val="002060"/>
        </a:solidFill>
      </dgm:spPr>
      <dgm:t>
        <a:bodyPr/>
        <a:lstStyle/>
        <a:p>
          <a:pPr algn="r"/>
          <a:r>
            <a:rPr lang="id-ID" sz="1800" b="1" dirty="0">
              <a:solidFill>
                <a:schemeClr val="bg1"/>
              </a:solidFill>
            </a:rPr>
            <a:t>DIMENSI INTEGRASI</a:t>
          </a:r>
          <a:endParaRPr lang="id-ID" sz="1800" dirty="0"/>
        </a:p>
      </dgm:t>
    </dgm:pt>
    <dgm:pt modelId="{485DC725-2CF1-4998-8253-90078DAB7853}" type="parTrans" cxnId="{E23E9DDF-A965-4C64-9356-F36CCCF207A0}">
      <dgm:prSet/>
      <dgm:spPr/>
      <dgm:t>
        <a:bodyPr/>
        <a:lstStyle/>
        <a:p>
          <a:endParaRPr lang="id-ID"/>
        </a:p>
      </dgm:t>
    </dgm:pt>
    <dgm:pt modelId="{308407B3-94DF-47F3-AC50-925C610E763B}" type="sibTrans" cxnId="{E23E9DDF-A965-4C64-9356-F36CCCF207A0}">
      <dgm:prSet/>
      <dgm:spPr>
        <a:solidFill>
          <a:schemeClr val="accent2">
            <a:alpha val="90000"/>
          </a:schemeClr>
        </a:solidFill>
      </dgm:spPr>
      <dgm:t>
        <a:bodyPr/>
        <a:lstStyle/>
        <a:p>
          <a:endParaRPr lang="id-ID"/>
        </a:p>
      </dgm:t>
    </dgm:pt>
    <dgm:pt modelId="{73B91631-7EC8-4E06-929E-C0ACF6DA31FB}">
      <dgm:prSet phldrT="[Text]" custT="1"/>
      <dgm:spPr>
        <a:solidFill>
          <a:schemeClr val="tx1"/>
        </a:solidFill>
      </dgm:spPr>
      <dgm:t>
        <a:bodyPr/>
        <a:lstStyle/>
        <a:p>
          <a:pPr algn="ctr"/>
          <a:r>
            <a:rPr lang="id-ID" sz="1600" b="1" dirty="0">
              <a:solidFill>
                <a:schemeClr val="bg1"/>
              </a:solidFill>
            </a:rPr>
            <a:t>VERTIKAL : </a:t>
          </a:r>
          <a:r>
            <a:rPr lang="id-ID" sz="1600" dirty="0">
              <a:solidFill>
                <a:schemeClr val="bg1"/>
              </a:solidFill>
            </a:rPr>
            <a:t>Menyangkut hubungan elit-massa, penguasa rakyat guna menjembati celah perbedaan</a:t>
          </a:r>
          <a:endParaRPr lang="id-ID" sz="1600" dirty="0"/>
        </a:p>
      </dgm:t>
    </dgm:pt>
    <dgm:pt modelId="{2164DB79-C932-4342-8A43-5DE607FD122A}" type="parTrans" cxnId="{80577B1D-6E16-4081-A0D0-A5AC982612C2}">
      <dgm:prSet/>
      <dgm:spPr/>
      <dgm:t>
        <a:bodyPr/>
        <a:lstStyle/>
        <a:p>
          <a:endParaRPr lang="id-ID"/>
        </a:p>
      </dgm:t>
    </dgm:pt>
    <dgm:pt modelId="{E8D4CA3C-0B58-4683-BA37-5F04435B7CF0}" type="sibTrans" cxnId="{80577B1D-6E16-4081-A0D0-A5AC982612C2}">
      <dgm:prSet/>
      <dgm:spPr>
        <a:solidFill>
          <a:schemeClr val="accent2">
            <a:alpha val="90000"/>
          </a:schemeClr>
        </a:solidFill>
      </dgm:spPr>
      <dgm:t>
        <a:bodyPr/>
        <a:lstStyle/>
        <a:p>
          <a:endParaRPr lang="id-ID">
            <a:solidFill>
              <a:srgbClr val="FFFF00"/>
            </a:solidFill>
          </a:endParaRPr>
        </a:p>
      </dgm:t>
    </dgm:pt>
    <dgm:pt modelId="{09ECA393-A36B-49ED-B660-C5DBFEBC3F4E}">
      <dgm:prSet custT="1"/>
      <dgm:spPr>
        <a:blipFill rotWithShape="0">
          <a:blip xmlns:r="http://schemas.openxmlformats.org/officeDocument/2006/relationships" r:embed="rId1"/>
          <a:tile tx="0" ty="0" sx="100000" sy="100000" flip="none" algn="tl"/>
        </a:blipFill>
      </dgm:spPr>
      <dgm:t>
        <a:bodyPr/>
        <a:lstStyle/>
        <a:p>
          <a:pPr algn="ctr"/>
          <a:r>
            <a:rPr lang="id-ID" sz="1600" b="1" dirty="0">
              <a:solidFill>
                <a:schemeClr val="bg1"/>
              </a:solidFill>
            </a:rPr>
            <a:t>HORIZONTAL : </a:t>
          </a:r>
          <a:r>
            <a:rPr lang="id-ID" sz="1600" dirty="0">
              <a:solidFill>
                <a:schemeClr val="bg1"/>
              </a:solidFill>
            </a:rPr>
            <a:t>Terkait masalah teritorial, antar daerah, antar suku, umat beragaman dan golongan masyarakat Indonesia</a:t>
          </a:r>
          <a:endParaRPr lang="id-ID" sz="1600" dirty="0"/>
        </a:p>
      </dgm:t>
    </dgm:pt>
    <dgm:pt modelId="{0C49A56E-B4C6-4A95-B336-78C7606B84E2}" type="parTrans" cxnId="{F93875DC-8A1F-45C6-A15E-73B2DDFD2B6B}">
      <dgm:prSet/>
      <dgm:spPr/>
      <dgm:t>
        <a:bodyPr/>
        <a:lstStyle/>
        <a:p>
          <a:endParaRPr lang="id-ID"/>
        </a:p>
      </dgm:t>
    </dgm:pt>
    <dgm:pt modelId="{A0020D06-E75C-4440-A6C3-93079265D79E}" type="sibTrans" cxnId="{F93875DC-8A1F-45C6-A15E-73B2DDFD2B6B}">
      <dgm:prSet/>
      <dgm:spPr>
        <a:solidFill>
          <a:schemeClr val="accent2">
            <a:alpha val="90000"/>
          </a:schemeClr>
        </a:solidFill>
      </dgm:spPr>
      <dgm:t>
        <a:bodyPr/>
        <a:lstStyle/>
        <a:p>
          <a:endParaRPr lang="id-ID"/>
        </a:p>
      </dgm:t>
    </dgm:pt>
    <dgm:pt modelId="{1C90B76E-76C9-44B1-9109-63ACA0EDE185}">
      <dgm:prSet custT="1"/>
      <dgm:spPr>
        <a:solidFill>
          <a:srgbClr val="0070C0"/>
        </a:solidFill>
      </dgm:spPr>
      <dgm:t>
        <a:bodyPr/>
        <a:lstStyle/>
        <a:p>
          <a:pPr algn="ctr"/>
          <a:r>
            <a:rPr lang="id-ID" sz="1600" dirty="0">
              <a:solidFill>
                <a:schemeClr val="bg1"/>
              </a:solidFill>
            </a:rPr>
            <a:t>VERTIKA-HORIZONTAL</a:t>
          </a:r>
        </a:p>
      </dgm:t>
    </dgm:pt>
    <dgm:pt modelId="{A9E6D568-53E8-461A-91D5-6EA07A26E6DB}" type="parTrans" cxnId="{153A681B-4575-4B7A-81D7-0040AD30DE80}">
      <dgm:prSet/>
      <dgm:spPr/>
      <dgm:t>
        <a:bodyPr/>
        <a:lstStyle/>
        <a:p>
          <a:endParaRPr lang="id-ID"/>
        </a:p>
      </dgm:t>
    </dgm:pt>
    <dgm:pt modelId="{2BDBA5B0-6BFB-4716-A5C2-E1A63BCC35EA}" type="sibTrans" cxnId="{153A681B-4575-4B7A-81D7-0040AD30DE80}">
      <dgm:prSet/>
      <dgm:spPr/>
      <dgm:t>
        <a:bodyPr/>
        <a:lstStyle/>
        <a:p>
          <a:endParaRPr lang="id-ID"/>
        </a:p>
      </dgm:t>
    </dgm:pt>
    <dgm:pt modelId="{26BB2A4A-EDF5-4FFB-BFA4-57CD35A1AE20}" type="pres">
      <dgm:prSet presAssocID="{6054114B-392D-4BEF-B8BA-F34171F5E412}" presName="outerComposite" presStyleCnt="0">
        <dgm:presLayoutVars>
          <dgm:chMax val="5"/>
          <dgm:dir/>
          <dgm:resizeHandles val="exact"/>
        </dgm:presLayoutVars>
      </dgm:prSet>
      <dgm:spPr/>
    </dgm:pt>
    <dgm:pt modelId="{FF509FB2-246B-4C4D-907B-5FA72C95B5B0}" type="pres">
      <dgm:prSet presAssocID="{6054114B-392D-4BEF-B8BA-F34171F5E412}" presName="dummyMaxCanvas" presStyleCnt="0">
        <dgm:presLayoutVars/>
      </dgm:prSet>
      <dgm:spPr/>
    </dgm:pt>
    <dgm:pt modelId="{F18FD238-3AB2-403C-8026-419E24BB347F}" type="pres">
      <dgm:prSet presAssocID="{6054114B-392D-4BEF-B8BA-F34171F5E412}" presName="FourNodes_1" presStyleLbl="node1" presStyleIdx="0" presStyleCnt="4" custLinFactNeighborX="13158" custLinFactNeighborY="-47942">
        <dgm:presLayoutVars>
          <dgm:bulletEnabled val="1"/>
        </dgm:presLayoutVars>
      </dgm:prSet>
      <dgm:spPr/>
    </dgm:pt>
    <dgm:pt modelId="{BDFFBC95-6AAF-4D0B-B024-02541D09057E}" type="pres">
      <dgm:prSet presAssocID="{6054114B-392D-4BEF-B8BA-F34171F5E412}" presName="FourNodes_2" presStyleLbl="node1" presStyleIdx="1" presStyleCnt="4">
        <dgm:presLayoutVars>
          <dgm:bulletEnabled val="1"/>
        </dgm:presLayoutVars>
      </dgm:prSet>
      <dgm:spPr/>
    </dgm:pt>
    <dgm:pt modelId="{38AE05EB-00C7-4F73-9F64-BF05314F857C}" type="pres">
      <dgm:prSet presAssocID="{6054114B-392D-4BEF-B8BA-F34171F5E412}" presName="FourNodes_3" presStyleLbl="node1" presStyleIdx="2" presStyleCnt="4">
        <dgm:presLayoutVars>
          <dgm:bulletEnabled val="1"/>
        </dgm:presLayoutVars>
      </dgm:prSet>
      <dgm:spPr/>
    </dgm:pt>
    <dgm:pt modelId="{BC11E4FF-459A-47A8-BE50-D64C412A6FAE}" type="pres">
      <dgm:prSet presAssocID="{6054114B-392D-4BEF-B8BA-F34171F5E412}" presName="FourNodes_4" presStyleLbl="node1" presStyleIdx="3" presStyleCnt="4">
        <dgm:presLayoutVars>
          <dgm:bulletEnabled val="1"/>
        </dgm:presLayoutVars>
      </dgm:prSet>
      <dgm:spPr>
        <a:solidFill>
          <a:srgbClr val="C00000"/>
        </a:solidFill>
      </dgm:spPr>
    </dgm:pt>
    <dgm:pt modelId="{E20B5A54-1A83-4B16-BCE8-AA3CCEDC3265}" type="pres">
      <dgm:prSet presAssocID="{6054114B-392D-4BEF-B8BA-F34171F5E412}" presName="FourConn_1-2" presStyleLbl="fgAccFollowNode1" presStyleIdx="0" presStyleCnt="3">
        <dgm:presLayoutVars>
          <dgm:bulletEnabled val="1"/>
        </dgm:presLayoutVars>
      </dgm:prSet>
      <dgm:spPr/>
    </dgm:pt>
    <dgm:pt modelId="{1DC7F2FC-12D4-4847-9DF2-F46FBFF0DD40}" type="pres">
      <dgm:prSet presAssocID="{6054114B-392D-4BEF-B8BA-F34171F5E412}" presName="FourConn_2-3" presStyleLbl="fgAccFollowNode1" presStyleIdx="1" presStyleCnt="3">
        <dgm:presLayoutVars>
          <dgm:bulletEnabled val="1"/>
        </dgm:presLayoutVars>
      </dgm:prSet>
      <dgm:spPr/>
    </dgm:pt>
    <dgm:pt modelId="{A0E88F14-C460-4CB6-9358-554C746B60D4}" type="pres">
      <dgm:prSet presAssocID="{6054114B-392D-4BEF-B8BA-F34171F5E412}" presName="FourConn_3-4" presStyleLbl="fgAccFollowNode1" presStyleIdx="2" presStyleCnt="3">
        <dgm:presLayoutVars>
          <dgm:bulletEnabled val="1"/>
        </dgm:presLayoutVars>
      </dgm:prSet>
      <dgm:spPr/>
    </dgm:pt>
    <dgm:pt modelId="{FE2C77F5-E7C7-42D3-B7DD-51A098351B5E}" type="pres">
      <dgm:prSet presAssocID="{6054114B-392D-4BEF-B8BA-F34171F5E412}" presName="FourNodes_1_text" presStyleLbl="node1" presStyleIdx="3" presStyleCnt="4">
        <dgm:presLayoutVars>
          <dgm:bulletEnabled val="1"/>
        </dgm:presLayoutVars>
      </dgm:prSet>
      <dgm:spPr/>
    </dgm:pt>
    <dgm:pt modelId="{CD93CA8F-F04E-4EA8-9E9A-AD97A102EA01}" type="pres">
      <dgm:prSet presAssocID="{6054114B-392D-4BEF-B8BA-F34171F5E412}" presName="FourNodes_2_text" presStyleLbl="node1" presStyleIdx="3" presStyleCnt="4">
        <dgm:presLayoutVars>
          <dgm:bulletEnabled val="1"/>
        </dgm:presLayoutVars>
      </dgm:prSet>
      <dgm:spPr/>
    </dgm:pt>
    <dgm:pt modelId="{0DF86792-5C00-4BF5-8096-CB91FDBF8A77}" type="pres">
      <dgm:prSet presAssocID="{6054114B-392D-4BEF-B8BA-F34171F5E412}" presName="FourNodes_3_text" presStyleLbl="node1" presStyleIdx="3" presStyleCnt="4">
        <dgm:presLayoutVars>
          <dgm:bulletEnabled val="1"/>
        </dgm:presLayoutVars>
      </dgm:prSet>
      <dgm:spPr/>
    </dgm:pt>
    <dgm:pt modelId="{7F7DFC28-DAEF-488E-8CAA-14ACB4FF1DC7}" type="pres">
      <dgm:prSet presAssocID="{6054114B-392D-4BEF-B8BA-F34171F5E412}" presName="FourNodes_4_text" presStyleLbl="node1" presStyleIdx="3" presStyleCnt="4">
        <dgm:presLayoutVars>
          <dgm:bulletEnabled val="1"/>
        </dgm:presLayoutVars>
      </dgm:prSet>
      <dgm:spPr/>
    </dgm:pt>
  </dgm:ptLst>
  <dgm:cxnLst>
    <dgm:cxn modelId="{C9810E0D-1525-4876-8D55-22CA7602A2B5}" type="presOf" srcId="{D387799F-CD3B-4522-ADFE-1DBD11820E92}" destId="{FE2C77F5-E7C7-42D3-B7DD-51A098351B5E}" srcOrd="1" destOrd="0" presId="urn:microsoft.com/office/officeart/2005/8/layout/vProcess5"/>
    <dgm:cxn modelId="{153A681B-4575-4B7A-81D7-0040AD30DE80}" srcId="{6054114B-392D-4BEF-B8BA-F34171F5E412}" destId="{1C90B76E-76C9-44B1-9109-63ACA0EDE185}" srcOrd="3" destOrd="0" parTransId="{A9E6D568-53E8-461A-91D5-6EA07A26E6DB}" sibTransId="{2BDBA5B0-6BFB-4716-A5C2-E1A63BCC35EA}"/>
    <dgm:cxn modelId="{80577B1D-6E16-4081-A0D0-A5AC982612C2}" srcId="{6054114B-392D-4BEF-B8BA-F34171F5E412}" destId="{73B91631-7EC8-4E06-929E-C0ACF6DA31FB}" srcOrd="1" destOrd="0" parTransId="{2164DB79-C932-4342-8A43-5DE607FD122A}" sibTransId="{E8D4CA3C-0B58-4683-BA37-5F04435B7CF0}"/>
    <dgm:cxn modelId="{FA64F724-B0CE-4FE6-9AE5-361EE2FE1DE4}" type="presOf" srcId="{73B91631-7EC8-4E06-929E-C0ACF6DA31FB}" destId="{CD93CA8F-F04E-4EA8-9E9A-AD97A102EA01}" srcOrd="1" destOrd="0" presId="urn:microsoft.com/office/officeart/2005/8/layout/vProcess5"/>
    <dgm:cxn modelId="{3FFCAD2C-9C7F-4792-85D2-6C7E60A3BD5F}" type="presOf" srcId="{09ECA393-A36B-49ED-B660-C5DBFEBC3F4E}" destId="{0DF86792-5C00-4BF5-8096-CB91FDBF8A77}" srcOrd="1" destOrd="0" presId="urn:microsoft.com/office/officeart/2005/8/layout/vProcess5"/>
    <dgm:cxn modelId="{B0B9072D-CEEB-4022-B8EF-7E50BBD2CEDB}" type="presOf" srcId="{D387799F-CD3B-4522-ADFE-1DBD11820E92}" destId="{F18FD238-3AB2-403C-8026-419E24BB347F}" srcOrd="0" destOrd="0" presId="urn:microsoft.com/office/officeart/2005/8/layout/vProcess5"/>
    <dgm:cxn modelId="{84534535-8BE0-4AEA-8E83-384B432140B6}" type="presOf" srcId="{308407B3-94DF-47F3-AC50-925C610E763B}" destId="{E20B5A54-1A83-4B16-BCE8-AA3CCEDC3265}" srcOrd="0" destOrd="0" presId="urn:microsoft.com/office/officeart/2005/8/layout/vProcess5"/>
    <dgm:cxn modelId="{815BF45E-BB13-4598-9A97-FEC3485A67EE}" type="presOf" srcId="{73B91631-7EC8-4E06-929E-C0ACF6DA31FB}" destId="{BDFFBC95-6AAF-4D0B-B024-02541D09057E}" srcOrd="0" destOrd="0" presId="urn:microsoft.com/office/officeart/2005/8/layout/vProcess5"/>
    <dgm:cxn modelId="{E7FC1646-6083-4985-8DB0-41CFD4CD4910}" type="presOf" srcId="{1C90B76E-76C9-44B1-9109-63ACA0EDE185}" destId="{7F7DFC28-DAEF-488E-8CAA-14ACB4FF1DC7}" srcOrd="1" destOrd="0" presId="urn:microsoft.com/office/officeart/2005/8/layout/vProcess5"/>
    <dgm:cxn modelId="{3B0D896D-BD58-4D3A-A0AF-7CB175B359A4}" type="presOf" srcId="{1C90B76E-76C9-44B1-9109-63ACA0EDE185}" destId="{BC11E4FF-459A-47A8-BE50-D64C412A6FAE}" srcOrd="0" destOrd="0" presId="urn:microsoft.com/office/officeart/2005/8/layout/vProcess5"/>
    <dgm:cxn modelId="{82D80A58-17A3-4E1D-BE11-88B02DEA457B}" type="presOf" srcId="{E8D4CA3C-0B58-4683-BA37-5F04435B7CF0}" destId="{1DC7F2FC-12D4-4847-9DF2-F46FBFF0DD40}" srcOrd="0" destOrd="0" presId="urn:microsoft.com/office/officeart/2005/8/layout/vProcess5"/>
    <dgm:cxn modelId="{5455D483-05F2-4C6E-A689-C1BCCFCE3C20}" type="presOf" srcId="{A0020D06-E75C-4440-A6C3-93079265D79E}" destId="{A0E88F14-C460-4CB6-9358-554C746B60D4}" srcOrd="0" destOrd="0" presId="urn:microsoft.com/office/officeart/2005/8/layout/vProcess5"/>
    <dgm:cxn modelId="{F93875DC-8A1F-45C6-A15E-73B2DDFD2B6B}" srcId="{6054114B-392D-4BEF-B8BA-F34171F5E412}" destId="{09ECA393-A36B-49ED-B660-C5DBFEBC3F4E}" srcOrd="2" destOrd="0" parTransId="{0C49A56E-B4C6-4A95-B336-78C7606B84E2}" sibTransId="{A0020D06-E75C-4440-A6C3-93079265D79E}"/>
    <dgm:cxn modelId="{78905CDE-460C-47E9-A2B2-F7FE82E24F79}" type="presOf" srcId="{09ECA393-A36B-49ED-B660-C5DBFEBC3F4E}" destId="{38AE05EB-00C7-4F73-9F64-BF05314F857C}" srcOrd="0" destOrd="0" presId="urn:microsoft.com/office/officeart/2005/8/layout/vProcess5"/>
    <dgm:cxn modelId="{E23E9DDF-A965-4C64-9356-F36CCCF207A0}" srcId="{6054114B-392D-4BEF-B8BA-F34171F5E412}" destId="{D387799F-CD3B-4522-ADFE-1DBD11820E92}" srcOrd="0" destOrd="0" parTransId="{485DC725-2CF1-4998-8253-90078DAB7853}" sibTransId="{308407B3-94DF-47F3-AC50-925C610E763B}"/>
    <dgm:cxn modelId="{906130E4-112F-4BB2-B42A-3F11CFC7BAE8}" type="presOf" srcId="{6054114B-392D-4BEF-B8BA-F34171F5E412}" destId="{26BB2A4A-EDF5-4FFB-BFA4-57CD35A1AE20}" srcOrd="0" destOrd="0" presId="urn:microsoft.com/office/officeart/2005/8/layout/vProcess5"/>
    <dgm:cxn modelId="{9E1D7587-470C-4710-B2BD-BDB4C0B1E920}" type="presParOf" srcId="{26BB2A4A-EDF5-4FFB-BFA4-57CD35A1AE20}" destId="{FF509FB2-246B-4C4D-907B-5FA72C95B5B0}" srcOrd="0" destOrd="0" presId="urn:microsoft.com/office/officeart/2005/8/layout/vProcess5"/>
    <dgm:cxn modelId="{7CB4E57B-3716-4F5A-807E-EB3C7615869F}" type="presParOf" srcId="{26BB2A4A-EDF5-4FFB-BFA4-57CD35A1AE20}" destId="{F18FD238-3AB2-403C-8026-419E24BB347F}" srcOrd="1" destOrd="0" presId="urn:microsoft.com/office/officeart/2005/8/layout/vProcess5"/>
    <dgm:cxn modelId="{C1D88FF1-9438-4B63-AD96-235802165DFD}" type="presParOf" srcId="{26BB2A4A-EDF5-4FFB-BFA4-57CD35A1AE20}" destId="{BDFFBC95-6AAF-4D0B-B024-02541D09057E}" srcOrd="2" destOrd="0" presId="urn:microsoft.com/office/officeart/2005/8/layout/vProcess5"/>
    <dgm:cxn modelId="{23D71A26-DAEC-4A04-AF5A-E335F8AB3600}" type="presParOf" srcId="{26BB2A4A-EDF5-4FFB-BFA4-57CD35A1AE20}" destId="{38AE05EB-00C7-4F73-9F64-BF05314F857C}" srcOrd="3" destOrd="0" presId="urn:microsoft.com/office/officeart/2005/8/layout/vProcess5"/>
    <dgm:cxn modelId="{4F947F41-D045-4C53-ACBE-F61B0D978C27}" type="presParOf" srcId="{26BB2A4A-EDF5-4FFB-BFA4-57CD35A1AE20}" destId="{BC11E4FF-459A-47A8-BE50-D64C412A6FAE}" srcOrd="4" destOrd="0" presId="urn:microsoft.com/office/officeart/2005/8/layout/vProcess5"/>
    <dgm:cxn modelId="{37B144F0-645F-4024-AB01-0EC704CDD25D}" type="presParOf" srcId="{26BB2A4A-EDF5-4FFB-BFA4-57CD35A1AE20}" destId="{E20B5A54-1A83-4B16-BCE8-AA3CCEDC3265}" srcOrd="5" destOrd="0" presId="urn:microsoft.com/office/officeart/2005/8/layout/vProcess5"/>
    <dgm:cxn modelId="{CF57930B-49C2-4DF9-ACBE-5AB10C8AEBC7}" type="presParOf" srcId="{26BB2A4A-EDF5-4FFB-BFA4-57CD35A1AE20}" destId="{1DC7F2FC-12D4-4847-9DF2-F46FBFF0DD40}" srcOrd="6" destOrd="0" presId="urn:microsoft.com/office/officeart/2005/8/layout/vProcess5"/>
    <dgm:cxn modelId="{444384C3-9D30-45B1-B190-F7195E64E37E}" type="presParOf" srcId="{26BB2A4A-EDF5-4FFB-BFA4-57CD35A1AE20}" destId="{A0E88F14-C460-4CB6-9358-554C746B60D4}" srcOrd="7" destOrd="0" presId="urn:microsoft.com/office/officeart/2005/8/layout/vProcess5"/>
    <dgm:cxn modelId="{CF4E88D9-7BA7-43ED-8EC6-FE224ECF1D12}" type="presParOf" srcId="{26BB2A4A-EDF5-4FFB-BFA4-57CD35A1AE20}" destId="{FE2C77F5-E7C7-42D3-B7DD-51A098351B5E}" srcOrd="8" destOrd="0" presId="urn:microsoft.com/office/officeart/2005/8/layout/vProcess5"/>
    <dgm:cxn modelId="{7BC802B5-FCD1-4A0F-885A-F00368CD0D2D}" type="presParOf" srcId="{26BB2A4A-EDF5-4FFB-BFA4-57CD35A1AE20}" destId="{CD93CA8F-F04E-4EA8-9E9A-AD97A102EA01}" srcOrd="9" destOrd="0" presId="urn:microsoft.com/office/officeart/2005/8/layout/vProcess5"/>
    <dgm:cxn modelId="{C51DE630-D990-4985-BE59-1270CD1DE59E}" type="presParOf" srcId="{26BB2A4A-EDF5-4FFB-BFA4-57CD35A1AE20}" destId="{0DF86792-5C00-4BF5-8096-CB91FDBF8A77}" srcOrd="10" destOrd="0" presId="urn:microsoft.com/office/officeart/2005/8/layout/vProcess5"/>
    <dgm:cxn modelId="{FCEC9A9A-FA78-41F6-B65F-EA469E6C9C4D}" type="presParOf" srcId="{26BB2A4A-EDF5-4FFB-BFA4-57CD35A1AE20}" destId="{7F7DFC28-DAEF-488E-8CAA-14ACB4FF1DC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54114B-392D-4BEF-B8BA-F34171F5E41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d-ID"/>
        </a:p>
      </dgm:t>
    </dgm:pt>
    <dgm:pt modelId="{D387799F-CD3B-4522-ADFE-1DBD11820E92}">
      <dgm:prSet phldrT="[Text]" custT="1"/>
      <dgm:spPr>
        <a:solidFill>
          <a:srgbClr val="002060"/>
        </a:solidFill>
      </dgm:spPr>
      <dgm:t>
        <a:bodyPr/>
        <a:lstStyle/>
        <a:p>
          <a:pPr algn="r"/>
          <a:r>
            <a:rPr lang="id-ID" sz="1800" b="1" dirty="0">
              <a:solidFill>
                <a:schemeClr val="bg1"/>
              </a:solidFill>
            </a:rPr>
            <a:t>ASPEK INTEGRASI</a:t>
          </a:r>
          <a:endParaRPr lang="id-ID" sz="1800" dirty="0"/>
        </a:p>
      </dgm:t>
    </dgm:pt>
    <dgm:pt modelId="{485DC725-2CF1-4998-8253-90078DAB7853}" type="parTrans" cxnId="{E23E9DDF-A965-4C64-9356-F36CCCF207A0}">
      <dgm:prSet/>
      <dgm:spPr/>
      <dgm:t>
        <a:bodyPr/>
        <a:lstStyle/>
        <a:p>
          <a:endParaRPr lang="id-ID"/>
        </a:p>
      </dgm:t>
    </dgm:pt>
    <dgm:pt modelId="{308407B3-94DF-47F3-AC50-925C610E763B}" type="sibTrans" cxnId="{E23E9DDF-A965-4C64-9356-F36CCCF207A0}">
      <dgm:prSet/>
      <dgm:spPr>
        <a:solidFill>
          <a:schemeClr val="accent2">
            <a:alpha val="90000"/>
          </a:schemeClr>
        </a:solidFill>
      </dgm:spPr>
      <dgm:t>
        <a:bodyPr/>
        <a:lstStyle/>
        <a:p>
          <a:endParaRPr lang="id-ID"/>
        </a:p>
      </dgm:t>
    </dgm:pt>
    <dgm:pt modelId="{73B91631-7EC8-4E06-929E-C0ACF6DA31FB}">
      <dgm:prSet phldrT="[Text]" custT="1"/>
      <dgm:spPr>
        <a:solidFill>
          <a:schemeClr val="tx1"/>
        </a:solidFill>
      </dgm:spPr>
      <dgm:t>
        <a:bodyPr/>
        <a:lstStyle/>
        <a:p>
          <a:pPr marL="900113" indent="-900113" algn="just"/>
          <a:r>
            <a:rPr lang="id-ID" sz="1600" b="1" dirty="0">
              <a:solidFill>
                <a:schemeClr val="bg1"/>
              </a:solidFill>
            </a:rPr>
            <a:t>POLITIK :M</a:t>
          </a:r>
          <a:r>
            <a:rPr lang="id-ID" sz="1600" dirty="0">
              <a:solidFill>
                <a:schemeClr val="bg1"/>
              </a:solidFill>
            </a:rPr>
            <a:t>enyangkut integrasi horizontal dan vertikal</a:t>
          </a:r>
          <a:endParaRPr lang="id-ID" sz="1600" dirty="0"/>
        </a:p>
      </dgm:t>
    </dgm:pt>
    <dgm:pt modelId="{2164DB79-C932-4342-8A43-5DE607FD122A}" type="parTrans" cxnId="{80577B1D-6E16-4081-A0D0-A5AC982612C2}">
      <dgm:prSet/>
      <dgm:spPr/>
      <dgm:t>
        <a:bodyPr/>
        <a:lstStyle/>
        <a:p>
          <a:endParaRPr lang="id-ID"/>
        </a:p>
      </dgm:t>
    </dgm:pt>
    <dgm:pt modelId="{E8D4CA3C-0B58-4683-BA37-5F04435B7CF0}" type="sibTrans" cxnId="{80577B1D-6E16-4081-A0D0-A5AC982612C2}">
      <dgm:prSet/>
      <dgm:spPr>
        <a:solidFill>
          <a:schemeClr val="accent2">
            <a:alpha val="90000"/>
          </a:schemeClr>
        </a:solidFill>
      </dgm:spPr>
      <dgm:t>
        <a:bodyPr/>
        <a:lstStyle/>
        <a:p>
          <a:endParaRPr lang="id-ID"/>
        </a:p>
      </dgm:t>
    </dgm:pt>
    <dgm:pt modelId="{09ECA393-A36B-49ED-B660-C5DBFEBC3F4E}">
      <dgm:prSet custT="1"/>
      <dgm:spPr>
        <a:solidFill>
          <a:srgbClr val="C00000"/>
        </a:solidFill>
      </dgm:spPr>
      <dgm:t>
        <a:bodyPr/>
        <a:lstStyle/>
        <a:p>
          <a:pPr marL="1350963" indent="-1350963" algn="just"/>
          <a:r>
            <a:rPr lang="id-ID" sz="1600" b="1" dirty="0">
              <a:solidFill>
                <a:schemeClr val="bg1"/>
              </a:solidFill>
            </a:rPr>
            <a:t>EKONOMI :</a:t>
          </a:r>
          <a:r>
            <a:rPr lang="id-ID" sz="1600" dirty="0">
              <a:solidFill>
                <a:schemeClr val="bg1"/>
              </a:solidFill>
            </a:rPr>
            <a:t>penghampusan hambatan-hambatan antar daerah, yang berkaitan dengan aturan, norma dan prosedur</a:t>
          </a:r>
          <a:endParaRPr lang="id-ID" sz="1600" dirty="0"/>
        </a:p>
      </dgm:t>
    </dgm:pt>
    <dgm:pt modelId="{0C49A56E-B4C6-4A95-B336-78C7606B84E2}" type="parTrans" cxnId="{F93875DC-8A1F-45C6-A15E-73B2DDFD2B6B}">
      <dgm:prSet/>
      <dgm:spPr/>
      <dgm:t>
        <a:bodyPr/>
        <a:lstStyle/>
        <a:p>
          <a:endParaRPr lang="id-ID"/>
        </a:p>
      </dgm:t>
    </dgm:pt>
    <dgm:pt modelId="{A0020D06-E75C-4440-A6C3-93079265D79E}" type="sibTrans" cxnId="{F93875DC-8A1F-45C6-A15E-73B2DDFD2B6B}">
      <dgm:prSet/>
      <dgm:spPr>
        <a:solidFill>
          <a:schemeClr val="accent2">
            <a:alpha val="90000"/>
          </a:schemeClr>
        </a:solidFill>
      </dgm:spPr>
      <dgm:t>
        <a:bodyPr/>
        <a:lstStyle/>
        <a:p>
          <a:endParaRPr lang="id-ID" dirty="0"/>
        </a:p>
      </dgm:t>
    </dgm:pt>
    <dgm:pt modelId="{DBF3119A-EA60-42EE-AF3D-56737830E157}">
      <dgm:prSet custT="1"/>
      <dgm:spPr>
        <a:solidFill>
          <a:srgbClr val="0070C0"/>
        </a:solidFill>
      </dgm:spPr>
      <dgm:t>
        <a:bodyPr/>
        <a:lstStyle/>
        <a:p>
          <a:pPr marL="1706563" indent="-1706563" algn="just"/>
          <a:r>
            <a:rPr lang="id-ID" sz="1600" dirty="0"/>
            <a:t>SOSIAL BUDAYA : </a:t>
          </a:r>
          <a:r>
            <a:rPr lang="id-ID" sz="1600" dirty="0">
              <a:solidFill>
                <a:schemeClr val="bg1"/>
              </a:solidFill>
            </a:rPr>
            <a:t>menyangkut penyesuaian unsur-unsur yang berbeda dalam masyarakat</a:t>
          </a:r>
          <a:endParaRPr lang="id-ID" sz="1600" dirty="0"/>
        </a:p>
      </dgm:t>
    </dgm:pt>
    <dgm:pt modelId="{DF3300DA-6BD5-4CDD-B961-FF26C003D068}" type="parTrans" cxnId="{42083FF9-B005-481D-8213-DFCBAC53FB7C}">
      <dgm:prSet/>
      <dgm:spPr/>
      <dgm:t>
        <a:bodyPr/>
        <a:lstStyle/>
        <a:p>
          <a:endParaRPr lang="id-ID"/>
        </a:p>
      </dgm:t>
    </dgm:pt>
    <dgm:pt modelId="{30006B89-21CF-4B4B-9F84-F610EA10DBBA}" type="sibTrans" cxnId="{42083FF9-B005-481D-8213-DFCBAC53FB7C}">
      <dgm:prSet/>
      <dgm:spPr/>
      <dgm:t>
        <a:bodyPr/>
        <a:lstStyle/>
        <a:p>
          <a:endParaRPr lang="id-ID"/>
        </a:p>
      </dgm:t>
    </dgm:pt>
    <dgm:pt modelId="{26BB2A4A-EDF5-4FFB-BFA4-57CD35A1AE20}" type="pres">
      <dgm:prSet presAssocID="{6054114B-392D-4BEF-B8BA-F34171F5E412}" presName="outerComposite" presStyleCnt="0">
        <dgm:presLayoutVars>
          <dgm:chMax val="5"/>
          <dgm:dir/>
          <dgm:resizeHandles val="exact"/>
        </dgm:presLayoutVars>
      </dgm:prSet>
      <dgm:spPr/>
    </dgm:pt>
    <dgm:pt modelId="{FF509FB2-246B-4C4D-907B-5FA72C95B5B0}" type="pres">
      <dgm:prSet presAssocID="{6054114B-392D-4BEF-B8BA-F34171F5E412}" presName="dummyMaxCanvas" presStyleCnt="0">
        <dgm:presLayoutVars/>
      </dgm:prSet>
      <dgm:spPr/>
    </dgm:pt>
    <dgm:pt modelId="{F18FD238-3AB2-403C-8026-419E24BB347F}" type="pres">
      <dgm:prSet presAssocID="{6054114B-392D-4BEF-B8BA-F34171F5E412}" presName="FourNodes_1" presStyleLbl="node1" presStyleIdx="0" presStyleCnt="4">
        <dgm:presLayoutVars>
          <dgm:bulletEnabled val="1"/>
        </dgm:presLayoutVars>
      </dgm:prSet>
      <dgm:spPr/>
    </dgm:pt>
    <dgm:pt modelId="{BDFFBC95-6AAF-4D0B-B024-02541D09057E}" type="pres">
      <dgm:prSet presAssocID="{6054114B-392D-4BEF-B8BA-F34171F5E412}" presName="FourNodes_2" presStyleLbl="node1" presStyleIdx="1" presStyleCnt="4">
        <dgm:presLayoutVars>
          <dgm:bulletEnabled val="1"/>
        </dgm:presLayoutVars>
      </dgm:prSet>
      <dgm:spPr/>
    </dgm:pt>
    <dgm:pt modelId="{38AE05EB-00C7-4F73-9F64-BF05314F857C}" type="pres">
      <dgm:prSet presAssocID="{6054114B-392D-4BEF-B8BA-F34171F5E412}" presName="FourNodes_3" presStyleLbl="node1" presStyleIdx="2" presStyleCnt="4">
        <dgm:presLayoutVars>
          <dgm:bulletEnabled val="1"/>
        </dgm:presLayoutVars>
      </dgm:prSet>
      <dgm:spPr/>
    </dgm:pt>
    <dgm:pt modelId="{BC11E4FF-459A-47A8-BE50-D64C412A6FAE}" type="pres">
      <dgm:prSet presAssocID="{6054114B-392D-4BEF-B8BA-F34171F5E412}" presName="FourNodes_4" presStyleLbl="node1" presStyleIdx="3" presStyleCnt="4">
        <dgm:presLayoutVars>
          <dgm:bulletEnabled val="1"/>
        </dgm:presLayoutVars>
      </dgm:prSet>
      <dgm:spPr/>
    </dgm:pt>
    <dgm:pt modelId="{E20B5A54-1A83-4B16-BCE8-AA3CCEDC3265}" type="pres">
      <dgm:prSet presAssocID="{6054114B-392D-4BEF-B8BA-F34171F5E412}" presName="FourConn_1-2" presStyleLbl="fgAccFollowNode1" presStyleIdx="0" presStyleCnt="3">
        <dgm:presLayoutVars>
          <dgm:bulletEnabled val="1"/>
        </dgm:presLayoutVars>
      </dgm:prSet>
      <dgm:spPr/>
    </dgm:pt>
    <dgm:pt modelId="{1DC7F2FC-12D4-4847-9DF2-F46FBFF0DD40}" type="pres">
      <dgm:prSet presAssocID="{6054114B-392D-4BEF-B8BA-F34171F5E412}" presName="FourConn_2-3" presStyleLbl="fgAccFollowNode1" presStyleIdx="1" presStyleCnt="3">
        <dgm:presLayoutVars>
          <dgm:bulletEnabled val="1"/>
        </dgm:presLayoutVars>
      </dgm:prSet>
      <dgm:spPr/>
    </dgm:pt>
    <dgm:pt modelId="{A0E88F14-C460-4CB6-9358-554C746B60D4}" type="pres">
      <dgm:prSet presAssocID="{6054114B-392D-4BEF-B8BA-F34171F5E412}" presName="FourConn_3-4" presStyleLbl="fgAccFollowNode1" presStyleIdx="2" presStyleCnt="3">
        <dgm:presLayoutVars>
          <dgm:bulletEnabled val="1"/>
        </dgm:presLayoutVars>
      </dgm:prSet>
      <dgm:spPr/>
    </dgm:pt>
    <dgm:pt modelId="{FE2C77F5-E7C7-42D3-B7DD-51A098351B5E}" type="pres">
      <dgm:prSet presAssocID="{6054114B-392D-4BEF-B8BA-F34171F5E412}" presName="FourNodes_1_text" presStyleLbl="node1" presStyleIdx="3" presStyleCnt="4">
        <dgm:presLayoutVars>
          <dgm:bulletEnabled val="1"/>
        </dgm:presLayoutVars>
      </dgm:prSet>
      <dgm:spPr/>
    </dgm:pt>
    <dgm:pt modelId="{CD93CA8F-F04E-4EA8-9E9A-AD97A102EA01}" type="pres">
      <dgm:prSet presAssocID="{6054114B-392D-4BEF-B8BA-F34171F5E412}" presName="FourNodes_2_text" presStyleLbl="node1" presStyleIdx="3" presStyleCnt="4">
        <dgm:presLayoutVars>
          <dgm:bulletEnabled val="1"/>
        </dgm:presLayoutVars>
      </dgm:prSet>
      <dgm:spPr/>
    </dgm:pt>
    <dgm:pt modelId="{0DF86792-5C00-4BF5-8096-CB91FDBF8A77}" type="pres">
      <dgm:prSet presAssocID="{6054114B-392D-4BEF-B8BA-F34171F5E412}" presName="FourNodes_3_text" presStyleLbl="node1" presStyleIdx="3" presStyleCnt="4">
        <dgm:presLayoutVars>
          <dgm:bulletEnabled val="1"/>
        </dgm:presLayoutVars>
      </dgm:prSet>
      <dgm:spPr/>
    </dgm:pt>
    <dgm:pt modelId="{7F7DFC28-DAEF-488E-8CAA-14ACB4FF1DC7}" type="pres">
      <dgm:prSet presAssocID="{6054114B-392D-4BEF-B8BA-F34171F5E412}" presName="FourNodes_4_text" presStyleLbl="node1" presStyleIdx="3" presStyleCnt="4">
        <dgm:presLayoutVars>
          <dgm:bulletEnabled val="1"/>
        </dgm:presLayoutVars>
      </dgm:prSet>
      <dgm:spPr/>
    </dgm:pt>
  </dgm:ptLst>
  <dgm:cxnLst>
    <dgm:cxn modelId="{88EC721A-D961-46BD-8D8C-07063324B584}" type="presOf" srcId="{73B91631-7EC8-4E06-929E-C0ACF6DA31FB}" destId="{CD93CA8F-F04E-4EA8-9E9A-AD97A102EA01}" srcOrd="1" destOrd="0" presId="urn:microsoft.com/office/officeart/2005/8/layout/vProcess5"/>
    <dgm:cxn modelId="{80577B1D-6E16-4081-A0D0-A5AC982612C2}" srcId="{6054114B-392D-4BEF-B8BA-F34171F5E412}" destId="{73B91631-7EC8-4E06-929E-C0ACF6DA31FB}" srcOrd="1" destOrd="0" parTransId="{2164DB79-C932-4342-8A43-5DE607FD122A}" sibTransId="{E8D4CA3C-0B58-4683-BA37-5F04435B7CF0}"/>
    <dgm:cxn modelId="{C3FE3C2F-01BC-4F8A-8217-87F9F9FAF45B}" type="presOf" srcId="{6054114B-392D-4BEF-B8BA-F34171F5E412}" destId="{26BB2A4A-EDF5-4FFB-BFA4-57CD35A1AE20}" srcOrd="0" destOrd="0" presId="urn:microsoft.com/office/officeart/2005/8/layout/vProcess5"/>
    <dgm:cxn modelId="{81CD473C-A2F6-438E-973B-7414DB9974A4}" type="presOf" srcId="{D387799F-CD3B-4522-ADFE-1DBD11820E92}" destId="{FE2C77F5-E7C7-42D3-B7DD-51A098351B5E}" srcOrd="1" destOrd="0" presId="urn:microsoft.com/office/officeart/2005/8/layout/vProcess5"/>
    <dgm:cxn modelId="{67E33255-083C-461A-9144-B4DCE5F2827E}" type="presOf" srcId="{09ECA393-A36B-49ED-B660-C5DBFEBC3F4E}" destId="{0DF86792-5C00-4BF5-8096-CB91FDBF8A77}" srcOrd="1" destOrd="0" presId="urn:microsoft.com/office/officeart/2005/8/layout/vProcess5"/>
    <dgm:cxn modelId="{1801C077-DDC2-40C3-94E4-1EEB58B141DE}" type="presOf" srcId="{308407B3-94DF-47F3-AC50-925C610E763B}" destId="{E20B5A54-1A83-4B16-BCE8-AA3CCEDC3265}" srcOrd="0" destOrd="0" presId="urn:microsoft.com/office/officeart/2005/8/layout/vProcess5"/>
    <dgm:cxn modelId="{DEEC02A8-429F-474F-A3EA-59A9958C9BD5}" type="presOf" srcId="{73B91631-7EC8-4E06-929E-C0ACF6DA31FB}" destId="{BDFFBC95-6AAF-4D0B-B024-02541D09057E}" srcOrd="0" destOrd="0" presId="urn:microsoft.com/office/officeart/2005/8/layout/vProcess5"/>
    <dgm:cxn modelId="{19E945BB-EB60-49B2-88D4-2A20EA9A19D4}" type="presOf" srcId="{DBF3119A-EA60-42EE-AF3D-56737830E157}" destId="{BC11E4FF-459A-47A8-BE50-D64C412A6FAE}" srcOrd="0" destOrd="0" presId="urn:microsoft.com/office/officeart/2005/8/layout/vProcess5"/>
    <dgm:cxn modelId="{21C4BBC4-7195-4D8E-ACA4-A7FE1FE4EE38}" type="presOf" srcId="{D387799F-CD3B-4522-ADFE-1DBD11820E92}" destId="{F18FD238-3AB2-403C-8026-419E24BB347F}" srcOrd="0" destOrd="0" presId="urn:microsoft.com/office/officeart/2005/8/layout/vProcess5"/>
    <dgm:cxn modelId="{F01945D5-B1CA-46CE-AD70-E22ED44BD2FF}" type="presOf" srcId="{E8D4CA3C-0B58-4683-BA37-5F04435B7CF0}" destId="{1DC7F2FC-12D4-4847-9DF2-F46FBFF0DD40}" srcOrd="0" destOrd="0" presId="urn:microsoft.com/office/officeart/2005/8/layout/vProcess5"/>
    <dgm:cxn modelId="{F93875DC-8A1F-45C6-A15E-73B2DDFD2B6B}" srcId="{6054114B-392D-4BEF-B8BA-F34171F5E412}" destId="{09ECA393-A36B-49ED-B660-C5DBFEBC3F4E}" srcOrd="2" destOrd="0" parTransId="{0C49A56E-B4C6-4A95-B336-78C7606B84E2}" sibTransId="{A0020D06-E75C-4440-A6C3-93079265D79E}"/>
    <dgm:cxn modelId="{E23E9DDF-A965-4C64-9356-F36CCCF207A0}" srcId="{6054114B-392D-4BEF-B8BA-F34171F5E412}" destId="{D387799F-CD3B-4522-ADFE-1DBD11820E92}" srcOrd="0" destOrd="0" parTransId="{485DC725-2CF1-4998-8253-90078DAB7853}" sibTransId="{308407B3-94DF-47F3-AC50-925C610E763B}"/>
    <dgm:cxn modelId="{2D0BCEF2-7E49-4C12-8B40-07BE388FDFC6}" type="presOf" srcId="{09ECA393-A36B-49ED-B660-C5DBFEBC3F4E}" destId="{38AE05EB-00C7-4F73-9F64-BF05314F857C}" srcOrd="0" destOrd="0" presId="urn:microsoft.com/office/officeart/2005/8/layout/vProcess5"/>
    <dgm:cxn modelId="{FBA5F8F2-F574-4D44-A52A-3CFA91518880}" type="presOf" srcId="{DBF3119A-EA60-42EE-AF3D-56737830E157}" destId="{7F7DFC28-DAEF-488E-8CAA-14ACB4FF1DC7}" srcOrd="1" destOrd="0" presId="urn:microsoft.com/office/officeart/2005/8/layout/vProcess5"/>
    <dgm:cxn modelId="{C822DDF8-48C3-48EC-A750-7679F6573AF8}" type="presOf" srcId="{A0020D06-E75C-4440-A6C3-93079265D79E}" destId="{A0E88F14-C460-4CB6-9358-554C746B60D4}" srcOrd="0" destOrd="0" presId="urn:microsoft.com/office/officeart/2005/8/layout/vProcess5"/>
    <dgm:cxn modelId="{42083FF9-B005-481D-8213-DFCBAC53FB7C}" srcId="{6054114B-392D-4BEF-B8BA-F34171F5E412}" destId="{DBF3119A-EA60-42EE-AF3D-56737830E157}" srcOrd="3" destOrd="0" parTransId="{DF3300DA-6BD5-4CDD-B961-FF26C003D068}" sibTransId="{30006B89-21CF-4B4B-9F84-F610EA10DBBA}"/>
    <dgm:cxn modelId="{BB3E021D-DF14-4BE3-87C1-593CC66B71E3}" type="presParOf" srcId="{26BB2A4A-EDF5-4FFB-BFA4-57CD35A1AE20}" destId="{FF509FB2-246B-4C4D-907B-5FA72C95B5B0}" srcOrd="0" destOrd="0" presId="urn:microsoft.com/office/officeart/2005/8/layout/vProcess5"/>
    <dgm:cxn modelId="{6C89A6E0-5C0F-470B-93EC-127F19F904A5}" type="presParOf" srcId="{26BB2A4A-EDF5-4FFB-BFA4-57CD35A1AE20}" destId="{F18FD238-3AB2-403C-8026-419E24BB347F}" srcOrd="1" destOrd="0" presId="urn:microsoft.com/office/officeart/2005/8/layout/vProcess5"/>
    <dgm:cxn modelId="{FAA65042-D101-401A-9445-DCD52BEF0BD4}" type="presParOf" srcId="{26BB2A4A-EDF5-4FFB-BFA4-57CD35A1AE20}" destId="{BDFFBC95-6AAF-4D0B-B024-02541D09057E}" srcOrd="2" destOrd="0" presId="urn:microsoft.com/office/officeart/2005/8/layout/vProcess5"/>
    <dgm:cxn modelId="{AC786EA1-FA5C-4101-8583-90D541F5D969}" type="presParOf" srcId="{26BB2A4A-EDF5-4FFB-BFA4-57CD35A1AE20}" destId="{38AE05EB-00C7-4F73-9F64-BF05314F857C}" srcOrd="3" destOrd="0" presId="urn:microsoft.com/office/officeart/2005/8/layout/vProcess5"/>
    <dgm:cxn modelId="{0D1E03D2-8CA7-4D5C-A521-C15AFC0F9175}" type="presParOf" srcId="{26BB2A4A-EDF5-4FFB-BFA4-57CD35A1AE20}" destId="{BC11E4FF-459A-47A8-BE50-D64C412A6FAE}" srcOrd="4" destOrd="0" presId="urn:microsoft.com/office/officeart/2005/8/layout/vProcess5"/>
    <dgm:cxn modelId="{67F1BD57-CE97-4FA0-AFF0-773CA20CE610}" type="presParOf" srcId="{26BB2A4A-EDF5-4FFB-BFA4-57CD35A1AE20}" destId="{E20B5A54-1A83-4B16-BCE8-AA3CCEDC3265}" srcOrd="5" destOrd="0" presId="urn:microsoft.com/office/officeart/2005/8/layout/vProcess5"/>
    <dgm:cxn modelId="{6472B04B-3D91-48A7-9C52-717256228FB6}" type="presParOf" srcId="{26BB2A4A-EDF5-4FFB-BFA4-57CD35A1AE20}" destId="{1DC7F2FC-12D4-4847-9DF2-F46FBFF0DD40}" srcOrd="6" destOrd="0" presId="urn:microsoft.com/office/officeart/2005/8/layout/vProcess5"/>
    <dgm:cxn modelId="{52EBB56B-C935-4138-A099-C82B061EB412}" type="presParOf" srcId="{26BB2A4A-EDF5-4FFB-BFA4-57CD35A1AE20}" destId="{A0E88F14-C460-4CB6-9358-554C746B60D4}" srcOrd="7" destOrd="0" presId="urn:microsoft.com/office/officeart/2005/8/layout/vProcess5"/>
    <dgm:cxn modelId="{3EB2B5D2-978B-44D8-ACA1-230C5D832205}" type="presParOf" srcId="{26BB2A4A-EDF5-4FFB-BFA4-57CD35A1AE20}" destId="{FE2C77F5-E7C7-42D3-B7DD-51A098351B5E}" srcOrd="8" destOrd="0" presId="urn:microsoft.com/office/officeart/2005/8/layout/vProcess5"/>
    <dgm:cxn modelId="{574D7974-49EF-453B-B80A-EC9FCE8B4BBB}" type="presParOf" srcId="{26BB2A4A-EDF5-4FFB-BFA4-57CD35A1AE20}" destId="{CD93CA8F-F04E-4EA8-9E9A-AD97A102EA01}" srcOrd="9" destOrd="0" presId="urn:microsoft.com/office/officeart/2005/8/layout/vProcess5"/>
    <dgm:cxn modelId="{6D2E0759-2AC7-49EA-91A2-FE1832B8F5DF}" type="presParOf" srcId="{26BB2A4A-EDF5-4FFB-BFA4-57CD35A1AE20}" destId="{0DF86792-5C00-4BF5-8096-CB91FDBF8A77}" srcOrd="10" destOrd="0" presId="urn:microsoft.com/office/officeart/2005/8/layout/vProcess5"/>
    <dgm:cxn modelId="{B17B1E54-0A7F-4DDA-BE4D-B98E32446ED8}" type="presParOf" srcId="{26BB2A4A-EDF5-4FFB-BFA4-57CD35A1AE20}" destId="{7F7DFC28-DAEF-488E-8CAA-14ACB4FF1DC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dgm:spPr>
        <a:solidFill>
          <a:srgbClr val="002060"/>
        </a:solidFill>
      </dgm:spPr>
      <dgm:t>
        <a:bodyPr/>
        <a:lstStyle/>
        <a:p>
          <a:r>
            <a:rPr lang="id-ID" b="1" dirty="0"/>
            <a:t>HISTORIS</a:t>
          </a:r>
          <a:endParaRPr lang="id-ID" dirty="0"/>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629E2999-6C29-41C7-99B7-5A9831B7C70B}">
      <dgm:prSet phldrT="[Text]" custT="1"/>
      <dgm:spPr>
        <a:blipFill rotWithShape="0">
          <a:blip xmlns:r="http://schemas.openxmlformats.org/officeDocument/2006/relationships" r:embed="rId1"/>
          <a:tile tx="0" ty="0" sx="100000" sy="100000" flip="none" algn="tl"/>
        </a:blipFill>
      </dgm:spPr>
      <dgm:t>
        <a:bodyPr/>
        <a:lstStyle/>
        <a:p>
          <a:pPr marL="273050" indent="-273050" algn="l"/>
          <a:r>
            <a:rPr lang="id-ID" sz="1800" b="1" i="0" dirty="0">
              <a:solidFill>
                <a:schemeClr val="bg1"/>
              </a:solidFill>
            </a:rPr>
            <a:t>1.  </a:t>
          </a:r>
          <a:r>
            <a:rPr lang="id-ID" sz="1800" dirty="0">
              <a:solidFill>
                <a:schemeClr val="bg1"/>
              </a:solidFill>
            </a:rPr>
            <a:t>Integrasi Imperium : bersifat kemaharajaan (Majapahit), mulai dari integrasi di pulau Jawa dan Madura, luar Jawa dan Madura, lalu negara sahabat (diplomatik dan perdagangan)</a:t>
          </a:r>
          <a:endParaRPr lang="id-ID" sz="1800" b="1" dirty="0"/>
        </a:p>
      </dgm:t>
    </dgm:pt>
    <dgm:pt modelId="{5BAB4286-827D-4C9C-B7F3-AFE529DDD04C}" type="parTrans" cxnId="{9CB41D3D-37BD-40CE-A656-6250DC37DE65}">
      <dgm:prSet/>
      <dgm:spPr/>
      <dgm:t>
        <a:bodyPr/>
        <a:lstStyle/>
        <a:p>
          <a:endParaRPr lang="id-ID"/>
        </a:p>
      </dgm:t>
    </dgm:pt>
    <dgm:pt modelId="{478C695D-9C13-4CD3-B405-0C59FE2D752C}" type="sibTrans" cxnId="{9CB41D3D-37BD-40CE-A656-6250DC37DE65}">
      <dgm:prSet/>
      <dgm:spPr/>
      <dgm:t>
        <a:bodyPr/>
        <a:lstStyle/>
        <a:p>
          <a:endParaRPr lang="id-ID"/>
        </a:p>
      </dgm:t>
    </dgm:pt>
    <dgm:pt modelId="{9CFB3E58-7313-44E7-82E8-43D1ABF2D5FB}">
      <dgm:prSet custT="1"/>
      <dgm:spPr>
        <a:solidFill>
          <a:srgbClr val="C00000">
            <a:alpha val="90000"/>
          </a:srgbClr>
        </a:solidFill>
      </dgm:spPr>
      <dgm:t>
        <a:bodyPr/>
        <a:lstStyle/>
        <a:p>
          <a:pPr marL="273050" indent="-273050" algn="l">
            <a:tabLst>
              <a:tab pos="273050" algn="l"/>
            </a:tabLst>
          </a:pPr>
          <a:r>
            <a:rPr lang="id-ID" sz="2000" dirty="0">
              <a:solidFill>
                <a:schemeClr val="bg1"/>
              </a:solidFill>
            </a:rPr>
            <a:t>2. Integrasi kolonial : untuk menciptakan kesetiaan tunggal pada penguasa kolonial</a:t>
          </a:r>
          <a:endParaRPr lang="id-ID" sz="2000" b="1" dirty="0"/>
        </a:p>
      </dgm:t>
    </dgm:pt>
    <dgm:pt modelId="{38C0863D-DA84-45AA-BE2E-C91030FEAAB4}" type="parTrans" cxnId="{37126FB3-9CFB-45AC-AF64-7697CFEF5E76}">
      <dgm:prSet/>
      <dgm:spPr/>
      <dgm:t>
        <a:bodyPr/>
        <a:lstStyle/>
        <a:p>
          <a:endParaRPr lang="id-ID"/>
        </a:p>
      </dgm:t>
    </dgm:pt>
    <dgm:pt modelId="{5C40670F-AB1D-4F49-B187-D9BDD0023C35}" type="sibTrans" cxnId="{37126FB3-9CFB-45AC-AF64-7697CFEF5E76}">
      <dgm:prSet/>
      <dgm:spPr/>
      <dgm:t>
        <a:bodyPr/>
        <a:lstStyle/>
        <a:p>
          <a:endParaRPr lang="id-ID"/>
        </a:p>
      </dgm:t>
    </dgm:pt>
    <dgm:pt modelId="{426D5192-E1D6-493D-999A-E25AA6E5F8A4}">
      <dgm:prSet custT="1"/>
      <dgm:spPr>
        <a:blipFill rotWithShape="0">
          <a:blip xmlns:r="http://schemas.openxmlformats.org/officeDocument/2006/relationships" r:embed="rId2"/>
          <a:tile tx="0" ty="0" sx="100000" sy="100000" flip="none" algn="tl"/>
        </a:blipFill>
      </dgm:spPr>
      <dgm:t>
        <a:bodyPr/>
        <a:lstStyle/>
        <a:p>
          <a:pPr marL="177800" indent="-177800" algn="l"/>
          <a:r>
            <a:rPr lang="id-ID" sz="1800" b="1" dirty="0">
              <a:solidFill>
                <a:schemeClr val="bg1"/>
              </a:solidFill>
            </a:rPr>
            <a:t>3. </a:t>
          </a:r>
          <a:r>
            <a:rPr lang="id-ID" sz="1800" dirty="0">
              <a:solidFill>
                <a:schemeClr val="bg1"/>
              </a:solidFill>
            </a:rPr>
            <a:t>Integrasi Nasional Indonesia : dimulai 1908 masa perintis, 1928 masa penegas, 1938 menuntut Indonesia Merdeka dan 1945 pendobrak Proklamsi Kemerdekaan</a:t>
          </a:r>
          <a:endParaRPr lang="id-ID" sz="1800" b="1" dirty="0"/>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78966" custScaleY="49031" custLinFactNeighborX="7501" custLinFactNeighborY="5425"/>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4C25356-362F-4EBC-A0FC-32F7163E64B5}" type="pres">
      <dgm:prSet presAssocID="{5BAB4286-827D-4C9C-B7F3-AFE529DDD04C}" presName="Name13" presStyleLbl="parChTrans1D2" presStyleIdx="0" presStyleCnt="3"/>
      <dgm:spPr/>
    </dgm:pt>
    <dgm:pt modelId="{9A0ED05D-A391-4481-B699-A0342B646CDE}" type="pres">
      <dgm:prSet presAssocID="{629E2999-6C29-41C7-99B7-5A9831B7C70B}" presName="childText" presStyleLbl="bgAcc1" presStyleIdx="0" presStyleCnt="3" custScaleX="473275" custScaleY="71812" custLinFactNeighborX="-5867" custLinFactNeighborY="-973">
        <dgm:presLayoutVars>
          <dgm:bulletEnabled val="1"/>
        </dgm:presLayoutVars>
      </dgm:prSet>
      <dgm:spPr/>
    </dgm:pt>
    <dgm:pt modelId="{91CF3F8A-2E23-46DF-A870-BDF988060216}" type="pres">
      <dgm:prSet presAssocID="{38C0863D-DA84-45AA-BE2E-C91030FEAAB4}" presName="Name13" presStyleLbl="parChTrans1D2" presStyleIdx="1" presStyleCnt="3"/>
      <dgm:spPr/>
    </dgm:pt>
    <dgm:pt modelId="{C87B1568-EB95-4E38-B142-451E0CF0D34E}" type="pres">
      <dgm:prSet presAssocID="{9CFB3E58-7313-44E7-82E8-43D1ABF2D5FB}" presName="childText" presStyleLbl="bgAcc1" presStyleIdx="1" presStyleCnt="3" custScaleX="428408" custScaleY="67424" custLinFactNeighborX="3110" custLinFactNeighborY="-15550">
        <dgm:presLayoutVars>
          <dgm:bulletEnabled val="1"/>
        </dgm:presLayoutVars>
      </dgm:prSet>
      <dgm:spPr/>
    </dgm:pt>
    <dgm:pt modelId="{6257D66C-ABB1-4203-A1CC-DC13CA90F5C4}" type="pres">
      <dgm:prSet presAssocID="{FF4877C9-B321-4BB9-86AE-C41995C0DC8A}" presName="Name13" presStyleLbl="parChTrans1D2" presStyleIdx="2" presStyleCnt="3"/>
      <dgm:spPr/>
    </dgm:pt>
    <dgm:pt modelId="{FDBE7DBA-0915-4B31-A9D7-50934F8EDFEE}" type="pres">
      <dgm:prSet presAssocID="{426D5192-E1D6-493D-999A-E25AA6E5F8A4}" presName="childText" presStyleLbl="bgAcc1" presStyleIdx="2" presStyleCnt="3" custScaleX="454325" custScaleY="88172" custLinFactNeighborY="-27196">
        <dgm:presLayoutVars>
          <dgm:bulletEnabled val="1"/>
        </dgm:presLayoutVars>
      </dgm:prSet>
      <dgm:spPr/>
    </dgm:pt>
  </dgm:ptLst>
  <dgm:cxnLst>
    <dgm:cxn modelId="{CCB6150F-AE8B-45CA-8121-69D50FC77BC5}" type="presOf" srcId="{629E2999-6C29-41C7-99B7-5A9831B7C70B}" destId="{9A0ED05D-A391-4481-B699-A0342B646CDE}" srcOrd="0" destOrd="0" presId="urn:microsoft.com/office/officeart/2005/8/layout/hierarchy3"/>
    <dgm:cxn modelId="{07A46011-7FC0-4418-A127-75F67D844E50}" type="presOf" srcId="{A339078A-FBB3-40EF-99E2-AFB30DEA757E}" destId="{56D73F9F-BB3C-4CCA-B248-D4010E8E7BCF}" srcOrd="0" destOrd="0" presId="urn:microsoft.com/office/officeart/2005/8/layout/hierarchy3"/>
    <dgm:cxn modelId="{9E5BA535-D57A-403C-A2CE-B4A8B8305DB0}" srcId="{A339078A-FBB3-40EF-99E2-AFB30DEA757E}" destId="{426D5192-E1D6-493D-999A-E25AA6E5F8A4}" srcOrd="2" destOrd="0" parTransId="{FF4877C9-B321-4BB9-86AE-C41995C0DC8A}" sibTransId="{402D7CA5-8123-43CA-AC63-EFC7F490C805}"/>
    <dgm:cxn modelId="{9CB41D3D-37BD-40CE-A656-6250DC37DE65}" srcId="{A339078A-FBB3-40EF-99E2-AFB30DEA757E}" destId="{629E2999-6C29-41C7-99B7-5A9831B7C70B}" srcOrd="0" destOrd="0" parTransId="{5BAB4286-827D-4C9C-B7F3-AFE529DDD04C}" sibTransId="{478C695D-9C13-4CD3-B405-0C59FE2D752C}"/>
    <dgm:cxn modelId="{2D165368-61A9-4C3B-B236-E2EDA1F775D1}" type="presOf" srcId="{38C0863D-DA84-45AA-BE2E-C91030FEAAB4}" destId="{91CF3F8A-2E23-46DF-A870-BDF988060216}" srcOrd="0" destOrd="0" presId="urn:microsoft.com/office/officeart/2005/8/layout/hierarchy3"/>
    <dgm:cxn modelId="{9D1B0D73-B211-468C-B455-1E7A237A1930}" type="presOf" srcId="{426D5192-E1D6-493D-999A-E25AA6E5F8A4}" destId="{FDBE7DBA-0915-4B31-A9D7-50934F8EDFEE}" srcOrd="0" destOrd="0" presId="urn:microsoft.com/office/officeart/2005/8/layout/hierarchy3"/>
    <dgm:cxn modelId="{5D7EBA79-D08B-464A-81DD-454487608738}" type="presOf" srcId="{FF4877C9-B321-4BB9-86AE-C41995C0DC8A}" destId="{6257D66C-ABB1-4203-A1CC-DC13CA90F5C4}"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99785994-DB85-4DD9-90D9-21BDEFB9C4A7}" type="presOf" srcId="{9CFB3E58-7313-44E7-82E8-43D1ABF2D5FB}" destId="{C87B1568-EB95-4E38-B142-451E0CF0D34E}" srcOrd="0" destOrd="0" presId="urn:microsoft.com/office/officeart/2005/8/layout/hierarchy3"/>
    <dgm:cxn modelId="{D09BACB2-CEA7-4CE9-AD63-736F45597EAD}" type="presOf" srcId="{7F40B858-B2A3-49AC-975C-A8D8492612BC}" destId="{3304ED05-9F1A-4964-B834-082754B59A74}" srcOrd="0" destOrd="0" presId="urn:microsoft.com/office/officeart/2005/8/layout/hierarchy3"/>
    <dgm:cxn modelId="{37126FB3-9CFB-45AC-AF64-7697CFEF5E76}" srcId="{A339078A-FBB3-40EF-99E2-AFB30DEA757E}" destId="{9CFB3E58-7313-44E7-82E8-43D1ABF2D5FB}" srcOrd="1" destOrd="0" parTransId="{38C0863D-DA84-45AA-BE2E-C91030FEAAB4}" sibTransId="{5C40670F-AB1D-4F49-B187-D9BDD0023C35}"/>
    <dgm:cxn modelId="{101323DD-75E5-4575-953C-FC4B989A0EDF}" type="presOf" srcId="{A339078A-FBB3-40EF-99E2-AFB30DEA757E}" destId="{79C63252-081F-4FAA-9DA7-B264918466D6}" srcOrd="1" destOrd="0" presId="urn:microsoft.com/office/officeart/2005/8/layout/hierarchy3"/>
    <dgm:cxn modelId="{CF69F2F4-0F1B-455B-9D3A-EE0C5E6D9F0E}" type="presOf" srcId="{5BAB4286-827D-4C9C-B7F3-AFE529DDD04C}" destId="{94C25356-362F-4EBC-A0FC-32F7163E64B5}" srcOrd="0" destOrd="0" presId="urn:microsoft.com/office/officeart/2005/8/layout/hierarchy3"/>
    <dgm:cxn modelId="{DDA9812C-2159-4C7E-9577-2860A17CB3FE}" type="presParOf" srcId="{3304ED05-9F1A-4964-B834-082754B59A74}" destId="{CBEDA376-70EB-4A6D-B2D7-FCB04CAB2C09}" srcOrd="0" destOrd="0" presId="urn:microsoft.com/office/officeart/2005/8/layout/hierarchy3"/>
    <dgm:cxn modelId="{920E7180-E7FD-4DBB-9147-5AB20F3B693D}" type="presParOf" srcId="{CBEDA376-70EB-4A6D-B2D7-FCB04CAB2C09}" destId="{1E92BC29-657F-4A3E-BE21-8B7524DA7798}" srcOrd="0" destOrd="0" presId="urn:microsoft.com/office/officeart/2005/8/layout/hierarchy3"/>
    <dgm:cxn modelId="{B5E8B33D-A9A1-431F-AB26-D03179BA74F9}" type="presParOf" srcId="{1E92BC29-657F-4A3E-BE21-8B7524DA7798}" destId="{56D73F9F-BB3C-4CCA-B248-D4010E8E7BCF}" srcOrd="0" destOrd="0" presId="urn:microsoft.com/office/officeart/2005/8/layout/hierarchy3"/>
    <dgm:cxn modelId="{30F9C809-63AC-4426-B867-4A3F847CA988}" type="presParOf" srcId="{1E92BC29-657F-4A3E-BE21-8B7524DA7798}" destId="{79C63252-081F-4FAA-9DA7-B264918466D6}" srcOrd="1" destOrd="0" presId="urn:microsoft.com/office/officeart/2005/8/layout/hierarchy3"/>
    <dgm:cxn modelId="{950D3115-26F4-4C9A-A6AC-0B2418A475C0}" type="presParOf" srcId="{CBEDA376-70EB-4A6D-B2D7-FCB04CAB2C09}" destId="{6E7E2FD7-5603-4B5E-8CE9-4431DCB92213}" srcOrd="1" destOrd="0" presId="urn:microsoft.com/office/officeart/2005/8/layout/hierarchy3"/>
    <dgm:cxn modelId="{04DAD53C-6F69-4A86-BCEC-8B546BF0174D}" type="presParOf" srcId="{6E7E2FD7-5603-4B5E-8CE9-4431DCB92213}" destId="{94C25356-362F-4EBC-A0FC-32F7163E64B5}" srcOrd="0" destOrd="0" presId="urn:microsoft.com/office/officeart/2005/8/layout/hierarchy3"/>
    <dgm:cxn modelId="{21ACD5E3-5366-4DB5-9539-E20B1887E7CD}" type="presParOf" srcId="{6E7E2FD7-5603-4B5E-8CE9-4431DCB92213}" destId="{9A0ED05D-A391-4481-B699-A0342B646CDE}" srcOrd="1" destOrd="0" presId="urn:microsoft.com/office/officeart/2005/8/layout/hierarchy3"/>
    <dgm:cxn modelId="{3CF36271-F45E-47A1-B229-032989752999}" type="presParOf" srcId="{6E7E2FD7-5603-4B5E-8CE9-4431DCB92213}" destId="{91CF3F8A-2E23-46DF-A870-BDF988060216}" srcOrd="2" destOrd="0" presId="urn:microsoft.com/office/officeart/2005/8/layout/hierarchy3"/>
    <dgm:cxn modelId="{C732E349-D971-4A4D-92E9-288A04FB84D1}" type="presParOf" srcId="{6E7E2FD7-5603-4B5E-8CE9-4431DCB92213}" destId="{C87B1568-EB95-4E38-B142-451E0CF0D34E}" srcOrd="3" destOrd="0" presId="urn:microsoft.com/office/officeart/2005/8/layout/hierarchy3"/>
    <dgm:cxn modelId="{A5A19ADF-D295-4360-B2B2-B53812C02F4B}" type="presParOf" srcId="{6E7E2FD7-5603-4B5E-8CE9-4431DCB92213}" destId="{6257D66C-ABB1-4203-A1CC-DC13CA90F5C4}" srcOrd="4" destOrd="0" presId="urn:microsoft.com/office/officeart/2005/8/layout/hierarchy3"/>
    <dgm:cxn modelId="{09E7AD68-A416-420D-B804-EDCEEC938D8C}" type="presParOf" srcId="{6E7E2FD7-5603-4B5E-8CE9-4431DCB92213}" destId="{FDBE7DBA-0915-4B31-A9D7-50934F8EDFE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dgm:spPr>
        <a:solidFill>
          <a:srgbClr val="002060"/>
        </a:solidFill>
      </dgm:spPr>
      <dgm:t>
        <a:bodyPr/>
        <a:lstStyle/>
        <a:p>
          <a:r>
            <a:rPr lang="id-ID" b="1" dirty="0"/>
            <a:t>SOSIOLOGIS, Pembentukan                  Identitas Nasional  karena adanya :</a:t>
          </a:r>
          <a:endParaRPr lang="id-ID" dirty="0"/>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629E2999-6C29-41C7-99B7-5A9831B7C70B}">
      <dgm:prSet phldrT="[Text]" custT="1"/>
      <dgm:spPr>
        <a:solidFill>
          <a:schemeClr val="tx1"/>
        </a:solidFill>
      </dgm:spPr>
      <dgm:t>
        <a:bodyPr/>
        <a:lstStyle/>
        <a:p>
          <a:pPr marL="273050" indent="-273050" algn="l"/>
          <a:r>
            <a:rPr lang="id-ID" sz="1600" dirty="0">
              <a:solidFill>
                <a:schemeClr val="bg1"/>
              </a:solidFill>
            </a:rPr>
            <a:t>1. Adanya ancaman dari luar, bersatu melawan ancaman (penjajah kolonial)</a:t>
          </a:r>
          <a:endParaRPr lang="id-ID" sz="1600" b="1" dirty="0"/>
        </a:p>
      </dgm:t>
    </dgm:pt>
    <dgm:pt modelId="{5BAB4286-827D-4C9C-B7F3-AFE529DDD04C}" type="parTrans" cxnId="{9CB41D3D-37BD-40CE-A656-6250DC37DE65}">
      <dgm:prSet/>
      <dgm:spPr/>
      <dgm:t>
        <a:bodyPr/>
        <a:lstStyle/>
        <a:p>
          <a:endParaRPr lang="id-ID"/>
        </a:p>
      </dgm:t>
    </dgm:pt>
    <dgm:pt modelId="{478C695D-9C13-4CD3-B405-0C59FE2D752C}" type="sibTrans" cxnId="{9CB41D3D-37BD-40CE-A656-6250DC37DE65}">
      <dgm:prSet/>
      <dgm:spPr/>
      <dgm:t>
        <a:bodyPr/>
        <a:lstStyle/>
        <a:p>
          <a:endParaRPr lang="id-ID"/>
        </a:p>
      </dgm:t>
    </dgm:pt>
    <dgm:pt modelId="{9CFB3E58-7313-44E7-82E8-43D1ABF2D5FB}">
      <dgm:prSet custT="1"/>
      <dgm:spPr>
        <a:solidFill>
          <a:srgbClr val="C00000">
            <a:alpha val="90000"/>
          </a:srgbClr>
        </a:solidFill>
      </dgm:spPr>
      <dgm:t>
        <a:bodyPr/>
        <a:lstStyle/>
        <a:p>
          <a:pPr marL="177800" indent="-177800" algn="l"/>
          <a:r>
            <a:rPr lang="id-ID" sz="1600" b="1" dirty="0">
              <a:solidFill>
                <a:schemeClr val="bg1"/>
              </a:solidFill>
            </a:rPr>
            <a:t>2. </a:t>
          </a:r>
          <a:r>
            <a:rPr lang="id-ID" sz="1600" dirty="0">
              <a:solidFill>
                <a:schemeClr val="bg1"/>
              </a:solidFill>
            </a:rPr>
            <a:t>Gaya kepemimpinan krismatik mampu menyatukan bangsa cerai berai (Soekarno, Indonesia; Nelson Mandela, Afsel)</a:t>
          </a:r>
          <a:endParaRPr lang="id-ID" sz="1600" b="1" dirty="0">
            <a:solidFill>
              <a:schemeClr val="bg1"/>
            </a:solidFill>
          </a:endParaRPr>
        </a:p>
      </dgm:t>
    </dgm:pt>
    <dgm:pt modelId="{38C0863D-DA84-45AA-BE2E-C91030FEAAB4}" type="parTrans" cxnId="{37126FB3-9CFB-45AC-AF64-7697CFEF5E76}">
      <dgm:prSet/>
      <dgm:spPr/>
      <dgm:t>
        <a:bodyPr/>
        <a:lstStyle/>
        <a:p>
          <a:endParaRPr lang="id-ID"/>
        </a:p>
      </dgm:t>
    </dgm:pt>
    <dgm:pt modelId="{5C40670F-AB1D-4F49-B187-D9BDD0023C35}" type="sibTrans" cxnId="{37126FB3-9CFB-45AC-AF64-7697CFEF5E76}">
      <dgm:prSet/>
      <dgm:spPr/>
      <dgm:t>
        <a:bodyPr/>
        <a:lstStyle/>
        <a:p>
          <a:endParaRPr lang="id-ID"/>
        </a:p>
      </dgm:t>
    </dgm:pt>
    <dgm:pt modelId="{426D5192-E1D6-493D-999A-E25AA6E5F8A4}">
      <dgm:prSet custT="1"/>
      <dgm:spPr>
        <a:solidFill>
          <a:schemeClr val="accent2">
            <a:lumMod val="50000"/>
          </a:schemeClr>
        </a:solidFill>
      </dgm:spPr>
      <dgm:t>
        <a:bodyPr/>
        <a:lstStyle/>
        <a:p>
          <a:pPr marL="177800" indent="-177800" algn="l"/>
          <a:r>
            <a:rPr lang="id-ID" sz="1600" b="1" dirty="0">
              <a:solidFill>
                <a:schemeClr val="bg1"/>
              </a:solidFill>
            </a:rPr>
            <a:t>3.</a:t>
          </a:r>
          <a:r>
            <a:rPr lang="id-ID" sz="1600" dirty="0">
              <a:solidFill>
                <a:schemeClr val="bg1"/>
              </a:solidFill>
            </a:rPr>
            <a:t>Kekuatan lembaga-lembaga politik, adanya birokrasi yang mampu menciptakan pelayanan yang sama.</a:t>
          </a:r>
          <a:endParaRPr lang="id-ID" sz="1600" b="1" dirty="0">
            <a:solidFill>
              <a:schemeClr val="bg1"/>
            </a:solidFill>
          </a:endParaRPr>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B024D2DD-0ADE-4339-A4A4-33A3ED0E2223}">
      <dgm:prSet custT="1"/>
      <dgm:spPr>
        <a:blipFill rotWithShape="0">
          <a:blip xmlns:r="http://schemas.openxmlformats.org/officeDocument/2006/relationships" r:embed="rId1"/>
          <a:tile tx="0" ty="0" sx="100000" sy="100000" flip="none" algn="tl"/>
        </a:blipFill>
      </dgm:spPr>
      <dgm:t>
        <a:bodyPr/>
        <a:lstStyle/>
        <a:p>
          <a:pPr marL="177800" indent="-177800" algn="l"/>
          <a:r>
            <a:rPr lang="id-ID" sz="1600" dirty="0">
              <a:solidFill>
                <a:schemeClr val="bg1"/>
              </a:solidFill>
            </a:rPr>
            <a:t>Kesempatan pembangunan ekonomi, pembangunan ekonomi yang adil dan merata menciptakan persatuan </a:t>
          </a:r>
          <a:endParaRPr lang="id-ID" sz="1600" b="1" dirty="0">
            <a:solidFill>
              <a:schemeClr val="bg1"/>
            </a:solidFill>
          </a:endParaRPr>
        </a:p>
      </dgm:t>
    </dgm:pt>
    <dgm:pt modelId="{1C7CDA2C-71FD-434F-8A86-6B9A119CECC6}" type="parTrans" cxnId="{3A6115B5-C183-47E3-A8EA-E23D48C80A6E}">
      <dgm:prSet/>
      <dgm:spPr/>
      <dgm:t>
        <a:bodyPr/>
        <a:lstStyle/>
        <a:p>
          <a:endParaRPr lang="id-ID"/>
        </a:p>
      </dgm:t>
    </dgm:pt>
    <dgm:pt modelId="{A707698B-E592-4643-83DA-4B8A1AC82C17}" type="sibTrans" cxnId="{3A6115B5-C183-47E3-A8EA-E23D48C80A6E}">
      <dgm:prSet/>
      <dgm:spPr/>
      <dgm:t>
        <a:bodyPr/>
        <a:lstStyle/>
        <a:p>
          <a:endParaRPr lang="id-ID"/>
        </a:p>
      </dgm:t>
    </dgm:pt>
    <dgm:pt modelId="{1DB4A6BE-7179-4313-84B7-2D389F13957C}">
      <dgm:prSet custT="1"/>
      <dgm:spPr>
        <a:solidFill>
          <a:schemeClr val="tx2">
            <a:lumMod val="75000"/>
          </a:schemeClr>
        </a:solidFill>
      </dgm:spPr>
      <dgm:t>
        <a:bodyPr/>
        <a:lstStyle/>
        <a:p>
          <a:pPr marL="177800" indent="-177800" algn="l"/>
          <a:r>
            <a:rPr lang="id-ID" sz="1600" dirty="0">
              <a:solidFill>
                <a:schemeClr val="bg1"/>
              </a:solidFill>
            </a:rPr>
            <a:t>4. Idiologi nasional, Pancasila mampu mempersatukan Indonesia</a:t>
          </a:r>
          <a:endParaRPr lang="id-ID" sz="1600" b="1" dirty="0">
            <a:solidFill>
              <a:schemeClr val="bg1"/>
            </a:solidFill>
          </a:endParaRPr>
        </a:p>
      </dgm:t>
    </dgm:pt>
    <dgm:pt modelId="{B61D8CB3-9598-40D8-8125-C0BB5C3FC83A}" type="parTrans" cxnId="{5C6FDB3F-1590-4928-A25A-87C905E0320A}">
      <dgm:prSet/>
      <dgm:spPr/>
      <dgm:t>
        <a:bodyPr/>
        <a:lstStyle/>
        <a:p>
          <a:endParaRPr lang="id-ID"/>
        </a:p>
      </dgm:t>
    </dgm:pt>
    <dgm:pt modelId="{04693A66-B46E-49BA-8B43-9C66C067FBD7}" type="sibTrans" cxnId="{5C6FDB3F-1590-4928-A25A-87C905E0320A}">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49115" custScaleY="49031" custLinFactNeighborX="-39544" custLinFactNeighborY="5425"/>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4C25356-362F-4EBC-A0FC-32F7163E64B5}" type="pres">
      <dgm:prSet presAssocID="{5BAB4286-827D-4C9C-B7F3-AFE529DDD04C}" presName="Name13" presStyleLbl="parChTrans1D2" presStyleIdx="0" presStyleCnt="5"/>
      <dgm:spPr/>
    </dgm:pt>
    <dgm:pt modelId="{9A0ED05D-A391-4481-B699-A0342B646CDE}" type="pres">
      <dgm:prSet presAssocID="{629E2999-6C29-41C7-99B7-5A9831B7C70B}" presName="childText" presStyleLbl="bgAcc1" presStyleIdx="0" presStyleCnt="5" custFlipHor="1" custScaleX="288641" custScaleY="59621" custLinFactNeighborX="168" custLinFactNeighborY="-4073">
        <dgm:presLayoutVars>
          <dgm:bulletEnabled val="1"/>
        </dgm:presLayoutVars>
      </dgm:prSet>
      <dgm:spPr/>
    </dgm:pt>
    <dgm:pt modelId="{91CF3F8A-2E23-46DF-A870-BDF988060216}" type="pres">
      <dgm:prSet presAssocID="{38C0863D-DA84-45AA-BE2E-C91030FEAAB4}" presName="Name13" presStyleLbl="parChTrans1D2" presStyleIdx="1" presStyleCnt="5"/>
      <dgm:spPr/>
    </dgm:pt>
    <dgm:pt modelId="{C87B1568-EB95-4E38-B142-451E0CF0D34E}" type="pres">
      <dgm:prSet presAssocID="{9CFB3E58-7313-44E7-82E8-43D1ABF2D5FB}" presName="childText" presStyleLbl="bgAcc1" presStyleIdx="1" presStyleCnt="5" custScaleX="363632" custScaleY="48427" custLinFactNeighborX="950" custLinFactNeighborY="-12696">
        <dgm:presLayoutVars>
          <dgm:bulletEnabled val="1"/>
        </dgm:presLayoutVars>
      </dgm:prSet>
      <dgm:spPr/>
    </dgm:pt>
    <dgm:pt modelId="{6257D66C-ABB1-4203-A1CC-DC13CA90F5C4}" type="pres">
      <dgm:prSet presAssocID="{FF4877C9-B321-4BB9-86AE-C41995C0DC8A}" presName="Name13" presStyleLbl="parChTrans1D2" presStyleIdx="2" presStyleCnt="5"/>
      <dgm:spPr/>
    </dgm:pt>
    <dgm:pt modelId="{FDBE7DBA-0915-4B31-A9D7-50934F8EDFEE}" type="pres">
      <dgm:prSet presAssocID="{426D5192-E1D6-493D-999A-E25AA6E5F8A4}" presName="childText" presStyleLbl="bgAcc1" presStyleIdx="2" presStyleCnt="5" custScaleX="291429" custScaleY="43797" custLinFactNeighborX="252" custLinFactNeighborY="-20029">
        <dgm:presLayoutVars>
          <dgm:bulletEnabled val="1"/>
        </dgm:presLayoutVars>
      </dgm:prSet>
      <dgm:spPr/>
    </dgm:pt>
    <dgm:pt modelId="{95C7BCB4-D480-42F7-A1E1-0D3606398685}" type="pres">
      <dgm:prSet presAssocID="{B61D8CB3-9598-40D8-8125-C0BB5C3FC83A}" presName="Name13" presStyleLbl="parChTrans1D2" presStyleIdx="3" presStyleCnt="5"/>
      <dgm:spPr/>
    </dgm:pt>
    <dgm:pt modelId="{50F58B02-23F1-41D2-A941-4A5E99FC6C68}" type="pres">
      <dgm:prSet presAssocID="{1DB4A6BE-7179-4313-84B7-2D389F13957C}" presName="childText" presStyleLbl="bgAcc1" presStyleIdx="3" presStyleCnt="5" custScaleX="305437" custScaleY="41771" custLinFactNeighborY="-32905">
        <dgm:presLayoutVars>
          <dgm:bulletEnabled val="1"/>
        </dgm:presLayoutVars>
      </dgm:prSet>
      <dgm:spPr/>
    </dgm:pt>
    <dgm:pt modelId="{1834B8AD-286D-45A4-A9DA-9A8AC1CF04F7}" type="pres">
      <dgm:prSet presAssocID="{1C7CDA2C-71FD-434F-8A86-6B9A119CECC6}" presName="Name13" presStyleLbl="parChTrans1D2" presStyleIdx="4" presStyleCnt="5"/>
      <dgm:spPr/>
    </dgm:pt>
    <dgm:pt modelId="{14762A5F-F6A3-4217-929B-FE1BF2CE596C}" type="pres">
      <dgm:prSet presAssocID="{B024D2DD-0ADE-4339-A4A4-33A3ED0E2223}" presName="childText" presStyleLbl="bgAcc1" presStyleIdx="4" presStyleCnt="5" custScaleX="306748" custScaleY="50816" custLinFactNeighborX="-967" custLinFactNeighborY="-46094">
        <dgm:presLayoutVars>
          <dgm:bulletEnabled val="1"/>
        </dgm:presLayoutVars>
      </dgm:prSet>
      <dgm:spPr/>
    </dgm:pt>
  </dgm:ptLst>
  <dgm:cxnLst>
    <dgm:cxn modelId="{EBFD0216-D623-4FF8-86E1-79DCF66DD812}" type="presOf" srcId="{5BAB4286-827D-4C9C-B7F3-AFE529DDD04C}" destId="{94C25356-362F-4EBC-A0FC-32F7163E64B5}" srcOrd="0" destOrd="0" presId="urn:microsoft.com/office/officeart/2005/8/layout/hierarchy3"/>
    <dgm:cxn modelId="{9E5BA535-D57A-403C-A2CE-B4A8B8305DB0}" srcId="{A339078A-FBB3-40EF-99E2-AFB30DEA757E}" destId="{426D5192-E1D6-493D-999A-E25AA6E5F8A4}" srcOrd="2" destOrd="0" parTransId="{FF4877C9-B321-4BB9-86AE-C41995C0DC8A}" sibTransId="{402D7CA5-8123-43CA-AC63-EFC7F490C805}"/>
    <dgm:cxn modelId="{9CB41D3D-37BD-40CE-A656-6250DC37DE65}" srcId="{A339078A-FBB3-40EF-99E2-AFB30DEA757E}" destId="{629E2999-6C29-41C7-99B7-5A9831B7C70B}" srcOrd="0" destOrd="0" parTransId="{5BAB4286-827D-4C9C-B7F3-AFE529DDD04C}" sibTransId="{478C695D-9C13-4CD3-B405-0C59FE2D752C}"/>
    <dgm:cxn modelId="{5C6FDB3F-1590-4928-A25A-87C905E0320A}" srcId="{A339078A-FBB3-40EF-99E2-AFB30DEA757E}" destId="{1DB4A6BE-7179-4313-84B7-2D389F13957C}" srcOrd="3" destOrd="0" parTransId="{B61D8CB3-9598-40D8-8125-C0BB5C3FC83A}" sibTransId="{04693A66-B46E-49BA-8B43-9C66C067FBD7}"/>
    <dgm:cxn modelId="{44FEDF5B-A136-497C-8276-6383FA0A2E14}" type="presOf" srcId="{B024D2DD-0ADE-4339-A4A4-33A3ED0E2223}" destId="{14762A5F-F6A3-4217-929B-FE1BF2CE596C}" srcOrd="0" destOrd="0" presId="urn:microsoft.com/office/officeart/2005/8/layout/hierarchy3"/>
    <dgm:cxn modelId="{DE2F6865-3038-4FF8-9210-DFCC3100031E}" type="presOf" srcId="{38C0863D-DA84-45AA-BE2E-C91030FEAAB4}" destId="{91CF3F8A-2E23-46DF-A870-BDF988060216}" srcOrd="0" destOrd="0" presId="urn:microsoft.com/office/officeart/2005/8/layout/hierarchy3"/>
    <dgm:cxn modelId="{A1A85771-FB43-4E12-81B7-75F568BD13FB}" type="presOf" srcId="{7F40B858-B2A3-49AC-975C-A8D8492612BC}" destId="{3304ED05-9F1A-4964-B834-082754B59A74}"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D4401983-0F6F-47A8-8771-12D948505CEC}" type="presOf" srcId="{426D5192-E1D6-493D-999A-E25AA6E5F8A4}" destId="{FDBE7DBA-0915-4B31-A9D7-50934F8EDFEE}" srcOrd="0" destOrd="0" presId="urn:microsoft.com/office/officeart/2005/8/layout/hierarchy3"/>
    <dgm:cxn modelId="{14259C93-6F2D-464B-88A3-29F64777CD6E}" type="presOf" srcId="{629E2999-6C29-41C7-99B7-5A9831B7C70B}" destId="{9A0ED05D-A391-4481-B699-A0342B646CDE}" srcOrd="0" destOrd="0" presId="urn:microsoft.com/office/officeart/2005/8/layout/hierarchy3"/>
    <dgm:cxn modelId="{342F4A9A-B0FF-420D-9247-86CBE31257E7}" type="presOf" srcId="{9CFB3E58-7313-44E7-82E8-43D1ABF2D5FB}" destId="{C87B1568-EB95-4E38-B142-451E0CF0D34E}" srcOrd="0" destOrd="0" presId="urn:microsoft.com/office/officeart/2005/8/layout/hierarchy3"/>
    <dgm:cxn modelId="{6058B8A8-495C-4E5F-A423-740BD98CBC7A}" type="presOf" srcId="{A339078A-FBB3-40EF-99E2-AFB30DEA757E}" destId="{79C63252-081F-4FAA-9DA7-B264918466D6}" srcOrd="1" destOrd="0" presId="urn:microsoft.com/office/officeart/2005/8/layout/hierarchy3"/>
    <dgm:cxn modelId="{37126FB3-9CFB-45AC-AF64-7697CFEF5E76}" srcId="{A339078A-FBB3-40EF-99E2-AFB30DEA757E}" destId="{9CFB3E58-7313-44E7-82E8-43D1ABF2D5FB}" srcOrd="1" destOrd="0" parTransId="{38C0863D-DA84-45AA-BE2E-C91030FEAAB4}" sibTransId="{5C40670F-AB1D-4F49-B187-D9BDD0023C35}"/>
    <dgm:cxn modelId="{3A6115B5-C183-47E3-A8EA-E23D48C80A6E}" srcId="{A339078A-FBB3-40EF-99E2-AFB30DEA757E}" destId="{B024D2DD-0ADE-4339-A4A4-33A3ED0E2223}" srcOrd="4" destOrd="0" parTransId="{1C7CDA2C-71FD-434F-8A86-6B9A119CECC6}" sibTransId="{A707698B-E592-4643-83DA-4B8A1AC82C17}"/>
    <dgm:cxn modelId="{A0FC74C9-49DA-4460-A862-FD119D09BDCA}" type="presOf" srcId="{1C7CDA2C-71FD-434F-8A86-6B9A119CECC6}" destId="{1834B8AD-286D-45A4-A9DA-9A8AC1CF04F7}" srcOrd="0" destOrd="0" presId="urn:microsoft.com/office/officeart/2005/8/layout/hierarchy3"/>
    <dgm:cxn modelId="{C91685D3-CCC1-4DBB-96F3-CD30307D2721}" type="presOf" srcId="{A339078A-FBB3-40EF-99E2-AFB30DEA757E}" destId="{56D73F9F-BB3C-4CCA-B248-D4010E8E7BCF}" srcOrd="0" destOrd="0" presId="urn:microsoft.com/office/officeart/2005/8/layout/hierarchy3"/>
    <dgm:cxn modelId="{EB978FE3-C686-495E-8803-42ABEF92C702}" type="presOf" srcId="{1DB4A6BE-7179-4313-84B7-2D389F13957C}" destId="{50F58B02-23F1-41D2-A941-4A5E99FC6C68}" srcOrd="0" destOrd="0" presId="urn:microsoft.com/office/officeart/2005/8/layout/hierarchy3"/>
    <dgm:cxn modelId="{7D5C66F2-4DAE-4C9A-A039-02FAA50D2B99}" type="presOf" srcId="{B61D8CB3-9598-40D8-8125-C0BB5C3FC83A}" destId="{95C7BCB4-D480-42F7-A1E1-0D3606398685}" srcOrd="0" destOrd="0" presId="urn:microsoft.com/office/officeart/2005/8/layout/hierarchy3"/>
    <dgm:cxn modelId="{6D545BF8-40B8-44FE-B93B-2CF4603D3B2E}" type="presOf" srcId="{FF4877C9-B321-4BB9-86AE-C41995C0DC8A}" destId="{6257D66C-ABB1-4203-A1CC-DC13CA90F5C4}" srcOrd="0" destOrd="0" presId="urn:microsoft.com/office/officeart/2005/8/layout/hierarchy3"/>
    <dgm:cxn modelId="{047763D5-276A-41BF-B761-F98594E9D954}" type="presParOf" srcId="{3304ED05-9F1A-4964-B834-082754B59A74}" destId="{CBEDA376-70EB-4A6D-B2D7-FCB04CAB2C09}" srcOrd="0" destOrd="0" presId="urn:microsoft.com/office/officeart/2005/8/layout/hierarchy3"/>
    <dgm:cxn modelId="{0F78AFB7-5F67-42B7-BF2F-2C529CDF55B0}" type="presParOf" srcId="{CBEDA376-70EB-4A6D-B2D7-FCB04CAB2C09}" destId="{1E92BC29-657F-4A3E-BE21-8B7524DA7798}" srcOrd="0" destOrd="0" presId="urn:microsoft.com/office/officeart/2005/8/layout/hierarchy3"/>
    <dgm:cxn modelId="{40025C9D-C793-49FF-98B8-E0F54C450052}" type="presParOf" srcId="{1E92BC29-657F-4A3E-BE21-8B7524DA7798}" destId="{56D73F9F-BB3C-4CCA-B248-D4010E8E7BCF}" srcOrd="0" destOrd="0" presId="urn:microsoft.com/office/officeart/2005/8/layout/hierarchy3"/>
    <dgm:cxn modelId="{F632CC6F-7F92-424A-8FAF-7CFF8598C6A8}" type="presParOf" srcId="{1E92BC29-657F-4A3E-BE21-8B7524DA7798}" destId="{79C63252-081F-4FAA-9DA7-B264918466D6}" srcOrd="1" destOrd="0" presId="urn:microsoft.com/office/officeart/2005/8/layout/hierarchy3"/>
    <dgm:cxn modelId="{21CCAC6A-0704-4496-AA8D-42DF356E1DA0}" type="presParOf" srcId="{CBEDA376-70EB-4A6D-B2D7-FCB04CAB2C09}" destId="{6E7E2FD7-5603-4B5E-8CE9-4431DCB92213}" srcOrd="1" destOrd="0" presId="urn:microsoft.com/office/officeart/2005/8/layout/hierarchy3"/>
    <dgm:cxn modelId="{22EDB0A9-BF94-4F7B-97E4-DB252E9AF7E1}" type="presParOf" srcId="{6E7E2FD7-5603-4B5E-8CE9-4431DCB92213}" destId="{94C25356-362F-4EBC-A0FC-32F7163E64B5}" srcOrd="0" destOrd="0" presId="urn:microsoft.com/office/officeart/2005/8/layout/hierarchy3"/>
    <dgm:cxn modelId="{11B5E1E1-3AB8-4558-B0CC-53AC5C685EF0}" type="presParOf" srcId="{6E7E2FD7-5603-4B5E-8CE9-4431DCB92213}" destId="{9A0ED05D-A391-4481-B699-A0342B646CDE}" srcOrd="1" destOrd="0" presId="urn:microsoft.com/office/officeart/2005/8/layout/hierarchy3"/>
    <dgm:cxn modelId="{AC728BBA-9BE7-4DAB-8B53-326AA274B8EC}" type="presParOf" srcId="{6E7E2FD7-5603-4B5E-8CE9-4431DCB92213}" destId="{91CF3F8A-2E23-46DF-A870-BDF988060216}" srcOrd="2" destOrd="0" presId="urn:microsoft.com/office/officeart/2005/8/layout/hierarchy3"/>
    <dgm:cxn modelId="{A0766B28-219A-4430-A97B-A30DFA11564E}" type="presParOf" srcId="{6E7E2FD7-5603-4B5E-8CE9-4431DCB92213}" destId="{C87B1568-EB95-4E38-B142-451E0CF0D34E}" srcOrd="3" destOrd="0" presId="urn:microsoft.com/office/officeart/2005/8/layout/hierarchy3"/>
    <dgm:cxn modelId="{25FFB6C8-472F-4429-92C6-4EB3DA86F307}" type="presParOf" srcId="{6E7E2FD7-5603-4B5E-8CE9-4431DCB92213}" destId="{6257D66C-ABB1-4203-A1CC-DC13CA90F5C4}" srcOrd="4" destOrd="0" presId="urn:microsoft.com/office/officeart/2005/8/layout/hierarchy3"/>
    <dgm:cxn modelId="{A1C9CAA8-BAE5-4CCE-BBD6-7A948A3A122A}" type="presParOf" srcId="{6E7E2FD7-5603-4B5E-8CE9-4431DCB92213}" destId="{FDBE7DBA-0915-4B31-A9D7-50934F8EDFEE}" srcOrd="5" destOrd="0" presId="urn:microsoft.com/office/officeart/2005/8/layout/hierarchy3"/>
    <dgm:cxn modelId="{79A996E5-15E5-4E0B-9E56-3BEB2856087B}" type="presParOf" srcId="{6E7E2FD7-5603-4B5E-8CE9-4431DCB92213}" destId="{95C7BCB4-D480-42F7-A1E1-0D3606398685}" srcOrd="6" destOrd="0" presId="urn:microsoft.com/office/officeart/2005/8/layout/hierarchy3"/>
    <dgm:cxn modelId="{5C7369A5-68F9-4436-8151-D073D8CA4F00}" type="presParOf" srcId="{6E7E2FD7-5603-4B5E-8CE9-4431DCB92213}" destId="{50F58B02-23F1-41D2-A941-4A5E99FC6C68}" srcOrd="7" destOrd="0" presId="urn:microsoft.com/office/officeart/2005/8/layout/hierarchy3"/>
    <dgm:cxn modelId="{09F34784-FE2D-4025-B6C9-3F95362FFDA3}" type="presParOf" srcId="{6E7E2FD7-5603-4B5E-8CE9-4431DCB92213}" destId="{1834B8AD-286D-45A4-A9DA-9A8AC1CF04F7}" srcOrd="8" destOrd="0" presId="urn:microsoft.com/office/officeart/2005/8/layout/hierarchy3"/>
    <dgm:cxn modelId="{4CCA8BB0-A815-43C6-8F30-E1C8C5337052}" type="presParOf" srcId="{6E7E2FD7-5603-4B5E-8CE9-4431DCB92213}" destId="{14762A5F-F6A3-4217-929B-FE1BF2CE596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custT="1"/>
      <dgm:spPr>
        <a:solidFill>
          <a:srgbClr val="002060"/>
        </a:solidFill>
      </dgm:spPr>
      <dgm:t>
        <a:bodyPr/>
        <a:lstStyle/>
        <a:p>
          <a:pPr algn="ctr"/>
          <a:r>
            <a:rPr lang="id-ID" sz="2000" b="1" dirty="0"/>
            <a:t>POLITIS, </a:t>
          </a:r>
          <a:r>
            <a:rPr lang="id-ID" sz="1800" dirty="0">
              <a:solidFill>
                <a:schemeClr val="bg1"/>
              </a:solidFill>
            </a:rPr>
            <a:t>Integrasi diperlukan untuk </a:t>
          </a:r>
          <a:r>
            <a:rPr lang="id-ID" sz="1600" dirty="0">
              <a:solidFill>
                <a:schemeClr val="bg1"/>
              </a:solidFill>
            </a:rPr>
            <a:t>:</a:t>
          </a:r>
          <a:endParaRPr lang="id-ID" sz="1600" dirty="0"/>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629E2999-6C29-41C7-99B7-5A9831B7C70B}">
      <dgm:prSet phldrT="[Text]" custT="1"/>
      <dgm:spPr>
        <a:solidFill>
          <a:schemeClr val="tx1"/>
        </a:solidFill>
      </dgm:spPr>
      <dgm:t>
        <a:bodyPr/>
        <a:lstStyle/>
        <a:p>
          <a:pPr marL="273050" indent="-273050" algn="l"/>
          <a:r>
            <a:rPr lang="id-ID" sz="1600" b="1" i="0" dirty="0">
              <a:solidFill>
                <a:schemeClr val="bg1"/>
              </a:solidFill>
            </a:rPr>
            <a:t>1. </a:t>
          </a:r>
          <a:r>
            <a:rPr lang="id-ID" sz="1600" dirty="0">
              <a:solidFill>
                <a:schemeClr val="bg1"/>
              </a:solidFill>
            </a:rPr>
            <a:t>Membangkitan kesadaran identitas bersama</a:t>
          </a:r>
          <a:endParaRPr lang="id-ID" sz="1600" b="1" dirty="0"/>
        </a:p>
      </dgm:t>
    </dgm:pt>
    <dgm:pt modelId="{5BAB4286-827D-4C9C-B7F3-AFE529DDD04C}" type="parTrans" cxnId="{9CB41D3D-37BD-40CE-A656-6250DC37DE65}">
      <dgm:prSet/>
      <dgm:spPr/>
      <dgm:t>
        <a:bodyPr/>
        <a:lstStyle/>
        <a:p>
          <a:endParaRPr lang="id-ID"/>
        </a:p>
      </dgm:t>
    </dgm:pt>
    <dgm:pt modelId="{478C695D-9C13-4CD3-B405-0C59FE2D752C}" type="sibTrans" cxnId="{9CB41D3D-37BD-40CE-A656-6250DC37DE65}">
      <dgm:prSet/>
      <dgm:spPr/>
      <dgm:t>
        <a:bodyPr/>
        <a:lstStyle/>
        <a:p>
          <a:endParaRPr lang="id-ID"/>
        </a:p>
      </dgm:t>
    </dgm:pt>
    <dgm:pt modelId="{9CFB3E58-7313-44E7-82E8-43D1ABF2D5FB}">
      <dgm:prSet custT="1"/>
      <dgm:spPr>
        <a:solidFill>
          <a:srgbClr val="C00000">
            <a:alpha val="90000"/>
          </a:srgbClr>
        </a:solidFill>
      </dgm:spPr>
      <dgm:t>
        <a:bodyPr/>
        <a:lstStyle/>
        <a:p>
          <a:pPr marL="177800" indent="-177800" algn="l"/>
          <a:r>
            <a:rPr lang="id-ID" sz="1800" b="1" dirty="0">
              <a:solidFill>
                <a:schemeClr val="bg1"/>
              </a:solidFill>
            </a:rPr>
            <a:t>2. </a:t>
          </a:r>
          <a:r>
            <a:rPr lang="id-ID" sz="1800" dirty="0">
              <a:solidFill>
                <a:schemeClr val="bg1"/>
              </a:solidFill>
            </a:rPr>
            <a:t>Menguatkan identitas nasional</a:t>
          </a:r>
          <a:endParaRPr lang="id-ID" sz="1800" b="1" dirty="0"/>
        </a:p>
      </dgm:t>
    </dgm:pt>
    <dgm:pt modelId="{38C0863D-DA84-45AA-BE2E-C91030FEAAB4}" type="parTrans" cxnId="{37126FB3-9CFB-45AC-AF64-7697CFEF5E76}">
      <dgm:prSet/>
      <dgm:spPr/>
      <dgm:t>
        <a:bodyPr/>
        <a:lstStyle/>
        <a:p>
          <a:endParaRPr lang="id-ID"/>
        </a:p>
      </dgm:t>
    </dgm:pt>
    <dgm:pt modelId="{5C40670F-AB1D-4F49-B187-D9BDD0023C35}" type="sibTrans" cxnId="{37126FB3-9CFB-45AC-AF64-7697CFEF5E76}">
      <dgm:prSet/>
      <dgm:spPr/>
      <dgm:t>
        <a:bodyPr/>
        <a:lstStyle/>
        <a:p>
          <a:endParaRPr lang="id-ID"/>
        </a:p>
      </dgm:t>
    </dgm:pt>
    <dgm:pt modelId="{426D5192-E1D6-493D-999A-E25AA6E5F8A4}">
      <dgm:prSet custT="1"/>
      <dgm:spPr>
        <a:solidFill>
          <a:schemeClr val="accent2">
            <a:lumMod val="50000"/>
          </a:schemeClr>
        </a:solidFill>
      </dgm:spPr>
      <dgm:t>
        <a:bodyPr/>
        <a:lstStyle/>
        <a:p>
          <a:pPr marL="177800" indent="-177800" algn="l"/>
          <a:r>
            <a:rPr lang="id-ID" sz="1800" b="1" dirty="0">
              <a:solidFill>
                <a:schemeClr val="bg1"/>
              </a:solidFill>
            </a:rPr>
            <a:t>3. </a:t>
          </a:r>
          <a:r>
            <a:rPr lang="id-ID" sz="1800" dirty="0">
              <a:solidFill>
                <a:schemeClr val="bg1"/>
              </a:solidFill>
            </a:rPr>
            <a:t>Membangun persatuan bangsa</a:t>
          </a:r>
          <a:endParaRPr lang="id-ID" sz="1800" b="1" dirty="0"/>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15670" custScaleY="34442" custLinFactNeighborX="-39544" custLinFactNeighborY="5425"/>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4C25356-362F-4EBC-A0FC-32F7163E64B5}" type="pres">
      <dgm:prSet presAssocID="{5BAB4286-827D-4C9C-B7F3-AFE529DDD04C}" presName="Name13" presStyleLbl="parChTrans1D2" presStyleIdx="0" presStyleCnt="3"/>
      <dgm:spPr/>
    </dgm:pt>
    <dgm:pt modelId="{9A0ED05D-A391-4481-B699-A0342B646CDE}" type="pres">
      <dgm:prSet presAssocID="{629E2999-6C29-41C7-99B7-5A9831B7C70B}" presName="childText" presStyleLbl="bgAcc1" presStyleIdx="0" presStyleCnt="3" custFlipHor="1" custScaleX="142414" custScaleY="24495" custLinFactNeighborX="168" custLinFactNeighborY="-4132">
        <dgm:presLayoutVars>
          <dgm:bulletEnabled val="1"/>
        </dgm:presLayoutVars>
      </dgm:prSet>
      <dgm:spPr/>
    </dgm:pt>
    <dgm:pt modelId="{91CF3F8A-2E23-46DF-A870-BDF988060216}" type="pres">
      <dgm:prSet presAssocID="{38C0863D-DA84-45AA-BE2E-C91030FEAAB4}" presName="Name13" presStyleLbl="parChTrans1D2" presStyleIdx="1" presStyleCnt="3"/>
      <dgm:spPr/>
    </dgm:pt>
    <dgm:pt modelId="{C87B1568-EB95-4E38-B142-451E0CF0D34E}" type="pres">
      <dgm:prSet presAssocID="{9CFB3E58-7313-44E7-82E8-43D1ABF2D5FB}" presName="childText" presStyleLbl="bgAcc1" presStyleIdx="1" presStyleCnt="3" custScaleX="142414" custScaleY="19719" custLinFactNeighborX="950" custLinFactNeighborY="-21861">
        <dgm:presLayoutVars>
          <dgm:bulletEnabled val="1"/>
        </dgm:presLayoutVars>
      </dgm:prSet>
      <dgm:spPr/>
    </dgm:pt>
    <dgm:pt modelId="{6257D66C-ABB1-4203-A1CC-DC13CA90F5C4}" type="pres">
      <dgm:prSet presAssocID="{FF4877C9-B321-4BB9-86AE-C41995C0DC8A}" presName="Name13" presStyleLbl="parChTrans1D2" presStyleIdx="2" presStyleCnt="3"/>
      <dgm:spPr/>
    </dgm:pt>
    <dgm:pt modelId="{FDBE7DBA-0915-4B31-A9D7-50934F8EDFEE}" type="pres">
      <dgm:prSet presAssocID="{426D5192-E1D6-493D-999A-E25AA6E5F8A4}" presName="childText" presStyleLbl="bgAcc1" presStyleIdx="2" presStyleCnt="3" custScaleX="144884" custScaleY="20123" custLinFactNeighborX="712" custLinFactNeighborY="-36620">
        <dgm:presLayoutVars>
          <dgm:bulletEnabled val="1"/>
        </dgm:presLayoutVars>
      </dgm:prSet>
      <dgm:spPr/>
    </dgm:pt>
  </dgm:ptLst>
  <dgm:cxnLst>
    <dgm:cxn modelId="{9E5BA535-D57A-403C-A2CE-B4A8B8305DB0}" srcId="{A339078A-FBB3-40EF-99E2-AFB30DEA757E}" destId="{426D5192-E1D6-493D-999A-E25AA6E5F8A4}" srcOrd="2" destOrd="0" parTransId="{FF4877C9-B321-4BB9-86AE-C41995C0DC8A}" sibTransId="{402D7CA5-8123-43CA-AC63-EFC7F490C805}"/>
    <dgm:cxn modelId="{9CB41D3D-37BD-40CE-A656-6250DC37DE65}" srcId="{A339078A-FBB3-40EF-99E2-AFB30DEA757E}" destId="{629E2999-6C29-41C7-99B7-5A9831B7C70B}" srcOrd="0" destOrd="0" parTransId="{5BAB4286-827D-4C9C-B7F3-AFE529DDD04C}" sibTransId="{478C695D-9C13-4CD3-B405-0C59FE2D752C}"/>
    <dgm:cxn modelId="{64B07A51-28F3-4251-B81D-02182B0ECB59}" type="presOf" srcId="{9CFB3E58-7313-44E7-82E8-43D1ABF2D5FB}" destId="{C87B1568-EB95-4E38-B142-451E0CF0D34E}" srcOrd="0" destOrd="0" presId="urn:microsoft.com/office/officeart/2005/8/layout/hierarchy3"/>
    <dgm:cxn modelId="{96BB157A-F18E-4967-B063-786E6B0AA318}" type="presOf" srcId="{A339078A-FBB3-40EF-99E2-AFB30DEA757E}" destId="{79C63252-081F-4FAA-9DA7-B264918466D6}" srcOrd="1" destOrd="0" presId="urn:microsoft.com/office/officeart/2005/8/layout/hierarchy3"/>
    <dgm:cxn modelId="{B6336A7C-0A50-458C-BEC3-FA460A0B8B88}" type="presOf" srcId="{5BAB4286-827D-4C9C-B7F3-AFE529DDD04C}" destId="{94C25356-362F-4EBC-A0FC-32F7163E64B5}"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A123018C-2B69-4814-A83B-92B6A59482E4}" type="presOf" srcId="{FF4877C9-B321-4BB9-86AE-C41995C0DC8A}" destId="{6257D66C-ABB1-4203-A1CC-DC13CA90F5C4}" srcOrd="0" destOrd="0" presId="urn:microsoft.com/office/officeart/2005/8/layout/hierarchy3"/>
    <dgm:cxn modelId="{06235092-BA04-4607-8E94-D8B4051F6800}" type="presOf" srcId="{A339078A-FBB3-40EF-99E2-AFB30DEA757E}" destId="{56D73F9F-BB3C-4CCA-B248-D4010E8E7BCF}" srcOrd="0" destOrd="0" presId="urn:microsoft.com/office/officeart/2005/8/layout/hierarchy3"/>
    <dgm:cxn modelId="{08E16DB3-58BA-44BB-AB60-5EE8EB6E1C9C}" type="presOf" srcId="{629E2999-6C29-41C7-99B7-5A9831B7C70B}" destId="{9A0ED05D-A391-4481-B699-A0342B646CDE}" srcOrd="0" destOrd="0" presId="urn:microsoft.com/office/officeart/2005/8/layout/hierarchy3"/>
    <dgm:cxn modelId="{37126FB3-9CFB-45AC-AF64-7697CFEF5E76}" srcId="{A339078A-FBB3-40EF-99E2-AFB30DEA757E}" destId="{9CFB3E58-7313-44E7-82E8-43D1ABF2D5FB}" srcOrd="1" destOrd="0" parTransId="{38C0863D-DA84-45AA-BE2E-C91030FEAAB4}" sibTransId="{5C40670F-AB1D-4F49-B187-D9BDD0023C35}"/>
    <dgm:cxn modelId="{B94B44C3-4E3F-479D-86D3-E436D6C9E7EC}" type="presOf" srcId="{38C0863D-DA84-45AA-BE2E-C91030FEAAB4}" destId="{91CF3F8A-2E23-46DF-A870-BDF988060216}" srcOrd="0" destOrd="0" presId="urn:microsoft.com/office/officeart/2005/8/layout/hierarchy3"/>
    <dgm:cxn modelId="{6524A0EC-3B6A-47E5-BE2E-2586F2C9D517}" type="presOf" srcId="{426D5192-E1D6-493D-999A-E25AA6E5F8A4}" destId="{FDBE7DBA-0915-4B31-A9D7-50934F8EDFEE}" srcOrd="0" destOrd="0" presId="urn:microsoft.com/office/officeart/2005/8/layout/hierarchy3"/>
    <dgm:cxn modelId="{A21FEAFA-F4AC-40A4-ACF7-7BB3414BA1EA}" type="presOf" srcId="{7F40B858-B2A3-49AC-975C-A8D8492612BC}" destId="{3304ED05-9F1A-4964-B834-082754B59A74}" srcOrd="0" destOrd="0" presId="urn:microsoft.com/office/officeart/2005/8/layout/hierarchy3"/>
    <dgm:cxn modelId="{538F7E10-DBF5-4E26-AA42-5A8A65EDC0EB}" type="presParOf" srcId="{3304ED05-9F1A-4964-B834-082754B59A74}" destId="{CBEDA376-70EB-4A6D-B2D7-FCB04CAB2C09}" srcOrd="0" destOrd="0" presId="urn:microsoft.com/office/officeart/2005/8/layout/hierarchy3"/>
    <dgm:cxn modelId="{AAB21D9C-02D0-4742-869D-979CB02D12B7}" type="presParOf" srcId="{CBEDA376-70EB-4A6D-B2D7-FCB04CAB2C09}" destId="{1E92BC29-657F-4A3E-BE21-8B7524DA7798}" srcOrd="0" destOrd="0" presId="urn:microsoft.com/office/officeart/2005/8/layout/hierarchy3"/>
    <dgm:cxn modelId="{FDEEE4D1-718B-4C1F-9F72-2CFA53BEAE5F}" type="presParOf" srcId="{1E92BC29-657F-4A3E-BE21-8B7524DA7798}" destId="{56D73F9F-BB3C-4CCA-B248-D4010E8E7BCF}" srcOrd="0" destOrd="0" presId="urn:microsoft.com/office/officeart/2005/8/layout/hierarchy3"/>
    <dgm:cxn modelId="{89BD12EB-F3CD-4E9D-918E-030132DFF246}" type="presParOf" srcId="{1E92BC29-657F-4A3E-BE21-8B7524DA7798}" destId="{79C63252-081F-4FAA-9DA7-B264918466D6}" srcOrd="1" destOrd="0" presId="urn:microsoft.com/office/officeart/2005/8/layout/hierarchy3"/>
    <dgm:cxn modelId="{9DECE137-8705-4DC1-B4DB-4E6449B6D59A}" type="presParOf" srcId="{CBEDA376-70EB-4A6D-B2D7-FCB04CAB2C09}" destId="{6E7E2FD7-5603-4B5E-8CE9-4431DCB92213}" srcOrd="1" destOrd="0" presId="urn:microsoft.com/office/officeart/2005/8/layout/hierarchy3"/>
    <dgm:cxn modelId="{B8EF7DEF-D0F6-46F2-B2D9-5369C2B2F67F}" type="presParOf" srcId="{6E7E2FD7-5603-4B5E-8CE9-4431DCB92213}" destId="{94C25356-362F-4EBC-A0FC-32F7163E64B5}" srcOrd="0" destOrd="0" presId="urn:microsoft.com/office/officeart/2005/8/layout/hierarchy3"/>
    <dgm:cxn modelId="{03D37E4F-0A5C-4C70-B66B-E55CB1514CDD}" type="presParOf" srcId="{6E7E2FD7-5603-4B5E-8CE9-4431DCB92213}" destId="{9A0ED05D-A391-4481-B699-A0342B646CDE}" srcOrd="1" destOrd="0" presId="urn:microsoft.com/office/officeart/2005/8/layout/hierarchy3"/>
    <dgm:cxn modelId="{6B63BCAE-3174-49B5-9362-8554130C9733}" type="presParOf" srcId="{6E7E2FD7-5603-4B5E-8CE9-4431DCB92213}" destId="{91CF3F8A-2E23-46DF-A870-BDF988060216}" srcOrd="2" destOrd="0" presId="urn:microsoft.com/office/officeart/2005/8/layout/hierarchy3"/>
    <dgm:cxn modelId="{619AA965-E800-4292-A114-24F2DAC20073}" type="presParOf" srcId="{6E7E2FD7-5603-4B5E-8CE9-4431DCB92213}" destId="{C87B1568-EB95-4E38-B142-451E0CF0D34E}" srcOrd="3" destOrd="0" presId="urn:microsoft.com/office/officeart/2005/8/layout/hierarchy3"/>
    <dgm:cxn modelId="{427B2790-36C1-44E1-8015-817A347A5657}" type="presParOf" srcId="{6E7E2FD7-5603-4B5E-8CE9-4431DCB92213}" destId="{6257D66C-ABB1-4203-A1CC-DC13CA90F5C4}" srcOrd="4" destOrd="0" presId="urn:microsoft.com/office/officeart/2005/8/layout/hierarchy3"/>
    <dgm:cxn modelId="{17777BCA-3BBB-43BB-8C20-B2D2E25FCB3E}" type="presParOf" srcId="{6E7E2FD7-5603-4B5E-8CE9-4431DCB92213}" destId="{FDBE7DBA-0915-4B31-A9D7-50934F8EDFEE}" srcOrd="5" destOrd="0" presId="urn:microsoft.com/office/officeart/2005/8/layout/hierarchy3"/>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40B858-B2A3-49AC-975C-A8D8492612BC}"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id-ID"/>
        </a:p>
      </dgm:t>
    </dgm:pt>
    <dgm:pt modelId="{A339078A-FBB3-40EF-99E2-AFB30DEA757E}">
      <dgm:prSet phldrT="[Text]"/>
      <dgm:spPr>
        <a:solidFill>
          <a:srgbClr val="002060"/>
        </a:solidFill>
      </dgm:spPr>
      <dgm:t>
        <a:bodyPr/>
        <a:lstStyle/>
        <a:p>
          <a:pPr marL="177800" indent="0" algn="l"/>
          <a:r>
            <a:rPr lang="id-ID" dirty="0">
              <a:solidFill>
                <a:schemeClr val="bg1"/>
              </a:solidFill>
            </a:rPr>
            <a:t>Kebalikan dari integrasi nasional</a:t>
          </a:r>
          <a:endParaRPr lang="id-ID" dirty="0"/>
        </a:p>
      </dgm:t>
    </dgm:pt>
    <dgm:pt modelId="{9814D396-968E-43D0-B413-16823A673EAA}" type="parTrans" cxnId="{CEDFC67E-79AF-47FF-A86E-2EF599A98F8C}">
      <dgm:prSet/>
      <dgm:spPr/>
      <dgm:t>
        <a:bodyPr/>
        <a:lstStyle/>
        <a:p>
          <a:endParaRPr lang="id-ID"/>
        </a:p>
      </dgm:t>
    </dgm:pt>
    <dgm:pt modelId="{8D7DEA02-E466-4BB5-979E-0D1A8A5BA1EA}" type="sibTrans" cxnId="{CEDFC67E-79AF-47FF-A86E-2EF599A98F8C}">
      <dgm:prSet/>
      <dgm:spPr/>
      <dgm:t>
        <a:bodyPr/>
        <a:lstStyle/>
        <a:p>
          <a:endParaRPr lang="id-ID"/>
        </a:p>
      </dgm:t>
    </dgm:pt>
    <dgm:pt modelId="{9CFB3E58-7313-44E7-82E8-43D1ABF2D5FB}">
      <dgm:prSet custT="1"/>
      <dgm:spPr>
        <a:solidFill>
          <a:srgbClr val="C00000">
            <a:alpha val="90000"/>
          </a:srgbClr>
        </a:solidFill>
      </dgm:spPr>
      <dgm:t>
        <a:bodyPr/>
        <a:lstStyle/>
        <a:p>
          <a:pPr marL="273050" indent="-273050" algn="l">
            <a:tabLst>
              <a:tab pos="273050" algn="l"/>
            </a:tabLst>
          </a:pPr>
          <a:r>
            <a:rPr lang="id-ID" sz="2000" dirty="0">
              <a:solidFill>
                <a:schemeClr val="bg1"/>
              </a:solidFill>
            </a:rPr>
            <a:t>1. Perpecahan, memudarnya kesatu-paduan antar golongan dan golongan dalam suatu bangsa</a:t>
          </a:r>
          <a:endParaRPr lang="id-ID" sz="2000" b="1" dirty="0"/>
        </a:p>
      </dgm:t>
    </dgm:pt>
    <dgm:pt modelId="{38C0863D-DA84-45AA-BE2E-C91030FEAAB4}" type="parTrans" cxnId="{37126FB3-9CFB-45AC-AF64-7697CFEF5E76}">
      <dgm:prSet/>
      <dgm:spPr/>
      <dgm:t>
        <a:bodyPr/>
        <a:lstStyle/>
        <a:p>
          <a:endParaRPr lang="id-ID"/>
        </a:p>
      </dgm:t>
    </dgm:pt>
    <dgm:pt modelId="{5C40670F-AB1D-4F49-B187-D9BDD0023C35}" type="sibTrans" cxnId="{37126FB3-9CFB-45AC-AF64-7697CFEF5E76}">
      <dgm:prSet/>
      <dgm:spPr/>
      <dgm:t>
        <a:bodyPr/>
        <a:lstStyle/>
        <a:p>
          <a:endParaRPr lang="id-ID"/>
        </a:p>
      </dgm:t>
    </dgm:pt>
    <dgm:pt modelId="{426D5192-E1D6-493D-999A-E25AA6E5F8A4}">
      <dgm:prSet custT="1"/>
      <dgm:spPr>
        <a:blipFill rotWithShape="0">
          <a:blip xmlns:r="http://schemas.openxmlformats.org/officeDocument/2006/relationships" r:embed="rId1"/>
          <a:tile tx="0" ty="0" sx="100000" sy="100000" flip="none" algn="tl"/>
        </a:blipFill>
      </dgm:spPr>
      <dgm:t>
        <a:bodyPr/>
        <a:lstStyle/>
        <a:p>
          <a:pPr marL="273050" indent="-273050" algn="l"/>
          <a:r>
            <a:rPr lang="id-ID" sz="1800" b="1" dirty="0">
              <a:solidFill>
                <a:schemeClr val="bg1"/>
              </a:solidFill>
            </a:rPr>
            <a:t>2. </a:t>
          </a:r>
          <a:r>
            <a:rPr lang="id-ID" sz="1800" dirty="0">
              <a:solidFill>
                <a:schemeClr val="bg1"/>
              </a:solidFill>
            </a:rPr>
            <a:t>Gejala disintegrasi : konflik, pertenangan fisik, intoleransi, kerusuhan, revolusi, kudeta, dan perang</a:t>
          </a:r>
          <a:endParaRPr lang="id-ID" sz="1800" b="1" dirty="0"/>
        </a:p>
      </dgm:t>
    </dgm:pt>
    <dgm:pt modelId="{FF4877C9-B321-4BB9-86AE-C41995C0DC8A}" type="parTrans" cxnId="{9E5BA535-D57A-403C-A2CE-B4A8B8305DB0}">
      <dgm:prSet/>
      <dgm:spPr/>
      <dgm:t>
        <a:bodyPr/>
        <a:lstStyle/>
        <a:p>
          <a:endParaRPr lang="id-ID"/>
        </a:p>
      </dgm:t>
    </dgm:pt>
    <dgm:pt modelId="{402D7CA5-8123-43CA-AC63-EFC7F490C805}" type="sibTrans" cxnId="{9E5BA535-D57A-403C-A2CE-B4A8B8305DB0}">
      <dgm:prSet/>
      <dgm:spPr/>
      <dgm:t>
        <a:bodyPr/>
        <a:lstStyle/>
        <a:p>
          <a:endParaRPr lang="id-ID"/>
        </a:p>
      </dgm:t>
    </dgm:pt>
    <dgm:pt modelId="{3304ED05-9F1A-4964-B834-082754B59A74}" type="pres">
      <dgm:prSet presAssocID="{7F40B858-B2A3-49AC-975C-A8D8492612BC}" presName="diagram" presStyleCnt="0">
        <dgm:presLayoutVars>
          <dgm:chPref val="1"/>
          <dgm:dir/>
          <dgm:animOne val="branch"/>
          <dgm:animLvl val="lvl"/>
          <dgm:resizeHandles/>
        </dgm:presLayoutVars>
      </dgm:prSet>
      <dgm:spPr/>
    </dgm:pt>
    <dgm:pt modelId="{CBEDA376-70EB-4A6D-B2D7-FCB04CAB2C09}" type="pres">
      <dgm:prSet presAssocID="{A339078A-FBB3-40EF-99E2-AFB30DEA757E}" presName="root" presStyleCnt="0"/>
      <dgm:spPr/>
    </dgm:pt>
    <dgm:pt modelId="{1E92BC29-657F-4A3E-BE21-8B7524DA7798}" type="pres">
      <dgm:prSet presAssocID="{A339078A-FBB3-40EF-99E2-AFB30DEA757E}" presName="rootComposite" presStyleCnt="0"/>
      <dgm:spPr/>
    </dgm:pt>
    <dgm:pt modelId="{56D73F9F-BB3C-4CCA-B248-D4010E8E7BCF}" type="pres">
      <dgm:prSet presAssocID="{A339078A-FBB3-40EF-99E2-AFB30DEA757E}" presName="rootText" presStyleLbl="node1" presStyleIdx="0" presStyleCnt="1" custScaleX="184103" custScaleY="84468" custLinFactNeighborX="7501" custLinFactNeighborY="-48459"/>
      <dgm:spPr/>
    </dgm:pt>
    <dgm:pt modelId="{79C63252-081F-4FAA-9DA7-B264918466D6}" type="pres">
      <dgm:prSet presAssocID="{A339078A-FBB3-40EF-99E2-AFB30DEA757E}" presName="rootConnector" presStyleLbl="node1" presStyleIdx="0" presStyleCnt="1"/>
      <dgm:spPr/>
    </dgm:pt>
    <dgm:pt modelId="{6E7E2FD7-5603-4B5E-8CE9-4431DCB92213}" type="pres">
      <dgm:prSet presAssocID="{A339078A-FBB3-40EF-99E2-AFB30DEA757E}" presName="childShape" presStyleCnt="0"/>
      <dgm:spPr/>
    </dgm:pt>
    <dgm:pt modelId="{91CF3F8A-2E23-46DF-A870-BDF988060216}" type="pres">
      <dgm:prSet presAssocID="{38C0863D-DA84-45AA-BE2E-C91030FEAAB4}" presName="Name13" presStyleLbl="parChTrans1D2" presStyleIdx="0" presStyleCnt="2"/>
      <dgm:spPr/>
    </dgm:pt>
    <dgm:pt modelId="{C87B1568-EB95-4E38-B142-451E0CF0D34E}" type="pres">
      <dgm:prSet presAssocID="{9CFB3E58-7313-44E7-82E8-43D1ABF2D5FB}" presName="childText" presStyleLbl="bgAcc1" presStyleIdx="0" presStyleCnt="2" custScaleX="411293" custScaleY="76220" custLinFactNeighborX="3110" custLinFactNeighborY="-22080">
        <dgm:presLayoutVars>
          <dgm:bulletEnabled val="1"/>
        </dgm:presLayoutVars>
      </dgm:prSet>
      <dgm:spPr/>
    </dgm:pt>
    <dgm:pt modelId="{6257D66C-ABB1-4203-A1CC-DC13CA90F5C4}" type="pres">
      <dgm:prSet presAssocID="{FF4877C9-B321-4BB9-86AE-C41995C0DC8A}" presName="Name13" presStyleLbl="parChTrans1D2" presStyleIdx="1" presStyleCnt="2"/>
      <dgm:spPr/>
    </dgm:pt>
    <dgm:pt modelId="{FDBE7DBA-0915-4B31-A9D7-50934F8EDFEE}" type="pres">
      <dgm:prSet presAssocID="{426D5192-E1D6-493D-999A-E25AA6E5F8A4}" presName="childText" presStyleLbl="bgAcc1" presStyleIdx="1" presStyleCnt="2" custScaleX="418714" custScaleY="88172" custLinFactNeighborY="-9630">
        <dgm:presLayoutVars>
          <dgm:bulletEnabled val="1"/>
        </dgm:presLayoutVars>
      </dgm:prSet>
      <dgm:spPr/>
    </dgm:pt>
  </dgm:ptLst>
  <dgm:cxnLst>
    <dgm:cxn modelId="{E73C710A-D8C4-4005-9D3C-4BFB1B0E00DE}" type="presOf" srcId="{A339078A-FBB3-40EF-99E2-AFB30DEA757E}" destId="{79C63252-081F-4FAA-9DA7-B264918466D6}" srcOrd="1" destOrd="0" presId="urn:microsoft.com/office/officeart/2005/8/layout/hierarchy3"/>
    <dgm:cxn modelId="{105DEB25-8BF8-466D-AE4D-527BB41B9E07}" type="presOf" srcId="{FF4877C9-B321-4BB9-86AE-C41995C0DC8A}" destId="{6257D66C-ABB1-4203-A1CC-DC13CA90F5C4}" srcOrd="0" destOrd="0" presId="urn:microsoft.com/office/officeart/2005/8/layout/hierarchy3"/>
    <dgm:cxn modelId="{9E5BA535-D57A-403C-A2CE-B4A8B8305DB0}" srcId="{A339078A-FBB3-40EF-99E2-AFB30DEA757E}" destId="{426D5192-E1D6-493D-999A-E25AA6E5F8A4}" srcOrd="1" destOrd="0" parTransId="{FF4877C9-B321-4BB9-86AE-C41995C0DC8A}" sibTransId="{402D7CA5-8123-43CA-AC63-EFC7F490C805}"/>
    <dgm:cxn modelId="{9893EC65-78C9-478A-AD6C-C8DE4B667266}" type="presOf" srcId="{38C0863D-DA84-45AA-BE2E-C91030FEAAB4}" destId="{91CF3F8A-2E23-46DF-A870-BDF988060216}" srcOrd="0" destOrd="0" presId="urn:microsoft.com/office/officeart/2005/8/layout/hierarchy3"/>
    <dgm:cxn modelId="{FBFE944A-42A2-4F82-981E-431B2A72B2EB}" type="presOf" srcId="{A339078A-FBB3-40EF-99E2-AFB30DEA757E}" destId="{56D73F9F-BB3C-4CCA-B248-D4010E8E7BCF}" srcOrd="0" destOrd="0" presId="urn:microsoft.com/office/officeart/2005/8/layout/hierarchy3"/>
    <dgm:cxn modelId="{CEDFC67E-79AF-47FF-A86E-2EF599A98F8C}" srcId="{7F40B858-B2A3-49AC-975C-A8D8492612BC}" destId="{A339078A-FBB3-40EF-99E2-AFB30DEA757E}" srcOrd="0" destOrd="0" parTransId="{9814D396-968E-43D0-B413-16823A673EAA}" sibTransId="{8D7DEA02-E466-4BB5-979E-0D1A8A5BA1EA}"/>
    <dgm:cxn modelId="{1D2BAD90-0C8E-40B3-955A-E6291B64220C}" type="presOf" srcId="{9CFB3E58-7313-44E7-82E8-43D1ABF2D5FB}" destId="{C87B1568-EB95-4E38-B142-451E0CF0D34E}" srcOrd="0" destOrd="0" presId="urn:microsoft.com/office/officeart/2005/8/layout/hierarchy3"/>
    <dgm:cxn modelId="{37126FB3-9CFB-45AC-AF64-7697CFEF5E76}" srcId="{A339078A-FBB3-40EF-99E2-AFB30DEA757E}" destId="{9CFB3E58-7313-44E7-82E8-43D1ABF2D5FB}" srcOrd="0" destOrd="0" parTransId="{38C0863D-DA84-45AA-BE2E-C91030FEAAB4}" sibTransId="{5C40670F-AB1D-4F49-B187-D9BDD0023C35}"/>
    <dgm:cxn modelId="{9FF1FED9-8545-4CE3-8C4C-A10DA2246D7E}" type="presOf" srcId="{7F40B858-B2A3-49AC-975C-A8D8492612BC}" destId="{3304ED05-9F1A-4964-B834-082754B59A74}" srcOrd="0" destOrd="0" presId="urn:microsoft.com/office/officeart/2005/8/layout/hierarchy3"/>
    <dgm:cxn modelId="{71ABBDE7-D9D4-459C-AED4-ED1787A076AB}" type="presOf" srcId="{426D5192-E1D6-493D-999A-E25AA6E5F8A4}" destId="{FDBE7DBA-0915-4B31-A9D7-50934F8EDFEE}" srcOrd="0" destOrd="0" presId="urn:microsoft.com/office/officeart/2005/8/layout/hierarchy3"/>
    <dgm:cxn modelId="{FA59ABD8-5DCF-4C91-843D-703F4B8725EE}" type="presParOf" srcId="{3304ED05-9F1A-4964-B834-082754B59A74}" destId="{CBEDA376-70EB-4A6D-B2D7-FCB04CAB2C09}" srcOrd="0" destOrd="0" presId="urn:microsoft.com/office/officeart/2005/8/layout/hierarchy3"/>
    <dgm:cxn modelId="{C9DA8754-8288-461A-AE5F-118C048F585D}" type="presParOf" srcId="{CBEDA376-70EB-4A6D-B2D7-FCB04CAB2C09}" destId="{1E92BC29-657F-4A3E-BE21-8B7524DA7798}" srcOrd="0" destOrd="0" presId="urn:microsoft.com/office/officeart/2005/8/layout/hierarchy3"/>
    <dgm:cxn modelId="{2AB96A08-EE86-4A08-AB10-F44D98D501D1}" type="presParOf" srcId="{1E92BC29-657F-4A3E-BE21-8B7524DA7798}" destId="{56D73F9F-BB3C-4CCA-B248-D4010E8E7BCF}" srcOrd="0" destOrd="0" presId="urn:microsoft.com/office/officeart/2005/8/layout/hierarchy3"/>
    <dgm:cxn modelId="{D77DF8C8-3620-4D41-BB11-1402B8BDB261}" type="presParOf" srcId="{1E92BC29-657F-4A3E-BE21-8B7524DA7798}" destId="{79C63252-081F-4FAA-9DA7-B264918466D6}" srcOrd="1" destOrd="0" presId="urn:microsoft.com/office/officeart/2005/8/layout/hierarchy3"/>
    <dgm:cxn modelId="{1DDBA22C-1A00-4F0D-99FB-6C7214C0019D}" type="presParOf" srcId="{CBEDA376-70EB-4A6D-B2D7-FCB04CAB2C09}" destId="{6E7E2FD7-5603-4B5E-8CE9-4431DCB92213}" srcOrd="1" destOrd="0" presId="urn:microsoft.com/office/officeart/2005/8/layout/hierarchy3"/>
    <dgm:cxn modelId="{78389B4D-15B4-4673-BC6A-C752181396D1}" type="presParOf" srcId="{6E7E2FD7-5603-4B5E-8CE9-4431DCB92213}" destId="{91CF3F8A-2E23-46DF-A870-BDF988060216}" srcOrd="0" destOrd="0" presId="urn:microsoft.com/office/officeart/2005/8/layout/hierarchy3"/>
    <dgm:cxn modelId="{55599B31-7E36-420A-8379-0F7F8491CA71}" type="presParOf" srcId="{6E7E2FD7-5603-4B5E-8CE9-4431DCB92213}" destId="{C87B1568-EB95-4E38-B142-451E0CF0D34E}" srcOrd="1" destOrd="0" presId="urn:microsoft.com/office/officeart/2005/8/layout/hierarchy3"/>
    <dgm:cxn modelId="{01A3DBD2-10DB-4C71-898C-120815D3D30D}" type="presParOf" srcId="{6E7E2FD7-5603-4B5E-8CE9-4431DCB92213}" destId="{6257D66C-ABB1-4203-A1CC-DC13CA90F5C4}" srcOrd="2" destOrd="0" presId="urn:microsoft.com/office/officeart/2005/8/layout/hierarchy3"/>
    <dgm:cxn modelId="{79F6B15F-C17A-42DB-A72E-4A7DA7F31A18}" type="presParOf" srcId="{6E7E2FD7-5603-4B5E-8CE9-4431DCB92213}" destId="{FDBE7DBA-0915-4B31-A9D7-50934F8EDFE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116782" y="444895"/>
          <a:ext cx="2623849" cy="33131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id-ID" sz="1900" b="1" kern="1200" dirty="0"/>
            <a:t>MAKNA</a:t>
          </a:r>
          <a:endParaRPr lang="id-ID" sz="1900" kern="1200" dirty="0"/>
        </a:p>
      </dsp:txBody>
      <dsp:txXfrm>
        <a:off x="126486" y="454599"/>
        <a:ext cx="2604441" cy="311907"/>
      </dsp:txXfrm>
    </dsp:sp>
    <dsp:sp modelId="{94C25356-362F-4EBC-A0FC-32F7163E64B5}">
      <dsp:nvSpPr>
        <dsp:cNvPr id="0" name=""/>
        <dsp:cNvSpPr/>
      </dsp:nvSpPr>
      <dsp:spPr>
        <a:xfrm>
          <a:off x="333447" y="776211"/>
          <a:ext cx="91440" cy="639959"/>
        </a:xfrm>
        <a:custGeom>
          <a:avLst/>
          <a:gdLst/>
          <a:ahLst/>
          <a:cxnLst/>
          <a:rect l="0" t="0" r="0" b="0"/>
          <a:pathLst>
            <a:path>
              <a:moveTo>
                <a:pt x="45720" y="0"/>
              </a:moveTo>
              <a:lnTo>
                <a:pt x="45720" y="639959"/>
              </a:lnTo>
              <a:lnTo>
                <a:pt x="118874" y="6399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ED05D-A391-4481-B699-A0342B646CDE}">
      <dsp:nvSpPr>
        <dsp:cNvPr id="0" name=""/>
        <dsp:cNvSpPr/>
      </dsp:nvSpPr>
      <dsp:spPr>
        <a:xfrm>
          <a:off x="452321" y="970181"/>
          <a:ext cx="5875260" cy="891980"/>
        </a:xfrm>
        <a:prstGeom prst="roundRect">
          <a:avLst>
            <a:gd name="adj" fmla="val 10000"/>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273050" lvl="0" indent="-273050" algn="l" defTabSz="711200">
            <a:lnSpc>
              <a:spcPct val="90000"/>
            </a:lnSpc>
            <a:spcBef>
              <a:spcPct val="0"/>
            </a:spcBef>
            <a:spcAft>
              <a:spcPct val="35000"/>
            </a:spcAft>
            <a:buNone/>
          </a:pPr>
          <a:r>
            <a:rPr lang="id-ID" sz="1600" b="1" i="0" kern="1200" dirty="0">
              <a:solidFill>
                <a:schemeClr val="bg1"/>
              </a:solidFill>
            </a:rPr>
            <a:t>1. </a:t>
          </a:r>
          <a:r>
            <a:rPr lang="id-ID" sz="1600" b="1" kern="1200" dirty="0">
              <a:solidFill>
                <a:schemeClr val="bg1"/>
              </a:solidFill>
            </a:rPr>
            <a:t>Integrasi  :  - Memberi tempat dalam satu keseluruhan</a:t>
          </a:r>
        </a:p>
        <a:p>
          <a:pPr marL="273050" lvl="0" indent="-273050" algn="l" defTabSz="711200">
            <a:lnSpc>
              <a:spcPct val="90000"/>
            </a:lnSpc>
            <a:spcBef>
              <a:spcPct val="0"/>
            </a:spcBef>
            <a:spcAft>
              <a:spcPct val="35000"/>
            </a:spcAft>
            <a:buNone/>
          </a:pPr>
          <a:r>
            <a:rPr lang="id-ID" sz="1800" b="1" kern="1200" dirty="0">
              <a:solidFill>
                <a:schemeClr val="bg1"/>
              </a:solidFill>
            </a:rPr>
            <a:t>                      -Pembauran hingga menjadi satu </a:t>
          </a:r>
        </a:p>
        <a:p>
          <a:pPr marL="273050" lvl="0" indent="-273050" algn="l" defTabSz="711200">
            <a:lnSpc>
              <a:spcPct val="90000"/>
            </a:lnSpc>
            <a:spcBef>
              <a:spcPct val="0"/>
            </a:spcBef>
            <a:spcAft>
              <a:spcPct val="35000"/>
            </a:spcAft>
            <a:buNone/>
          </a:pPr>
          <a:r>
            <a:rPr lang="id-ID" sz="1800" b="1" kern="1200" dirty="0">
              <a:solidFill>
                <a:schemeClr val="bg1"/>
              </a:solidFill>
            </a:rPr>
            <a:t>                        kesatuan yang bulat dan utuh</a:t>
          </a:r>
          <a:endParaRPr lang="id-ID" sz="1800" b="1" kern="1200" dirty="0"/>
        </a:p>
      </dsp:txBody>
      <dsp:txXfrm>
        <a:off x="478446" y="996306"/>
        <a:ext cx="5823010" cy="839730"/>
      </dsp:txXfrm>
    </dsp:sp>
    <dsp:sp modelId="{6257D66C-ABB1-4203-A1CC-DC13CA90F5C4}">
      <dsp:nvSpPr>
        <dsp:cNvPr id="0" name=""/>
        <dsp:cNvSpPr/>
      </dsp:nvSpPr>
      <dsp:spPr>
        <a:xfrm>
          <a:off x="379167" y="776211"/>
          <a:ext cx="145987" cy="1869742"/>
        </a:xfrm>
        <a:custGeom>
          <a:avLst/>
          <a:gdLst/>
          <a:ahLst/>
          <a:cxnLst/>
          <a:rect l="0" t="0" r="0" b="0"/>
          <a:pathLst>
            <a:path>
              <a:moveTo>
                <a:pt x="0" y="0"/>
              </a:moveTo>
              <a:lnTo>
                <a:pt x="0" y="1869742"/>
              </a:lnTo>
              <a:lnTo>
                <a:pt x="145987" y="1869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525154" y="2109139"/>
          <a:ext cx="5748388" cy="1073629"/>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1255713" lvl="0" indent="-1255713" algn="l" defTabSz="800100">
            <a:lnSpc>
              <a:spcPct val="90000"/>
            </a:lnSpc>
            <a:spcBef>
              <a:spcPct val="0"/>
            </a:spcBef>
            <a:spcAft>
              <a:spcPct val="35000"/>
            </a:spcAft>
            <a:buNone/>
          </a:pPr>
          <a:r>
            <a:rPr lang="id-ID" sz="1800" b="1" kern="1200" dirty="0">
              <a:solidFill>
                <a:schemeClr val="bg1"/>
              </a:solidFill>
            </a:rPr>
            <a:t>2. Nasional :  Kelompok persekutuan hidup manusia yang lebih besar dari sekedar pengelompokan berdarkan ras, agama, budaya bahasa dan sebagainya </a:t>
          </a:r>
          <a:endParaRPr lang="id-ID" sz="1800" b="1" kern="1200" dirty="0"/>
        </a:p>
      </dsp:txBody>
      <dsp:txXfrm>
        <a:off x="556600" y="2140585"/>
        <a:ext cx="5685496" cy="1010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856953" y="0"/>
          <a:ext cx="2196881" cy="300937"/>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id-ID" sz="1800" kern="1200" dirty="0"/>
            <a:t>JENIS INTEGRASI</a:t>
          </a:r>
        </a:p>
      </dsp:txBody>
      <dsp:txXfrm>
        <a:off x="865767" y="8814"/>
        <a:ext cx="2179253" cy="283309"/>
      </dsp:txXfrm>
    </dsp:sp>
    <dsp:sp modelId="{94C25356-362F-4EBC-A0FC-32F7163E64B5}">
      <dsp:nvSpPr>
        <dsp:cNvPr id="0" name=""/>
        <dsp:cNvSpPr/>
      </dsp:nvSpPr>
      <dsp:spPr>
        <a:xfrm>
          <a:off x="1076641" y="300937"/>
          <a:ext cx="138019" cy="335799"/>
        </a:xfrm>
        <a:custGeom>
          <a:avLst/>
          <a:gdLst/>
          <a:ahLst/>
          <a:cxnLst/>
          <a:rect l="0" t="0" r="0" b="0"/>
          <a:pathLst>
            <a:path>
              <a:moveTo>
                <a:pt x="0" y="0"/>
              </a:moveTo>
              <a:lnTo>
                <a:pt x="0" y="335799"/>
              </a:lnTo>
              <a:lnTo>
                <a:pt x="138019" y="335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ED05D-A391-4481-B699-A0342B646CDE}">
      <dsp:nvSpPr>
        <dsp:cNvPr id="0" name=""/>
        <dsp:cNvSpPr/>
      </dsp:nvSpPr>
      <dsp:spPr>
        <a:xfrm>
          <a:off x="1214661" y="383937"/>
          <a:ext cx="5533854" cy="505599"/>
        </a:xfrm>
        <a:prstGeom prst="roundRect">
          <a:avLst>
            <a:gd name="adj" fmla="val 10000"/>
          </a:avLst>
        </a:prstGeom>
        <a:solidFill>
          <a:srgbClr val="C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73050" lvl="0" indent="-273050" algn="l" defTabSz="800100">
            <a:lnSpc>
              <a:spcPct val="90000"/>
            </a:lnSpc>
            <a:spcBef>
              <a:spcPct val="0"/>
            </a:spcBef>
            <a:spcAft>
              <a:spcPct val="35000"/>
            </a:spcAft>
            <a:buNone/>
          </a:pPr>
          <a:r>
            <a:rPr lang="id-ID" sz="1800" b="1" i="0" kern="1200" dirty="0">
              <a:solidFill>
                <a:schemeClr val="bg1"/>
              </a:solidFill>
            </a:rPr>
            <a:t>1. </a:t>
          </a:r>
          <a:r>
            <a:rPr lang="id-ID" sz="1800" kern="1200" dirty="0">
              <a:solidFill>
                <a:schemeClr val="bg1"/>
              </a:solidFill>
            </a:rPr>
            <a:t>Integrasi Bangsa: Penyatuan berbagai kelompok budaya dan sosial</a:t>
          </a:r>
          <a:endParaRPr lang="id-ID" sz="1800" b="1" kern="1200" dirty="0"/>
        </a:p>
      </dsp:txBody>
      <dsp:txXfrm>
        <a:off x="1229469" y="398745"/>
        <a:ext cx="5504238" cy="475983"/>
      </dsp:txXfrm>
    </dsp:sp>
    <dsp:sp modelId="{6257D66C-ABB1-4203-A1CC-DC13CA90F5C4}">
      <dsp:nvSpPr>
        <dsp:cNvPr id="0" name=""/>
        <dsp:cNvSpPr/>
      </dsp:nvSpPr>
      <dsp:spPr>
        <a:xfrm>
          <a:off x="1076641" y="300937"/>
          <a:ext cx="127610" cy="904630"/>
        </a:xfrm>
        <a:custGeom>
          <a:avLst/>
          <a:gdLst/>
          <a:ahLst/>
          <a:cxnLst/>
          <a:rect l="0" t="0" r="0" b="0"/>
          <a:pathLst>
            <a:path>
              <a:moveTo>
                <a:pt x="0" y="0"/>
              </a:moveTo>
              <a:lnTo>
                <a:pt x="0" y="904630"/>
              </a:lnTo>
              <a:lnTo>
                <a:pt x="127610" y="9046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1204251" y="963773"/>
          <a:ext cx="5620773" cy="483589"/>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1255713" lvl="0" indent="-1255713" algn="l" defTabSz="800100">
            <a:lnSpc>
              <a:spcPct val="90000"/>
            </a:lnSpc>
            <a:spcBef>
              <a:spcPct val="0"/>
            </a:spcBef>
            <a:spcAft>
              <a:spcPct val="35000"/>
            </a:spcAft>
            <a:buNone/>
          </a:pPr>
          <a:r>
            <a:rPr lang="id-ID" sz="1800" b="1" kern="1200" dirty="0">
              <a:solidFill>
                <a:schemeClr val="bg1"/>
              </a:solidFill>
            </a:rPr>
            <a:t>2. </a:t>
          </a:r>
          <a:r>
            <a:rPr lang="id-ID" sz="1800" kern="1200" dirty="0">
              <a:solidFill>
                <a:schemeClr val="bg1"/>
              </a:solidFill>
            </a:rPr>
            <a:t>Integrasi Wilayah: Penyatuan wilayah kepulauan nusantara</a:t>
          </a:r>
          <a:endParaRPr lang="id-ID" sz="1800" b="1" kern="1200" dirty="0"/>
        </a:p>
      </dsp:txBody>
      <dsp:txXfrm>
        <a:off x="1218415" y="977937"/>
        <a:ext cx="5592445" cy="455261"/>
      </dsp:txXfrm>
    </dsp:sp>
    <dsp:sp modelId="{17104819-29E3-4A9A-8B33-C58F4F0D57C8}">
      <dsp:nvSpPr>
        <dsp:cNvPr id="0" name=""/>
        <dsp:cNvSpPr/>
      </dsp:nvSpPr>
      <dsp:spPr>
        <a:xfrm>
          <a:off x="1076641" y="300937"/>
          <a:ext cx="127610" cy="1454915"/>
        </a:xfrm>
        <a:custGeom>
          <a:avLst/>
          <a:gdLst/>
          <a:ahLst/>
          <a:cxnLst/>
          <a:rect l="0" t="0" r="0" b="0"/>
          <a:pathLst>
            <a:path>
              <a:moveTo>
                <a:pt x="0" y="0"/>
              </a:moveTo>
              <a:lnTo>
                <a:pt x="0" y="1454915"/>
              </a:lnTo>
              <a:lnTo>
                <a:pt x="127610" y="1454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F2C9E2-BE5C-4909-98B8-470EE349DB41}">
      <dsp:nvSpPr>
        <dsp:cNvPr id="0" name=""/>
        <dsp:cNvSpPr/>
      </dsp:nvSpPr>
      <dsp:spPr>
        <a:xfrm>
          <a:off x="1204251" y="1508770"/>
          <a:ext cx="5687561" cy="494165"/>
        </a:xfrm>
        <a:prstGeom prst="roundRect">
          <a:avLst>
            <a:gd name="adj" fmla="val 10000"/>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1255713" lvl="0" indent="-1255713" algn="l" defTabSz="711200">
            <a:lnSpc>
              <a:spcPct val="90000"/>
            </a:lnSpc>
            <a:spcBef>
              <a:spcPct val="0"/>
            </a:spcBef>
            <a:spcAft>
              <a:spcPct val="35000"/>
            </a:spcAft>
            <a:buNone/>
          </a:pPr>
          <a:r>
            <a:rPr lang="id-ID" sz="1600" b="1" kern="1200" dirty="0">
              <a:solidFill>
                <a:schemeClr val="bg1"/>
              </a:solidFill>
            </a:rPr>
            <a:t>3.</a:t>
          </a:r>
          <a:r>
            <a:rPr lang="id-ID" sz="1600" b="1" kern="1200" dirty="0"/>
            <a:t> </a:t>
          </a:r>
          <a:r>
            <a:rPr lang="id-ID" sz="1600" kern="1200" dirty="0">
              <a:solidFill>
                <a:schemeClr val="bg1"/>
              </a:solidFill>
            </a:rPr>
            <a:t>Integrasi Elit-Massa: Penyatuan perbedaan kepentingan kelompok elit dan massa </a:t>
          </a:r>
          <a:endParaRPr lang="id-ID" sz="1600" b="1" kern="1200" dirty="0"/>
        </a:p>
      </dsp:txBody>
      <dsp:txXfrm>
        <a:off x="1218725" y="1523244"/>
        <a:ext cx="5658613" cy="465217"/>
      </dsp:txXfrm>
    </dsp:sp>
    <dsp:sp modelId="{3137AE03-25F8-4DCD-8867-2E54DC09BB3F}">
      <dsp:nvSpPr>
        <dsp:cNvPr id="0" name=""/>
        <dsp:cNvSpPr/>
      </dsp:nvSpPr>
      <dsp:spPr>
        <a:xfrm>
          <a:off x="1076641" y="300937"/>
          <a:ext cx="127610" cy="1962562"/>
        </a:xfrm>
        <a:custGeom>
          <a:avLst/>
          <a:gdLst/>
          <a:ahLst/>
          <a:cxnLst/>
          <a:rect l="0" t="0" r="0" b="0"/>
          <a:pathLst>
            <a:path>
              <a:moveTo>
                <a:pt x="0" y="0"/>
              </a:moveTo>
              <a:lnTo>
                <a:pt x="0" y="1962562"/>
              </a:lnTo>
              <a:lnTo>
                <a:pt x="127610" y="19625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F7882D-AD0A-4B74-8261-AA403552DC85}">
      <dsp:nvSpPr>
        <dsp:cNvPr id="0" name=""/>
        <dsp:cNvSpPr/>
      </dsp:nvSpPr>
      <dsp:spPr>
        <a:xfrm>
          <a:off x="1204251" y="2053602"/>
          <a:ext cx="5751492" cy="419794"/>
        </a:xfrm>
        <a:prstGeom prst="roundRect">
          <a:avLst>
            <a:gd name="adj" fmla="val 10000"/>
          </a:avLst>
        </a:prstGeom>
        <a:solidFill>
          <a:schemeClr val="accent2">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id-ID" sz="1800" kern="1200" dirty="0">
              <a:solidFill>
                <a:schemeClr val="bg1"/>
              </a:solidFill>
            </a:rPr>
            <a:t>4. Integrasi Nilai : Penyatuan atau konsensus penggunaan nilai secara umum</a:t>
          </a:r>
        </a:p>
      </dsp:txBody>
      <dsp:txXfrm>
        <a:off x="1216546" y="2065897"/>
        <a:ext cx="5726902" cy="395204"/>
      </dsp:txXfrm>
    </dsp:sp>
    <dsp:sp modelId="{90DF9113-4123-4A6B-9713-C7E8E2CE9267}">
      <dsp:nvSpPr>
        <dsp:cNvPr id="0" name=""/>
        <dsp:cNvSpPr/>
      </dsp:nvSpPr>
      <dsp:spPr>
        <a:xfrm>
          <a:off x="1076641" y="300937"/>
          <a:ext cx="127610" cy="2576602"/>
        </a:xfrm>
        <a:custGeom>
          <a:avLst/>
          <a:gdLst/>
          <a:ahLst/>
          <a:cxnLst/>
          <a:rect l="0" t="0" r="0" b="0"/>
          <a:pathLst>
            <a:path>
              <a:moveTo>
                <a:pt x="0" y="0"/>
              </a:moveTo>
              <a:lnTo>
                <a:pt x="0" y="2576602"/>
              </a:lnTo>
              <a:lnTo>
                <a:pt x="127610" y="25766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E233D-6DA2-4C50-8AF2-0C33C44BBB1A}">
      <dsp:nvSpPr>
        <dsp:cNvPr id="0" name=""/>
        <dsp:cNvSpPr/>
      </dsp:nvSpPr>
      <dsp:spPr>
        <a:xfrm>
          <a:off x="1204251" y="2527065"/>
          <a:ext cx="5754389" cy="700950"/>
        </a:xfrm>
        <a:prstGeom prst="roundRect">
          <a:avLst>
            <a:gd name="adj" fmla="val 10000"/>
          </a:avLst>
        </a:prstGeom>
        <a:blipFill rotWithShape="0">
          <a:blip xmlns:r="http://schemas.openxmlformats.org/officeDocument/2006/relationships" r:embed="rId2"/>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id-ID" sz="1800" kern="1200" dirty="0">
              <a:solidFill>
                <a:schemeClr val="tx1"/>
              </a:solidFill>
            </a:rPr>
            <a:t> </a:t>
          </a:r>
          <a:r>
            <a:rPr lang="id-ID" sz="1800" kern="1200" dirty="0">
              <a:solidFill>
                <a:schemeClr val="bg1"/>
              </a:solidFill>
            </a:rPr>
            <a:t>Integrasi tingkah laku : Penyatuan tingkah laku yang berbeda untuk mencapai kepentingan bersama</a:t>
          </a:r>
          <a:endParaRPr lang="id-ID" sz="1800" kern="1200" dirty="0">
            <a:solidFill>
              <a:schemeClr val="tx1"/>
            </a:solidFill>
          </a:endParaRPr>
        </a:p>
      </dsp:txBody>
      <dsp:txXfrm>
        <a:off x="1224781" y="2547595"/>
        <a:ext cx="5713329" cy="659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D238-3AB2-403C-8026-419E24BB347F}">
      <dsp:nvSpPr>
        <dsp:cNvPr id="0" name=""/>
        <dsp:cNvSpPr/>
      </dsp:nvSpPr>
      <dsp:spPr>
        <a:xfrm>
          <a:off x="655598" y="0"/>
          <a:ext cx="4982510" cy="765302"/>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id-ID" sz="1800" b="1" kern="1200" dirty="0">
              <a:solidFill>
                <a:schemeClr val="bg1"/>
              </a:solidFill>
            </a:rPr>
            <a:t>DIMENSI INTEGRASI</a:t>
          </a:r>
          <a:endParaRPr lang="id-ID" sz="1800" kern="1200" dirty="0"/>
        </a:p>
      </dsp:txBody>
      <dsp:txXfrm>
        <a:off x="678013" y="22415"/>
        <a:ext cx="4092021" cy="720472"/>
      </dsp:txXfrm>
    </dsp:sp>
    <dsp:sp modelId="{BDFFBC95-6AAF-4D0B-B024-02541D09057E}">
      <dsp:nvSpPr>
        <dsp:cNvPr id="0" name=""/>
        <dsp:cNvSpPr/>
      </dsp:nvSpPr>
      <dsp:spPr>
        <a:xfrm>
          <a:off x="417285" y="904448"/>
          <a:ext cx="4982510" cy="765302"/>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bg1"/>
              </a:solidFill>
            </a:rPr>
            <a:t>VERTIKAL : </a:t>
          </a:r>
          <a:r>
            <a:rPr lang="id-ID" sz="1600" kern="1200" dirty="0">
              <a:solidFill>
                <a:schemeClr val="bg1"/>
              </a:solidFill>
            </a:rPr>
            <a:t>Menyangkut hubungan elit-massa, penguasa rakyat guna menjembati celah perbedaan</a:t>
          </a:r>
          <a:endParaRPr lang="id-ID" sz="1600" kern="1200" dirty="0"/>
        </a:p>
      </dsp:txBody>
      <dsp:txXfrm>
        <a:off x="439700" y="926863"/>
        <a:ext cx="4022948" cy="720472"/>
      </dsp:txXfrm>
    </dsp:sp>
    <dsp:sp modelId="{38AE05EB-00C7-4F73-9F64-BF05314F857C}">
      <dsp:nvSpPr>
        <dsp:cNvPr id="0" name=""/>
        <dsp:cNvSpPr/>
      </dsp:nvSpPr>
      <dsp:spPr>
        <a:xfrm>
          <a:off x="828342" y="1808896"/>
          <a:ext cx="4982510" cy="765302"/>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b="1" kern="1200" dirty="0">
              <a:solidFill>
                <a:schemeClr val="bg1"/>
              </a:solidFill>
            </a:rPr>
            <a:t>HORIZONTAL : </a:t>
          </a:r>
          <a:r>
            <a:rPr lang="id-ID" sz="1600" kern="1200" dirty="0">
              <a:solidFill>
                <a:schemeClr val="bg1"/>
              </a:solidFill>
            </a:rPr>
            <a:t>Terkait masalah teritorial, antar daerah, antar suku, umat beragaman dan golongan masyarakat Indonesia</a:t>
          </a:r>
          <a:endParaRPr lang="id-ID" sz="1600" kern="1200" dirty="0"/>
        </a:p>
      </dsp:txBody>
      <dsp:txXfrm>
        <a:off x="850757" y="1831311"/>
        <a:ext cx="4029176" cy="720472"/>
      </dsp:txXfrm>
    </dsp:sp>
    <dsp:sp modelId="{BC11E4FF-459A-47A8-BE50-D64C412A6FAE}">
      <dsp:nvSpPr>
        <dsp:cNvPr id="0" name=""/>
        <dsp:cNvSpPr/>
      </dsp:nvSpPr>
      <dsp:spPr>
        <a:xfrm>
          <a:off x="1245627" y="2713344"/>
          <a:ext cx="4982510" cy="765302"/>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d-ID" sz="1600" kern="1200" dirty="0">
              <a:solidFill>
                <a:schemeClr val="bg1"/>
              </a:solidFill>
            </a:rPr>
            <a:t>VERTIKA-HORIZONTAL</a:t>
          </a:r>
        </a:p>
      </dsp:txBody>
      <dsp:txXfrm>
        <a:off x="1268042" y="2735759"/>
        <a:ext cx="4022948" cy="720472"/>
      </dsp:txXfrm>
    </dsp:sp>
    <dsp:sp modelId="{E20B5A54-1A83-4B16-BCE8-AA3CCEDC3265}">
      <dsp:nvSpPr>
        <dsp:cNvPr id="0" name=""/>
        <dsp:cNvSpPr/>
      </dsp:nvSpPr>
      <dsp:spPr>
        <a:xfrm>
          <a:off x="4485063" y="586152"/>
          <a:ext cx="497446" cy="497446"/>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id-ID" sz="2300" kern="1200"/>
        </a:p>
      </dsp:txBody>
      <dsp:txXfrm>
        <a:off x="4596988" y="586152"/>
        <a:ext cx="273596" cy="374328"/>
      </dsp:txXfrm>
    </dsp:sp>
    <dsp:sp modelId="{1DC7F2FC-12D4-4847-9DF2-F46FBFF0DD40}">
      <dsp:nvSpPr>
        <dsp:cNvPr id="0" name=""/>
        <dsp:cNvSpPr/>
      </dsp:nvSpPr>
      <dsp:spPr>
        <a:xfrm>
          <a:off x="4902349" y="1490600"/>
          <a:ext cx="497446" cy="497446"/>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id-ID" sz="2300" kern="1200">
            <a:solidFill>
              <a:srgbClr val="FFFF00"/>
            </a:solidFill>
          </a:endParaRPr>
        </a:p>
      </dsp:txBody>
      <dsp:txXfrm>
        <a:off x="5014274" y="1490600"/>
        <a:ext cx="273596" cy="374328"/>
      </dsp:txXfrm>
    </dsp:sp>
    <dsp:sp modelId="{A0E88F14-C460-4CB6-9358-554C746B60D4}">
      <dsp:nvSpPr>
        <dsp:cNvPr id="0" name=""/>
        <dsp:cNvSpPr/>
      </dsp:nvSpPr>
      <dsp:spPr>
        <a:xfrm>
          <a:off x="5313406" y="2395048"/>
          <a:ext cx="497446" cy="497446"/>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id-ID" sz="2300" kern="1200"/>
        </a:p>
      </dsp:txBody>
      <dsp:txXfrm>
        <a:off x="5425331" y="2395048"/>
        <a:ext cx="273596" cy="3743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D238-3AB2-403C-8026-419E24BB347F}">
      <dsp:nvSpPr>
        <dsp:cNvPr id="0" name=""/>
        <dsp:cNvSpPr/>
      </dsp:nvSpPr>
      <dsp:spPr>
        <a:xfrm>
          <a:off x="0" y="0"/>
          <a:ext cx="5656628" cy="86327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id-ID" sz="1800" b="1" kern="1200" dirty="0">
              <a:solidFill>
                <a:schemeClr val="bg1"/>
              </a:solidFill>
            </a:rPr>
            <a:t>ASPEK INTEGRASI</a:t>
          </a:r>
          <a:endParaRPr lang="id-ID" sz="1800" kern="1200" dirty="0"/>
        </a:p>
      </dsp:txBody>
      <dsp:txXfrm>
        <a:off x="25284" y="25284"/>
        <a:ext cx="4652140" cy="812708"/>
      </dsp:txXfrm>
    </dsp:sp>
    <dsp:sp modelId="{BDFFBC95-6AAF-4D0B-B024-02541D09057E}">
      <dsp:nvSpPr>
        <dsp:cNvPr id="0" name=""/>
        <dsp:cNvSpPr/>
      </dsp:nvSpPr>
      <dsp:spPr>
        <a:xfrm>
          <a:off x="473742" y="1020235"/>
          <a:ext cx="5656628" cy="863276"/>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900113" lvl="0" indent="-900113" algn="just" defTabSz="711200">
            <a:lnSpc>
              <a:spcPct val="90000"/>
            </a:lnSpc>
            <a:spcBef>
              <a:spcPct val="0"/>
            </a:spcBef>
            <a:spcAft>
              <a:spcPct val="35000"/>
            </a:spcAft>
            <a:buNone/>
          </a:pPr>
          <a:r>
            <a:rPr lang="id-ID" sz="1600" b="1" kern="1200" dirty="0">
              <a:solidFill>
                <a:schemeClr val="bg1"/>
              </a:solidFill>
            </a:rPr>
            <a:t>POLITIK :M</a:t>
          </a:r>
          <a:r>
            <a:rPr lang="id-ID" sz="1600" kern="1200" dirty="0">
              <a:solidFill>
                <a:schemeClr val="bg1"/>
              </a:solidFill>
            </a:rPr>
            <a:t>enyangkut integrasi horizontal dan vertikal</a:t>
          </a:r>
          <a:endParaRPr lang="id-ID" sz="1600" kern="1200" dirty="0"/>
        </a:p>
      </dsp:txBody>
      <dsp:txXfrm>
        <a:off x="499026" y="1045519"/>
        <a:ext cx="4571188" cy="812708"/>
      </dsp:txXfrm>
    </dsp:sp>
    <dsp:sp modelId="{38AE05EB-00C7-4F73-9F64-BF05314F857C}">
      <dsp:nvSpPr>
        <dsp:cNvPr id="0" name=""/>
        <dsp:cNvSpPr/>
      </dsp:nvSpPr>
      <dsp:spPr>
        <a:xfrm>
          <a:off x="940414" y="2040471"/>
          <a:ext cx="5656628" cy="863276"/>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350963" lvl="0" indent="-1350963" algn="just" defTabSz="711200">
            <a:lnSpc>
              <a:spcPct val="90000"/>
            </a:lnSpc>
            <a:spcBef>
              <a:spcPct val="0"/>
            </a:spcBef>
            <a:spcAft>
              <a:spcPct val="35000"/>
            </a:spcAft>
            <a:buNone/>
          </a:pPr>
          <a:r>
            <a:rPr lang="id-ID" sz="1600" b="1" kern="1200" dirty="0">
              <a:solidFill>
                <a:schemeClr val="bg1"/>
              </a:solidFill>
            </a:rPr>
            <a:t>EKONOMI :</a:t>
          </a:r>
          <a:r>
            <a:rPr lang="id-ID" sz="1600" kern="1200" dirty="0">
              <a:solidFill>
                <a:schemeClr val="bg1"/>
              </a:solidFill>
            </a:rPr>
            <a:t>penghampusan hambatan-hambatan antar daerah, yang berkaitan dengan aturan, norma dan prosedur</a:t>
          </a:r>
          <a:endParaRPr lang="id-ID" sz="1600" kern="1200" dirty="0"/>
        </a:p>
      </dsp:txBody>
      <dsp:txXfrm>
        <a:off x="965698" y="2065755"/>
        <a:ext cx="4578259" cy="812708"/>
      </dsp:txXfrm>
    </dsp:sp>
    <dsp:sp modelId="{BC11E4FF-459A-47A8-BE50-D64C412A6FAE}">
      <dsp:nvSpPr>
        <dsp:cNvPr id="0" name=""/>
        <dsp:cNvSpPr/>
      </dsp:nvSpPr>
      <dsp:spPr>
        <a:xfrm>
          <a:off x="1414157" y="3060707"/>
          <a:ext cx="5656628" cy="86327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1706563" lvl="0" indent="-1706563" algn="just" defTabSz="711200">
            <a:lnSpc>
              <a:spcPct val="90000"/>
            </a:lnSpc>
            <a:spcBef>
              <a:spcPct val="0"/>
            </a:spcBef>
            <a:spcAft>
              <a:spcPct val="35000"/>
            </a:spcAft>
            <a:buNone/>
          </a:pPr>
          <a:r>
            <a:rPr lang="id-ID" sz="1600" kern="1200" dirty="0"/>
            <a:t>SOSIAL BUDAYA : </a:t>
          </a:r>
          <a:r>
            <a:rPr lang="id-ID" sz="1600" kern="1200" dirty="0">
              <a:solidFill>
                <a:schemeClr val="bg1"/>
              </a:solidFill>
            </a:rPr>
            <a:t>menyangkut penyesuaian unsur-unsur yang berbeda dalam masyarakat</a:t>
          </a:r>
          <a:endParaRPr lang="id-ID" sz="1600" kern="1200" dirty="0"/>
        </a:p>
      </dsp:txBody>
      <dsp:txXfrm>
        <a:off x="1439441" y="3085991"/>
        <a:ext cx="4571188" cy="812708"/>
      </dsp:txXfrm>
    </dsp:sp>
    <dsp:sp modelId="{E20B5A54-1A83-4B16-BCE8-AA3CCEDC3265}">
      <dsp:nvSpPr>
        <dsp:cNvPr id="0" name=""/>
        <dsp:cNvSpPr/>
      </dsp:nvSpPr>
      <dsp:spPr>
        <a:xfrm>
          <a:off x="5095499" y="661191"/>
          <a:ext cx="561129" cy="561129"/>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id-ID" sz="2600" kern="1200"/>
        </a:p>
      </dsp:txBody>
      <dsp:txXfrm>
        <a:off x="5221753" y="661191"/>
        <a:ext cx="308621" cy="422250"/>
      </dsp:txXfrm>
    </dsp:sp>
    <dsp:sp modelId="{1DC7F2FC-12D4-4847-9DF2-F46FBFF0DD40}">
      <dsp:nvSpPr>
        <dsp:cNvPr id="0" name=""/>
        <dsp:cNvSpPr/>
      </dsp:nvSpPr>
      <dsp:spPr>
        <a:xfrm>
          <a:off x="5569241" y="1681427"/>
          <a:ext cx="561129" cy="561129"/>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id-ID" sz="2600" kern="1200"/>
        </a:p>
      </dsp:txBody>
      <dsp:txXfrm>
        <a:off x="5695495" y="1681427"/>
        <a:ext cx="308621" cy="422250"/>
      </dsp:txXfrm>
    </dsp:sp>
    <dsp:sp modelId="{A0E88F14-C460-4CB6-9358-554C746B60D4}">
      <dsp:nvSpPr>
        <dsp:cNvPr id="0" name=""/>
        <dsp:cNvSpPr/>
      </dsp:nvSpPr>
      <dsp:spPr>
        <a:xfrm>
          <a:off x="6035913" y="2701662"/>
          <a:ext cx="561129" cy="561129"/>
        </a:xfrm>
        <a:prstGeom prst="downArrow">
          <a:avLst>
            <a:gd name="adj1" fmla="val 55000"/>
            <a:gd name="adj2" fmla="val 45000"/>
          </a:avLst>
        </a:prstGeom>
        <a:solidFill>
          <a:schemeClr val="accent2">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id-ID" sz="2600" kern="1200" dirty="0"/>
        </a:p>
      </dsp:txBody>
      <dsp:txXfrm>
        <a:off x="6162167" y="2701662"/>
        <a:ext cx="308621" cy="4222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143458" y="674905"/>
          <a:ext cx="3386265" cy="463864"/>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id-ID" sz="2700" b="1" kern="1200" dirty="0"/>
            <a:t>HISTORIS</a:t>
          </a:r>
          <a:endParaRPr lang="id-ID" sz="2700" kern="1200" dirty="0"/>
        </a:p>
      </dsp:txBody>
      <dsp:txXfrm>
        <a:off x="157044" y="688491"/>
        <a:ext cx="3359093" cy="436692"/>
      </dsp:txXfrm>
    </dsp:sp>
    <dsp:sp modelId="{94C25356-362F-4EBC-A0FC-32F7163E64B5}">
      <dsp:nvSpPr>
        <dsp:cNvPr id="0" name=""/>
        <dsp:cNvSpPr/>
      </dsp:nvSpPr>
      <dsp:spPr>
        <a:xfrm>
          <a:off x="482084" y="1138769"/>
          <a:ext cx="107889" cy="515680"/>
        </a:xfrm>
        <a:custGeom>
          <a:avLst/>
          <a:gdLst/>
          <a:ahLst/>
          <a:cxnLst/>
          <a:rect l="0" t="0" r="0" b="0"/>
          <a:pathLst>
            <a:path>
              <a:moveTo>
                <a:pt x="0" y="0"/>
              </a:moveTo>
              <a:lnTo>
                <a:pt x="0" y="515680"/>
              </a:lnTo>
              <a:lnTo>
                <a:pt x="107889" y="5156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ED05D-A391-4481-B699-A0342B646CDE}">
      <dsp:nvSpPr>
        <dsp:cNvPr id="0" name=""/>
        <dsp:cNvSpPr/>
      </dsp:nvSpPr>
      <dsp:spPr>
        <a:xfrm>
          <a:off x="589973" y="1314756"/>
          <a:ext cx="7163974" cy="679387"/>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73050" lvl="0" indent="-273050" algn="l" defTabSz="800100">
            <a:lnSpc>
              <a:spcPct val="90000"/>
            </a:lnSpc>
            <a:spcBef>
              <a:spcPct val="0"/>
            </a:spcBef>
            <a:spcAft>
              <a:spcPct val="35000"/>
            </a:spcAft>
            <a:buNone/>
          </a:pPr>
          <a:r>
            <a:rPr lang="id-ID" sz="1800" b="1" i="0" kern="1200" dirty="0">
              <a:solidFill>
                <a:schemeClr val="bg1"/>
              </a:solidFill>
            </a:rPr>
            <a:t>1.  </a:t>
          </a:r>
          <a:r>
            <a:rPr lang="id-ID" sz="1800" kern="1200" dirty="0">
              <a:solidFill>
                <a:schemeClr val="bg1"/>
              </a:solidFill>
            </a:rPr>
            <a:t>Integrasi Imperium : bersifat kemaharajaan (Majapahit), mulai dari integrasi di pulau Jawa dan Madura, luar Jawa dan Madura, lalu negara sahabat (diplomatik dan perdagangan)</a:t>
          </a:r>
          <a:endParaRPr lang="id-ID" sz="1800" b="1" kern="1200" dirty="0"/>
        </a:p>
      </dsp:txBody>
      <dsp:txXfrm>
        <a:off x="609872" y="1334655"/>
        <a:ext cx="7124176" cy="639589"/>
      </dsp:txXfrm>
    </dsp:sp>
    <dsp:sp modelId="{91CF3F8A-2E23-46DF-A870-BDF988060216}">
      <dsp:nvSpPr>
        <dsp:cNvPr id="0" name=""/>
        <dsp:cNvSpPr/>
      </dsp:nvSpPr>
      <dsp:spPr>
        <a:xfrm>
          <a:off x="482084" y="1138769"/>
          <a:ext cx="243774" cy="1272919"/>
        </a:xfrm>
        <a:custGeom>
          <a:avLst/>
          <a:gdLst/>
          <a:ahLst/>
          <a:cxnLst/>
          <a:rect l="0" t="0" r="0" b="0"/>
          <a:pathLst>
            <a:path>
              <a:moveTo>
                <a:pt x="0" y="0"/>
              </a:moveTo>
              <a:lnTo>
                <a:pt x="0" y="1272919"/>
              </a:lnTo>
              <a:lnTo>
                <a:pt x="243774" y="12729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B1568-EB95-4E38-B142-451E0CF0D34E}">
      <dsp:nvSpPr>
        <dsp:cNvPr id="0" name=""/>
        <dsp:cNvSpPr/>
      </dsp:nvSpPr>
      <dsp:spPr>
        <a:xfrm>
          <a:off x="725859" y="2092752"/>
          <a:ext cx="6484821" cy="637874"/>
        </a:xfrm>
        <a:prstGeom prst="roundRect">
          <a:avLst>
            <a:gd name="adj" fmla="val 10000"/>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273050" lvl="0" indent="-273050" algn="l" defTabSz="889000">
            <a:lnSpc>
              <a:spcPct val="90000"/>
            </a:lnSpc>
            <a:spcBef>
              <a:spcPct val="0"/>
            </a:spcBef>
            <a:spcAft>
              <a:spcPct val="35000"/>
            </a:spcAft>
            <a:buNone/>
            <a:tabLst>
              <a:tab pos="273050" algn="l"/>
            </a:tabLst>
          </a:pPr>
          <a:r>
            <a:rPr lang="id-ID" sz="2000" kern="1200" dirty="0">
              <a:solidFill>
                <a:schemeClr val="bg1"/>
              </a:solidFill>
            </a:rPr>
            <a:t>2. Integrasi kolonial : untuk menciptakan kesetiaan tunggal pada penguasa kolonial</a:t>
          </a:r>
          <a:endParaRPr lang="id-ID" sz="2000" b="1" kern="1200" dirty="0"/>
        </a:p>
      </dsp:txBody>
      <dsp:txXfrm>
        <a:off x="744542" y="2111435"/>
        <a:ext cx="6447455" cy="600508"/>
      </dsp:txXfrm>
    </dsp:sp>
    <dsp:sp modelId="{6257D66C-ABB1-4203-A1CC-DC13CA90F5C4}">
      <dsp:nvSpPr>
        <dsp:cNvPr id="0" name=""/>
        <dsp:cNvSpPr/>
      </dsp:nvSpPr>
      <dsp:spPr>
        <a:xfrm>
          <a:off x="482084" y="1138769"/>
          <a:ext cx="196698" cy="2135275"/>
        </a:xfrm>
        <a:custGeom>
          <a:avLst/>
          <a:gdLst/>
          <a:ahLst/>
          <a:cxnLst/>
          <a:rect l="0" t="0" r="0" b="0"/>
          <a:pathLst>
            <a:path>
              <a:moveTo>
                <a:pt x="0" y="0"/>
              </a:moveTo>
              <a:lnTo>
                <a:pt x="0" y="2135275"/>
              </a:lnTo>
              <a:lnTo>
                <a:pt x="196698" y="21352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678782" y="2856963"/>
          <a:ext cx="6877127" cy="834163"/>
        </a:xfrm>
        <a:prstGeom prst="roundRect">
          <a:avLst>
            <a:gd name="adj" fmla="val 10000"/>
          </a:avLst>
        </a:prstGeom>
        <a:blipFill rotWithShape="0">
          <a:blip xmlns:r="http://schemas.openxmlformats.org/officeDocument/2006/relationships" r:embed="rId2"/>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177800" lvl="0" indent="-177800" algn="l" defTabSz="800100">
            <a:lnSpc>
              <a:spcPct val="90000"/>
            </a:lnSpc>
            <a:spcBef>
              <a:spcPct val="0"/>
            </a:spcBef>
            <a:spcAft>
              <a:spcPct val="35000"/>
            </a:spcAft>
            <a:buNone/>
          </a:pPr>
          <a:r>
            <a:rPr lang="id-ID" sz="1800" b="1" kern="1200" dirty="0">
              <a:solidFill>
                <a:schemeClr val="bg1"/>
              </a:solidFill>
            </a:rPr>
            <a:t>3. </a:t>
          </a:r>
          <a:r>
            <a:rPr lang="id-ID" sz="1800" kern="1200" dirty="0">
              <a:solidFill>
                <a:schemeClr val="bg1"/>
              </a:solidFill>
            </a:rPr>
            <a:t>Integrasi Nasional Indonesia : dimulai 1908 masa perintis, 1928 masa penegas, 1938 menuntut Indonesia Merdeka dan 1945 pendobrak Proklamsi Kemerdekaan</a:t>
          </a:r>
          <a:endParaRPr lang="id-ID" sz="1800" b="1" kern="1200" dirty="0"/>
        </a:p>
      </dsp:txBody>
      <dsp:txXfrm>
        <a:off x="703214" y="2881395"/>
        <a:ext cx="6828263" cy="7852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0" y="62416"/>
          <a:ext cx="3332866" cy="54794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d-ID" sz="1500" b="1" kern="1200" dirty="0"/>
            <a:t>SOSIOLOGIS, Pembentukan                  Identitas Nasional  karena adanya :</a:t>
          </a:r>
          <a:endParaRPr lang="id-ID" sz="1500" kern="1200" dirty="0"/>
        </a:p>
      </dsp:txBody>
      <dsp:txXfrm>
        <a:off x="16049" y="78465"/>
        <a:ext cx="3300768" cy="515847"/>
      </dsp:txXfrm>
    </dsp:sp>
    <dsp:sp modelId="{94C25356-362F-4EBC-A0FC-32F7163E64B5}">
      <dsp:nvSpPr>
        <dsp:cNvPr id="0" name=""/>
        <dsp:cNvSpPr/>
      </dsp:nvSpPr>
      <dsp:spPr>
        <a:xfrm>
          <a:off x="333286" y="610361"/>
          <a:ext cx="861040" cy="506389"/>
        </a:xfrm>
        <a:custGeom>
          <a:avLst/>
          <a:gdLst/>
          <a:ahLst/>
          <a:cxnLst/>
          <a:rect l="0" t="0" r="0" b="0"/>
          <a:pathLst>
            <a:path>
              <a:moveTo>
                <a:pt x="0" y="0"/>
              </a:moveTo>
              <a:lnTo>
                <a:pt x="0" y="506389"/>
              </a:lnTo>
              <a:lnTo>
                <a:pt x="861040" y="5063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ED05D-A391-4481-B699-A0342B646CDE}">
      <dsp:nvSpPr>
        <dsp:cNvPr id="0" name=""/>
        <dsp:cNvSpPr/>
      </dsp:nvSpPr>
      <dsp:spPr>
        <a:xfrm flipH="1">
          <a:off x="1194327" y="783603"/>
          <a:ext cx="5161127" cy="666293"/>
        </a:xfrm>
        <a:prstGeom prst="roundRect">
          <a:avLst>
            <a:gd name="adj" fmla="val 10000"/>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273050" lvl="0" indent="-273050" algn="l" defTabSz="711200">
            <a:lnSpc>
              <a:spcPct val="90000"/>
            </a:lnSpc>
            <a:spcBef>
              <a:spcPct val="0"/>
            </a:spcBef>
            <a:spcAft>
              <a:spcPct val="35000"/>
            </a:spcAft>
            <a:buNone/>
          </a:pPr>
          <a:r>
            <a:rPr lang="id-ID" sz="1600" kern="1200" dirty="0">
              <a:solidFill>
                <a:schemeClr val="bg1"/>
              </a:solidFill>
            </a:rPr>
            <a:t>1. Adanya ancaman dari luar, bersatu melawan ancaman (penjajah kolonial)</a:t>
          </a:r>
          <a:endParaRPr lang="id-ID" sz="1600" b="1" kern="1200" dirty="0"/>
        </a:p>
      </dsp:txBody>
      <dsp:txXfrm>
        <a:off x="1213842" y="803118"/>
        <a:ext cx="5122097" cy="627263"/>
      </dsp:txXfrm>
    </dsp:sp>
    <dsp:sp modelId="{91CF3F8A-2E23-46DF-A870-BDF988060216}">
      <dsp:nvSpPr>
        <dsp:cNvPr id="0" name=""/>
        <dsp:cNvSpPr/>
      </dsp:nvSpPr>
      <dsp:spPr>
        <a:xfrm>
          <a:off x="333286" y="610361"/>
          <a:ext cx="875023" cy="1293155"/>
        </a:xfrm>
        <a:custGeom>
          <a:avLst/>
          <a:gdLst/>
          <a:ahLst/>
          <a:cxnLst/>
          <a:rect l="0" t="0" r="0" b="0"/>
          <a:pathLst>
            <a:path>
              <a:moveTo>
                <a:pt x="0" y="0"/>
              </a:moveTo>
              <a:lnTo>
                <a:pt x="0" y="1293155"/>
              </a:lnTo>
              <a:lnTo>
                <a:pt x="875023" y="12931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B1568-EB95-4E38-B142-451E0CF0D34E}">
      <dsp:nvSpPr>
        <dsp:cNvPr id="0" name=""/>
        <dsp:cNvSpPr/>
      </dsp:nvSpPr>
      <dsp:spPr>
        <a:xfrm>
          <a:off x="1208309" y="1632918"/>
          <a:ext cx="6502025" cy="541195"/>
        </a:xfrm>
        <a:prstGeom prst="roundRect">
          <a:avLst>
            <a:gd name="adj" fmla="val 10000"/>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177800" lvl="0" indent="-177800" algn="l" defTabSz="711200">
            <a:lnSpc>
              <a:spcPct val="90000"/>
            </a:lnSpc>
            <a:spcBef>
              <a:spcPct val="0"/>
            </a:spcBef>
            <a:spcAft>
              <a:spcPct val="35000"/>
            </a:spcAft>
            <a:buNone/>
          </a:pPr>
          <a:r>
            <a:rPr lang="id-ID" sz="1600" b="1" kern="1200" dirty="0">
              <a:solidFill>
                <a:schemeClr val="bg1"/>
              </a:solidFill>
            </a:rPr>
            <a:t>2. </a:t>
          </a:r>
          <a:r>
            <a:rPr lang="id-ID" sz="1600" kern="1200" dirty="0">
              <a:solidFill>
                <a:schemeClr val="bg1"/>
              </a:solidFill>
            </a:rPr>
            <a:t>Gaya kepemimpinan krismatik mampu menyatukan bangsa cerai berai (Soekarno, Indonesia; Nelson Mandela, Afsel)</a:t>
          </a:r>
          <a:endParaRPr lang="id-ID" sz="1600" b="1" kern="1200" dirty="0">
            <a:solidFill>
              <a:schemeClr val="bg1"/>
            </a:solidFill>
          </a:endParaRPr>
        </a:p>
      </dsp:txBody>
      <dsp:txXfrm>
        <a:off x="1224160" y="1648769"/>
        <a:ext cx="6470323" cy="509493"/>
      </dsp:txXfrm>
    </dsp:sp>
    <dsp:sp modelId="{6257D66C-ABB1-4203-A1CC-DC13CA90F5C4}">
      <dsp:nvSpPr>
        <dsp:cNvPr id="0" name=""/>
        <dsp:cNvSpPr/>
      </dsp:nvSpPr>
      <dsp:spPr>
        <a:xfrm>
          <a:off x="333286" y="610361"/>
          <a:ext cx="862542" cy="2005916"/>
        </a:xfrm>
        <a:custGeom>
          <a:avLst/>
          <a:gdLst/>
          <a:ahLst/>
          <a:cxnLst/>
          <a:rect l="0" t="0" r="0" b="0"/>
          <a:pathLst>
            <a:path>
              <a:moveTo>
                <a:pt x="0" y="0"/>
              </a:moveTo>
              <a:lnTo>
                <a:pt x="0" y="2005916"/>
              </a:lnTo>
              <a:lnTo>
                <a:pt x="862542" y="2005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1195829" y="2371551"/>
          <a:ext cx="5210978" cy="489452"/>
        </a:xfrm>
        <a:prstGeom prst="roundRect">
          <a:avLst>
            <a:gd name="adj" fmla="val 10000"/>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177800" lvl="0" indent="-177800" algn="l" defTabSz="711200">
            <a:lnSpc>
              <a:spcPct val="90000"/>
            </a:lnSpc>
            <a:spcBef>
              <a:spcPct val="0"/>
            </a:spcBef>
            <a:spcAft>
              <a:spcPct val="35000"/>
            </a:spcAft>
            <a:buNone/>
          </a:pPr>
          <a:r>
            <a:rPr lang="id-ID" sz="1600" b="1" kern="1200" dirty="0">
              <a:solidFill>
                <a:schemeClr val="bg1"/>
              </a:solidFill>
            </a:rPr>
            <a:t>3.</a:t>
          </a:r>
          <a:r>
            <a:rPr lang="id-ID" sz="1600" kern="1200" dirty="0">
              <a:solidFill>
                <a:schemeClr val="bg1"/>
              </a:solidFill>
            </a:rPr>
            <a:t>Kekuatan lembaga-lembaga politik, adanya birokrasi yang mampu menciptakan pelayanan yang sama.</a:t>
          </a:r>
          <a:endParaRPr lang="id-ID" sz="1600" b="1" kern="1200" dirty="0">
            <a:solidFill>
              <a:schemeClr val="bg1"/>
            </a:solidFill>
          </a:endParaRPr>
        </a:p>
      </dsp:txBody>
      <dsp:txXfrm>
        <a:off x="1210165" y="2385887"/>
        <a:ext cx="5182306" cy="460780"/>
      </dsp:txXfrm>
    </dsp:sp>
    <dsp:sp modelId="{95C7BCB4-D480-42F7-A1E1-0D3606398685}">
      <dsp:nvSpPr>
        <dsp:cNvPr id="0" name=""/>
        <dsp:cNvSpPr/>
      </dsp:nvSpPr>
      <dsp:spPr>
        <a:xfrm>
          <a:off x="333286" y="610361"/>
          <a:ext cx="858036" cy="2619540"/>
        </a:xfrm>
        <a:custGeom>
          <a:avLst/>
          <a:gdLst/>
          <a:ahLst/>
          <a:cxnLst/>
          <a:rect l="0" t="0" r="0" b="0"/>
          <a:pathLst>
            <a:path>
              <a:moveTo>
                <a:pt x="0" y="0"/>
              </a:moveTo>
              <a:lnTo>
                <a:pt x="0" y="2619540"/>
              </a:lnTo>
              <a:lnTo>
                <a:pt x="858036" y="26195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F58B02-23F1-41D2-A941-4A5E99FC6C68}">
      <dsp:nvSpPr>
        <dsp:cNvPr id="0" name=""/>
        <dsp:cNvSpPr/>
      </dsp:nvSpPr>
      <dsp:spPr>
        <a:xfrm>
          <a:off x="1191323" y="2996496"/>
          <a:ext cx="5461452" cy="466811"/>
        </a:xfrm>
        <a:prstGeom prst="roundRect">
          <a:avLst>
            <a:gd name="adj" fmla="val 10000"/>
          </a:avLst>
        </a:prstGeom>
        <a:solidFill>
          <a:schemeClr val="tx2">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177800" lvl="0" indent="-177800" algn="l" defTabSz="711200">
            <a:lnSpc>
              <a:spcPct val="90000"/>
            </a:lnSpc>
            <a:spcBef>
              <a:spcPct val="0"/>
            </a:spcBef>
            <a:spcAft>
              <a:spcPct val="35000"/>
            </a:spcAft>
            <a:buNone/>
          </a:pPr>
          <a:r>
            <a:rPr lang="id-ID" sz="1600" kern="1200" dirty="0">
              <a:solidFill>
                <a:schemeClr val="bg1"/>
              </a:solidFill>
            </a:rPr>
            <a:t>4. Idiologi nasional, Pancasila mampu mempersatukan Indonesia</a:t>
          </a:r>
          <a:endParaRPr lang="id-ID" sz="1600" b="1" kern="1200" dirty="0">
            <a:solidFill>
              <a:schemeClr val="bg1"/>
            </a:solidFill>
          </a:endParaRPr>
        </a:p>
      </dsp:txBody>
      <dsp:txXfrm>
        <a:off x="1204995" y="3010168"/>
        <a:ext cx="5434108" cy="439467"/>
      </dsp:txXfrm>
    </dsp:sp>
    <dsp:sp modelId="{1834B8AD-286D-45A4-A9DA-9A8AC1CF04F7}">
      <dsp:nvSpPr>
        <dsp:cNvPr id="0" name=""/>
        <dsp:cNvSpPr/>
      </dsp:nvSpPr>
      <dsp:spPr>
        <a:xfrm>
          <a:off x="333286" y="610361"/>
          <a:ext cx="840745" cy="3268886"/>
        </a:xfrm>
        <a:custGeom>
          <a:avLst/>
          <a:gdLst/>
          <a:ahLst/>
          <a:cxnLst/>
          <a:rect l="0" t="0" r="0" b="0"/>
          <a:pathLst>
            <a:path>
              <a:moveTo>
                <a:pt x="0" y="0"/>
              </a:moveTo>
              <a:lnTo>
                <a:pt x="0" y="3268886"/>
              </a:lnTo>
              <a:lnTo>
                <a:pt x="840745" y="32688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762A5F-F6A3-4217-929B-FE1BF2CE596C}">
      <dsp:nvSpPr>
        <dsp:cNvPr id="0" name=""/>
        <dsp:cNvSpPr/>
      </dsp:nvSpPr>
      <dsp:spPr>
        <a:xfrm>
          <a:off x="1174032" y="3595301"/>
          <a:ext cx="5484894" cy="567893"/>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177800" lvl="0" indent="-177800" algn="l" defTabSz="711200">
            <a:lnSpc>
              <a:spcPct val="90000"/>
            </a:lnSpc>
            <a:spcBef>
              <a:spcPct val="0"/>
            </a:spcBef>
            <a:spcAft>
              <a:spcPct val="35000"/>
            </a:spcAft>
            <a:buNone/>
          </a:pPr>
          <a:r>
            <a:rPr lang="id-ID" sz="1600" kern="1200" dirty="0">
              <a:solidFill>
                <a:schemeClr val="bg1"/>
              </a:solidFill>
            </a:rPr>
            <a:t>Kesempatan pembangunan ekonomi, pembangunan ekonomi yang adil dan merata menciptakan persatuan </a:t>
          </a:r>
          <a:endParaRPr lang="id-ID" sz="1600" b="1" kern="1200" dirty="0">
            <a:solidFill>
              <a:schemeClr val="bg1"/>
            </a:solidFill>
          </a:endParaRPr>
        </a:p>
      </dsp:txBody>
      <dsp:txXfrm>
        <a:off x="1190665" y="3611934"/>
        <a:ext cx="5451628" cy="534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0" y="102089"/>
          <a:ext cx="4244173" cy="631874"/>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d-ID" sz="2000" b="1" kern="1200" dirty="0"/>
            <a:t>POLITIS, </a:t>
          </a:r>
          <a:r>
            <a:rPr lang="id-ID" sz="1800" kern="1200" dirty="0">
              <a:solidFill>
                <a:schemeClr val="bg1"/>
              </a:solidFill>
            </a:rPr>
            <a:t>Integrasi diperlukan untuk </a:t>
          </a:r>
          <a:r>
            <a:rPr lang="id-ID" sz="1600" kern="1200" dirty="0">
              <a:solidFill>
                <a:schemeClr val="bg1"/>
              </a:solidFill>
            </a:rPr>
            <a:t>:</a:t>
          </a:r>
          <a:endParaRPr lang="id-ID" sz="1600" kern="1200" dirty="0"/>
        </a:p>
      </dsp:txBody>
      <dsp:txXfrm>
        <a:off x="18507" y="120596"/>
        <a:ext cx="4207159" cy="594860"/>
      </dsp:txXfrm>
    </dsp:sp>
    <dsp:sp modelId="{94C25356-362F-4EBC-A0FC-32F7163E64B5}">
      <dsp:nvSpPr>
        <dsp:cNvPr id="0" name=""/>
        <dsp:cNvSpPr/>
      </dsp:nvSpPr>
      <dsp:spPr>
        <a:xfrm>
          <a:off x="424417" y="733963"/>
          <a:ext cx="1078892" cy="508011"/>
        </a:xfrm>
        <a:custGeom>
          <a:avLst/>
          <a:gdLst/>
          <a:ahLst/>
          <a:cxnLst/>
          <a:rect l="0" t="0" r="0" b="0"/>
          <a:pathLst>
            <a:path>
              <a:moveTo>
                <a:pt x="0" y="0"/>
              </a:moveTo>
              <a:lnTo>
                <a:pt x="0" y="508011"/>
              </a:lnTo>
              <a:lnTo>
                <a:pt x="1078892" y="5080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ED05D-A391-4481-B699-A0342B646CDE}">
      <dsp:nvSpPr>
        <dsp:cNvPr id="0" name=""/>
        <dsp:cNvSpPr/>
      </dsp:nvSpPr>
      <dsp:spPr>
        <a:xfrm flipH="1">
          <a:off x="1503310" y="1017281"/>
          <a:ext cx="4180373" cy="449386"/>
        </a:xfrm>
        <a:prstGeom prst="roundRect">
          <a:avLst>
            <a:gd name="adj" fmla="val 10000"/>
          </a:avLst>
        </a:prstGeom>
        <a:solidFill>
          <a:schemeClr val="tx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273050" lvl="0" indent="-273050" algn="l" defTabSz="711200">
            <a:lnSpc>
              <a:spcPct val="90000"/>
            </a:lnSpc>
            <a:spcBef>
              <a:spcPct val="0"/>
            </a:spcBef>
            <a:spcAft>
              <a:spcPct val="35000"/>
            </a:spcAft>
            <a:buNone/>
          </a:pPr>
          <a:r>
            <a:rPr lang="id-ID" sz="1600" b="1" i="0" kern="1200" dirty="0">
              <a:solidFill>
                <a:schemeClr val="bg1"/>
              </a:solidFill>
            </a:rPr>
            <a:t>1. </a:t>
          </a:r>
          <a:r>
            <a:rPr lang="id-ID" sz="1600" kern="1200" dirty="0">
              <a:solidFill>
                <a:schemeClr val="bg1"/>
              </a:solidFill>
            </a:rPr>
            <a:t>Membangkitan kesadaran identitas bersama</a:t>
          </a:r>
          <a:endParaRPr lang="id-ID" sz="1600" b="1" kern="1200" dirty="0"/>
        </a:p>
      </dsp:txBody>
      <dsp:txXfrm>
        <a:off x="1516472" y="1030443"/>
        <a:ext cx="4154049" cy="423062"/>
      </dsp:txXfrm>
    </dsp:sp>
    <dsp:sp modelId="{91CF3F8A-2E23-46DF-A870-BDF988060216}">
      <dsp:nvSpPr>
        <dsp:cNvPr id="0" name=""/>
        <dsp:cNvSpPr/>
      </dsp:nvSpPr>
      <dsp:spPr>
        <a:xfrm>
          <a:off x="424417" y="733963"/>
          <a:ext cx="1101847" cy="1046981"/>
        </a:xfrm>
        <a:custGeom>
          <a:avLst/>
          <a:gdLst/>
          <a:ahLst/>
          <a:cxnLst/>
          <a:rect l="0" t="0" r="0" b="0"/>
          <a:pathLst>
            <a:path>
              <a:moveTo>
                <a:pt x="0" y="0"/>
              </a:moveTo>
              <a:lnTo>
                <a:pt x="0" y="1046981"/>
              </a:lnTo>
              <a:lnTo>
                <a:pt x="1101847" y="1046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B1568-EB95-4E38-B142-451E0CF0D34E}">
      <dsp:nvSpPr>
        <dsp:cNvPr id="0" name=""/>
        <dsp:cNvSpPr/>
      </dsp:nvSpPr>
      <dsp:spPr>
        <a:xfrm>
          <a:off x="1526264" y="1600062"/>
          <a:ext cx="4180373" cy="361765"/>
        </a:xfrm>
        <a:prstGeom prst="roundRect">
          <a:avLst>
            <a:gd name="adj" fmla="val 10000"/>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177800" lvl="0" indent="-177800" algn="l" defTabSz="800100">
            <a:lnSpc>
              <a:spcPct val="90000"/>
            </a:lnSpc>
            <a:spcBef>
              <a:spcPct val="0"/>
            </a:spcBef>
            <a:spcAft>
              <a:spcPct val="35000"/>
            </a:spcAft>
            <a:buNone/>
          </a:pPr>
          <a:r>
            <a:rPr lang="id-ID" sz="1800" b="1" kern="1200" dirty="0">
              <a:solidFill>
                <a:schemeClr val="bg1"/>
              </a:solidFill>
            </a:rPr>
            <a:t>2. </a:t>
          </a:r>
          <a:r>
            <a:rPr lang="id-ID" sz="1800" kern="1200" dirty="0">
              <a:solidFill>
                <a:schemeClr val="bg1"/>
              </a:solidFill>
            </a:rPr>
            <a:t>Menguatkan identitas nasional</a:t>
          </a:r>
          <a:endParaRPr lang="id-ID" sz="1800" b="1" kern="1200" dirty="0"/>
        </a:p>
      </dsp:txBody>
      <dsp:txXfrm>
        <a:off x="1536860" y="1610658"/>
        <a:ext cx="4159181" cy="340573"/>
      </dsp:txXfrm>
    </dsp:sp>
    <dsp:sp modelId="{6257D66C-ABB1-4203-A1CC-DC13CA90F5C4}">
      <dsp:nvSpPr>
        <dsp:cNvPr id="0" name=""/>
        <dsp:cNvSpPr/>
      </dsp:nvSpPr>
      <dsp:spPr>
        <a:xfrm>
          <a:off x="424417" y="733963"/>
          <a:ext cx="1094861" cy="1600334"/>
        </a:xfrm>
        <a:custGeom>
          <a:avLst/>
          <a:gdLst/>
          <a:ahLst/>
          <a:cxnLst/>
          <a:rect l="0" t="0" r="0" b="0"/>
          <a:pathLst>
            <a:path>
              <a:moveTo>
                <a:pt x="0" y="0"/>
              </a:moveTo>
              <a:lnTo>
                <a:pt x="0" y="1600334"/>
              </a:lnTo>
              <a:lnTo>
                <a:pt x="1094861" y="16003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1519278" y="2149709"/>
          <a:ext cx="4252876" cy="369177"/>
        </a:xfrm>
        <a:prstGeom prst="roundRect">
          <a:avLst>
            <a:gd name="adj" fmla="val 10000"/>
          </a:avLst>
        </a:prstGeom>
        <a:solidFill>
          <a:schemeClr val="accent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177800" lvl="0" indent="-177800" algn="l" defTabSz="800100">
            <a:lnSpc>
              <a:spcPct val="90000"/>
            </a:lnSpc>
            <a:spcBef>
              <a:spcPct val="0"/>
            </a:spcBef>
            <a:spcAft>
              <a:spcPct val="35000"/>
            </a:spcAft>
            <a:buNone/>
          </a:pPr>
          <a:r>
            <a:rPr lang="id-ID" sz="1800" b="1" kern="1200" dirty="0">
              <a:solidFill>
                <a:schemeClr val="bg1"/>
              </a:solidFill>
            </a:rPr>
            <a:t>3. </a:t>
          </a:r>
          <a:r>
            <a:rPr lang="id-ID" sz="1800" kern="1200" dirty="0">
              <a:solidFill>
                <a:schemeClr val="bg1"/>
              </a:solidFill>
            </a:rPr>
            <a:t>Membangun persatuan bangsa</a:t>
          </a:r>
          <a:endParaRPr lang="id-ID" sz="1800" b="1" kern="1200" dirty="0"/>
        </a:p>
      </dsp:txBody>
      <dsp:txXfrm>
        <a:off x="1530091" y="2160522"/>
        <a:ext cx="4231250" cy="34755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73F9F-BB3C-4CCA-B248-D4010E8E7BCF}">
      <dsp:nvSpPr>
        <dsp:cNvPr id="0" name=""/>
        <dsp:cNvSpPr/>
      </dsp:nvSpPr>
      <dsp:spPr>
        <a:xfrm>
          <a:off x="132659" y="82455"/>
          <a:ext cx="3136409" cy="719505"/>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177800" lvl="0" indent="0" algn="l" defTabSz="1022350">
            <a:lnSpc>
              <a:spcPct val="90000"/>
            </a:lnSpc>
            <a:spcBef>
              <a:spcPct val="0"/>
            </a:spcBef>
            <a:spcAft>
              <a:spcPct val="35000"/>
            </a:spcAft>
            <a:buNone/>
          </a:pPr>
          <a:r>
            <a:rPr lang="id-ID" sz="2300" kern="1200" dirty="0">
              <a:solidFill>
                <a:schemeClr val="bg1"/>
              </a:solidFill>
            </a:rPr>
            <a:t>Kebalikan dari integrasi nasional</a:t>
          </a:r>
          <a:endParaRPr lang="id-ID" sz="2300" kern="1200" dirty="0"/>
        </a:p>
      </dsp:txBody>
      <dsp:txXfrm>
        <a:off x="153733" y="103529"/>
        <a:ext cx="3094261" cy="677357"/>
      </dsp:txXfrm>
    </dsp:sp>
    <dsp:sp modelId="{91CF3F8A-2E23-46DF-A870-BDF988060216}">
      <dsp:nvSpPr>
        <dsp:cNvPr id="0" name=""/>
        <dsp:cNvSpPr/>
      </dsp:nvSpPr>
      <dsp:spPr>
        <a:xfrm>
          <a:off x="446300" y="801960"/>
          <a:ext cx="228238" cy="762274"/>
        </a:xfrm>
        <a:custGeom>
          <a:avLst/>
          <a:gdLst/>
          <a:ahLst/>
          <a:cxnLst/>
          <a:rect l="0" t="0" r="0" b="0"/>
          <a:pathLst>
            <a:path>
              <a:moveTo>
                <a:pt x="0" y="0"/>
              </a:moveTo>
              <a:lnTo>
                <a:pt x="0" y="762274"/>
              </a:lnTo>
              <a:lnTo>
                <a:pt x="228238" y="762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B1568-EB95-4E38-B142-451E0CF0D34E}">
      <dsp:nvSpPr>
        <dsp:cNvPr id="0" name=""/>
        <dsp:cNvSpPr/>
      </dsp:nvSpPr>
      <dsp:spPr>
        <a:xfrm>
          <a:off x="674538" y="1239611"/>
          <a:ext cx="5605485" cy="649248"/>
        </a:xfrm>
        <a:prstGeom prst="roundRect">
          <a:avLst>
            <a:gd name="adj" fmla="val 10000"/>
          </a:avLst>
        </a:prstGeom>
        <a:solidFill>
          <a:srgbClr val="C00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273050" lvl="0" indent="-273050" algn="l" defTabSz="889000">
            <a:lnSpc>
              <a:spcPct val="90000"/>
            </a:lnSpc>
            <a:spcBef>
              <a:spcPct val="0"/>
            </a:spcBef>
            <a:spcAft>
              <a:spcPct val="35000"/>
            </a:spcAft>
            <a:buNone/>
            <a:tabLst>
              <a:tab pos="273050" algn="l"/>
            </a:tabLst>
          </a:pPr>
          <a:r>
            <a:rPr lang="id-ID" sz="2000" kern="1200" dirty="0">
              <a:solidFill>
                <a:schemeClr val="bg1"/>
              </a:solidFill>
            </a:rPr>
            <a:t>1. Perpecahan, memudarnya kesatu-paduan antar golongan dan golongan dalam suatu bangsa</a:t>
          </a:r>
          <a:endParaRPr lang="id-ID" sz="2000" b="1" kern="1200" dirty="0"/>
        </a:p>
      </dsp:txBody>
      <dsp:txXfrm>
        <a:off x="693554" y="1258627"/>
        <a:ext cx="5567453" cy="611216"/>
      </dsp:txXfrm>
    </dsp:sp>
    <dsp:sp modelId="{6257D66C-ABB1-4203-A1CC-DC13CA90F5C4}">
      <dsp:nvSpPr>
        <dsp:cNvPr id="0" name=""/>
        <dsp:cNvSpPr/>
      </dsp:nvSpPr>
      <dsp:spPr>
        <a:xfrm>
          <a:off x="446300" y="801960"/>
          <a:ext cx="185852" cy="1781429"/>
        </a:xfrm>
        <a:custGeom>
          <a:avLst/>
          <a:gdLst/>
          <a:ahLst/>
          <a:cxnLst/>
          <a:rect l="0" t="0" r="0" b="0"/>
          <a:pathLst>
            <a:path>
              <a:moveTo>
                <a:pt x="0" y="0"/>
              </a:moveTo>
              <a:lnTo>
                <a:pt x="0" y="1781429"/>
              </a:lnTo>
              <a:lnTo>
                <a:pt x="185852" y="17814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E7DBA-0915-4B31-A9D7-50934F8EDFEE}">
      <dsp:nvSpPr>
        <dsp:cNvPr id="0" name=""/>
        <dsp:cNvSpPr/>
      </dsp:nvSpPr>
      <dsp:spPr>
        <a:xfrm>
          <a:off x="632152" y="2207862"/>
          <a:ext cx="5706626" cy="751056"/>
        </a:xfrm>
        <a:prstGeom prst="roundRect">
          <a:avLst>
            <a:gd name="adj" fmla="val 10000"/>
          </a:avLst>
        </a:prstGeom>
        <a:blipFill rotWithShape="0">
          <a:blip xmlns:r="http://schemas.openxmlformats.org/officeDocument/2006/relationships" r:embed="rId1"/>
          <a:tile tx="0" ty="0" sx="100000" sy="100000" flip="none" algn="tl"/>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273050" lvl="0" indent="-273050" algn="l" defTabSz="800100">
            <a:lnSpc>
              <a:spcPct val="90000"/>
            </a:lnSpc>
            <a:spcBef>
              <a:spcPct val="0"/>
            </a:spcBef>
            <a:spcAft>
              <a:spcPct val="35000"/>
            </a:spcAft>
            <a:buNone/>
          </a:pPr>
          <a:r>
            <a:rPr lang="id-ID" sz="1800" b="1" kern="1200" dirty="0">
              <a:solidFill>
                <a:schemeClr val="bg1"/>
              </a:solidFill>
            </a:rPr>
            <a:t>2. </a:t>
          </a:r>
          <a:r>
            <a:rPr lang="id-ID" sz="1800" kern="1200" dirty="0">
              <a:solidFill>
                <a:schemeClr val="bg1"/>
              </a:solidFill>
            </a:rPr>
            <a:t>Gejala disintegrasi : konflik, pertenangan fisik, intoleransi, kerusuhan, revolusi, kudeta, dan perang</a:t>
          </a:r>
          <a:endParaRPr lang="id-ID" sz="1800" b="1" kern="1200" dirty="0"/>
        </a:p>
      </dsp:txBody>
      <dsp:txXfrm>
        <a:off x="654150" y="2229860"/>
        <a:ext cx="5662630" cy="7070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1216fb001fd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1216fb001fd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g1216fdd3d3d_0_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g1216fdd3d3d_0_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1214fa0defc_1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1214fa0defc_1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5"/>
        <p:cNvGrpSpPr/>
        <p:nvPr/>
      </p:nvGrpSpPr>
      <p:grpSpPr>
        <a:xfrm>
          <a:off x="0" y="0"/>
          <a:ext cx="0" cy="0"/>
          <a:chOff x="0" y="0"/>
          <a:chExt cx="0" cy="0"/>
        </a:xfrm>
      </p:grpSpPr>
      <p:sp>
        <p:nvSpPr>
          <p:cNvPr id="1846" name="Google Shape;1846;g1214fa0defc_1_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7" name="Google Shape;1847;g1214fa0defc_1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83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3"/>
        <p:cNvGrpSpPr/>
        <p:nvPr/>
      </p:nvGrpSpPr>
      <p:grpSpPr>
        <a:xfrm>
          <a:off x="0" y="0"/>
          <a:ext cx="0" cy="0"/>
          <a:chOff x="0" y="0"/>
          <a:chExt cx="0" cy="0"/>
        </a:xfrm>
      </p:grpSpPr>
      <p:sp>
        <p:nvSpPr>
          <p:cNvPr id="2384" name="Google Shape;2384;g1216fdd3d3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5" name="Google Shape;2385;g1216fdd3d3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68625" y="2772425"/>
            <a:ext cx="9281250" cy="2032463"/>
          </a:xfrm>
          <a:custGeom>
            <a:avLst/>
            <a:gdLst/>
            <a:ahLst/>
            <a:cxnLst/>
            <a:rect l="l" t="t" r="r" b="b"/>
            <a:pathLst>
              <a:path w="208849" h="99949" extrusionOk="0">
                <a:moveTo>
                  <a:pt x="195472" y="0"/>
                </a:moveTo>
                <a:cubicBezTo>
                  <a:pt x="147677" y="0"/>
                  <a:pt x="126762" y="41292"/>
                  <a:pt x="86830" y="41292"/>
                </a:cubicBezTo>
                <a:cubicBezTo>
                  <a:pt x="78940" y="41292"/>
                  <a:pt x="70307" y="39680"/>
                  <a:pt x="60577" y="35818"/>
                </a:cubicBezTo>
                <a:cubicBezTo>
                  <a:pt x="43546" y="29063"/>
                  <a:pt x="30923" y="26903"/>
                  <a:pt x="21743" y="26903"/>
                </a:cubicBezTo>
                <a:cubicBezTo>
                  <a:pt x="5446" y="26903"/>
                  <a:pt x="0" y="33713"/>
                  <a:pt x="0" y="33713"/>
                </a:cubicBezTo>
                <a:lnTo>
                  <a:pt x="25" y="69853"/>
                </a:lnTo>
                <a:lnTo>
                  <a:pt x="25" y="99453"/>
                </a:lnTo>
                <a:cubicBezTo>
                  <a:pt x="9464" y="93983"/>
                  <a:pt x="19315" y="92142"/>
                  <a:pt x="29394" y="92142"/>
                </a:cubicBezTo>
                <a:cubicBezTo>
                  <a:pt x="50150" y="92142"/>
                  <a:pt x="71872" y="99948"/>
                  <a:pt x="92954" y="99948"/>
                </a:cubicBezTo>
                <a:cubicBezTo>
                  <a:pt x="105589" y="99948"/>
                  <a:pt x="117995" y="97144"/>
                  <a:pt x="129825" y="88174"/>
                </a:cubicBezTo>
                <a:cubicBezTo>
                  <a:pt x="151828" y="71512"/>
                  <a:pt x="170230" y="66990"/>
                  <a:pt x="183725" y="66990"/>
                </a:cubicBezTo>
                <a:cubicBezTo>
                  <a:pt x="199745" y="66990"/>
                  <a:pt x="208848" y="73362"/>
                  <a:pt x="208848" y="73362"/>
                </a:cubicBezTo>
                <a:lnTo>
                  <a:pt x="208848" y="1031"/>
                </a:lnTo>
                <a:cubicBezTo>
                  <a:pt x="204157" y="325"/>
                  <a:pt x="199709" y="0"/>
                  <a:pt x="195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68825" y="732925"/>
            <a:ext cx="5093400" cy="24123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8500">
                <a:solidFill>
                  <a:srgbClr val="CC0000"/>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881875" y="3743963"/>
            <a:ext cx="2667300" cy="765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lt1"/>
                </a:solidFill>
                <a:latin typeface="Nunito"/>
                <a:ea typeface="Nunito"/>
                <a:cs typeface="Nunito"/>
                <a:sym typeface="Nuni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2400857" y="260649"/>
            <a:ext cx="1102521" cy="278851"/>
          </a:xfrm>
          <a:custGeom>
            <a:avLst/>
            <a:gdLst/>
            <a:ahLst/>
            <a:cxnLst/>
            <a:rect l="l" t="t" r="r" b="b"/>
            <a:pathLst>
              <a:path w="35866" h="9072" extrusionOk="0">
                <a:moveTo>
                  <a:pt x="14700" y="0"/>
                </a:moveTo>
                <a:cubicBezTo>
                  <a:pt x="14407" y="0"/>
                  <a:pt x="14094" y="31"/>
                  <a:pt x="13760" y="99"/>
                </a:cubicBezTo>
                <a:cubicBezTo>
                  <a:pt x="10703" y="726"/>
                  <a:pt x="9023" y="4937"/>
                  <a:pt x="9023" y="4937"/>
                </a:cubicBezTo>
                <a:cubicBezTo>
                  <a:pt x="9023" y="4937"/>
                  <a:pt x="7453" y="3990"/>
                  <a:pt x="5700" y="3990"/>
                </a:cubicBezTo>
                <a:cubicBezTo>
                  <a:pt x="4824" y="3990"/>
                  <a:pt x="3902" y="4226"/>
                  <a:pt x="3109" y="4937"/>
                </a:cubicBezTo>
                <a:cubicBezTo>
                  <a:pt x="703" y="7042"/>
                  <a:pt x="1" y="9072"/>
                  <a:pt x="1" y="9072"/>
                </a:cubicBezTo>
                <a:lnTo>
                  <a:pt x="35866" y="9072"/>
                </a:lnTo>
                <a:cubicBezTo>
                  <a:pt x="35866" y="9072"/>
                  <a:pt x="35440" y="4786"/>
                  <a:pt x="31129" y="3683"/>
                </a:cubicBezTo>
                <a:cubicBezTo>
                  <a:pt x="30766" y="3588"/>
                  <a:pt x="30414" y="3548"/>
                  <a:pt x="30075" y="3548"/>
                </a:cubicBezTo>
                <a:cubicBezTo>
                  <a:pt x="28098" y="3548"/>
                  <a:pt x="26618" y="4937"/>
                  <a:pt x="26618" y="4937"/>
                </a:cubicBezTo>
                <a:cubicBezTo>
                  <a:pt x="26618" y="4937"/>
                  <a:pt x="25440" y="1453"/>
                  <a:pt x="23109" y="1378"/>
                </a:cubicBezTo>
                <a:cubicBezTo>
                  <a:pt x="23056" y="1376"/>
                  <a:pt x="23003" y="1375"/>
                  <a:pt x="22951" y="1375"/>
                </a:cubicBezTo>
                <a:cubicBezTo>
                  <a:pt x="19960" y="1375"/>
                  <a:pt x="18798" y="4160"/>
                  <a:pt x="18798" y="4160"/>
                </a:cubicBezTo>
                <a:cubicBezTo>
                  <a:pt x="18798" y="4160"/>
                  <a:pt x="18076" y="0"/>
                  <a:pt x="14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164050" y="503365"/>
            <a:ext cx="1104809" cy="278864"/>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15575" y="3197338"/>
            <a:ext cx="1216825" cy="2051750"/>
            <a:chOff x="3252600" y="3416363"/>
            <a:chExt cx="1216825" cy="2051750"/>
          </a:xfrm>
        </p:grpSpPr>
        <p:sp>
          <p:nvSpPr>
            <p:cNvPr id="15" name="Google Shape;15;p2"/>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flipH="1">
            <a:off x="8014038" y="3197338"/>
            <a:ext cx="1216825" cy="2051750"/>
            <a:chOff x="3252600" y="3416363"/>
            <a:chExt cx="1216825" cy="2051750"/>
          </a:xfrm>
        </p:grpSpPr>
        <p:sp>
          <p:nvSpPr>
            <p:cNvPr id="46" name="Google Shape;46;p2"/>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83903" y="1371600"/>
            <a:ext cx="3313277" cy="628650"/>
          </a:xfrm>
        </p:spPr>
        <p:txBody>
          <a:bodyPr anchor="ctr">
            <a:noAutofit/>
          </a:bodyPr>
          <a:lstStyle>
            <a:lvl1pPr marL="0" indent="0">
              <a:spcBef>
                <a:spcPts val="0"/>
              </a:spcBef>
              <a:buNone/>
              <a:defRPr sz="1800" b="0" cap="none"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83903" y="2057400"/>
            <a:ext cx="3313277" cy="2628900"/>
          </a:xfrm>
        </p:spPr>
        <p:txBody>
          <a:bodyPr>
            <a:normAutofit/>
          </a:bodyPr>
          <a:lstStyle>
            <a:lvl1pPr>
              <a:defRPr sz="1500"/>
            </a:lvl1pPr>
            <a:lvl2pPr>
              <a:defRPr sz="1350"/>
            </a:lvl2pPr>
            <a:lvl3pPr>
              <a:defRPr sz="1200"/>
            </a:lvl3pPr>
            <a:lvl4pPr>
              <a:defRPr sz="1050"/>
            </a:lvl4pPr>
            <a:lvl5pPr marL="1543050">
              <a:defRPr sz="1050"/>
            </a:lvl5pPr>
            <a:lvl6pPr marL="1543050">
              <a:defRPr sz="1050"/>
            </a:lvl6pPr>
            <a:lvl7pPr marL="1543050">
              <a:defRPr sz="1050"/>
            </a:lvl7pPr>
            <a:lvl8pPr marL="1543050">
              <a:defRPr sz="1050"/>
            </a:lvl8pPr>
            <a:lvl9pPr marL="1543050">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5030414" y="1371600"/>
            <a:ext cx="3313277" cy="628650"/>
          </a:xfrm>
        </p:spPr>
        <p:txBody>
          <a:bodyPr anchor="ctr">
            <a:noAutofit/>
          </a:bodyPr>
          <a:lstStyle>
            <a:lvl1pPr marL="0" indent="0">
              <a:spcBef>
                <a:spcPts val="0"/>
              </a:spcBef>
              <a:buNone/>
              <a:defRPr sz="1800" b="0" cap="none"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0414" y="2057400"/>
            <a:ext cx="3313277" cy="2628900"/>
          </a:xfrm>
        </p:spPr>
        <p:txBody>
          <a:bodyPr>
            <a:normAutofit/>
          </a:bodyPr>
          <a:lstStyle>
            <a:lvl1pPr>
              <a:defRPr sz="1500"/>
            </a:lvl1pPr>
            <a:lvl2pPr>
              <a:defRPr sz="1350"/>
            </a:lvl2pPr>
            <a:lvl3pPr>
              <a:defRPr sz="1200"/>
            </a:lvl3pPr>
            <a:lvl4pPr>
              <a:defRPr sz="1050"/>
            </a:lvl4pPr>
            <a:lvl5pPr marL="1543050">
              <a:defRPr sz="1050"/>
            </a:lvl5pPr>
            <a:lvl6pPr marL="1543050">
              <a:defRPr sz="1050"/>
            </a:lvl6pPr>
            <a:lvl7pPr marL="1543050">
              <a:defRPr sz="1050"/>
            </a:lvl7pPr>
            <a:lvl8pPr marL="1543050">
              <a:defRPr sz="1050"/>
            </a:lvl8pPr>
            <a:lvl9pPr marL="1543050">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Footer Placeholder 7">
            <a:extLst>
              <a:ext uri="{FF2B5EF4-FFF2-40B4-BE49-F238E27FC236}">
                <a16:creationId xmlns:a16="http://schemas.microsoft.com/office/drawing/2014/main" id="{C97D3F7C-63D0-6B14-A4A0-51FC674FDD31}"/>
              </a:ext>
            </a:extLst>
          </p:cNvPr>
          <p:cNvSpPr>
            <a:spLocks noGrp="1"/>
          </p:cNvSpPr>
          <p:nvPr>
            <p:ph type="ftr" sz="quarter" idx="10"/>
          </p:nvPr>
        </p:nvSpPr>
        <p:spPr/>
        <p:txBody>
          <a:bodyPr/>
          <a:lstStyle>
            <a:lvl1pPr>
              <a:defRPr/>
            </a:lvl1pPr>
          </a:lstStyle>
          <a:p>
            <a:pPr>
              <a:defRPr/>
            </a:pPr>
            <a:r>
              <a:rPr lang="en-US"/>
              <a:t>Add a footer</a:t>
            </a:r>
            <a:endParaRPr/>
          </a:p>
        </p:txBody>
      </p:sp>
      <p:sp>
        <p:nvSpPr>
          <p:cNvPr id="8" name="Date Placeholder 6">
            <a:extLst>
              <a:ext uri="{FF2B5EF4-FFF2-40B4-BE49-F238E27FC236}">
                <a16:creationId xmlns:a16="http://schemas.microsoft.com/office/drawing/2014/main" id="{51FB5914-7412-D152-F721-7C8680884677}"/>
              </a:ext>
            </a:extLst>
          </p:cNvPr>
          <p:cNvSpPr>
            <a:spLocks noGrp="1"/>
          </p:cNvSpPr>
          <p:nvPr>
            <p:ph type="dt" sz="half" idx="11"/>
          </p:nvPr>
        </p:nvSpPr>
        <p:spPr/>
        <p:txBody>
          <a:bodyPr/>
          <a:lstStyle>
            <a:lvl1pPr>
              <a:defRPr/>
            </a:lvl1pPr>
          </a:lstStyle>
          <a:p>
            <a:pPr>
              <a:defRPr/>
            </a:pPr>
            <a:fld id="{7E1F969C-C5C0-42ED-A8F4-12814693A92E}" type="datetime1">
              <a:rPr lang="en-US"/>
              <a:pPr>
                <a:defRPr/>
              </a:pPr>
              <a:t>3/14/2024</a:t>
            </a:fld>
            <a:endParaRPr/>
          </a:p>
        </p:txBody>
      </p:sp>
      <p:sp>
        <p:nvSpPr>
          <p:cNvPr id="9" name="Slide Number Placeholder 8">
            <a:extLst>
              <a:ext uri="{FF2B5EF4-FFF2-40B4-BE49-F238E27FC236}">
                <a16:creationId xmlns:a16="http://schemas.microsoft.com/office/drawing/2014/main" id="{538D731C-91AE-E48B-3061-E5CE1E09EE42}"/>
              </a:ext>
            </a:extLst>
          </p:cNvPr>
          <p:cNvSpPr>
            <a:spLocks noGrp="1"/>
          </p:cNvSpPr>
          <p:nvPr>
            <p:ph type="sldNum" sz="quarter" idx="12"/>
          </p:nvPr>
        </p:nvSpPr>
        <p:spPr/>
        <p:txBody>
          <a:bodyPr/>
          <a:lstStyle>
            <a:lvl1pPr>
              <a:defRPr/>
            </a:lvl1pPr>
          </a:lstStyle>
          <a:p>
            <a:fld id="{D316BCB3-0CFC-492E-AC6E-2DFC9999FC3C}" type="slidenum">
              <a:rPr lang="en-US" altLang="en-US"/>
              <a:pPr/>
              <a:t>‹#›</a:t>
            </a:fld>
            <a:endParaRPr lang="en-US" altLang="en-US"/>
          </a:p>
        </p:txBody>
      </p:sp>
    </p:spTree>
    <p:extLst>
      <p:ext uri="{BB962C8B-B14F-4D97-AF65-F5344CB8AC3E}">
        <p14:creationId xmlns:p14="http://schemas.microsoft.com/office/powerpoint/2010/main" val="181427677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3"/>
          <p:cNvSpPr txBox="1">
            <a:spLocks noGrp="1"/>
          </p:cNvSpPr>
          <p:nvPr>
            <p:ph type="ctrTitle"/>
          </p:nvPr>
        </p:nvSpPr>
        <p:spPr>
          <a:xfrm>
            <a:off x="4246625" y="1672675"/>
            <a:ext cx="3888300" cy="8418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2"/>
              </a:buClr>
              <a:buSzPts val="5000"/>
              <a:buNone/>
              <a:defRPr sz="6000">
                <a:solidFill>
                  <a:schemeClr val="accent3"/>
                </a:solidFill>
              </a:defRPr>
            </a:lvl1pPr>
            <a:lvl2pPr lvl="1" algn="r" rtl="0">
              <a:lnSpc>
                <a:spcPct val="80000"/>
              </a:lnSpc>
              <a:spcBef>
                <a:spcPts val="0"/>
              </a:spcBef>
              <a:spcAft>
                <a:spcPts val="0"/>
              </a:spcAft>
              <a:buClr>
                <a:schemeClr val="accent4"/>
              </a:buClr>
              <a:buSzPts val="5000"/>
              <a:buNone/>
              <a:defRPr sz="5000">
                <a:solidFill>
                  <a:schemeClr val="accent4"/>
                </a:solidFill>
              </a:defRPr>
            </a:lvl2pPr>
            <a:lvl3pPr lvl="2" algn="r" rtl="0">
              <a:lnSpc>
                <a:spcPct val="80000"/>
              </a:lnSpc>
              <a:spcBef>
                <a:spcPts val="0"/>
              </a:spcBef>
              <a:spcAft>
                <a:spcPts val="0"/>
              </a:spcAft>
              <a:buClr>
                <a:schemeClr val="accent4"/>
              </a:buClr>
              <a:buSzPts val="5000"/>
              <a:buNone/>
              <a:defRPr sz="5000">
                <a:solidFill>
                  <a:schemeClr val="accent4"/>
                </a:solidFill>
              </a:defRPr>
            </a:lvl3pPr>
            <a:lvl4pPr lvl="3" algn="r" rtl="0">
              <a:lnSpc>
                <a:spcPct val="80000"/>
              </a:lnSpc>
              <a:spcBef>
                <a:spcPts val="0"/>
              </a:spcBef>
              <a:spcAft>
                <a:spcPts val="0"/>
              </a:spcAft>
              <a:buClr>
                <a:schemeClr val="accent4"/>
              </a:buClr>
              <a:buSzPts val="5000"/>
              <a:buNone/>
              <a:defRPr sz="5000">
                <a:solidFill>
                  <a:schemeClr val="accent4"/>
                </a:solidFill>
              </a:defRPr>
            </a:lvl4pPr>
            <a:lvl5pPr lvl="4" algn="r" rtl="0">
              <a:lnSpc>
                <a:spcPct val="80000"/>
              </a:lnSpc>
              <a:spcBef>
                <a:spcPts val="0"/>
              </a:spcBef>
              <a:spcAft>
                <a:spcPts val="0"/>
              </a:spcAft>
              <a:buClr>
                <a:schemeClr val="accent4"/>
              </a:buClr>
              <a:buSzPts val="5000"/>
              <a:buNone/>
              <a:defRPr sz="5000">
                <a:solidFill>
                  <a:schemeClr val="accent4"/>
                </a:solidFill>
              </a:defRPr>
            </a:lvl5pPr>
            <a:lvl6pPr lvl="5" algn="r" rtl="0">
              <a:lnSpc>
                <a:spcPct val="80000"/>
              </a:lnSpc>
              <a:spcBef>
                <a:spcPts val="0"/>
              </a:spcBef>
              <a:spcAft>
                <a:spcPts val="0"/>
              </a:spcAft>
              <a:buClr>
                <a:schemeClr val="accent4"/>
              </a:buClr>
              <a:buSzPts val="5000"/>
              <a:buNone/>
              <a:defRPr sz="5000">
                <a:solidFill>
                  <a:schemeClr val="accent4"/>
                </a:solidFill>
              </a:defRPr>
            </a:lvl6pPr>
            <a:lvl7pPr lvl="6" algn="r" rtl="0">
              <a:lnSpc>
                <a:spcPct val="80000"/>
              </a:lnSpc>
              <a:spcBef>
                <a:spcPts val="0"/>
              </a:spcBef>
              <a:spcAft>
                <a:spcPts val="0"/>
              </a:spcAft>
              <a:buClr>
                <a:schemeClr val="accent4"/>
              </a:buClr>
              <a:buSzPts val="5000"/>
              <a:buNone/>
              <a:defRPr sz="5000">
                <a:solidFill>
                  <a:schemeClr val="accent4"/>
                </a:solidFill>
              </a:defRPr>
            </a:lvl7pPr>
            <a:lvl8pPr lvl="7" algn="r" rtl="0">
              <a:lnSpc>
                <a:spcPct val="80000"/>
              </a:lnSpc>
              <a:spcBef>
                <a:spcPts val="0"/>
              </a:spcBef>
              <a:spcAft>
                <a:spcPts val="0"/>
              </a:spcAft>
              <a:buClr>
                <a:schemeClr val="accent4"/>
              </a:buClr>
              <a:buSzPts val="5000"/>
              <a:buNone/>
              <a:defRPr sz="5000">
                <a:solidFill>
                  <a:schemeClr val="accent4"/>
                </a:solidFill>
              </a:defRPr>
            </a:lvl8pPr>
            <a:lvl9pPr lvl="8" algn="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78" name="Google Shape;78;p3"/>
          <p:cNvSpPr txBox="1">
            <a:spLocks noGrp="1"/>
          </p:cNvSpPr>
          <p:nvPr>
            <p:ph type="title" idx="2" hasCustomPrompt="1"/>
          </p:nvPr>
        </p:nvSpPr>
        <p:spPr>
          <a:xfrm>
            <a:off x="2922375" y="1760475"/>
            <a:ext cx="1171800" cy="10614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4"/>
              </a:buClr>
              <a:buSzPts val="7200"/>
              <a:buNone/>
              <a:defRPr sz="5000">
                <a:solidFill>
                  <a:schemeClr val="lt1"/>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79" name="Google Shape;79;p3"/>
          <p:cNvSpPr txBox="1">
            <a:spLocks noGrp="1"/>
          </p:cNvSpPr>
          <p:nvPr>
            <p:ph type="subTitle" idx="1"/>
          </p:nvPr>
        </p:nvSpPr>
        <p:spPr>
          <a:xfrm>
            <a:off x="4246625" y="2770063"/>
            <a:ext cx="2976600" cy="496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200"/>
              <a:buNone/>
              <a:defRPr sz="1600">
                <a:latin typeface="Cabin"/>
                <a:ea typeface="Cabin"/>
                <a:cs typeface="Cabin"/>
                <a:sym typeface="Cabin"/>
              </a:defRPr>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grpSp>
        <p:nvGrpSpPr>
          <p:cNvPr id="80" name="Google Shape;80;p3"/>
          <p:cNvGrpSpPr/>
          <p:nvPr/>
        </p:nvGrpSpPr>
        <p:grpSpPr>
          <a:xfrm>
            <a:off x="-37" y="3995251"/>
            <a:ext cx="9144098" cy="1534348"/>
            <a:chOff x="-37" y="3728826"/>
            <a:chExt cx="9144098" cy="1534348"/>
          </a:xfrm>
        </p:grpSpPr>
        <p:sp>
          <p:nvSpPr>
            <p:cNvPr id="81" name="Google Shape;81;p3"/>
            <p:cNvSpPr/>
            <p:nvPr/>
          </p:nvSpPr>
          <p:spPr>
            <a:xfrm>
              <a:off x="-25" y="3728826"/>
              <a:ext cx="9144086" cy="1488273"/>
            </a:xfrm>
            <a:custGeom>
              <a:avLst/>
              <a:gdLst/>
              <a:ahLst/>
              <a:cxnLst/>
              <a:rect l="l" t="t" r="r" b="b"/>
              <a:pathLst>
                <a:path w="126008" h="24237" extrusionOk="0">
                  <a:moveTo>
                    <a:pt x="70899" y="0"/>
                  </a:moveTo>
                  <a:cubicBezTo>
                    <a:pt x="64338" y="0"/>
                    <a:pt x="57776" y="1175"/>
                    <a:pt x="51641" y="3490"/>
                  </a:cubicBezTo>
                  <a:cubicBezTo>
                    <a:pt x="45138" y="5940"/>
                    <a:pt x="38954" y="9675"/>
                    <a:pt x="32043" y="10294"/>
                  </a:cubicBezTo>
                  <a:cubicBezTo>
                    <a:pt x="31307" y="10361"/>
                    <a:pt x="30573" y="10391"/>
                    <a:pt x="29841" y="10391"/>
                  </a:cubicBezTo>
                  <a:cubicBezTo>
                    <a:pt x="23740" y="10391"/>
                    <a:pt x="17748" y="8289"/>
                    <a:pt x="11660" y="7452"/>
                  </a:cubicBezTo>
                  <a:cubicBezTo>
                    <a:pt x="10352" y="7272"/>
                    <a:pt x="9002" y="7174"/>
                    <a:pt x="7646" y="7174"/>
                  </a:cubicBezTo>
                  <a:cubicBezTo>
                    <a:pt x="5019" y="7174"/>
                    <a:pt x="2375" y="7541"/>
                    <a:pt x="1" y="8389"/>
                  </a:cubicBezTo>
                  <a:lnTo>
                    <a:pt x="1" y="24236"/>
                  </a:lnTo>
                  <a:lnTo>
                    <a:pt x="126008" y="24236"/>
                  </a:lnTo>
                  <a:lnTo>
                    <a:pt x="126008" y="10506"/>
                  </a:lnTo>
                  <a:cubicBezTo>
                    <a:pt x="123927" y="10958"/>
                    <a:pt x="121814" y="11157"/>
                    <a:pt x="119691" y="11157"/>
                  </a:cubicBezTo>
                  <a:cubicBezTo>
                    <a:pt x="114562" y="11157"/>
                    <a:pt x="109375" y="9996"/>
                    <a:pt x="104445" y="8435"/>
                  </a:cubicBezTo>
                  <a:cubicBezTo>
                    <a:pt x="97065" y="6091"/>
                    <a:pt x="89943" y="2855"/>
                    <a:pt x="82367" y="1222"/>
                  </a:cubicBezTo>
                  <a:cubicBezTo>
                    <a:pt x="78603" y="405"/>
                    <a:pt x="74751" y="0"/>
                    <a:pt x="70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7" y="4214741"/>
              <a:ext cx="9144086" cy="1048432"/>
            </a:xfrm>
            <a:custGeom>
              <a:avLst/>
              <a:gdLst/>
              <a:ahLst/>
              <a:cxnLst/>
              <a:rect l="l" t="t" r="r" b="b"/>
              <a:pathLst>
                <a:path w="126008" h="24237" extrusionOk="0">
                  <a:moveTo>
                    <a:pt x="70899" y="0"/>
                  </a:moveTo>
                  <a:cubicBezTo>
                    <a:pt x="64338" y="0"/>
                    <a:pt x="57776" y="1175"/>
                    <a:pt x="51641" y="3490"/>
                  </a:cubicBezTo>
                  <a:cubicBezTo>
                    <a:pt x="45138" y="5940"/>
                    <a:pt x="38954" y="9675"/>
                    <a:pt x="32043" y="10294"/>
                  </a:cubicBezTo>
                  <a:cubicBezTo>
                    <a:pt x="31307" y="10361"/>
                    <a:pt x="30573" y="10391"/>
                    <a:pt x="29841" y="10391"/>
                  </a:cubicBezTo>
                  <a:cubicBezTo>
                    <a:pt x="23740" y="10391"/>
                    <a:pt x="17748" y="8289"/>
                    <a:pt x="11660" y="7452"/>
                  </a:cubicBezTo>
                  <a:cubicBezTo>
                    <a:pt x="10352" y="7272"/>
                    <a:pt x="9002" y="7174"/>
                    <a:pt x="7646" y="7174"/>
                  </a:cubicBezTo>
                  <a:cubicBezTo>
                    <a:pt x="5019" y="7174"/>
                    <a:pt x="2375" y="7541"/>
                    <a:pt x="1" y="8389"/>
                  </a:cubicBezTo>
                  <a:lnTo>
                    <a:pt x="1" y="24236"/>
                  </a:lnTo>
                  <a:lnTo>
                    <a:pt x="126008" y="24236"/>
                  </a:lnTo>
                  <a:lnTo>
                    <a:pt x="126008" y="10506"/>
                  </a:lnTo>
                  <a:cubicBezTo>
                    <a:pt x="123927" y="10958"/>
                    <a:pt x="121814" y="11157"/>
                    <a:pt x="119691" y="11157"/>
                  </a:cubicBezTo>
                  <a:cubicBezTo>
                    <a:pt x="114562" y="11157"/>
                    <a:pt x="109375" y="9996"/>
                    <a:pt x="104445" y="8435"/>
                  </a:cubicBezTo>
                  <a:cubicBezTo>
                    <a:pt x="97065" y="6091"/>
                    <a:pt x="89943" y="2855"/>
                    <a:pt x="82367" y="1222"/>
                  </a:cubicBezTo>
                  <a:cubicBezTo>
                    <a:pt x="78603" y="405"/>
                    <a:pt x="74751" y="0"/>
                    <a:pt x="70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flipH="1">
            <a:off x="7745154" y="3012185"/>
            <a:ext cx="1371240" cy="2312117"/>
            <a:chOff x="3252600" y="3416363"/>
            <a:chExt cx="1216825" cy="2051750"/>
          </a:xfrm>
        </p:grpSpPr>
        <p:sp>
          <p:nvSpPr>
            <p:cNvPr id="84" name="Google Shape;84;p3"/>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3"/>
          <p:cNvGrpSpPr/>
          <p:nvPr/>
        </p:nvGrpSpPr>
        <p:grpSpPr>
          <a:xfrm>
            <a:off x="242505" y="773024"/>
            <a:ext cx="2175271" cy="4490265"/>
            <a:chOff x="4134875" y="2672325"/>
            <a:chExt cx="497501" cy="1026957"/>
          </a:xfrm>
        </p:grpSpPr>
        <p:sp>
          <p:nvSpPr>
            <p:cNvPr id="115" name="Google Shape;115;p3"/>
            <p:cNvSpPr/>
            <p:nvPr/>
          </p:nvSpPr>
          <p:spPr>
            <a:xfrm>
              <a:off x="4134875" y="2915850"/>
              <a:ext cx="470575" cy="221625"/>
            </a:xfrm>
            <a:custGeom>
              <a:avLst/>
              <a:gdLst/>
              <a:ahLst/>
              <a:cxnLst/>
              <a:rect l="l" t="t" r="r" b="b"/>
              <a:pathLst>
                <a:path w="18823" h="8865" extrusionOk="0">
                  <a:moveTo>
                    <a:pt x="14970" y="1"/>
                  </a:moveTo>
                  <a:cubicBezTo>
                    <a:pt x="11417" y="1"/>
                    <a:pt x="7653" y="2759"/>
                    <a:pt x="4336" y="2759"/>
                  </a:cubicBezTo>
                  <a:cubicBezTo>
                    <a:pt x="2976" y="2759"/>
                    <a:pt x="1691" y="2295"/>
                    <a:pt x="526" y="987"/>
                  </a:cubicBezTo>
                  <a:lnTo>
                    <a:pt x="0" y="7052"/>
                  </a:lnTo>
                  <a:cubicBezTo>
                    <a:pt x="1245" y="8389"/>
                    <a:pt x="2561" y="8865"/>
                    <a:pt x="3925" y="8865"/>
                  </a:cubicBezTo>
                  <a:cubicBezTo>
                    <a:pt x="7287" y="8865"/>
                    <a:pt x="10936" y="5974"/>
                    <a:pt x="14506" y="5974"/>
                  </a:cubicBezTo>
                  <a:cubicBezTo>
                    <a:pt x="15785" y="5974"/>
                    <a:pt x="17054" y="6345"/>
                    <a:pt x="18296" y="7353"/>
                  </a:cubicBezTo>
                  <a:cubicBezTo>
                    <a:pt x="18471" y="5373"/>
                    <a:pt x="18647" y="3418"/>
                    <a:pt x="18822" y="1438"/>
                  </a:cubicBezTo>
                  <a:cubicBezTo>
                    <a:pt x="17590" y="384"/>
                    <a:pt x="16295" y="1"/>
                    <a:pt x="1497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3"/>
            <p:cNvGrpSpPr/>
            <p:nvPr/>
          </p:nvGrpSpPr>
          <p:grpSpPr>
            <a:xfrm>
              <a:off x="4148025" y="2672325"/>
              <a:ext cx="484351" cy="1026957"/>
              <a:chOff x="4148025" y="2672325"/>
              <a:chExt cx="484351" cy="1026957"/>
            </a:xfrm>
          </p:grpSpPr>
          <p:sp>
            <p:nvSpPr>
              <p:cNvPr id="117" name="Google Shape;117;p3"/>
              <p:cNvSpPr/>
              <p:nvPr/>
            </p:nvSpPr>
            <p:spPr>
              <a:xfrm>
                <a:off x="4148025" y="2672325"/>
                <a:ext cx="470575" cy="410450"/>
              </a:xfrm>
              <a:custGeom>
                <a:avLst/>
                <a:gdLst/>
                <a:ahLst/>
                <a:cxnLst/>
                <a:rect l="l" t="t" r="r" b="b"/>
                <a:pathLst>
                  <a:path w="18823" h="16418" extrusionOk="0">
                    <a:moveTo>
                      <a:pt x="18823" y="4963"/>
                    </a:moveTo>
                    <a:cubicBezTo>
                      <a:pt x="18647" y="7044"/>
                      <a:pt x="18472" y="9124"/>
                      <a:pt x="18296" y="11179"/>
                    </a:cubicBezTo>
                    <a:cubicBezTo>
                      <a:pt x="12406" y="6141"/>
                      <a:pt x="5063" y="16417"/>
                      <a:pt x="0" y="10728"/>
                    </a:cubicBezTo>
                    <a:cubicBezTo>
                      <a:pt x="176" y="8698"/>
                      <a:pt x="351" y="6693"/>
                      <a:pt x="527" y="4663"/>
                    </a:cubicBezTo>
                    <a:cubicBezTo>
                      <a:pt x="5940" y="10477"/>
                      <a:pt x="12707" y="1"/>
                      <a:pt x="18823" y="4963"/>
                    </a:cubicBezTo>
                    <a:close/>
                  </a:path>
                </a:pathLst>
              </a:custGeom>
              <a:solidFill>
                <a:srgbClr val="CD2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4544026" y="2755048"/>
                <a:ext cx="88350" cy="944233"/>
              </a:xfrm>
              <a:custGeom>
                <a:avLst/>
                <a:gdLst/>
                <a:ahLst/>
                <a:cxnLst/>
                <a:rect l="l" t="t" r="r" b="b"/>
                <a:pathLst>
                  <a:path w="3534" h="31204" extrusionOk="0">
                    <a:moveTo>
                      <a:pt x="401" y="31203"/>
                    </a:moveTo>
                    <a:cubicBezTo>
                      <a:pt x="652" y="31203"/>
                      <a:pt x="852" y="31028"/>
                      <a:pt x="877" y="30802"/>
                    </a:cubicBezTo>
                    <a:lnTo>
                      <a:pt x="3534" y="476"/>
                    </a:lnTo>
                    <a:cubicBezTo>
                      <a:pt x="3534" y="251"/>
                      <a:pt x="3358" y="25"/>
                      <a:pt x="3133" y="25"/>
                    </a:cubicBezTo>
                    <a:cubicBezTo>
                      <a:pt x="2907" y="0"/>
                      <a:pt x="2682" y="176"/>
                      <a:pt x="2657" y="401"/>
                    </a:cubicBezTo>
                    <a:lnTo>
                      <a:pt x="25" y="30727"/>
                    </a:lnTo>
                    <a:cubicBezTo>
                      <a:pt x="0" y="30953"/>
                      <a:pt x="176" y="31178"/>
                      <a:pt x="401" y="31203"/>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3"/>
          <p:cNvSpPr/>
          <p:nvPr/>
        </p:nvSpPr>
        <p:spPr>
          <a:xfrm flipH="1">
            <a:off x="7385864" y="5"/>
            <a:ext cx="1758131" cy="1699041"/>
          </a:xfrm>
          <a:custGeom>
            <a:avLst/>
            <a:gdLst/>
            <a:ahLst/>
            <a:cxnLst/>
            <a:rect l="l" t="t" r="r" b="b"/>
            <a:pathLst>
              <a:path w="53309" h="60903" extrusionOk="0">
                <a:moveTo>
                  <a:pt x="0" y="0"/>
                </a:moveTo>
                <a:lnTo>
                  <a:pt x="0" y="60903"/>
                </a:lnTo>
                <a:cubicBezTo>
                  <a:pt x="0" y="60903"/>
                  <a:pt x="10150" y="60126"/>
                  <a:pt x="10150" y="47043"/>
                </a:cubicBezTo>
                <a:cubicBezTo>
                  <a:pt x="10150" y="31334"/>
                  <a:pt x="1845" y="10169"/>
                  <a:pt x="22583" y="10169"/>
                </a:cubicBezTo>
                <a:cubicBezTo>
                  <a:pt x="22789" y="10169"/>
                  <a:pt x="22997" y="10171"/>
                  <a:pt x="23208" y="10175"/>
                </a:cubicBezTo>
                <a:cubicBezTo>
                  <a:pt x="23651" y="10184"/>
                  <a:pt x="24088" y="10188"/>
                  <a:pt x="24519" y="10188"/>
                </a:cubicBezTo>
                <a:cubicBezTo>
                  <a:pt x="45987" y="10188"/>
                  <a:pt x="53309" y="0"/>
                  <a:pt x="5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3"/>
          <p:cNvGrpSpPr/>
          <p:nvPr/>
        </p:nvGrpSpPr>
        <p:grpSpPr>
          <a:xfrm flipH="1">
            <a:off x="938194" y="4061754"/>
            <a:ext cx="1099646" cy="1258185"/>
            <a:chOff x="5518325" y="4393075"/>
            <a:chExt cx="667950" cy="764250"/>
          </a:xfrm>
        </p:grpSpPr>
        <p:sp>
          <p:nvSpPr>
            <p:cNvPr id="121" name="Google Shape;121;p3"/>
            <p:cNvSpPr/>
            <p:nvPr/>
          </p:nvSpPr>
          <p:spPr>
            <a:xfrm>
              <a:off x="5768325" y="4393075"/>
              <a:ext cx="170325" cy="764250"/>
            </a:xfrm>
            <a:custGeom>
              <a:avLst/>
              <a:gdLst/>
              <a:ahLst/>
              <a:cxnLst/>
              <a:rect l="l" t="t" r="r" b="b"/>
              <a:pathLst>
                <a:path w="6813" h="30570" extrusionOk="0">
                  <a:moveTo>
                    <a:pt x="6616" y="1"/>
                  </a:moveTo>
                  <a:cubicBezTo>
                    <a:pt x="6545" y="1"/>
                    <a:pt x="6473" y="37"/>
                    <a:pt x="6442" y="119"/>
                  </a:cubicBezTo>
                  <a:cubicBezTo>
                    <a:pt x="3484" y="10069"/>
                    <a:pt x="1078" y="20244"/>
                    <a:pt x="1" y="30570"/>
                  </a:cubicBezTo>
                  <a:lnTo>
                    <a:pt x="327" y="30570"/>
                  </a:lnTo>
                  <a:cubicBezTo>
                    <a:pt x="1404" y="20269"/>
                    <a:pt x="3810" y="10119"/>
                    <a:pt x="6768" y="194"/>
                  </a:cubicBezTo>
                  <a:cubicBezTo>
                    <a:pt x="6812" y="75"/>
                    <a:pt x="6717" y="1"/>
                    <a:pt x="6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597900" y="4406500"/>
              <a:ext cx="265075" cy="295325"/>
            </a:xfrm>
            <a:custGeom>
              <a:avLst/>
              <a:gdLst/>
              <a:ahLst/>
              <a:cxnLst/>
              <a:rect l="l" t="t" r="r" b="b"/>
              <a:pathLst>
                <a:path w="10603" h="11813" extrusionOk="0">
                  <a:moveTo>
                    <a:pt x="5342" y="1"/>
                  </a:moveTo>
                  <a:cubicBezTo>
                    <a:pt x="5131" y="1"/>
                    <a:pt x="4913" y="27"/>
                    <a:pt x="4687" y="83"/>
                  </a:cubicBezTo>
                  <a:cubicBezTo>
                    <a:pt x="1" y="1261"/>
                    <a:pt x="10176" y="11812"/>
                    <a:pt x="10176" y="11812"/>
                  </a:cubicBezTo>
                  <a:lnTo>
                    <a:pt x="10602" y="10309"/>
                  </a:lnTo>
                  <a:cubicBezTo>
                    <a:pt x="10602" y="10309"/>
                    <a:pt x="9490" y="1"/>
                    <a:pt x="5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862950" y="4407275"/>
              <a:ext cx="323325" cy="255075"/>
            </a:xfrm>
            <a:custGeom>
              <a:avLst/>
              <a:gdLst/>
              <a:ahLst/>
              <a:cxnLst/>
              <a:rect l="l" t="t" r="r" b="b"/>
              <a:pathLst>
                <a:path w="12933" h="10203" extrusionOk="0">
                  <a:moveTo>
                    <a:pt x="7373" y="1"/>
                  </a:moveTo>
                  <a:cubicBezTo>
                    <a:pt x="3715" y="1"/>
                    <a:pt x="527" y="7872"/>
                    <a:pt x="527" y="7872"/>
                  </a:cubicBezTo>
                  <a:lnTo>
                    <a:pt x="0" y="10202"/>
                  </a:lnTo>
                  <a:cubicBezTo>
                    <a:pt x="0" y="10202"/>
                    <a:pt x="12933" y="2759"/>
                    <a:pt x="8722" y="378"/>
                  </a:cubicBezTo>
                  <a:cubicBezTo>
                    <a:pt x="8269" y="117"/>
                    <a:pt x="7817" y="1"/>
                    <a:pt x="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564075" y="4590175"/>
              <a:ext cx="253150" cy="305250"/>
            </a:xfrm>
            <a:custGeom>
              <a:avLst/>
              <a:gdLst/>
              <a:ahLst/>
              <a:cxnLst/>
              <a:rect l="l" t="t" r="r" b="b"/>
              <a:pathLst>
                <a:path w="10126" h="12210" extrusionOk="0">
                  <a:moveTo>
                    <a:pt x="5272" y="1"/>
                  </a:moveTo>
                  <a:cubicBezTo>
                    <a:pt x="5100" y="1"/>
                    <a:pt x="4921" y="18"/>
                    <a:pt x="4737" y="54"/>
                  </a:cubicBezTo>
                  <a:cubicBezTo>
                    <a:pt x="0" y="1007"/>
                    <a:pt x="9800" y="12210"/>
                    <a:pt x="9800" y="12210"/>
                  </a:cubicBezTo>
                  <a:lnTo>
                    <a:pt x="10126" y="10581"/>
                  </a:lnTo>
                  <a:cubicBezTo>
                    <a:pt x="10126" y="10581"/>
                    <a:pt x="9524" y="1"/>
                    <a:pt x="5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820325" y="4606075"/>
              <a:ext cx="332125" cy="245500"/>
            </a:xfrm>
            <a:custGeom>
              <a:avLst/>
              <a:gdLst/>
              <a:ahLst/>
              <a:cxnLst/>
              <a:rect l="l" t="t" r="r" b="b"/>
              <a:pathLst>
                <a:path w="13285" h="9820" extrusionOk="0">
                  <a:moveTo>
                    <a:pt x="7742" y="0"/>
                  </a:moveTo>
                  <a:cubicBezTo>
                    <a:pt x="4131" y="0"/>
                    <a:pt x="628" y="7514"/>
                    <a:pt x="628" y="7514"/>
                  </a:cubicBezTo>
                  <a:lnTo>
                    <a:pt x="1" y="9819"/>
                  </a:lnTo>
                  <a:lnTo>
                    <a:pt x="1" y="9819"/>
                  </a:lnTo>
                  <a:cubicBezTo>
                    <a:pt x="1" y="9819"/>
                    <a:pt x="13284" y="3052"/>
                    <a:pt x="9199" y="446"/>
                  </a:cubicBezTo>
                  <a:cubicBezTo>
                    <a:pt x="8717" y="136"/>
                    <a:pt x="8229" y="0"/>
                    <a:pt x="7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518325" y="4792400"/>
              <a:ext cx="265075" cy="299150"/>
            </a:xfrm>
            <a:custGeom>
              <a:avLst/>
              <a:gdLst/>
              <a:ahLst/>
              <a:cxnLst/>
              <a:rect l="l" t="t" r="r" b="b"/>
              <a:pathLst>
                <a:path w="10603" h="11966" extrusionOk="0">
                  <a:moveTo>
                    <a:pt x="5353" y="0"/>
                  </a:moveTo>
                  <a:cubicBezTo>
                    <a:pt x="5139" y="0"/>
                    <a:pt x="4918" y="28"/>
                    <a:pt x="4687" y="86"/>
                  </a:cubicBezTo>
                  <a:cubicBezTo>
                    <a:pt x="1" y="1264"/>
                    <a:pt x="10377" y="11965"/>
                    <a:pt x="10377" y="11965"/>
                  </a:cubicBezTo>
                  <a:lnTo>
                    <a:pt x="10602" y="10311"/>
                  </a:lnTo>
                  <a:cubicBezTo>
                    <a:pt x="10602" y="10311"/>
                    <a:pt x="9492" y="0"/>
                    <a:pt x="5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786500" y="4791650"/>
              <a:ext cx="323325" cy="255400"/>
            </a:xfrm>
            <a:custGeom>
              <a:avLst/>
              <a:gdLst/>
              <a:ahLst/>
              <a:cxnLst/>
              <a:rect l="l" t="t" r="r" b="b"/>
              <a:pathLst>
                <a:path w="12933" h="10216" extrusionOk="0">
                  <a:moveTo>
                    <a:pt x="7387" y="1"/>
                  </a:moveTo>
                  <a:cubicBezTo>
                    <a:pt x="3671" y="1"/>
                    <a:pt x="326" y="8010"/>
                    <a:pt x="326" y="8010"/>
                  </a:cubicBezTo>
                  <a:lnTo>
                    <a:pt x="1" y="10216"/>
                  </a:lnTo>
                  <a:cubicBezTo>
                    <a:pt x="1" y="10216"/>
                    <a:pt x="12933" y="2772"/>
                    <a:pt x="8722" y="366"/>
                  </a:cubicBezTo>
                  <a:cubicBezTo>
                    <a:pt x="8276" y="114"/>
                    <a:pt x="7829" y="1"/>
                    <a:pt x="7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3"/>
          <p:cNvSpPr/>
          <p:nvPr/>
        </p:nvSpPr>
        <p:spPr>
          <a:xfrm flipH="1">
            <a:off x="6907207" y="773014"/>
            <a:ext cx="1099618" cy="277554"/>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3"/>
          <p:cNvGrpSpPr/>
          <p:nvPr/>
        </p:nvGrpSpPr>
        <p:grpSpPr>
          <a:xfrm flipH="1">
            <a:off x="6735456" y="4061754"/>
            <a:ext cx="1099646" cy="1258185"/>
            <a:chOff x="5518325" y="4393075"/>
            <a:chExt cx="667950" cy="764250"/>
          </a:xfrm>
        </p:grpSpPr>
        <p:sp>
          <p:nvSpPr>
            <p:cNvPr id="130" name="Google Shape;130;p3"/>
            <p:cNvSpPr/>
            <p:nvPr/>
          </p:nvSpPr>
          <p:spPr>
            <a:xfrm>
              <a:off x="5768325" y="4393075"/>
              <a:ext cx="170325" cy="764250"/>
            </a:xfrm>
            <a:custGeom>
              <a:avLst/>
              <a:gdLst/>
              <a:ahLst/>
              <a:cxnLst/>
              <a:rect l="l" t="t" r="r" b="b"/>
              <a:pathLst>
                <a:path w="6813" h="30570" extrusionOk="0">
                  <a:moveTo>
                    <a:pt x="6616" y="1"/>
                  </a:moveTo>
                  <a:cubicBezTo>
                    <a:pt x="6545" y="1"/>
                    <a:pt x="6473" y="37"/>
                    <a:pt x="6442" y="119"/>
                  </a:cubicBezTo>
                  <a:cubicBezTo>
                    <a:pt x="3484" y="10069"/>
                    <a:pt x="1078" y="20244"/>
                    <a:pt x="1" y="30570"/>
                  </a:cubicBezTo>
                  <a:lnTo>
                    <a:pt x="327" y="30570"/>
                  </a:lnTo>
                  <a:cubicBezTo>
                    <a:pt x="1404" y="20269"/>
                    <a:pt x="3810" y="10119"/>
                    <a:pt x="6768" y="194"/>
                  </a:cubicBezTo>
                  <a:cubicBezTo>
                    <a:pt x="6812" y="75"/>
                    <a:pt x="6717" y="1"/>
                    <a:pt x="6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597900" y="4406500"/>
              <a:ext cx="265075" cy="295325"/>
            </a:xfrm>
            <a:custGeom>
              <a:avLst/>
              <a:gdLst/>
              <a:ahLst/>
              <a:cxnLst/>
              <a:rect l="l" t="t" r="r" b="b"/>
              <a:pathLst>
                <a:path w="10603" h="11813" extrusionOk="0">
                  <a:moveTo>
                    <a:pt x="5342" y="1"/>
                  </a:moveTo>
                  <a:cubicBezTo>
                    <a:pt x="5131" y="1"/>
                    <a:pt x="4913" y="27"/>
                    <a:pt x="4687" y="83"/>
                  </a:cubicBezTo>
                  <a:cubicBezTo>
                    <a:pt x="1" y="1261"/>
                    <a:pt x="10176" y="11812"/>
                    <a:pt x="10176" y="11812"/>
                  </a:cubicBezTo>
                  <a:lnTo>
                    <a:pt x="10602" y="10309"/>
                  </a:lnTo>
                  <a:cubicBezTo>
                    <a:pt x="10602" y="10309"/>
                    <a:pt x="9490" y="1"/>
                    <a:pt x="5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862950" y="4407275"/>
              <a:ext cx="323325" cy="255075"/>
            </a:xfrm>
            <a:custGeom>
              <a:avLst/>
              <a:gdLst/>
              <a:ahLst/>
              <a:cxnLst/>
              <a:rect l="l" t="t" r="r" b="b"/>
              <a:pathLst>
                <a:path w="12933" h="10203" extrusionOk="0">
                  <a:moveTo>
                    <a:pt x="7373" y="1"/>
                  </a:moveTo>
                  <a:cubicBezTo>
                    <a:pt x="3715" y="1"/>
                    <a:pt x="527" y="7872"/>
                    <a:pt x="527" y="7872"/>
                  </a:cubicBezTo>
                  <a:lnTo>
                    <a:pt x="0" y="10202"/>
                  </a:lnTo>
                  <a:cubicBezTo>
                    <a:pt x="0" y="10202"/>
                    <a:pt x="12933" y="2759"/>
                    <a:pt x="8722" y="378"/>
                  </a:cubicBezTo>
                  <a:cubicBezTo>
                    <a:pt x="8269" y="117"/>
                    <a:pt x="7817" y="1"/>
                    <a:pt x="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564075" y="4590175"/>
              <a:ext cx="253150" cy="305250"/>
            </a:xfrm>
            <a:custGeom>
              <a:avLst/>
              <a:gdLst/>
              <a:ahLst/>
              <a:cxnLst/>
              <a:rect l="l" t="t" r="r" b="b"/>
              <a:pathLst>
                <a:path w="10126" h="12210" extrusionOk="0">
                  <a:moveTo>
                    <a:pt x="5272" y="1"/>
                  </a:moveTo>
                  <a:cubicBezTo>
                    <a:pt x="5100" y="1"/>
                    <a:pt x="4921" y="18"/>
                    <a:pt x="4737" y="54"/>
                  </a:cubicBezTo>
                  <a:cubicBezTo>
                    <a:pt x="0" y="1007"/>
                    <a:pt x="9800" y="12210"/>
                    <a:pt x="9800" y="12210"/>
                  </a:cubicBezTo>
                  <a:lnTo>
                    <a:pt x="10126" y="10581"/>
                  </a:lnTo>
                  <a:cubicBezTo>
                    <a:pt x="10126" y="10581"/>
                    <a:pt x="9524" y="1"/>
                    <a:pt x="5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820325" y="4606075"/>
              <a:ext cx="332125" cy="245500"/>
            </a:xfrm>
            <a:custGeom>
              <a:avLst/>
              <a:gdLst/>
              <a:ahLst/>
              <a:cxnLst/>
              <a:rect l="l" t="t" r="r" b="b"/>
              <a:pathLst>
                <a:path w="13285" h="9820" extrusionOk="0">
                  <a:moveTo>
                    <a:pt x="7742" y="0"/>
                  </a:moveTo>
                  <a:cubicBezTo>
                    <a:pt x="4131" y="0"/>
                    <a:pt x="628" y="7514"/>
                    <a:pt x="628" y="7514"/>
                  </a:cubicBezTo>
                  <a:lnTo>
                    <a:pt x="1" y="9819"/>
                  </a:lnTo>
                  <a:lnTo>
                    <a:pt x="1" y="9819"/>
                  </a:lnTo>
                  <a:cubicBezTo>
                    <a:pt x="1" y="9819"/>
                    <a:pt x="13284" y="3052"/>
                    <a:pt x="9199" y="446"/>
                  </a:cubicBezTo>
                  <a:cubicBezTo>
                    <a:pt x="8717" y="136"/>
                    <a:pt x="8229" y="0"/>
                    <a:pt x="7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518325" y="4792400"/>
              <a:ext cx="265075" cy="299150"/>
            </a:xfrm>
            <a:custGeom>
              <a:avLst/>
              <a:gdLst/>
              <a:ahLst/>
              <a:cxnLst/>
              <a:rect l="l" t="t" r="r" b="b"/>
              <a:pathLst>
                <a:path w="10603" h="11966" extrusionOk="0">
                  <a:moveTo>
                    <a:pt x="5353" y="0"/>
                  </a:moveTo>
                  <a:cubicBezTo>
                    <a:pt x="5139" y="0"/>
                    <a:pt x="4918" y="28"/>
                    <a:pt x="4687" y="86"/>
                  </a:cubicBezTo>
                  <a:cubicBezTo>
                    <a:pt x="1" y="1264"/>
                    <a:pt x="10377" y="11965"/>
                    <a:pt x="10377" y="11965"/>
                  </a:cubicBezTo>
                  <a:lnTo>
                    <a:pt x="10602" y="10311"/>
                  </a:lnTo>
                  <a:cubicBezTo>
                    <a:pt x="10602" y="10311"/>
                    <a:pt x="9492" y="0"/>
                    <a:pt x="5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786500" y="4791650"/>
              <a:ext cx="323325" cy="255400"/>
            </a:xfrm>
            <a:custGeom>
              <a:avLst/>
              <a:gdLst/>
              <a:ahLst/>
              <a:cxnLst/>
              <a:rect l="l" t="t" r="r" b="b"/>
              <a:pathLst>
                <a:path w="12933" h="10216" extrusionOk="0">
                  <a:moveTo>
                    <a:pt x="7387" y="1"/>
                  </a:moveTo>
                  <a:cubicBezTo>
                    <a:pt x="3671" y="1"/>
                    <a:pt x="326" y="8010"/>
                    <a:pt x="326" y="8010"/>
                  </a:cubicBezTo>
                  <a:lnTo>
                    <a:pt x="1" y="10216"/>
                  </a:lnTo>
                  <a:cubicBezTo>
                    <a:pt x="1" y="10216"/>
                    <a:pt x="12933" y="2772"/>
                    <a:pt x="8722" y="366"/>
                  </a:cubicBezTo>
                  <a:cubicBezTo>
                    <a:pt x="8276" y="114"/>
                    <a:pt x="7829" y="1"/>
                    <a:pt x="7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1841575" y="4608580"/>
            <a:ext cx="477899" cy="633144"/>
            <a:chOff x="115750" y="4558405"/>
            <a:chExt cx="477899" cy="633144"/>
          </a:xfrm>
        </p:grpSpPr>
        <p:sp>
          <p:nvSpPr>
            <p:cNvPr id="138" name="Google Shape;138;p3"/>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3"/>
          <p:cNvSpPr/>
          <p:nvPr/>
        </p:nvSpPr>
        <p:spPr>
          <a:xfrm flipH="1">
            <a:off x="-32850" y="0"/>
            <a:ext cx="823145" cy="267074"/>
          </a:xfrm>
          <a:custGeom>
            <a:avLst/>
            <a:gdLst/>
            <a:ahLst/>
            <a:cxnLst/>
            <a:rect l="l" t="t" r="r" b="b"/>
            <a:pathLst>
              <a:path w="19300" h="6262" extrusionOk="0">
                <a:moveTo>
                  <a:pt x="151" y="0"/>
                </a:moveTo>
                <a:cubicBezTo>
                  <a:pt x="1" y="2005"/>
                  <a:pt x="1079" y="4160"/>
                  <a:pt x="3284" y="5389"/>
                </a:cubicBezTo>
                <a:cubicBezTo>
                  <a:pt x="3334" y="5439"/>
                  <a:pt x="3384" y="5464"/>
                  <a:pt x="3460" y="5489"/>
                </a:cubicBezTo>
                <a:cubicBezTo>
                  <a:pt x="4432" y="6023"/>
                  <a:pt x="5706" y="6262"/>
                  <a:pt x="7110" y="6262"/>
                </a:cubicBezTo>
                <a:cubicBezTo>
                  <a:pt x="11967" y="6262"/>
                  <a:pt x="18386" y="3402"/>
                  <a:pt x="192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022200" y="601758"/>
            <a:ext cx="1099618" cy="277575"/>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3"/>
        <p:cNvGrpSpPr/>
        <p:nvPr/>
      </p:nvGrpSpPr>
      <p:grpSpPr>
        <a:xfrm>
          <a:off x="0" y="0"/>
          <a:ext cx="0" cy="0"/>
          <a:chOff x="0" y="0"/>
          <a:chExt cx="0" cy="0"/>
        </a:xfrm>
      </p:grpSpPr>
      <p:sp>
        <p:nvSpPr>
          <p:cNvPr id="234" name="Google Shape;234;p7"/>
          <p:cNvSpPr txBox="1">
            <a:spLocks noGrp="1"/>
          </p:cNvSpPr>
          <p:nvPr>
            <p:ph type="body" idx="1"/>
          </p:nvPr>
        </p:nvSpPr>
        <p:spPr>
          <a:xfrm>
            <a:off x="676975" y="1525750"/>
            <a:ext cx="4111200" cy="2888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2"/>
              </a:buClr>
              <a:buSzPts val="12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5" name="Google Shape;235;p7"/>
          <p:cNvSpPr txBox="1">
            <a:spLocks noGrp="1"/>
          </p:cNvSpPr>
          <p:nvPr>
            <p:ph type="title"/>
          </p:nvPr>
        </p:nvSpPr>
        <p:spPr>
          <a:xfrm>
            <a:off x="713250" y="539500"/>
            <a:ext cx="77175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36" name="Google Shape;236;p7"/>
          <p:cNvGrpSpPr/>
          <p:nvPr/>
        </p:nvGrpSpPr>
        <p:grpSpPr>
          <a:xfrm flipH="1">
            <a:off x="-547922" y="3976679"/>
            <a:ext cx="9250955" cy="2414690"/>
            <a:chOff x="518878" y="3824279"/>
            <a:chExt cx="9250955" cy="2414690"/>
          </a:xfrm>
        </p:grpSpPr>
        <p:sp>
          <p:nvSpPr>
            <p:cNvPr id="237" name="Google Shape;237;p7"/>
            <p:cNvSpPr/>
            <p:nvPr/>
          </p:nvSpPr>
          <p:spPr>
            <a:xfrm rot="-298467" flipH="1">
              <a:off x="547132" y="4218756"/>
              <a:ext cx="9144190" cy="1048446"/>
            </a:xfrm>
            <a:custGeom>
              <a:avLst/>
              <a:gdLst/>
              <a:ahLst/>
              <a:cxnLst/>
              <a:rect l="l" t="t" r="r" b="b"/>
              <a:pathLst>
                <a:path w="126008" h="24237" extrusionOk="0">
                  <a:moveTo>
                    <a:pt x="70899" y="0"/>
                  </a:moveTo>
                  <a:cubicBezTo>
                    <a:pt x="64338" y="0"/>
                    <a:pt x="57776" y="1175"/>
                    <a:pt x="51641" y="3490"/>
                  </a:cubicBezTo>
                  <a:cubicBezTo>
                    <a:pt x="45138" y="5940"/>
                    <a:pt x="38954" y="9675"/>
                    <a:pt x="32043" y="10294"/>
                  </a:cubicBezTo>
                  <a:cubicBezTo>
                    <a:pt x="31307" y="10361"/>
                    <a:pt x="30573" y="10391"/>
                    <a:pt x="29841" y="10391"/>
                  </a:cubicBezTo>
                  <a:cubicBezTo>
                    <a:pt x="23740" y="10391"/>
                    <a:pt x="17748" y="8289"/>
                    <a:pt x="11660" y="7452"/>
                  </a:cubicBezTo>
                  <a:cubicBezTo>
                    <a:pt x="10352" y="7272"/>
                    <a:pt x="9002" y="7174"/>
                    <a:pt x="7646" y="7174"/>
                  </a:cubicBezTo>
                  <a:cubicBezTo>
                    <a:pt x="5019" y="7174"/>
                    <a:pt x="2375" y="7541"/>
                    <a:pt x="1" y="8389"/>
                  </a:cubicBezTo>
                  <a:lnTo>
                    <a:pt x="1" y="24236"/>
                  </a:lnTo>
                  <a:lnTo>
                    <a:pt x="126008" y="24236"/>
                  </a:lnTo>
                  <a:lnTo>
                    <a:pt x="126008" y="10506"/>
                  </a:lnTo>
                  <a:cubicBezTo>
                    <a:pt x="123927" y="10958"/>
                    <a:pt x="121814" y="11157"/>
                    <a:pt x="119691" y="11157"/>
                  </a:cubicBezTo>
                  <a:cubicBezTo>
                    <a:pt x="114562" y="11157"/>
                    <a:pt x="109375" y="9996"/>
                    <a:pt x="104445" y="8435"/>
                  </a:cubicBezTo>
                  <a:cubicBezTo>
                    <a:pt x="97065" y="6091"/>
                    <a:pt x="89943" y="2855"/>
                    <a:pt x="82367" y="1222"/>
                  </a:cubicBezTo>
                  <a:cubicBezTo>
                    <a:pt x="78603" y="405"/>
                    <a:pt x="74751" y="0"/>
                    <a:pt x="70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rot="-298467" flipH="1">
              <a:off x="597390" y="4796047"/>
              <a:ext cx="9144190" cy="1048446"/>
            </a:xfrm>
            <a:custGeom>
              <a:avLst/>
              <a:gdLst/>
              <a:ahLst/>
              <a:cxnLst/>
              <a:rect l="l" t="t" r="r" b="b"/>
              <a:pathLst>
                <a:path w="126008" h="24237" extrusionOk="0">
                  <a:moveTo>
                    <a:pt x="70899" y="0"/>
                  </a:moveTo>
                  <a:cubicBezTo>
                    <a:pt x="64338" y="0"/>
                    <a:pt x="57776" y="1175"/>
                    <a:pt x="51641" y="3490"/>
                  </a:cubicBezTo>
                  <a:cubicBezTo>
                    <a:pt x="45138" y="5940"/>
                    <a:pt x="38954" y="9675"/>
                    <a:pt x="32043" y="10294"/>
                  </a:cubicBezTo>
                  <a:cubicBezTo>
                    <a:pt x="31307" y="10361"/>
                    <a:pt x="30573" y="10391"/>
                    <a:pt x="29841" y="10391"/>
                  </a:cubicBezTo>
                  <a:cubicBezTo>
                    <a:pt x="23740" y="10391"/>
                    <a:pt x="17748" y="8289"/>
                    <a:pt x="11660" y="7452"/>
                  </a:cubicBezTo>
                  <a:cubicBezTo>
                    <a:pt x="10352" y="7272"/>
                    <a:pt x="9002" y="7174"/>
                    <a:pt x="7646" y="7174"/>
                  </a:cubicBezTo>
                  <a:cubicBezTo>
                    <a:pt x="5019" y="7174"/>
                    <a:pt x="2375" y="7541"/>
                    <a:pt x="1" y="8389"/>
                  </a:cubicBezTo>
                  <a:lnTo>
                    <a:pt x="1" y="24236"/>
                  </a:lnTo>
                  <a:lnTo>
                    <a:pt x="126008" y="24236"/>
                  </a:lnTo>
                  <a:lnTo>
                    <a:pt x="126008" y="10506"/>
                  </a:lnTo>
                  <a:cubicBezTo>
                    <a:pt x="123927" y="10958"/>
                    <a:pt x="121814" y="11157"/>
                    <a:pt x="119691" y="11157"/>
                  </a:cubicBezTo>
                  <a:cubicBezTo>
                    <a:pt x="114562" y="11157"/>
                    <a:pt x="109375" y="9996"/>
                    <a:pt x="104445" y="8435"/>
                  </a:cubicBezTo>
                  <a:cubicBezTo>
                    <a:pt x="97065" y="6091"/>
                    <a:pt x="89943" y="2855"/>
                    <a:pt x="82367" y="1222"/>
                  </a:cubicBezTo>
                  <a:cubicBezTo>
                    <a:pt x="78603" y="405"/>
                    <a:pt x="74751" y="0"/>
                    <a:pt x="708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7"/>
          <p:cNvSpPr/>
          <p:nvPr/>
        </p:nvSpPr>
        <p:spPr>
          <a:xfrm flipH="1">
            <a:off x="7348070" y="3750"/>
            <a:ext cx="1795980" cy="2051822"/>
          </a:xfrm>
          <a:custGeom>
            <a:avLst/>
            <a:gdLst/>
            <a:ahLst/>
            <a:cxnLst/>
            <a:rect l="l" t="t" r="r" b="b"/>
            <a:pathLst>
              <a:path w="53309" h="60903" extrusionOk="0">
                <a:moveTo>
                  <a:pt x="0" y="0"/>
                </a:moveTo>
                <a:lnTo>
                  <a:pt x="0" y="60903"/>
                </a:lnTo>
                <a:cubicBezTo>
                  <a:pt x="0" y="60903"/>
                  <a:pt x="10150" y="60126"/>
                  <a:pt x="10150" y="47043"/>
                </a:cubicBezTo>
                <a:cubicBezTo>
                  <a:pt x="10150" y="31334"/>
                  <a:pt x="1845" y="10170"/>
                  <a:pt x="22583" y="10170"/>
                </a:cubicBezTo>
                <a:cubicBezTo>
                  <a:pt x="22789" y="10170"/>
                  <a:pt x="22997" y="10172"/>
                  <a:pt x="23208" y="10176"/>
                </a:cubicBezTo>
                <a:cubicBezTo>
                  <a:pt x="23651" y="10184"/>
                  <a:pt x="24088" y="10188"/>
                  <a:pt x="24519" y="10188"/>
                </a:cubicBezTo>
                <a:cubicBezTo>
                  <a:pt x="45987" y="10188"/>
                  <a:pt x="53309" y="0"/>
                  <a:pt x="5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7"/>
          <p:cNvGrpSpPr/>
          <p:nvPr/>
        </p:nvGrpSpPr>
        <p:grpSpPr>
          <a:xfrm flipH="1">
            <a:off x="7935650" y="3151288"/>
            <a:ext cx="1216825" cy="2051750"/>
            <a:chOff x="3252600" y="3416363"/>
            <a:chExt cx="1216825" cy="2051750"/>
          </a:xfrm>
        </p:grpSpPr>
        <p:sp>
          <p:nvSpPr>
            <p:cNvPr id="241" name="Google Shape;241;p7"/>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7"/>
          <p:cNvGrpSpPr/>
          <p:nvPr/>
        </p:nvGrpSpPr>
        <p:grpSpPr>
          <a:xfrm flipH="1">
            <a:off x="88850" y="3959738"/>
            <a:ext cx="1022525" cy="1297650"/>
            <a:chOff x="9292900" y="3125713"/>
            <a:chExt cx="1022525" cy="1297650"/>
          </a:xfrm>
        </p:grpSpPr>
        <p:sp>
          <p:nvSpPr>
            <p:cNvPr id="272" name="Google Shape;272;p7"/>
            <p:cNvSpPr/>
            <p:nvPr/>
          </p:nvSpPr>
          <p:spPr>
            <a:xfrm>
              <a:off x="9466525" y="3125713"/>
              <a:ext cx="418250" cy="317450"/>
            </a:xfrm>
            <a:custGeom>
              <a:avLst/>
              <a:gdLst/>
              <a:ahLst/>
              <a:cxnLst/>
              <a:rect l="l" t="t" r="r" b="b"/>
              <a:pathLst>
                <a:path w="16730" h="12698" extrusionOk="0">
                  <a:moveTo>
                    <a:pt x="6792" y="0"/>
                  </a:moveTo>
                  <a:cubicBezTo>
                    <a:pt x="6239" y="0"/>
                    <a:pt x="5682" y="145"/>
                    <a:pt x="5125" y="466"/>
                  </a:cubicBezTo>
                  <a:cubicBezTo>
                    <a:pt x="0" y="3428"/>
                    <a:pt x="7599" y="12697"/>
                    <a:pt x="15222" y="12697"/>
                  </a:cubicBezTo>
                  <a:cubicBezTo>
                    <a:pt x="15725" y="12697"/>
                    <a:pt x="16229" y="12657"/>
                    <a:pt x="16729" y="12571"/>
                  </a:cubicBezTo>
                  <a:cubicBezTo>
                    <a:pt x="16729" y="12571"/>
                    <a:pt x="11946" y="0"/>
                    <a:pt x="6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9649550" y="3216013"/>
              <a:ext cx="241100" cy="231150"/>
            </a:xfrm>
            <a:custGeom>
              <a:avLst/>
              <a:gdLst/>
              <a:ahLst/>
              <a:cxnLst/>
              <a:rect l="l" t="t" r="r" b="b"/>
              <a:pathLst>
                <a:path w="9644" h="9246" extrusionOk="0">
                  <a:moveTo>
                    <a:pt x="454" y="1"/>
                  </a:moveTo>
                  <a:cubicBezTo>
                    <a:pt x="209" y="1"/>
                    <a:pt x="1" y="323"/>
                    <a:pt x="235" y="538"/>
                  </a:cubicBezTo>
                  <a:cubicBezTo>
                    <a:pt x="3143" y="3420"/>
                    <a:pt x="6075" y="6303"/>
                    <a:pt x="8982" y="9160"/>
                  </a:cubicBezTo>
                  <a:cubicBezTo>
                    <a:pt x="9048" y="9220"/>
                    <a:pt x="9120" y="9246"/>
                    <a:pt x="9190" y="9246"/>
                  </a:cubicBezTo>
                  <a:cubicBezTo>
                    <a:pt x="9435" y="9246"/>
                    <a:pt x="9643" y="8924"/>
                    <a:pt x="9408" y="8709"/>
                  </a:cubicBezTo>
                  <a:cubicBezTo>
                    <a:pt x="6501" y="5826"/>
                    <a:pt x="3569" y="2969"/>
                    <a:pt x="661" y="87"/>
                  </a:cubicBezTo>
                  <a:cubicBezTo>
                    <a:pt x="595" y="26"/>
                    <a:pt x="523" y="1"/>
                    <a:pt x="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9890650" y="3202588"/>
              <a:ext cx="424775" cy="309300"/>
            </a:xfrm>
            <a:custGeom>
              <a:avLst/>
              <a:gdLst/>
              <a:ahLst/>
              <a:cxnLst/>
              <a:rect l="l" t="t" r="r" b="b"/>
              <a:pathLst>
                <a:path w="16991" h="12372" extrusionOk="0">
                  <a:moveTo>
                    <a:pt x="10276" y="0"/>
                  </a:moveTo>
                  <a:cubicBezTo>
                    <a:pt x="5149" y="0"/>
                    <a:pt x="1" y="12187"/>
                    <a:pt x="1" y="12187"/>
                  </a:cubicBezTo>
                  <a:cubicBezTo>
                    <a:pt x="607" y="12313"/>
                    <a:pt x="1221" y="12371"/>
                    <a:pt x="1836" y="12371"/>
                  </a:cubicBezTo>
                  <a:cubicBezTo>
                    <a:pt x="9354" y="12371"/>
                    <a:pt x="16991" y="3615"/>
                    <a:pt x="12056" y="533"/>
                  </a:cubicBezTo>
                  <a:cubicBezTo>
                    <a:pt x="11468" y="165"/>
                    <a:pt x="10872" y="0"/>
                    <a:pt x="10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9884125" y="3291988"/>
              <a:ext cx="249825" cy="222225"/>
            </a:xfrm>
            <a:custGeom>
              <a:avLst/>
              <a:gdLst/>
              <a:ahLst/>
              <a:cxnLst/>
              <a:rect l="l" t="t" r="r" b="b"/>
              <a:pathLst>
                <a:path w="9993" h="8889" extrusionOk="0">
                  <a:moveTo>
                    <a:pt x="9528" y="1"/>
                  </a:moveTo>
                  <a:cubicBezTo>
                    <a:pt x="9455" y="1"/>
                    <a:pt x="9378" y="27"/>
                    <a:pt x="9310" y="90"/>
                  </a:cubicBezTo>
                  <a:cubicBezTo>
                    <a:pt x="6302" y="2847"/>
                    <a:pt x="3269" y="5604"/>
                    <a:pt x="237" y="8386"/>
                  </a:cubicBezTo>
                  <a:cubicBezTo>
                    <a:pt x="0" y="8583"/>
                    <a:pt x="244" y="8888"/>
                    <a:pt x="505" y="8888"/>
                  </a:cubicBezTo>
                  <a:cubicBezTo>
                    <a:pt x="576" y="8888"/>
                    <a:pt x="649" y="8866"/>
                    <a:pt x="713" y="8812"/>
                  </a:cubicBezTo>
                  <a:cubicBezTo>
                    <a:pt x="3721" y="6030"/>
                    <a:pt x="6753" y="3273"/>
                    <a:pt x="9761" y="516"/>
                  </a:cubicBezTo>
                  <a:cubicBezTo>
                    <a:pt x="9993" y="303"/>
                    <a:pt x="9777" y="1"/>
                    <a:pt x="9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9457300" y="3416363"/>
              <a:ext cx="395675" cy="341000"/>
            </a:xfrm>
            <a:custGeom>
              <a:avLst/>
              <a:gdLst/>
              <a:ahLst/>
              <a:cxnLst/>
              <a:rect l="l" t="t" r="r" b="b"/>
              <a:pathLst>
                <a:path w="15827" h="13640" extrusionOk="0">
                  <a:moveTo>
                    <a:pt x="7032" y="0"/>
                  </a:moveTo>
                  <a:cubicBezTo>
                    <a:pt x="6592" y="0"/>
                    <a:pt x="6140" y="93"/>
                    <a:pt x="5677" y="293"/>
                  </a:cubicBezTo>
                  <a:cubicBezTo>
                    <a:pt x="0" y="2751"/>
                    <a:pt x="7358" y="13640"/>
                    <a:pt x="15348" y="13640"/>
                  </a:cubicBezTo>
                  <a:cubicBezTo>
                    <a:pt x="15507" y="13640"/>
                    <a:pt x="15667" y="13636"/>
                    <a:pt x="15827" y="13627"/>
                  </a:cubicBezTo>
                  <a:cubicBezTo>
                    <a:pt x="15827" y="13627"/>
                    <a:pt x="12362" y="0"/>
                    <a:pt x="7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9643575" y="3509663"/>
              <a:ext cx="215800" cy="253500"/>
            </a:xfrm>
            <a:custGeom>
              <a:avLst/>
              <a:gdLst/>
              <a:ahLst/>
              <a:cxnLst/>
              <a:rect l="l" t="t" r="r" b="b"/>
              <a:pathLst>
                <a:path w="8632" h="10140" extrusionOk="0">
                  <a:moveTo>
                    <a:pt x="474" y="1"/>
                  </a:moveTo>
                  <a:cubicBezTo>
                    <a:pt x="235" y="1"/>
                    <a:pt x="0" y="230"/>
                    <a:pt x="180" y="446"/>
                  </a:cubicBezTo>
                  <a:lnTo>
                    <a:pt x="7925" y="10020"/>
                  </a:lnTo>
                  <a:cubicBezTo>
                    <a:pt x="7988" y="10104"/>
                    <a:pt x="8076" y="10139"/>
                    <a:pt x="8165" y="10139"/>
                  </a:cubicBezTo>
                  <a:cubicBezTo>
                    <a:pt x="8396" y="10139"/>
                    <a:pt x="8632" y="9904"/>
                    <a:pt x="8451" y="9669"/>
                  </a:cubicBezTo>
                  <a:cubicBezTo>
                    <a:pt x="5870" y="6486"/>
                    <a:pt x="3288" y="3303"/>
                    <a:pt x="732" y="120"/>
                  </a:cubicBezTo>
                  <a:cubicBezTo>
                    <a:pt x="661" y="36"/>
                    <a:pt x="567"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9847225" y="3526375"/>
              <a:ext cx="441375" cy="284800"/>
            </a:xfrm>
            <a:custGeom>
              <a:avLst/>
              <a:gdLst/>
              <a:ahLst/>
              <a:cxnLst/>
              <a:rect l="l" t="t" r="r" b="b"/>
              <a:pathLst>
                <a:path w="17655" h="11392" extrusionOk="0">
                  <a:moveTo>
                    <a:pt x="11262" y="1"/>
                  </a:moveTo>
                  <a:cubicBezTo>
                    <a:pt x="6241" y="1"/>
                    <a:pt x="1" y="10917"/>
                    <a:pt x="1" y="10917"/>
                  </a:cubicBezTo>
                  <a:cubicBezTo>
                    <a:pt x="976" y="11244"/>
                    <a:pt x="1994" y="11391"/>
                    <a:pt x="3019" y="11391"/>
                  </a:cubicBezTo>
                  <a:cubicBezTo>
                    <a:pt x="10163" y="11391"/>
                    <a:pt x="17655" y="4229"/>
                    <a:pt x="13359" y="766"/>
                  </a:cubicBezTo>
                  <a:cubicBezTo>
                    <a:pt x="12701" y="233"/>
                    <a:pt x="11995" y="1"/>
                    <a:pt x="11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9841800" y="3612450"/>
              <a:ext cx="271600" cy="194725"/>
            </a:xfrm>
            <a:custGeom>
              <a:avLst/>
              <a:gdLst/>
              <a:ahLst/>
              <a:cxnLst/>
              <a:rect l="l" t="t" r="r" b="b"/>
              <a:pathLst>
                <a:path w="10864" h="7789" extrusionOk="0">
                  <a:moveTo>
                    <a:pt x="10431" y="0"/>
                  </a:moveTo>
                  <a:cubicBezTo>
                    <a:pt x="10379" y="0"/>
                    <a:pt x="10323" y="17"/>
                    <a:pt x="10268" y="55"/>
                  </a:cubicBezTo>
                  <a:cubicBezTo>
                    <a:pt x="6935" y="2436"/>
                    <a:pt x="3601" y="4817"/>
                    <a:pt x="268" y="7198"/>
                  </a:cubicBezTo>
                  <a:cubicBezTo>
                    <a:pt x="0" y="7383"/>
                    <a:pt x="172" y="7788"/>
                    <a:pt x="423" y="7788"/>
                  </a:cubicBezTo>
                  <a:cubicBezTo>
                    <a:pt x="477" y="7788"/>
                    <a:pt x="535" y="7769"/>
                    <a:pt x="594" y="7724"/>
                  </a:cubicBezTo>
                  <a:cubicBezTo>
                    <a:pt x="3927" y="5343"/>
                    <a:pt x="7260" y="2962"/>
                    <a:pt x="10594" y="582"/>
                  </a:cubicBezTo>
                  <a:cubicBezTo>
                    <a:pt x="10864" y="394"/>
                    <a:pt x="10686" y="0"/>
                    <a:pt x="10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9400175" y="3697863"/>
              <a:ext cx="384100" cy="352150"/>
            </a:xfrm>
            <a:custGeom>
              <a:avLst/>
              <a:gdLst/>
              <a:ahLst/>
              <a:cxnLst/>
              <a:rect l="l" t="t" r="r" b="b"/>
              <a:pathLst>
                <a:path w="15364" h="14086" extrusionOk="0">
                  <a:moveTo>
                    <a:pt x="7117" y="1"/>
                  </a:moveTo>
                  <a:cubicBezTo>
                    <a:pt x="6730" y="1"/>
                    <a:pt x="6329" y="72"/>
                    <a:pt x="5915" y="226"/>
                  </a:cubicBezTo>
                  <a:cubicBezTo>
                    <a:pt x="0" y="2431"/>
                    <a:pt x="7168" y="14085"/>
                    <a:pt x="15364" y="14085"/>
                  </a:cubicBezTo>
                  <a:cubicBezTo>
                    <a:pt x="15364" y="14085"/>
                    <a:pt x="12547" y="1"/>
                    <a:pt x="7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9587925" y="3792213"/>
              <a:ext cx="202050" cy="263675"/>
            </a:xfrm>
            <a:custGeom>
              <a:avLst/>
              <a:gdLst/>
              <a:ahLst/>
              <a:cxnLst/>
              <a:rect l="l" t="t" r="r" b="b"/>
              <a:pathLst>
                <a:path w="8082" h="10547" extrusionOk="0">
                  <a:moveTo>
                    <a:pt x="437" y="1"/>
                  </a:moveTo>
                  <a:cubicBezTo>
                    <a:pt x="217" y="1"/>
                    <a:pt x="0" y="231"/>
                    <a:pt x="160" y="462"/>
                  </a:cubicBezTo>
                  <a:cubicBezTo>
                    <a:pt x="2566" y="3795"/>
                    <a:pt x="4972" y="7103"/>
                    <a:pt x="7378" y="10412"/>
                  </a:cubicBezTo>
                  <a:cubicBezTo>
                    <a:pt x="7444" y="10507"/>
                    <a:pt x="7538" y="10547"/>
                    <a:pt x="7631" y="10547"/>
                  </a:cubicBezTo>
                  <a:cubicBezTo>
                    <a:pt x="7857" y="10547"/>
                    <a:pt x="8081" y="10316"/>
                    <a:pt x="7904" y="10086"/>
                  </a:cubicBezTo>
                  <a:cubicBezTo>
                    <a:pt x="5498" y="6778"/>
                    <a:pt x="3092" y="34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9776550" y="3825675"/>
              <a:ext cx="446275" cy="274050"/>
            </a:xfrm>
            <a:custGeom>
              <a:avLst/>
              <a:gdLst/>
              <a:ahLst/>
              <a:cxnLst/>
              <a:rect l="l" t="t" r="r" b="b"/>
              <a:pathLst>
                <a:path w="17851" h="10962" extrusionOk="0">
                  <a:moveTo>
                    <a:pt x="11635" y="1"/>
                  </a:moveTo>
                  <a:cubicBezTo>
                    <a:pt x="6642" y="1"/>
                    <a:pt x="1" y="10316"/>
                    <a:pt x="1" y="10316"/>
                  </a:cubicBezTo>
                  <a:cubicBezTo>
                    <a:pt x="1133" y="10763"/>
                    <a:pt x="2339" y="10962"/>
                    <a:pt x="3555" y="10962"/>
                  </a:cubicBezTo>
                  <a:cubicBezTo>
                    <a:pt x="10523" y="10962"/>
                    <a:pt x="17851" y="4452"/>
                    <a:pt x="13861" y="868"/>
                  </a:cubicBezTo>
                  <a:cubicBezTo>
                    <a:pt x="13183" y="262"/>
                    <a:pt x="12430" y="1"/>
                    <a:pt x="1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9771000" y="3910525"/>
              <a:ext cx="281025" cy="181300"/>
            </a:xfrm>
            <a:custGeom>
              <a:avLst/>
              <a:gdLst/>
              <a:ahLst/>
              <a:cxnLst/>
              <a:rect l="l" t="t" r="r" b="b"/>
              <a:pathLst>
                <a:path w="11241" h="7252" extrusionOk="0">
                  <a:moveTo>
                    <a:pt x="10798" y="0"/>
                  </a:moveTo>
                  <a:cubicBezTo>
                    <a:pt x="10743" y="0"/>
                    <a:pt x="10684" y="17"/>
                    <a:pt x="10624" y="55"/>
                  </a:cubicBezTo>
                  <a:cubicBezTo>
                    <a:pt x="7190" y="2261"/>
                    <a:pt x="3732" y="4466"/>
                    <a:pt x="273" y="6672"/>
                  </a:cubicBezTo>
                  <a:cubicBezTo>
                    <a:pt x="1" y="6839"/>
                    <a:pt x="183" y="7251"/>
                    <a:pt x="441" y="7251"/>
                  </a:cubicBezTo>
                  <a:cubicBezTo>
                    <a:pt x="491" y="7251"/>
                    <a:pt x="545" y="7235"/>
                    <a:pt x="599" y="7198"/>
                  </a:cubicBezTo>
                  <a:cubicBezTo>
                    <a:pt x="4057" y="4993"/>
                    <a:pt x="7516" y="2787"/>
                    <a:pt x="10950" y="582"/>
                  </a:cubicBezTo>
                  <a:cubicBezTo>
                    <a:pt x="11241" y="394"/>
                    <a:pt x="11066" y="0"/>
                    <a:pt x="10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9292900" y="3960688"/>
              <a:ext cx="372225" cy="359875"/>
            </a:xfrm>
            <a:custGeom>
              <a:avLst/>
              <a:gdLst/>
              <a:ahLst/>
              <a:cxnLst/>
              <a:rect l="l" t="t" r="r" b="b"/>
              <a:pathLst>
                <a:path w="14889" h="14395" extrusionOk="0">
                  <a:moveTo>
                    <a:pt x="7063" y="1"/>
                  </a:moveTo>
                  <a:cubicBezTo>
                    <a:pt x="6711" y="1"/>
                    <a:pt x="6345" y="60"/>
                    <a:pt x="5966" y="184"/>
                  </a:cubicBezTo>
                  <a:cubicBezTo>
                    <a:pt x="1" y="2164"/>
                    <a:pt x="6718" y="14094"/>
                    <a:pt x="14888" y="14395"/>
                  </a:cubicBezTo>
                  <a:cubicBezTo>
                    <a:pt x="14888" y="14395"/>
                    <a:pt x="12585" y="1"/>
                    <a:pt x="7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9478775" y="4055888"/>
              <a:ext cx="192200" cy="270575"/>
            </a:xfrm>
            <a:custGeom>
              <a:avLst/>
              <a:gdLst/>
              <a:ahLst/>
              <a:cxnLst/>
              <a:rect l="l" t="t" r="r" b="b"/>
              <a:pathLst>
                <a:path w="7688" h="10823" extrusionOk="0">
                  <a:moveTo>
                    <a:pt x="437" y="1"/>
                  </a:moveTo>
                  <a:cubicBezTo>
                    <a:pt x="217" y="1"/>
                    <a:pt x="1" y="231"/>
                    <a:pt x="160" y="462"/>
                  </a:cubicBezTo>
                  <a:cubicBezTo>
                    <a:pt x="2441" y="3870"/>
                    <a:pt x="4721" y="7279"/>
                    <a:pt x="7002" y="10687"/>
                  </a:cubicBezTo>
                  <a:cubicBezTo>
                    <a:pt x="7068" y="10783"/>
                    <a:pt x="7160" y="10822"/>
                    <a:pt x="7251" y="10822"/>
                  </a:cubicBezTo>
                  <a:cubicBezTo>
                    <a:pt x="7472" y="10822"/>
                    <a:pt x="7688" y="10592"/>
                    <a:pt x="7528" y="10361"/>
                  </a:cubicBezTo>
                  <a:cubicBezTo>
                    <a:pt x="5248" y="6953"/>
                    <a:pt x="2967" y="35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9663750" y="4113613"/>
              <a:ext cx="449175" cy="266250"/>
            </a:xfrm>
            <a:custGeom>
              <a:avLst/>
              <a:gdLst/>
              <a:ahLst/>
              <a:cxnLst/>
              <a:rect l="l" t="t" r="r" b="b"/>
              <a:pathLst>
                <a:path w="17967" h="10650" extrusionOk="0">
                  <a:moveTo>
                    <a:pt x="11849" y="0"/>
                  </a:moveTo>
                  <a:cubicBezTo>
                    <a:pt x="6876" y="0"/>
                    <a:pt x="0" y="9857"/>
                    <a:pt x="0" y="9857"/>
                  </a:cubicBezTo>
                  <a:cubicBezTo>
                    <a:pt x="1248" y="10408"/>
                    <a:pt x="2599" y="10649"/>
                    <a:pt x="3964" y="10649"/>
                  </a:cubicBezTo>
                  <a:cubicBezTo>
                    <a:pt x="10796" y="10649"/>
                    <a:pt x="17967" y="4594"/>
                    <a:pt x="14186" y="960"/>
                  </a:cubicBezTo>
                  <a:cubicBezTo>
                    <a:pt x="13491" y="287"/>
                    <a:pt x="12698" y="0"/>
                    <a:pt x="118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9657575" y="4197238"/>
              <a:ext cx="287400" cy="171450"/>
            </a:xfrm>
            <a:custGeom>
              <a:avLst/>
              <a:gdLst/>
              <a:ahLst/>
              <a:cxnLst/>
              <a:rect l="l" t="t" r="r" b="b"/>
              <a:pathLst>
                <a:path w="11496" h="6858" extrusionOk="0">
                  <a:moveTo>
                    <a:pt x="11033" y="1"/>
                  </a:moveTo>
                  <a:cubicBezTo>
                    <a:pt x="10982" y="1"/>
                    <a:pt x="10928" y="15"/>
                    <a:pt x="10874" y="46"/>
                  </a:cubicBezTo>
                  <a:cubicBezTo>
                    <a:pt x="7340" y="2126"/>
                    <a:pt x="3806" y="4206"/>
                    <a:pt x="297" y="6286"/>
                  </a:cubicBezTo>
                  <a:cubicBezTo>
                    <a:pt x="1" y="6456"/>
                    <a:pt x="187" y="6857"/>
                    <a:pt x="464" y="6857"/>
                  </a:cubicBezTo>
                  <a:cubicBezTo>
                    <a:pt x="515" y="6857"/>
                    <a:pt x="569" y="6844"/>
                    <a:pt x="623" y="6813"/>
                  </a:cubicBezTo>
                  <a:cubicBezTo>
                    <a:pt x="4157" y="4732"/>
                    <a:pt x="7666" y="2652"/>
                    <a:pt x="11200" y="572"/>
                  </a:cubicBezTo>
                  <a:cubicBezTo>
                    <a:pt x="11496" y="403"/>
                    <a:pt x="11310" y="1"/>
                    <a:pt x="11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9613725" y="3130350"/>
              <a:ext cx="287390" cy="1293013"/>
            </a:xfrm>
            <a:custGeom>
              <a:avLst/>
              <a:gdLst/>
              <a:ahLst/>
              <a:cxnLst/>
              <a:rect l="l" t="t" r="r" b="b"/>
              <a:pathLst>
                <a:path w="14086" h="82070" extrusionOk="0">
                  <a:moveTo>
                    <a:pt x="12571" y="1"/>
                  </a:moveTo>
                  <a:cubicBezTo>
                    <a:pt x="12409" y="1"/>
                    <a:pt x="12255" y="108"/>
                    <a:pt x="12281" y="314"/>
                  </a:cubicBezTo>
                  <a:cubicBezTo>
                    <a:pt x="12381" y="1317"/>
                    <a:pt x="12481" y="2319"/>
                    <a:pt x="12582" y="3322"/>
                  </a:cubicBezTo>
                  <a:cubicBezTo>
                    <a:pt x="13334" y="11568"/>
                    <a:pt x="13434" y="19888"/>
                    <a:pt x="12907" y="28184"/>
                  </a:cubicBezTo>
                  <a:cubicBezTo>
                    <a:pt x="12356" y="36480"/>
                    <a:pt x="11178" y="44751"/>
                    <a:pt x="9374" y="52871"/>
                  </a:cubicBezTo>
                  <a:cubicBezTo>
                    <a:pt x="7569" y="60966"/>
                    <a:pt x="5188" y="68936"/>
                    <a:pt x="2206" y="76681"/>
                  </a:cubicBezTo>
                  <a:cubicBezTo>
                    <a:pt x="1504" y="78510"/>
                    <a:pt x="777" y="80290"/>
                    <a:pt x="0" y="82069"/>
                  </a:cubicBezTo>
                  <a:lnTo>
                    <a:pt x="677" y="82069"/>
                  </a:lnTo>
                  <a:cubicBezTo>
                    <a:pt x="1780" y="79488"/>
                    <a:pt x="2807" y="76881"/>
                    <a:pt x="3785" y="74225"/>
                  </a:cubicBezTo>
                  <a:cubicBezTo>
                    <a:pt x="6667" y="66355"/>
                    <a:pt x="8948" y="58285"/>
                    <a:pt x="10602" y="50064"/>
                  </a:cubicBezTo>
                  <a:cubicBezTo>
                    <a:pt x="12256" y="41919"/>
                    <a:pt x="13283" y="33673"/>
                    <a:pt x="13684" y="25377"/>
                  </a:cubicBezTo>
                  <a:cubicBezTo>
                    <a:pt x="14085" y="17006"/>
                    <a:pt x="13810" y="8610"/>
                    <a:pt x="12907" y="289"/>
                  </a:cubicBezTo>
                  <a:cubicBezTo>
                    <a:pt x="12883" y="95"/>
                    <a:pt x="12724" y="1"/>
                    <a:pt x="12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7"/>
          <p:cNvGrpSpPr/>
          <p:nvPr/>
        </p:nvGrpSpPr>
        <p:grpSpPr>
          <a:xfrm>
            <a:off x="1010364" y="4624267"/>
            <a:ext cx="477899" cy="633144"/>
            <a:chOff x="115750" y="4558405"/>
            <a:chExt cx="477899" cy="633144"/>
          </a:xfrm>
        </p:grpSpPr>
        <p:sp>
          <p:nvSpPr>
            <p:cNvPr id="290" name="Google Shape;290;p7"/>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7"/>
          <p:cNvSpPr/>
          <p:nvPr/>
        </p:nvSpPr>
        <p:spPr>
          <a:xfrm flipH="1">
            <a:off x="6223185" y="479464"/>
            <a:ext cx="1124890" cy="283933"/>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3"/>
        <p:cNvGrpSpPr/>
        <p:nvPr/>
      </p:nvGrpSpPr>
      <p:grpSpPr>
        <a:xfrm>
          <a:off x="0" y="0"/>
          <a:ext cx="0" cy="0"/>
          <a:chOff x="0" y="0"/>
          <a:chExt cx="0" cy="0"/>
        </a:xfrm>
      </p:grpSpPr>
      <p:sp>
        <p:nvSpPr>
          <p:cNvPr id="294" name="Google Shape;294;p8"/>
          <p:cNvSpPr txBox="1">
            <a:spLocks noGrp="1"/>
          </p:cNvSpPr>
          <p:nvPr>
            <p:ph type="title"/>
          </p:nvPr>
        </p:nvSpPr>
        <p:spPr>
          <a:xfrm>
            <a:off x="1234350" y="1108050"/>
            <a:ext cx="6367800" cy="292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5" name="Google Shape;295;p8"/>
          <p:cNvSpPr/>
          <p:nvPr/>
        </p:nvSpPr>
        <p:spPr>
          <a:xfrm>
            <a:off x="-68625" y="3744613"/>
            <a:ext cx="9281250" cy="2032463"/>
          </a:xfrm>
          <a:custGeom>
            <a:avLst/>
            <a:gdLst/>
            <a:ahLst/>
            <a:cxnLst/>
            <a:rect l="l" t="t" r="r" b="b"/>
            <a:pathLst>
              <a:path w="208849" h="99949" extrusionOk="0">
                <a:moveTo>
                  <a:pt x="195472" y="0"/>
                </a:moveTo>
                <a:cubicBezTo>
                  <a:pt x="147677" y="0"/>
                  <a:pt x="126762" y="41292"/>
                  <a:pt x="86830" y="41292"/>
                </a:cubicBezTo>
                <a:cubicBezTo>
                  <a:pt x="78940" y="41292"/>
                  <a:pt x="70307" y="39680"/>
                  <a:pt x="60577" y="35818"/>
                </a:cubicBezTo>
                <a:cubicBezTo>
                  <a:pt x="43546" y="29063"/>
                  <a:pt x="30923" y="26903"/>
                  <a:pt x="21743" y="26903"/>
                </a:cubicBezTo>
                <a:cubicBezTo>
                  <a:pt x="5446" y="26903"/>
                  <a:pt x="0" y="33713"/>
                  <a:pt x="0" y="33713"/>
                </a:cubicBezTo>
                <a:lnTo>
                  <a:pt x="25" y="69853"/>
                </a:lnTo>
                <a:lnTo>
                  <a:pt x="25" y="99453"/>
                </a:lnTo>
                <a:cubicBezTo>
                  <a:pt x="9464" y="93983"/>
                  <a:pt x="19315" y="92142"/>
                  <a:pt x="29394" y="92142"/>
                </a:cubicBezTo>
                <a:cubicBezTo>
                  <a:pt x="50150" y="92142"/>
                  <a:pt x="71872" y="99948"/>
                  <a:pt x="92954" y="99948"/>
                </a:cubicBezTo>
                <a:cubicBezTo>
                  <a:pt x="105589" y="99948"/>
                  <a:pt x="117995" y="97144"/>
                  <a:pt x="129825" y="88174"/>
                </a:cubicBezTo>
                <a:cubicBezTo>
                  <a:pt x="151828" y="71512"/>
                  <a:pt x="170230" y="66990"/>
                  <a:pt x="183725" y="66990"/>
                </a:cubicBezTo>
                <a:cubicBezTo>
                  <a:pt x="199745" y="66990"/>
                  <a:pt x="208848" y="73362"/>
                  <a:pt x="208848" y="73362"/>
                </a:cubicBezTo>
                <a:lnTo>
                  <a:pt x="208848" y="1031"/>
                </a:lnTo>
                <a:cubicBezTo>
                  <a:pt x="204157" y="325"/>
                  <a:pt x="199709" y="0"/>
                  <a:pt x="195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flipH="1">
            <a:off x="7478627" y="-9975"/>
            <a:ext cx="1665373" cy="1828004"/>
          </a:xfrm>
          <a:custGeom>
            <a:avLst/>
            <a:gdLst/>
            <a:ahLst/>
            <a:cxnLst/>
            <a:rect l="l" t="t" r="r" b="b"/>
            <a:pathLst>
              <a:path w="53309" h="60903" extrusionOk="0">
                <a:moveTo>
                  <a:pt x="0" y="0"/>
                </a:moveTo>
                <a:lnTo>
                  <a:pt x="0" y="60903"/>
                </a:lnTo>
                <a:cubicBezTo>
                  <a:pt x="0" y="60903"/>
                  <a:pt x="10150" y="60126"/>
                  <a:pt x="10150" y="47043"/>
                </a:cubicBezTo>
                <a:cubicBezTo>
                  <a:pt x="10150" y="31334"/>
                  <a:pt x="1845" y="10170"/>
                  <a:pt x="22583" y="10170"/>
                </a:cubicBezTo>
                <a:cubicBezTo>
                  <a:pt x="22789" y="10170"/>
                  <a:pt x="22997" y="10172"/>
                  <a:pt x="23208" y="10176"/>
                </a:cubicBezTo>
                <a:cubicBezTo>
                  <a:pt x="23651" y="10184"/>
                  <a:pt x="24088" y="10188"/>
                  <a:pt x="24519" y="10188"/>
                </a:cubicBezTo>
                <a:cubicBezTo>
                  <a:pt x="45987" y="10188"/>
                  <a:pt x="53309" y="0"/>
                  <a:pt x="5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flipH="1">
            <a:off x="5681735" y="373726"/>
            <a:ext cx="1124890" cy="283933"/>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flipH="1">
            <a:off x="2620499" y="539501"/>
            <a:ext cx="892509" cy="225277"/>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8"/>
          <p:cNvGrpSpPr/>
          <p:nvPr/>
        </p:nvGrpSpPr>
        <p:grpSpPr>
          <a:xfrm flipH="1">
            <a:off x="7498049" y="3067163"/>
            <a:ext cx="1216825" cy="2051750"/>
            <a:chOff x="3252600" y="3416363"/>
            <a:chExt cx="1216825" cy="2051750"/>
          </a:xfrm>
        </p:grpSpPr>
        <p:sp>
          <p:nvSpPr>
            <p:cNvPr id="300" name="Google Shape;300;p8"/>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330;p8"/>
          <p:cNvGrpSpPr/>
          <p:nvPr/>
        </p:nvGrpSpPr>
        <p:grpSpPr>
          <a:xfrm>
            <a:off x="6938025" y="4510355"/>
            <a:ext cx="477899" cy="633144"/>
            <a:chOff x="115750" y="4558405"/>
            <a:chExt cx="477899" cy="633144"/>
          </a:xfrm>
        </p:grpSpPr>
        <p:sp>
          <p:nvSpPr>
            <p:cNvPr id="331" name="Google Shape;331;p8"/>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8"/>
          <p:cNvGrpSpPr/>
          <p:nvPr/>
        </p:nvGrpSpPr>
        <p:grpSpPr>
          <a:xfrm flipH="1">
            <a:off x="6393125" y="4510355"/>
            <a:ext cx="477899" cy="633144"/>
            <a:chOff x="115750" y="4558405"/>
            <a:chExt cx="477899" cy="633144"/>
          </a:xfrm>
        </p:grpSpPr>
        <p:sp>
          <p:nvSpPr>
            <p:cNvPr id="334" name="Google Shape;334;p8"/>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8"/>
          <p:cNvGrpSpPr/>
          <p:nvPr/>
        </p:nvGrpSpPr>
        <p:grpSpPr>
          <a:xfrm>
            <a:off x="1126683" y="4177617"/>
            <a:ext cx="939071" cy="1074459"/>
            <a:chOff x="5518325" y="4393075"/>
            <a:chExt cx="667950" cy="764250"/>
          </a:xfrm>
        </p:grpSpPr>
        <p:sp>
          <p:nvSpPr>
            <p:cNvPr id="337" name="Google Shape;337;p8"/>
            <p:cNvSpPr/>
            <p:nvPr/>
          </p:nvSpPr>
          <p:spPr>
            <a:xfrm>
              <a:off x="5768325" y="4393075"/>
              <a:ext cx="170325" cy="764250"/>
            </a:xfrm>
            <a:custGeom>
              <a:avLst/>
              <a:gdLst/>
              <a:ahLst/>
              <a:cxnLst/>
              <a:rect l="l" t="t" r="r" b="b"/>
              <a:pathLst>
                <a:path w="6813" h="30570" extrusionOk="0">
                  <a:moveTo>
                    <a:pt x="6616" y="1"/>
                  </a:moveTo>
                  <a:cubicBezTo>
                    <a:pt x="6545" y="1"/>
                    <a:pt x="6473" y="37"/>
                    <a:pt x="6442" y="119"/>
                  </a:cubicBezTo>
                  <a:cubicBezTo>
                    <a:pt x="3484" y="10069"/>
                    <a:pt x="1078" y="20244"/>
                    <a:pt x="1" y="30570"/>
                  </a:cubicBezTo>
                  <a:lnTo>
                    <a:pt x="327" y="30570"/>
                  </a:lnTo>
                  <a:cubicBezTo>
                    <a:pt x="1404" y="20269"/>
                    <a:pt x="3810" y="10119"/>
                    <a:pt x="6768" y="194"/>
                  </a:cubicBezTo>
                  <a:cubicBezTo>
                    <a:pt x="6812" y="75"/>
                    <a:pt x="6717" y="1"/>
                    <a:pt x="6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a:off x="5597900" y="4406500"/>
              <a:ext cx="265075" cy="295325"/>
            </a:xfrm>
            <a:custGeom>
              <a:avLst/>
              <a:gdLst/>
              <a:ahLst/>
              <a:cxnLst/>
              <a:rect l="l" t="t" r="r" b="b"/>
              <a:pathLst>
                <a:path w="10603" h="11813" extrusionOk="0">
                  <a:moveTo>
                    <a:pt x="5342" y="1"/>
                  </a:moveTo>
                  <a:cubicBezTo>
                    <a:pt x="5131" y="1"/>
                    <a:pt x="4913" y="27"/>
                    <a:pt x="4687" y="83"/>
                  </a:cubicBezTo>
                  <a:cubicBezTo>
                    <a:pt x="1" y="1261"/>
                    <a:pt x="10176" y="11812"/>
                    <a:pt x="10176" y="11812"/>
                  </a:cubicBezTo>
                  <a:lnTo>
                    <a:pt x="10602" y="10309"/>
                  </a:lnTo>
                  <a:cubicBezTo>
                    <a:pt x="10602" y="10309"/>
                    <a:pt x="9490" y="1"/>
                    <a:pt x="5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8"/>
            <p:cNvSpPr/>
            <p:nvPr/>
          </p:nvSpPr>
          <p:spPr>
            <a:xfrm>
              <a:off x="5862950" y="4407275"/>
              <a:ext cx="323325" cy="255075"/>
            </a:xfrm>
            <a:custGeom>
              <a:avLst/>
              <a:gdLst/>
              <a:ahLst/>
              <a:cxnLst/>
              <a:rect l="l" t="t" r="r" b="b"/>
              <a:pathLst>
                <a:path w="12933" h="10203" extrusionOk="0">
                  <a:moveTo>
                    <a:pt x="7373" y="1"/>
                  </a:moveTo>
                  <a:cubicBezTo>
                    <a:pt x="3715" y="1"/>
                    <a:pt x="527" y="7872"/>
                    <a:pt x="527" y="7872"/>
                  </a:cubicBezTo>
                  <a:lnTo>
                    <a:pt x="0" y="10202"/>
                  </a:lnTo>
                  <a:cubicBezTo>
                    <a:pt x="0" y="10202"/>
                    <a:pt x="12933" y="2759"/>
                    <a:pt x="8722" y="378"/>
                  </a:cubicBezTo>
                  <a:cubicBezTo>
                    <a:pt x="8269" y="117"/>
                    <a:pt x="7817" y="1"/>
                    <a:pt x="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564075" y="4590175"/>
              <a:ext cx="253150" cy="305250"/>
            </a:xfrm>
            <a:custGeom>
              <a:avLst/>
              <a:gdLst/>
              <a:ahLst/>
              <a:cxnLst/>
              <a:rect l="l" t="t" r="r" b="b"/>
              <a:pathLst>
                <a:path w="10126" h="12210" extrusionOk="0">
                  <a:moveTo>
                    <a:pt x="5272" y="1"/>
                  </a:moveTo>
                  <a:cubicBezTo>
                    <a:pt x="5100" y="1"/>
                    <a:pt x="4921" y="18"/>
                    <a:pt x="4737" y="54"/>
                  </a:cubicBezTo>
                  <a:cubicBezTo>
                    <a:pt x="0" y="1007"/>
                    <a:pt x="9800" y="12210"/>
                    <a:pt x="9800" y="12210"/>
                  </a:cubicBezTo>
                  <a:lnTo>
                    <a:pt x="10126" y="10581"/>
                  </a:lnTo>
                  <a:cubicBezTo>
                    <a:pt x="10126" y="10581"/>
                    <a:pt x="9524" y="1"/>
                    <a:pt x="5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8"/>
            <p:cNvSpPr/>
            <p:nvPr/>
          </p:nvSpPr>
          <p:spPr>
            <a:xfrm>
              <a:off x="5820325" y="4606075"/>
              <a:ext cx="332125" cy="245500"/>
            </a:xfrm>
            <a:custGeom>
              <a:avLst/>
              <a:gdLst/>
              <a:ahLst/>
              <a:cxnLst/>
              <a:rect l="l" t="t" r="r" b="b"/>
              <a:pathLst>
                <a:path w="13285" h="9820" extrusionOk="0">
                  <a:moveTo>
                    <a:pt x="7742" y="0"/>
                  </a:moveTo>
                  <a:cubicBezTo>
                    <a:pt x="4131" y="0"/>
                    <a:pt x="628" y="7514"/>
                    <a:pt x="628" y="7514"/>
                  </a:cubicBezTo>
                  <a:lnTo>
                    <a:pt x="1" y="9819"/>
                  </a:lnTo>
                  <a:lnTo>
                    <a:pt x="1" y="9819"/>
                  </a:lnTo>
                  <a:cubicBezTo>
                    <a:pt x="1" y="9819"/>
                    <a:pt x="13284" y="3052"/>
                    <a:pt x="9199" y="446"/>
                  </a:cubicBezTo>
                  <a:cubicBezTo>
                    <a:pt x="8717" y="136"/>
                    <a:pt x="8229" y="0"/>
                    <a:pt x="7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8"/>
            <p:cNvSpPr/>
            <p:nvPr/>
          </p:nvSpPr>
          <p:spPr>
            <a:xfrm>
              <a:off x="5518325" y="4792400"/>
              <a:ext cx="265075" cy="299150"/>
            </a:xfrm>
            <a:custGeom>
              <a:avLst/>
              <a:gdLst/>
              <a:ahLst/>
              <a:cxnLst/>
              <a:rect l="l" t="t" r="r" b="b"/>
              <a:pathLst>
                <a:path w="10603" h="11966" extrusionOk="0">
                  <a:moveTo>
                    <a:pt x="5353" y="0"/>
                  </a:moveTo>
                  <a:cubicBezTo>
                    <a:pt x="5139" y="0"/>
                    <a:pt x="4918" y="28"/>
                    <a:pt x="4687" y="86"/>
                  </a:cubicBezTo>
                  <a:cubicBezTo>
                    <a:pt x="1" y="1264"/>
                    <a:pt x="10377" y="11965"/>
                    <a:pt x="10377" y="11965"/>
                  </a:cubicBezTo>
                  <a:lnTo>
                    <a:pt x="10602" y="10311"/>
                  </a:lnTo>
                  <a:cubicBezTo>
                    <a:pt x="10602" y="10311"/>
                    <a:pt x="9492" y="0"/>
                    <a:pt x="5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a:off x="5786500" y="4791650"/>
              <a:ext cx="323325" cy="255400"/>
            </a:xfrm>
            <a:custGeom>
              <a:avLst/>
              <a:gdLst/>
              <a:ahLst/>
              <a:cxnLst/>
              <a:rect l="l" t="t" r="r" b="b"/>
              <a:pathLst>
                <a:path w="12933" h="10216" extrusionOk="0">
                  <a:moveTo>
                    <a:pt x="7387" y="1"/>
                  </a:moveTo>
                  <a:cubicBezTo>
                    <a:pt x="3671" y="1"/>
                    <a:pt x="326" y="8010"/>
                    <a:pt x="326" y="8010"/>
                  </a:cubicBezTo>
                  <a:lnTo>
                    <a:pt x="1" y="10216"/>
                  </a:lnTo>
                  <a:cubicBezTo>
                    <a:pt x="1" y="10216"/>
                    <a:pt x="12933" y="2772"/>
                    <a:pt x="8722" y="366"/>
                  </a:cubicBezTo>
                  <a:cubicBezTo>
                    <a:pt x="8276" y="114"/>
                    <a:pt x="7829" y="1"/>
                    <a:pt x="7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8"/>
          <p:cNvGrpSpPr/>
          <p:nvPr/>
        </p:nvGrpSpPr>
        <p:grpSpPr>
          <a:xfrm flipH="1">
            <a:off x="363233" y="4223617"/>
            <a:ext cx="939071" cy="1074459"/>
            <a:chOff x="5518325" y="4393075"/>
            <a:chExt cx="667950" cy="764250"/>
          </a:xfrm>
        </p:grpSpPr>
        <p:sp>
          <p:nvSpPr>
            <p:cNvPr id="345" name="Google Shape;345;p8"/>
            <p:cNvSpPr/>
            <p:nvPr/>
          </p:nvSpPr>
          <p:spPr>
            <a:xfrm>
              <a:off x="5768325" y="4393075"/>
              <a:ext cx="170325" cy="764250"/>
            </a:xfrm>
            <a:custGeom>
              <a:avLst/>
              <a:gdLst/>
              <a:ahLst/>
              <a:cxnLst/>
              <a:rect l="l" t="t" r="r" b="b"/>
              <a:pathLst>
                <a:path w="6813" h="30570" extrusionOk="0">
                  <a:moveTo>
                    <a:pt x="6616" y="1"/>
                  </a:moveTo>
                  <a:cubicBezTo>
                    <a:pt x="6545" y="1"/>
                    <a:pt x="6473" y="37"/>
                    <a:pt x="6442" y="119"/>
                  </a:cubicBezTo>
                  <a:cubicBezTo>
                    <a:pt x="3484" y="10069"/>
                    <a:pt x="1078" y="20244"/>
                    <a:pt x="1" y="30570"/>
                  </a:cubicBezTo>
                  <a:lnTo>
                    <a:pt x="327" y="30570"/>
                  </a:lnTo>
                  <a:cubicBezTo>
                    <a:pt x="1404" y="20269"/>
                    <a:pt x="3810" y="10119"/>
                    <a:pt x="6768" y="194"/>
                  </a:cubicBezTo>
                  <a:cubicBezTo>
                    <a:pt x="6812" y="75"/>
                    <a:pt x="6717" y="1"/>
                    <a:pt x="6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8"/>
            <p:cNvSpPr/>
            <p:nvPr/>
          </p:nvSpPr>
          <p:spPr>
            <a:xfrm>
              <a:off x="5597900" y="4406500"/>
              <a:ext cx="265075" cy="295325"/>
            </a:xfrm>
            <a:custGeom>
              <a:avLst/>
              <a:gdLst/>
              <a:ahLst/>
              <a:cxnLst/>
              <a:rect l="l" t="t" r="r" b="b"/>
              <a:pathLst>
                <a:path w="10603" h="11813" extrusionOk="0">
                  <a:moveTo>
                    <a:pt x="5342" y="1"/>
                  </a:moveTo>
                  <a:cubicBezTo>
                    <a:pt x="5131" y="1"/>
                    <a:pt x="4913" y="27"/>
                    <a:pt x="4687" y="83"/>
                  </a:cubicBezTo>
                  <a:cubicBezTo>
                    <a:pt x="1" y="1261"/>
                    <a:pt x="10176" y="11812"/>
                    <a:pt x="10176" y="11812"/>
                  </a:cubicBezTo>
                  <a:lnTo>
                    <a:pt x="10602" y="10309"/>
                  </a:lnTo>
                  <a:cubicBezTo>
                    <a:pt x="10602" y="10309"/>
                    <a:pt x="9490" y="1"/>
                    <a:pt x="5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8"/>
            <p:cNvSpPr/>
            <p:nvPr/>
          </p:nvSpPr>
          <p:spPr>
            <a:xfrm>
              <a:off x="5862950" y="4407275"/>
              <a:ext cx="323325" cy="255075"/>
            </a:xfrm>
            <a:custGeom>
              <a:avLst/>
              <a:gdLst/>
              <a:ahLst/>
              <a:cxnLst/>
              <a:rect l="l" t="t" r="r" b="b"/>
              <a:pathLst>
                <a:path w="12933" h="10203" extrusionOk="0">
                  <a:moveTo>
                    <a:pt x="7373" y="1"/>
                  </a:moveTo>
                  <a:cubicBezTo>
                    <a:pt x="3715" y="1"/>
                    <a:pt x="527" y="7872"/>
                    <a:pt x="527" y="7872"/>
                  </a:cubicBezTo>
                  <a:lnTo>
                    <a:pt x="0" y="10202"/>
                  </a:lnTo>
                  <a:cubicBezTo>
                    <a:pt x="0" y="10202"/>
                    <a:pt x="12933" y="2759"/>
                    <a:pt x="8722" y="378"/>
                  </a:cubicBezTo>
                  <a:cubicBezTo>
                    <a:pt x="8269" y="117"/>
                    <a:pt x="7817" y="1"/>
                    <a:pt x="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a:off x="5564075" y="4590175"/>
              <a:ext cx="253150" cy="305250"/>
            </a:xfrm>
            <a:custGeom>
              <a:avLst/>
              <a:gdLst/>
              <a:ahLst/>
              <a:cxnLst/>
              <a:rect l="l" t="t" r="r" b="b"/>
              <a:pathLst>
                <a:path w="10126" h="12210" extrusionOk="0">
                  <a:moveTo>
                    <a:pt x="5272" y="1"/>
                  </a:moveTo>
                  <a:cubicBezTo>
                    <a:pt x="5100" y="1"/>
                    <a:pt x="4921" y="18"/>
                    <a:pt x="4737" y="54"/>
                  </a:cubicBezTo>
                  <a:cubicBezTo>
                    <a:pt x="0" y="1007"/>
                    <a:pt x="9800" y="12210"/>
                    <a:pt x="9800" y="12210"/>
                  </a:cubicBezTo>
                  <a:lnTo>
                    <a:pt x="10126" y="10581"/>
                  </a:lnTo>
                  <a:cubicBezTo>
                    <a:pt x="10126" y="10581"/>
                    <a:pt x="9524" y="1"/>
                    <a:pt x="5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8"/>
            <p:cNvSpPr/>
            <p:nvPr/>
          </p:nvSpPr>
          <p:spPr>
            <a:xfrm>
              <a:off x="5820325" y="4606075"/>
              <a:ext cx="332125" cy="245500"/>
            </a:xfrm>
            <a:custGeom>
              <a:avLst/>
              <a:gdLst/>
              <a:ahLst/>
              <a:cxnLst/>
              <a:rect l="l" t="t" r="r" b="b"/>
              <a:pathLst>
                <a:path w="13285" h="9820" extrusionOk="0">
                  <a:moveTo>
                    <a:pt x="7742" y="0"/>
                  </a:moveTo>
                  <a:cubicBezTo>
                    <a:pt x="4131" y="0"/>
                    <a:pt x="628" y="7514"/>
                    <a:pt x="628" y="7514"/>
                  </a:cubicBezTo>
                  <a:lnTo>
                    <a:pt x="1" y="9819"/>
                  </a:lnTo>
                  <a:lnTo>
                    <a:pt x="1" y="9819"/>
                  </a:lnTo>
                  <a:cubicBezTo>
                    <a:pt x="1" y="9819"/>
                    <a:pt x="13284" y="3052"/>
                    <a:pt x="9199" y="446"/>
                  </a:cubicBezTo>
                  <a:cubicBezTo>
                    <a:pt x="8717" y="136"/>
                    <a:pt x="8229" y="0"/>
                    <a:pt x="7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8"/>
            <p:cNvSpPr/>
            <p:nvPr/>
          </p:nvSpPr>
          <p:spPr>
            <a:xfrm>
              <a:off x="5518325" y="4792400"/>
              <a:ext cx="265075" cy="299150"/>
            </a:xfrm>
            <a:custGeom>
              <a:avLst/>
              <a:gdLst/>
              <a:ahLst/>
              <a:cxnLst/>
              <a:rect l="l" t="t" r="r" b="b"/>
              <a:pathLst>
                <a:path w="10603" h="11966" extrusionOk="0">
                  <a:moveTo>
                    <a:pt x="5353" y="0"/>
                  </a:moveTo>
                  <a:cubicBezTo>
                    <a:pt x="5139" y="0"/>
                    <a:pt x="4918" y="28"/>
                    <a:pt x="4687" y="86"/>
                  </a:cubicBezTo>
                  <a:cubicBezTo>
                    <a:pt x="1" y="1264"/>
                    <a:pt x="10377" y="11965"/>
                    <a:pt x="10377" y="11965"/>
                  </a:cubicBezTo>
                  <a:lnTo>
                    <a:pt x="10602" y="10311"/>
                  </a:lnTo>
                  <a:cubicBezTo>
                    <a:pt x="10602" y="10311"/>
                    <a:pt x="9492" y="0"/>
                    <a:pt x="5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5786500" y="4791650"/>
              <a:ext cx="323325" cy="255400"/>
            </a:xfrm>
            <a:custGeom>
              <a:avLst/>
              <a:gdLst/>
              <a:ahLst/>
              <a:cxnLst/>
              <a:rect l="l" t="t" r="r" b="b"/>
              <a:pathLst>
                <a:path w="12933" h="10216" extrusionOk="0">
                  <a:moveTo>
                    <a:pt x="7387" y="1"/>
                  </a:moveTo>
                  <a:cubicBezTo>
                    <a:pt x="3671" y="1"/>
                    <a:pt x="326" y="8010"/>
                    <a:pt x="326" y="8010"/>
                  </a:cubicBezTo>
                  <a:lnTo>
                    <a:pt x="1" y="10216"/>
                  </a:lnTo>
                  <a:cubicBezTo>
                    <a:pt x="1" y="10216"/>
                    <a:pt x="12933" y="2772"/>
                    <a:pt x="8722" y="366"/>
                  </a:cubicBezTo>
                  <a:cubicBezTo>
                    <a:pt x="8276" y="114"/>
                    <a:pt x="7829" y="1"/>
                    <a:pt x="7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8"/>
          <p:cNvSpPr/>
          <p:nvPr/>
        </p:nvSpPr>
        <p:spPr>
          <a:xfrm flipH="1">
            <a:off x="341849" y="2343701"/>
            <a:ext cx="892509" cy="225277"/>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36" y="5"/>
            <a:ext cx="1758131" cy="1699041"/>
          </a:xfrm>
          <a:custGeom>
            <a:avLst/>
            <a:gdLst/>
            <a:ahLst/>
            <a:cxnLst/>
            <a:rect l="l" t="t" r="r" b="b"/>
            <a:pathLst>
              <a:path w="53309" h="60903" extrusionOk="0">
                <a:moveTo>
                  <a:pt x="0" y="0"/>
                </a:moveTo>
                <a:lnTo>
                  <a:pt x="0" y="60903"/>
                </a:lnTo>
                <a:cubicBezTo>
                  <a:pt x="0" y="60903"/>
                  <a:pt x="10150" y="60126"/>
                  <a:pt x="10150" y="47043"/>
                </a:cubicBezTo>
                <a:cubicBezTo>
                  <a:pt x="10150" y="31334"/>
                  <a:pt x="1845" y="10169"/>
                  <a:pt x="22583" y="10169"/>
                </a:cubicBezTo>
                <a:cubicBezTo>
                  <a:pt x="22789" y="10169"/>
                  <a:pt x="22997" y="10171"/>
                  <a:pt x="23208" y="10175"/>
                </a:cubicBezTo>
                <a:cubicBezTo>
                  <a:pt x="23651" y="10184"/>
                  <a:pt x="24088" y="10188"/>
                  <a:pt x="24519" y="10188"/>
                </a:cubicBezTo>
                <a:cubicBezTo>
                  <a:pt x="45987" y="10188"/>
                  <a:pt x="53309" y="0"/>
                  <a:pt x="5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5"/>
        <p:cNvGrpSpPr/>
        <p:nvPr/>
      </p:nvGrpSpPr>
      <p:grpSpPr>
        <a:xfrm>
          <a:off x="0" y="0"/>
          <a:ext cx="0" cy="0"/>
          <a:chOff x="0" y="0"/>
          <a:chExt cx="0" cy="0"/>
        </a:xfrm>
      </p:grpSpPr>
      <p:sp>
        <p:nvSpPr>
          <p:cNvPr id="426" name="Google Shape;426;p11"/>
          <p:cNvSpPr/>
          <p:nvPr/>
        </p:nvSpPr>
        <p:spPr>
          <a:xfrm flipH="1">
            <a:off x="-58025" y="4481250"/>
            <a:ext cx="9520219" cy="1048432"/>
          </a:xfrm>
          <a:custGeom>
            <a:avLst/>
            <a:gdLst/>
            <a:ahLst/>
            <a:cxnLst/>
            <a:rect l="l" t="t" r="r" b="b"/>
            <a:pathLst>
              <a:path w="126008" h="24237" extrusionOk="0">
                <a:moveTo>
                  <a:pt x="70899" y="0"/>
                </a:moveTo>
                <a:cubicBezTo>
                  <a:pt x="64338" y="0"/>
                  <a:pt x="57776" y="1175"/>
                  <a:pt x="51641" y="3490"/>
                </a:cubicBezTo>
                <a:cubicBezTo>
                  <a:pt x="45138" y="5940"/>
                  <a:pt x="38954" y="9675"/>
                  <a:pt x="32043" y="10294"/>
                </a:cubicBezTo>
                <a:cubicBezTo>
                  <a:pt x="31307" y="10361"/>
                  <a:pt x="30573" y="10391"/>
                  <a:pt x="29841" y="10391"/>
                </a:cubicBezTo>
                <a:cubicBezTo>
                  <a:pt x="23740" y="10391"/>
                  <a:pt x="17748" y="8289"/>
                  <a:pt x="11660" y="7452"/>
                </a:cubicBezTo>
                <a:cubicBezTo>
                  <a:pt x="10352" y="7272"/>
                  <a:pt x="9002" y="7174"/>
                  <a:pt x="7646" y="7174"/>
                </a:cubicBezTo>
                <a:cubicBezTo>
                  <a:pt x="5019" y="7174"/>
                  <a:pt x="2375" y="7541"/>
                  <a:pt x="1" y="8389"/>
                </a:cubicBezTo>
                <a:lnTo>
                  <a:pt x="1" y="24236"/>
                </a:lnTo>
                <a:lnTo>
                  <a:pt x="126008" y="24236"/>
                </a:lnTo>
                <a:lnTo>
                  <a:pt x="126008" y="10506"/>
                </a:lnTo>
                <a:cubicBezTo>
                  <a:pt x="123927" y="10958"/>
                  <a:pt x="121814" y="11157"/>
                  <a:pt x="119691" y="11157"/>
                </a:cubicBezTo>
                <a:cubicBezTo>
                  <a:pt x="114562" y="11157"/>
                  <a:pt x="109375" y="9996"/>
                  <a:pt x="104445" y="8435"/>
                </a:cubicBezTo>
                <a:cubicBezTo>
                  <a:pt x="97065" y="6091"/>
                  <a:pt x="89943" y="2855"/>
                  <a:pt x="82367" y="1222"/>
                </a:cubicBezTo>
                <a:cubicBezTo>
                  <a:pt x="78603" y="405"/>
                  <a:pt x="74751" y="0"/>
                  <a:pt x="70899" y="0"/>
                </a:cubicBezTo>
                <a:close/>
              </a:path>
            </a:pathLst>
          </a:custGeom>
          <a:solidFill>
            <a:srgbClr val="D82A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txBox="1">
            <a:spLocks noGrp="1"/>
          </p:cNvSpPr>
          <p:nvPr>
            <p:ph type="title" hasCustomPrompt="1"/>
          </p:nvPr>
        </p:nvSpPr>
        <p:spPr>
          <a:xfrm>
            <a:off x="2347575" y="1038525"/>
            <a:ext cx="4448700" cy="15159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9000">
                <a:solidFill>
                  <a:schemeClr val="accent3"/>
                </a:solidFill>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8" name="Google Shape;428;p11"/>
          <p:cNvSpPr txBox="1">
            <a:spLocks noGrp="1"/>
          </p:cNvSpPr>
          <p:nvPr>
            <p:ph type="body" idx="1"/>
          </p:nvPr>
        </p:nvSpPr>
        <p:spPr>
          <a:xfrm>
            <a:off x="2347725" y="2416325"/>
            <a:ext cx="4448700" cy="601200"/>
          </a:xfrm>
          <a:prstGeom prst="rect">
            <a:avLst/>
          </a:prstGeom>
        </p:spPr>
        <p:txBody>
          <a:bodyPr spcFirstLastPara="1" wrap="square" lIns="91425" tIns="91425" rIns="91425" bIns="91425" anchor="ctr" anchorCtr="0">
            <a:noAutofit/>
          </a:bodyPr>
          <a:lstStyle>
            <a:lvl1pPr marL="457200" lvl="0" indent="-342900" algn="ctr">
              <a:spcBef>
                <a:spcPts val="0"/>
              </a:spcBef>
              <a:spcAft>
                <a:spcPts val="0"/>
              </a:spcAft>
              <a:buSzPts val="1800"/>
              <a:buChar char="●"/>
              <a:defRPr>
                <a:solidFill>
                  <a:srgbClr val="222222"/>
                </a:solidFill>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29" name="Google Shape;429;p11"/>
          <p:cNvGrpSpPr/>
          <p:nvPr/>
        </p:nvGrpSpPr>
        <p:grpSpPr>
          <a:xfrm flipH="1">
            <a:off x="3983604" y="3472135"/>
            <a:ext cx="1371240" cy="2312117"/>
            <a:chOff x="3252600" y="3416363"/>
            <a:chExt cx="1216825" cy="2051750"/>
          </a:xfrm>
        </p:grpSpPr>
        <p:sp>
          <p:nvSpPr>
            <p:cNvPr id="430" name="Google Shape;430;p11"/>
            <p:cNvSpPr/>
            <p:nvPr/>
          </p:nvSpPr>
          <p:spPr>
            <a:xfrm>
              <a:off x="3809625" y="3597338"/>
              <a:ext cx="439050" cy="288475"/>
            </a:xfrm>
            <a:custGeom>
              <a:avLst/>
              <a:gdLst/>
              <a:ahLst/>
              <a:cxnLst/>
              <a:rect l="l" t="t" r="r" b="b"/>
              <a:pathLst>
                <a:path w="17562" h="11539" extrusionOk="0">
                  <a:moveTo>
                    <a:pt x="11122" y="1"/>
                  </a:moveTo>
                  <a:cubicBezTo>
                    <a:pt x="6091" y="1"/>
                    <a:pt x="1" y="11121"/>
                    <a:pt x="1" y="11121"/>
                  </a:cubicBezTo>
                  <a:cubicBezTo>
                    <a:pt x="917" y="11408"/>
                    <a:pt x="1868" y="11539"/>
                    <a:pt x="2824" y="11539"/>
                  </a:cubicBezTo>
                  <a:cubicBezTo>
                    <a:pt x="10030" y="11539"/>
                    <a:pt x="17562" y="4127"/>
                    <a:pt x="13159" y="720"/>
                  </a:cubicBezTo>
                  <a:cubicBezTo>
                    <a:pt x="12514" y="220"/>
                    <a:pt x="11828" y="1"/>
                    <a:pt x="11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803100" y="3684588"/>
              <a:ext cx="270050" cy="198200"/>
            </a:xfrm>
            <a:custGeom>
              <a:avLst/>
              <a:gdLst/>
              <a:ahLst/>
              <a:cxnLst/>
              <a:rect l="l" t="t" r="r" b="b"/>
              <a:pathLst>
                <a:path w="10802" h="7928" extrusionOk="0">
                  <a:moveTo>
                    <a:pt x="10303" y="0"/>
                  </a:moveTo>
                  <a:cubicBezTo>
                    <a:pt x="10240" y="0"/>
                    <a:pt x="10174" y="19"/>
                    <a:pt x="10111" y="62"/>
                  </a:cubicBezTo>
                  <a:cubicBezTo>
                    <a:pt x="6828" y="2518"/>
                    <a:pt x="3545" y="4949"/>
                    <a:pt x="262" y="7405"/>
                  </a:cubicBezTo>
                  <a:cubicBezTo>
                    <a:pt x="1" y="7586"/>
                    <a:pt x="222" y="7927"/>
                    <a:pt x="488" y="7927"/>
                  </a:cubicBezTo>
                  <a:cubicBezTo>
                    <a:pt x="554" y="7927"/>
                    <a:pt x="623" y="7906"/>
                    <a:pt x="688" y="7856"/>
                  </a:cubicBezTo>
                  <a:cubicBezTo>
                    <a:pt x="3971" y="5425"/>
                    <a:pt x="7254" y="2969"/>
                    <a:pt x="10538" y="513"/>
                  </a:cubicBezTo>
                  <a:cubicBezTo>
                    <a:pt x="10801" y="330"/>
                    <a:pt x="10573" y="0"/>
                    <a:pt x="10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3441825" y="3583788"/>
              <a:ext cx="372850" cy="359250"/>
            </a:xfrm>
            <a:custGeom>
              <a:avLst/>
              <a:gdLst/>
              <a:ahLst/>
              <a:cxnLst/>
              <a:rect l="l" t="t" r="r" b="b"/>
              <a:pathLst>
                <a:path w="14914" h="14370" extrusionOk="0">
                  <a:moveTo>
                    <a:pt x="7061" y="0"/>
                  </a:moveTo>
                  <a:cubicBezTo>
                    <a:pt x="6709" y="0"/>
                    <a:pt x="6344" y="59"/>
                    <a:pt x="5966" y="184"/>
                  </a:cubicBezTo>
                  <a:cubicBezTo>
                    <a:pt x="1" y="2164"/>
                    <a:pt x="6743" y="14094"/>
                    <a:pt x="14913" y="14369"/>
                  </a:cubicBezTo>
                  <a:cubicBezTo>
                    <a:pt x="14913" y="14369"/>
                    <a:pt x="12566" y="0"/>
                    <a:pt x="7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3627775" y="3678838"/>
              <a:ext cx="192650" cy="269700"/>
            </a:xfrm>
            <a:custGeom>
              <a:avLst/>
              <a:gdLst/>
              <a:ahLst/>
              <a:cxnLst/>
              <a:rect l="l" t="t" r="r" b="b"/>
              <a:pathLst>
                <a:path w="7706" h="10788" extrusionOk="0">
                  <a:moveTo>
                    <a:pt x="443" y="1"/>
                  </a:moveTo>
                  <a:cubicBezTo>
                    <a:pt x="219" y="1"/>
                    <a:pt x="0" y="215"/>
                    <a:pt x="157" y="442"/>
                  </a:cubicBezTo>
                  <a:cubicBezTo>
                    <a:pt x="2438" y="3851"/>
                    <a:pt x="4718" y="7234"/>
                    <a:pt x="6999" y="10643"/>
                  </a:cubicBezTo>
                  <a:cubicBezTo>
                    <a:pt x="7070" y="10745"/>
                    <a:pt x="7173" y="10788"/>
                    <a:pt x="7274" y="10788"/>
                  </a:cubicBezTo>
                  <a:cubicBezTo>
                    <a:pt x="7494" y="10788"/>
                    <a:pt x="7705" y="10583"/>
                    <a:pt x="7550" y="10342"/>
                  </a:cubicBezTo>
                  <a:cubicBezTo>
                    <a:pt x="5270" y="6958"/>
                    <a:pt x="2989" y="3550"/>
                    <a:pt x="708" y="141"/>
                  </a:cubicBezTo>
                  <a:cubicBezTo>
                    <a:pt x="640" y="42"/>
                    <a:pt x="541" y="1"/>
                    <a:pt x="4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3819650" y="3873113"/>
              <a:ext cx="418250" cy="317425"/>
            </a:xfrm>
            <a:custGeom>
              <a:avLst/>
              <a:gdLst/>
              <a:ahLst/>
              <a:cxnLst/>
              <a:rect l="l" t="t" r="r" b="b"/>
              <a:pathLst>
                <a:path w="16730" h="12697" extrusionOk="0">
                  <a:moveTo>
                    <a:pt x="9938" y="0"/>
                  </a:moveTo>
                  <a:cubicBezTo>
                    <a:pt x="4784" y="0"/>
                    <a:pt x="1" y="12571"/>
                    <a:pt x="1" y="12571"/>
                  </a:cubicBezTo>
                  <a:cubicBezTo>
                    <a:pt x="501" y="12656"/>
                    <a:pt x="1005" y="12697"/>
                    <a:pt x="1508" y="12697"/>
                  </a:cubicBezTo>
                  <a:cubicBezTo>
                    <a:pt x="9131" y="12697"/>
                    <a:pt x="16730" y="3428"/>
                    <a:pt x="11605" y="466"/>
                  </a:cubicBezTo>
                  <a:cubicBezTo>
                    <a:pt x="11049"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3813800" y="3963413"/>
              <a:ext cx="241075" cy="231150"/>
            </a:xfrm>
            <a:custGeom>
              <a:avLst/>
              <a:gdLst/>
              <a:ahLst/>
              <a:cxnLst/>
              <a:rect l="l" t="t" r="r" b="b"/>
              <a:pathLst>
                <a:path w="9643" h="9246" extrusionOk="0">
                  <a:moveTo>
                    <a:pt x="9189" y="1"/>
                  </a:moveTo>
                  <a:cubicBezTo>
                    <a:pt x="9120" y="1"/>
                    <a:pt x="9048" y="26"/>
                    <a:pt x="8982" y="87"/>
                  </a:cubicBezTo>
                  <a:cubicBezTo>
                    <a:pt x="6074" y="2969"/>
                    <a:pt x="3142" y="5826"/>
                    <a:pt x="235" y="8708"/>
                  </a:cubicBezTo>
                  <a:cubicBezTo>
                    <a:pt x="0" y="8923"/>
                    <a:pt x="208" y="9245"/>
                    <a:pt x="454" y="9245"/>
                  </a:cubicBezTo>
                  <a:cubicBezTo>
                    <a:pt x="523" y="9245"/>
                    <a:pt x="595" y="9220"/>
                    <a:pt x="661" y="9159"/>
                  </a:cubicBezTo>
                  <a:cubicBezTo>
                    <a:pt x="3568" y="6302"/>
                    <a:pt x="6500" y="3420"/>
                    <a:pt x="9408" y="538"/>
                  </a:cubicBezTo>
                  <a:cubicBezTo>
                    <a:pt x="9642" y="323"/>
                    <a:pt x="9435" y="1"/>
                    <a:pt x="9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427575" y="3923888"/>
              <a:ext cx="406525" cy="331050"/>
            </a:xfrm>
            <a:custGeom>
              <a:avLst/>
              <a:gdLst/>
              <a:ahLst/>
              <a:cxnLst/>
              <a:rect l="l" t="t" r="r" b="b"/>
              <a:pathLst>
                <a:path w="16261" h="13242" extrusionOk="0">
                  <a:moveTo>
                    <a:pt x="6949" y="1"/>
                  </a:moveTo>
                  <a:cubicBezTo>
                    <a:pt x="6461" y="1"/>
                    <a:pt x="5964" y="115"/>
                    <a:pt x="5458" y="364"/>
                  </a:cubicBezTo>
                  <a:cubicBezTo>
                    <a:pt x="0" y="3045"/>
                    <a:pt x="7527" y="13241"/>
                    <a:pt x="15369" y="13241"/>
                  </a:cubicBezTo>
                  <a:cubicBezTo>
                    <a:pt x="15666" y="13241"/>
                    <a:pt x="15963" y="13227"/>
                    <a:pt x="16260" y="13197"/>
                  </a:cubicBezTo>
                  <a:cubicBezTo>
                    <a:pt x="16260" y="13197"/>
                    <a:pt x="12190" y="1"/>
                    <a:pt x="6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613300" y="4015638"/>
              <a:ext cx="226175" cy="245125"/>
            </a:xfrm>
            <a:custGeom>
              <a:avLst/>
              <a:gdLst/>
              <a:ahLst/>
              <a:cxnLst/>
              <a:rect l="l" t="t" r="r" b="b"/>
              <a:pathLst>
                <a:path w="9047" h="9805" extrusionOk="0">
                  <a:moveTo>
                    <a:pt x="444" y="0"/>
                  </a:moveTo>
                  <a:cubicBezTo>
                    <a:pt x="210" y="0"/>
                    <a:pt x="0" y="301"/>
                    <a:pt x="210" y="529"/>
                  </a:cubicBezTo>
                  <a:lnTo>
                    <a:pt x="8380" y="9702"/>
                  </a:lnTo>
                  <a:cubicBezTo>
                    <a:pt x="8447" y="9774"/>
                    <a:pt x="8523" y="9805"/>
                    <a:pt x="8598" y="9805"/>
                  </a:cubicBezTo>
                  <a:cubicBezTo>
                    <a:pt x="8832" y="9805"/>
                    <a:pt x="9047" y="9504"/>
                    <a:pt x="8856" y="9276"/>
                  </a:cubicBezTo>
                  <a:cubicBezTo>
                    <a:pt x="6124" y="6218"/>
                    <a:pt x="3393" y="3161"/>
                    <a:pt x="661" y="103"/>
                  </a:cubicBezTo>
                  <a:cubicBezTo>
                    <a:pt x="594" y="30"/>
                    <a:pt x="518" y="0"/>
                    <a:pt x="4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857250" y="4175113"/>
              <a:ext cx="418250" cy="317450"/>
            </a:xfrm>
            <a:custGeom>
              <a:avLst/>
              <a:gdLst/>
              <a:ahLst/>
              <a:cxnLst/>
              <a:rect l="l" t="t" r="r" b="b"/>
              <a:pathLst>
                <a:path w="16730" h="12698" extrusionOk="0">
                  <a:moveTo>
                    <a:pt x="9938" y="0"/>
                  </a:moveTo>
                  <a:cubicBezTo>
                    <a:pt x="4784" y="0"/>
                    <a:pt x="1" y="12571"/>
                    <a:pt x="1" y="12571"/>
                  </a:cubicBezTo>
                  <a:cubicBezTo>
                    <a:pt x="501" y="12657"/>
                    <a:pt x="1005" y="12697"/>
                    <a:pt x="1508" y="12697"/>
                  </a:cubicBezTo>
                  <a:cubicBezTo>
                    <a:pt x="9131" y="12697"/>
                    <a:pt x="16730" y="3428"/>
                    <a:pt x="11605" y="466"/>
                  </a:cubicBezTo>
                  <a:cubicBezTo>
                    <a:pt x="11048" y="145"/>
                    <a:pt x="10491" y="0"/>
                    <a:pt x="9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3851375" y="4265413"/>
              <a:ext cx="240600" cy="231150"/>
            </a:xfrm>
            <a:custGeom>
              <a:avLst/>
              <a:gdLst/>
              <a:ahLst/>
              <a:cxnLst/>
              <a:rect l="l" t="t" r="r" b="b"/>
              <a:pathLst>
                <a:path w="9624" h="9246" extrusionOk="0">
                  <a:moveTo>
                    <a:pt x="9187" y="1"/>
                  </a:moveTo>
                  <a:cubicBezTo>
                    <a:pt x="9119" y="1"/>
                    <a:pt x="9048" y="26"/>
                    <a:pt x="8982" y="87"/>
                  </a:cubicBezTo>
                  <a:cubicBezTo>
                    <a:pt x="6075" y="2969"/>
                    <a:pt x="3143" y="5826"/>
                    <a:pt x="236" y="8709"/>
                  </a:cubicBezTo>
                  <a:cubicBezTo>
                    <a:pt x="1" y="8924"/>
                    <a:pt x="209" y="9246"/>
                    <a:pt x="454" y="9246"/>
                  </a:cubicBezTo>
                  <a:cubicBezTo>
                    <a:pt x="523" y="9246"/>
                    <a:pt x="596" y="9220"/>
                    <a:pt x="662" y="9160"/>
                  </a:cubicBezTo>
                  <a:cubicBezTo>
                    <a:pt x="3569" y="6303"/>
                    <a:pt x="6501" y="3420"/>
                    <a:pt x="9409" y="538"/>
                  </a:cubicBezTo>
                  <a:cubicBezTo>
                    <a:pt x="9624" y="323"/>
                    <a:pt x="9427" y="1"/>
                    <a:pt x="91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3446925" y="4247363"/>
              <a:ext cx="424750" cy="309300"/>
            </a:xfrm>
            <a:custGeom>
              <a:avLst/>
              <a:gdLst/>
              <a:ahLst/>
              <a:cxnLst/>
              <a:rect l="l" t="t" r="r" b="b"/>
              <a:pathLst>
                <a:path w="16990" h="12372" extrusionOk="0">
                  <a:moveTo>
                    <a:pt x="6709" y="0"/>
                  </a:moveTo>
                  <a:cubicBezTo>
                    <a:pt x="6114" y="0"/>
                    <a:pt x="5520" y="165"/>
                    <a:pt x="4935" y="533"/>
                  </a:cubicBezTo>
                  <a:cubicBezTo>
                    <a:pt x="0" y="3615"/>
                    <a:pt x="7637" y="12371"/>
                    <a:pt x="15154" y="12371"/>
                  </a:cubicBezTo>
                  <a:cubicBezTo>
                    <a:pt x="15769" y="12371"/>
                    <a:pt x="16384" y="12313"/>
                    <a:pt x="16990" y="12187"/>
                  </a:cubicBezTo>
                  <a:cubicBezTo>
                    <a:pt x="16990" y="12187"/>
                    <a:pt x="11821" y="0"/>
                    <a:pt x="67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3628250" y="4336763"/>
              <a:ext cx="249350" cy="222225"/>
            </a:xfrm>
            <a:custGeom>
              <a:avLst/>
              <a:gdLst/>
              <a:ahLst/>
              <a:cxnLst/>
              <a:rect l="l" t="t" r="r" b="b"/>
              <a:pathLst>
                <a:path w="9974" h="8889" extrusionOk="0">
                  <a:moveTo>
                    <a:pt x="471" y="1"/>
                  </a:moveTo>
                  <a:cubicBezTo>
                    <a:pt x="221" y="1"/>
                    <a:pt x="0" y="303"/>
                    <a:pt x="213" y="516"/>
                  </a:cubicBezTo>
                  <a:cubicBezTo>
                    <a:pt x="3246" y="3273"/>
                    <a:pt x="6278" y="6030"/>
                    <a:pt x="9286" y="8812"/>
                  </a:cubicBezTo>
                  <a:cubicBezTo>
                    <a:pt x="9350" y="8866"/>
                    <a:pt x="9421" y="8888"/>
                    <a:pt x="9491" y="8888"/>
                  </a:cubicBezTo>
                  <a:cubicBezTo>
                    <a:pt x="9745" y="8888"/>
                    <a:pt x="9973" y="8583"/>
                    <a:pt x="9737" y="8386"/>
                  </a:cubicBezTo>
                  <a:cubicBezTo>
                    <a:pt x="6729" y="5604"/>
                    <a:pt x="3697" y="2847"/>
                    <a:pt x="689" y="90"/>
                  </a:cubicBezTo>
                  <a:cubicBezTo>
                    <a:pt x="621" y="27"/>
                    <a:pt x="544" y="1"/>
                    <a:pt x="4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3920525" y="4463263"/>
              <a:ext cx="395075" cy="341000"/>
            </a:xfrm>
            <a:custGeom>
              <a:avLst/>
              <a:gdLst/>
              <a:ahLst/>
              <a:cxnLst/>
              <a:rect l="l" t="t" r="r" b="b"/>
              <a:pathLst>
                <a:path w="15803" h="13640" extrusionOk="0">
                  <a:moveTo>
                    <a:pt x="8796" y="0"/>
                  </a:moveTo>
                  <a:cubicBezTo>
                    <a:pt x="3466" y="0"/>
                    <a:pt x="1" y="13627"/>
                    <a:pt x="1" y="13627"/>
                  </a:cubicBezTo>
                  <a:cubicBezTo>
                    <a:pt x="161" y="13636"/>
                    <a:pt x="320" y="13640"/>
                    <a:pt x="480" y="13640"/>
                  </a:cubicBezTo>
                  <a:cubicBezTo>
                    <a:pt x="8469" y="13640"/>
                    <a:pt x="15803" y="2751"/>
                    <a:pt x="10151" y="293"/>
                  </a:cubicBezTo>
                  <a:cubicBezTo>
                    <a:pt x="9688" y="93"/>
                    <a:pt x="9236" y="0"/>
                    <a:pt x="87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3914125" y="4556563"/>
              <a:ext cx="215200" cy="253500"/>
            </a:xfrm>
            <a:custGeom>
              <a:avLst/>
              <a:gdLst/>
              <a:ahLst/>
              <a:cxnLst/>
              <a:rect l="l" t="t" r="r" b="b"/>
              <a:pathLst>
                <a:path w="8608" h="10140" extrusionOk="0">
                  <a:moveTo>
                    <a:pt x="8154" y="1"/>
                  </a:moveTo>
                  <a:cubicBezTo>
                    <a:pt x="8064" y="1"/>
                    <a:pt x="7971" y="36"/>
                    <a:pt x="7901" y="120"/>
                  </a:cubicBezTo>
                  <a:cubicBezTo>
                    <a:pt x="5345" y="3303"/>
                    <a:pt x="2763" y="6486"/>
                    <a:pt x="182" y="9669"/>
                  </a:cubicBezTo>
                  <a:cubicBezTo>
                    <a:pt x="1" y="9904"/>
                    <a:pt x="224" y="10139"/>
                    <a:pt x="457" y="10139"/>
                  </a:cubicBezTo>
                  <a:cubicBezTo>
                    <a:pt x="547" y="10139"/>
                    <a:pt x="638" y="10104"/>
                    <a:pt x="708" y="10020"/>
                  </a:cubicBezTo>
                  <a:lnTo>
                    <a:pt x="8427" y="446"/>
                  </a:lnTo>
                  <a:cubicBezTo>
                    <a:pt x="8608" y="230"/>
                    <a:pt x="8386" y="1"/>
                    <a:pt x="81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3492325" y="4571738"/>
              <a:ext cx="440775" cy="284800"/>
            </a:xfrm>
            <a:custGeom>
              <a:avLst/>
              <a:gdLst/>
              <a:ahLst/>
              <a:cxnLst/>
              <a:rect l="l" t="t" r="r" b="b"/>
              <a:pathLst>
                <a:path w="17631" h="11392" extrusionOk="0">
                  <a:moveTo>
                    <a:pt x="6393" y="1"/>
                  </a:moveTo>
                  <a:cubicBezTo>
                    <a:pt x="5661" y="1"/>
                    <a:pt x="4954" y="233"/>
                    <a:pt x="4297" y="766"/>
                  </a:cubicBezTo>
                  <a:cubicBezTo>
                    <a:pt x="1" y="4229"/>
                    <a:pt x="7493" y="11391"/>
                    <a:pt x="14620" y="11391"/>
                  </a:cubicBezTo>
                  <a:cubicBezTo>
                    <a:pt x="15643" y="11391"/>
                    <a:pt x="16658" y="11244"/>
                    <a:pt x="17630" y="10917"/>
                  </a:cubicBezTo>
                  <a:cubicBezTo>
                    <a:pt x="17630" y="10917"/>
                    <a:pt x="11409" y="1"/>
                    <a:pt x="63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3667525" y="4657813"/>
              <a:ext cx="271125" cy="194725"/>
            </a:xfrm>
            <a:custGeom>
              <a:avLst/>
              <a:gdLst/>
              <a:ahLst/>
              <a:cxnLst/>
              <a:rect l="l" t="t" r="r" b="b"/>
              <a:pathLst>
                <a:path w="10845" h="7789" extrusionOk="0">
                  <a:moveTo>
                    <a:pt x="434" y="0"/>
                  </a:moveTo>
                  <a:cubicBezTo>
                    <a:pt x="179" y="0"/>
                    <a:pt x="1" y="394"/>
                    <a:pt x="271" y="582"/>
                  </a:cubicBezTo>
                  <a:cubicBezTo>
                    <a:pt x="3605" y="2962"/>
                    <a:pt x="6938" y="5343"/>
                    <a:pt x="10246" y="7724"/>
                  </a:cubicBezTo>
                  <a:cubicBezTo>
                    <a:pt x="10309" y="7769"/>
                    <a:pt x="10370" y="7788"/>
                    <a:pt x="10426" y="7788"/>
                  </a:cubicBezTo>
                  <a:cubicBezTo>
                    <a:pt x="10685" y="7788"/>
                    <a:pt x="10844" y="7383"/>
                    <a:pt x="10597" y="7198"/>
                  </a:cubicBezTo>
                  <a:cubicBezTo>
                    <a:pt x="7264" y="4817"/>
                    <a:pt x="3930" y="2436"/>
                    <a:pt x="597" y="55"/>
                  </a:cubicBezTo>
                  <a:cubicBezTo>
                    <a:pt x="542" y="17"/>
                    <a:pt x="486" y="0"/>
                    <a:pt x="4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3991325" y="4728113"/>
              <a:ext cx="384125" cy="352150"/>
            </a:xfrm>
            <a:custGeom>
              <a:avLst/>
              <a:gdLst/>
              <a:ahLst/>
              <a:cxnLst/>
              <a:rect l="l" t="t" r="r" b="b"/>
              <a:pathLst>
                <a:path w="15365" h="14086" extrusionOk="0">
                  <a:moveTo>
                    <a:pt x="8248" y="1"/>
                  </a:moveTo>
                  <a:cubicBezTo>
                    <a:pt x="2818" y="1"/>
                    <a:pt x="1" y="14085"/>
                    <a:pt x="1" y="14085"/>
                  </a:cubicBezTo>
                  <a:cubicBezTo>
                    <a:pt x="8197" y="14085"/>
                    <a:pt x="15364" y="2431"/>
                    <a:pt x="9450" y="226"/>
                  </a:cubicBezTo>
                  <a:cubicBezTo>
                    <a:pt x="9036" y="72"/>
                    <a:pt x="8635" y="1"/>
                    <a:pt x="8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3985650" y="4822463"/>
              <a:ext cx="202050" cy="263675"/>
            </a:xfrm>
            <a:custGeom>
              <a:avLst/>
              <a:gdLst/>
              <a:ahLst/>
              <a:cxnLst/>
              <a:rect l="l" t="t" r="r" b="b"/>
              <a:pathLst>
                <a:path w="8082" h="10547" extrusionOk="0">
                  <a:moveTo>
                    <a:pt x="7636" y="1"/>
                  </a:moveTo>
                  <a:cubicBezTo>
                    <a:pt x="7541" y="1"/>
                    <a:pt x="7444" y="40"/>
                    <a:pt x="7371" y="136"/>
                  </a:cubicBezTo>
                  <a:cubicBezTo>
                    <a:pt x="4990" y="3444"/>
                    <a:pt x="2584" y="6778"/>
                    <a:pt x="178" y="10086"/>
                  </a:cubicBezTo>
                  <a:cubicBezTo>
                    <a:pt x="1" y="10316"/>
                    <a:pt x="224" y="10547"/>
                    <a:pt x="450" y="10547"/>
                  </a:cubicBezTo>
                  <a:cubicBezTo>
                    <a:pt x="544" y="10547"/>
                    <a:pt x="638" y="10507"/>
                    <a:pt x="704" y="10412"/>
                  </a:cubicBezTo>
                  <a:cubicBezTo>
                    <a:pt x="3110" y="7103"/>
                    <a:pt x="5516" y="3795"/>
                    <a:pt x="7922" y="462"/>
                  </a:cubicBezTo>
                  <a:cubicBezTo>
                    <a:pt x="8082" y="231"/>
                    <a:pt x="7865" y="1"/>
                    <a:pt x="7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3565150" y="4863063"/>
              <a:ext cx="446900" cy="274050"/>
            </a:xfrm>
            <a:custGeom>
              <a:avLst/>
              <a:gdLst/>
              <a:ahLst/>
              <a:cxnLst/>
              <a:rect l="l" t="t" r="r" b="b"/>
              <a:pathLst>
                <a:path w="17876" h="10962" extrusionOk="0">
                  <a:moveTo>
                    <a:pt x="6217" y="1"/>
                  </a:moveTo>
                  <a:cubicBezTo>
                    <a:pt x="5421" y="1"/>
                    <a:pt x="4668" y="262"/>
                    <a:pt x="3990" y="868"/>
                  </a:cubicBezTo>
                  <a:cubicBezTo>
                    <a:pt x="0" y="4452"/>
                    <a:pt x="7346" y="10962"/>
                    <a:pt x="14319" y="10962"/>
                  </a:cubicBezTo>
                  <a:cubicBezTo>
                    <a:pt x="15536" y="10962"/>
                    <a:pt x="16743" y="10763"/>
                    <a:pt x="17875" y="10316"/>
                  </a:cubicBezTo>
                  <a:cubicBezTo>
                    <a:pt x="17875" y="10316"/>
                    <a:pt x="11216" y="1"/>
                    <a:pt x="62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3736575" y="4947913"/>
              <a:ext cx="281025" cy="181300"/>
            </a:xfrm>
            <a:custGeom>
              <a:avLst/>
              <a:gdLst/>
              <a:ahLst/>
              <a:cxnLst/>
              <a:rect l="l" t="t" r="r" b="b"/>
              <a:pathLst>
                <a:path w="11241" h="7252" extrusionOk="0">
                  <a:moveTo>
                    <a:pt x="443" y="0"/>
                  </a:moveTo>
                  <a:cubicBezTo>
                    <a:pt x="175" y="0"/>
                    <a:pt x="0" y="394"/>
                    <a:pt x="291" y="582"/>
                  </a:cubicBezTo>
                  <a:lnTo>
                    <a:pt x="10642" y="7198"/>
                  </a:lnTo>
                  <a:cubicBezTo>
                    <a:pt x="10696" y="7235"/>
                    <a:pt x="10750" y="7251"/>
                    <a:pt x="10800" y="7251"/>
                  </a:cubicBezTo>
                  <a:cubicBezTo>
                    <a:pt x="11058" y="7251"/>
                    <a:pt x="11240" y="6839"/>
                    <a:pt x="10968" y="6672"/>
                  </a:cubicBezTo>
                  <a:lnTo>
                    <a:pt x="617" y="55"/>
                  </a:lnTo>
                  <a:cubicBezTo>
                    <a:pt x="557" y="17"/>
                    <a:pt x="498" y="0"/>
                    <a:pt x="4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4096600" y="5005463"/>
              <a:ext cx="372825" cy="359875"/>
            </a:xfrm>
            <a:custGeom>
              <a:avLst/>
              <a:gdLst/>
              <a:ahLst/>
              <a:cxnLst/>
              <a:rect l="l" t="t" r="r" b="b"/>
              <a:pathLst>
                <a:path w="14913" h="14395" extrusionOk="0">
                  <a:moveTo>
                    <a:pt x="7830" y="1"/>
                  </a:moveTo>
                  <a:cubicBezTo>
                    <a:pt x="2326" y="1"/>
                    <a:pt x="1" y="14395"/>
                    <a:pt x="1" y="14395"/>
                  </a:cubicBezTo>
                  <a:cubicBezTo>
                    <a:pt x="8196" y="14094"/>
                    <a:pt x="14913" y="2164"/>
                    <a:pt x="8923" y="184"/>
                  </a:cubicBezTo>
                  <a:cubicBezTo>
                    <a:pt x="8545" y="60"/>
                    <a:pt x="8181" y="1"/>
                    <a:pt x="78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4091350" y="5100663"/>
              <a:ext cx="192225" cy="270575"/>
            </a:xfrm>
            <a:custGeom>
              <a:avLst/>
              <a:gdLst/>
              <a:ahLst/>
              <a:cxnLst/>
              <a:rect l="l" t="t" r="r" b="b"/>
              <a:pathLst>
                <a:path w="7689" h="10823" extrusionOk="0">
                  <a:moveTo>
                    <a:pt x="7241" y="1"/>
                  </a:moveTo>
                  <a:cubicBezTo>
                    <a:pt x="7150" y="1"/>
                    <a:pt x="7061" y="40"/>
                    <a:pt x="7003" y="136"/>
                  </a:cubicBezTo>
                  <a:cubicBezTo>
                    <a:pt x="4722" y="3544"/>
                    <a:pt x="2441" y="6953"/>
                    <a:pt x="160" y="10361"/>
                  </a:cubicBezTo>
                  <a:cubicBezTo>
                    <a:pt x="1" y="10592"/>
                    <a:pt x="217" y="10822"/>
                    <a:pt x="438" y="10822"/>
                  </a:cubicBezTo>
                  <a:cubicBezTo>
                    <a:pt x="529" y="10822"/>
                    <a:pt x="621" y="10783"/>
                    <a:pt x="687" y="10687"/>
                  </a:cubicBezTo>
                  <a:cubicBezTo>
                    <a:pt x="2967" y="7279"/>
                    <a:pt x="5248" y="3870"/>
                    <a:pt x="7529" y="462"/>
                  </a:cubicBezTo>
                  <a:cubicBezTo>
                    <a:pt x="7688" y="231"/>
                    <a:pt x="7459" y="1"/>
                    <a:pt x="7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3669250" y="5158388"/>
              <a:ext cx="449300" cy="266250"/>
            </a:xfrm>
            <a:custGeom>
              <a:avLst/>
              <a:gdLst/>
              <a:ahLst/>
              <a:cxnLst/>
              <a:rect l="l" t="t" r="r" b="b"/>
              <a:pathLst>
                <a:path w="17972" h="10650" extrusionOk="0">
                  <a:moveTo>
                    <a:pt x="6107" y="0"/>
                  </a:moveTo>
                  <a:cubicBezTo>
                    <a:pt x="5256" y="0"/>
                    <a:pt x="4459" y="287"/>
                    <a:pt x="3761" y="960"/>
                  </a:cubicBezTo>
                  <a:cubicBezTo>
                    <a:pt x="1" y="4594"/>
                    <a:pt x="7175" y="10649"/>
                    <a:pt x="14008" y="10649"/>
                  </a:cubicBezTo>
                  <a:cubicBezTo>
                    <a:pt x="15373" y="10649"/>
                    <a:pt x="16724" y="10408"/>
                    <a:pt x="17972" y="9857"/>
                  </a:cubicBezTo>
                  <a:cubicBezTo>
                    <a:pt x="17972" y="9857"/>
                    <a:pt x="11096" y="0"/>
                    <a:pt x="6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3837300" y="5242013"/>
              <a:ext cx="287400" cy="171450"/>
            </a:xfrm>
            <a:custGeom>
              <a:avLst/>
              <a:gdLst/>
              <a:ahLst/>
              <a:cxnLst/>
              <a:rect l="l" t="t" r="r" b="b"/>
              <a:pathLst>
                <a:path w="11496" h="6858" extrusionOk="0">
                  <a:moveTo>
                    <a:pt x="464" y="1"/>
                  </a:moveTo>
                  <a:cubicBezTo>
                    <a:pt x="187" y="1"/>
                    <a:pt x="1" y="403"/>
                    <a:pt x="297" y="572"/>
                  </a:cubicBezTo>
                  <a:cubicBezTo>
                    <a:pt x="3806" y="2652"/>
                    <a:pt x="7340" y="4732"/>
                    <a:pt x="10874" y="6813"/>
                  </a:cubicBezTo>
                  <a:cubicBezTo>
                    <a:pt x="10928" y="6844"/>
                    <a:pt x="10982" y="6857"/>
                    <a:pt x="11033" y="6857"/>
                  </a:cubicBezTo>
                  <a:cubicBezTo>
                    <a:pt x="11310" y="6857"/>
                    <a:pt x="11496" y="6456"/>
                    <a:pt x="11200" y="6286"/>
                  </a:cubicBezTo>
                  <a:cubicBezTo>
                    <a:pt x="7666" y="4206"/>
                    <a:pt x="4157" y="2126"/>
                    <a:pt x="623" y="46"/>
                  </a:cubicBezTo>
                  <a:cubicBezTo>
                    <a:pt x="569" y="15"/>
                    <a:pt x="515"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3796475" y="3416363"/>
              <a:ext cx="351525" cy="2051750"/>
            </a:xfrm>
            <a:custGeom>
              <a:avLst/>
              <a:gdLst/>
              <a:ahLst/>
              <a:cxnLst/>
              <a:rect l="l" t="t" r="r" b="b"/>
              <a:pathLst>
                <a:path w="14061" h="82070" extrusionOk="0">
                  <a:moveTo>
                    <a:pt x="1515" y="1"/>
                  </a:moveTo>
                  <a:cubicBezTo>
                    <a:pt x="1362" y="1"/>
                    <a:pt x="1203" y="95"/>
                    <a:pt x="1178" y="289"/>
                  </a:cubicBezTo>
                  <a:cubicBezTo>
                    <a:pt x="251" y="8610"/>
                    <a:pt x="0" y="17006"/>
                    <a:pt x="401" y="25377"/>
                  </a:cubicBezTo>
                  <a:cubicBezTo>
                    <a:pt x="802" y="33673"/>
                    <a:pt x="1830" y="41919"/>
                    <a:pt x="3484" y="50064"/>
                  </a:cubicBezTo>
                  <a:cubicBezTo>
                    <a:pt x="5138" y="58285"/>
                    <a:pt x="7419" y="66355"/>
                    <a:pt x="10301" y="74225"/>
                  </a:cubicBezTo>
                  <a:cubicBezTo>
                    <a:pt x="11254" y="76881"/>
                    <a:pt x="12306" y="79488"/>
                    <a:pt x="13384" y="82069"/>
                  </a:cubicBezTo>
                  <a:lnTo>
                    <a:pt x="14061" y="82069"/>
                  </a:lnTo>
                  <a:cubicBezTo>
                    <a:pt x="13309" y="80290"/>
                    <a:pt x="12582" y="78510"/>
                    <a:pt x="11880" y="76681"/>
                  </a:cubicBezTo>
                  <a:cubicBezTo>
                    <a:pt x="8898" y="68936"/>
                    <a:pt x="6492" y="60966"/>
                    <a:pt x="4712" y="52871"/>
                  </a:cubicBezTo>
                  <a:cubicBezTo>
                    <a:pt x="2908" y="44751"/>
                    <a:pt x="1730" y="36480"/>
                    <a:pt x="1178" y="28184"/>
                  </a:cubicBezTo>
                  <a:cubicBezTo>
                    <a:pt x="652" y="19888"/>
                    <a:pt x="752" y="11568"/>
                    <a:pt x="1504" y="3322"/>
                  </a:cubicBezTo>
                  <a:cubicBezTo>
                    <a:pt x="1604" y="2319"/>
                    <a:pt x="1705" y="1317"/>
                    <a:pt x="1805" y="314"/>
                  </a:cubicBezTo>
                  <a:cubicBezTo>
                    <a:pt x="1831" y="108"/>
                    <a:pt x="1677" y="1"/>
                    <a:pt x="15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3252600" y="4957438"/>
              <a:ext cx="326475" cy="510675"/>
            </a:xfrm>
            <a:custGeom>
              <a:avLst/>
              <a:gdLst/>
              <a:ahLst/>
              <a:cxnLst/>
              <a:rect l="l" t="t" r="r" b="b"/>
              <a:pathLst>
                <a:path w="13059" h="20427" extrusionOk="0">
                  <a:moveTo>
                    <a:pt x="327" y="0"/>
                  </a:moveTo>
                  <a:lnTo>
                    <a:pt x="327" y="0"/>
                  </a:lnTo>
                  <a:cubicBezTo>
                    <a:pt x="1" y="4186"/>
                    <a:pt x="126" y="7669"/>
                    <a:pt x="552" y="10602"/>
                  </a:cubicBezTo>
                  <a:cubicBezTo>
                    <a:pt x="552" y="10727"/>
                    <a:pt x="577" y="10827"/>
                    <a:pt x="602" y="10927"/>
                  </a:cubicBezTo>
                  <a:cubicBezTo>
                    <a:pt x="878" y="12857"/>
                    <a:pt x="1304" y="14562"/>
                    <a:pt x="1780" y="16015"/>
                  </a:cubicBezTo>
                  <a:cubicBezTo>
                    <a:pt x="1831" y="16141"/>
                    <a:pt x="1881" y="16266"/>
                    <a:pt x="1906" y="16366"/>
                  </a:cubicBezTo>
                  <a:cubicBezTo>
                    <a:pt x="2482" y="17995"/>
                    <a:pt x="3159" y="19323"/>
                    <a:pt x="3861" y="20426"/>
                  </a:cubicBezTo>
                  <a:lnTo>
                    <a:pt x="13059" y="20426"/>
                  </a:lnTo>
                  <a:cubicBezTo>
                    <a:pt x="13034" y="20351"/>
                    <a:pt x="13034" y="20276"/>
                    <a:pt x="13034" y="20201"/>
                  </a:cubicBezTo>
                  <a:cubicBezTo>
                    <a:pt x="12808" y="17745"/>
                    <a:pt x="12081" y="15414"/>
                    <a:pt x="11054" y="13233"/>
                  </a:cubicBezTo>
                  <a:cubicBezTo>
                    <a:pt x="11004" y="13108"/>
                    <a:pt x="10928" y="12958"/>
                    <a:pt x="10878" y="12832"/>
                  </a:cubicBezTo>
                  <a:cubicBezTo>
                    <a:pt x="9976" y="11003"/>
                    <a:pt x="8898" y="9298"/>
                    <a:pt x="7770" y="7770"/>
                  </a:cubicBezTo>
                  <a:cubicBezTo>
                    <a:pt x="7720" y="7694"/>
                    <a:pt x="7645" y="7619"/>
                    <a:pt x="7595" y="7544"/>
                  </a:cubicBezTo>
                  <a:cubicBezTo>
                    <a:pt x="4136" y="2933"/>
                    <a:pt x="327"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a:off x="3296950" y="5041088"/>
              <a:ext cx="217600" cy="427025"/>
            </a:xfrm>
            <a:custGeom>
              <a:avLst/>
              <a:gdLst/>
              <a:ahLst/>
              <a:cxnLst/>
              <a:rect l="l" t="t" r="r" b="b"/>
              <a:pathLst>
                <a:path w="8704" h="17081" extrusionOk="0">
                  <a:moveTo>
                    <a:pt x="138" y="1"/>
                  </a:moveTo>
                  <a:cubicBezTo>
                    <a:pt x="69" y="1"/>
                    <a:pt x="1" y="89"/>
                    <a:pt x="57" y="163"/>
                  </a:cubicBezTo>
                  <a:cubicBezTo>
                    <a:pt x="2237" y="3672"/>
                    <a:pt x="4192" y="7331"/>
                    <a:pt x="5921" y="11065"/>
                  </a:cubicBezTo>
                  <a:lnTo>
                    <a:pt x="6021" y="11291"/>
                  </a:lnTo>
                  <a:cubicBezTo>
                    <a:pt x="6899" y="13196"/>
                    <a:pt x="7726" y="15125"/>
                    <a:pt x="8503" y="17080"/>
                  </a:cubicBezTo>
                  <a:lnTo>
                    <a:pt x="8703" y="17080"/>
                  </a:lnTo>
                  <a:cubicBezTo>
                    <a:pt x="8503" y="16554"/>
                    <a:pt x="8277" y="16003"/>
                    <a:pt x="8052" y="15451"/>
                  </a:cubicBezTo>
                  <a:cubicBezTo>
                    <a:pt x="8026" y="15376"/>
                    <a:pt x="7976" y="15276"/>
                    <a:pt x="7951" y="15201"/>
                  </a:cubicBezTo>
                  <a:cubicBezTo>
                    <a:pt x="6999" y="12895"/>
                    <a:pt x="5971" y="10614"/>
                    <a:pt x="4844" y="8358"/>
                  </a:cubicBezTo>
                  <a:cubicBezTo>
                    <a:pt x="4818" y="8283"/>
                    <a:pt x="4768" y="8208"/>
                    <a:pt x="4743" y="8133"/>
                  </a:cubicBezTo>
                  <a:cubicBezTo>
                    <a:pt x="4342" y="7356"/>
                    <a:pt x="3966" y="6604"/>
                    <a:pt x="3565" y="5827"/>
                  </a:cubicBezTo>
                  <a:cubicBezTo>
                    <a:pt x="2513" y="3872"/>
                    <a:pt x="1385" y="1942"/>
                    <a:pt x="207" y="38"/>
                  </a:cubicBezTo>
                  <a:cubicBezTo>
                    <a:pt x="187" y="12"/>
                    <a:pt x="163" y="1"/>
                    <a:pt x="1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a:off x="3266400" y="5222463"/>
              <a:ext cx="184675" cy="100950"/>
            </a:xfrm>
            <a:custGeom>
              <a:avLst/>
              <a:gdLst/>
              <a:ahLst/>
              <a:cxnLst/>
              <a:rect l="l" t="t" r="r" b="b"/>
              <a:pathLst>
                <a:path w="7387" h="4038" extrusionOk="0">
                  <a:moveTo>
                    <a:pt x="0" y="1"/>
                  </a:moveTo>
                  <a:cubicBezTo>
                    <a:pt x="0" y="126"/>
                    <a:pt x="25" y="226"/>
                    <a:pt x="50" y="326"/>
                  </a:cubicBezTo>
                  <a:cubicBezTo>
                    <a:pt x="2055" y="2156"/>
                    <a:pt x="4562" y="3459"/>
                    <a:pt x="7243" y="4036"/>
                  </a:cubicBezTo>
                  <a:cubicBezTo>
                    <a:pt x="7251" y="4037"/>
                    <a:pt x="7258" y="4038"/>
                    <a:pt x="7264" y="4038"/>
                  </a:cubicBezTo>
                  <a:cubicBezTo>
                    <a:pt x="7371" y="4038"/>
                    <a:pt x="7387" y="3859"/>
                    <a:pt x="7269" y="3835"/>
                  </a:cubicBezTo>
                  <a:cubicBezTo>
                    <a:pt x="7218" y="3835"/>
                    <a:pt x="7193" y="3835"/>
                    <a:pt x="7143" y="3810"/>
                  </a:cubicBezTo>
                  <a:cubicBezTo>
                    <a:pt x="4461" y="3209"/>
                    <a:pt x="1980" y="1880"/>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a:off x="3492425" y="5278238"/>
              <a:ext cx="36525" cy="152000"/>
            </a:xfrm>
            <a:custGeom>
              <a:avLst/>
              <a:gdLst/>
              <a:ahLst/>
              <a:cxnLst/>
              <a:rect l="l" t="t" r="r" b="b"/>
              <a:pathLst>
                <a:path w="1461" h="6080" extrusionOk="0">
                  <a:moveTo>
                    <a:pt x="1285" y="0"/>
                  </a:moveTo>
                  <a:cubicBezTo>
                    <a:pt x="1260" y="1955"/>
                    <a:pt x="884" y="3885"/>
                    <a:pt x="132" y="5715"/>
                  </a:cubicBezTo>
                  <a:cubicBezTo>
                    <a:pt x="107" y="5790"/>
                    <a:pt x="82" y="5865"/>
                    <a:pt x="32" y="5940"/>
                  </a:cubicBezTo>
                  <a:cubicBezTo>
                    <a:pt x="0" y="6020"/>
                    <a:pt x="70" y="6080"/>
                    <a:pt x="138" y="6080"/>
                  </a:cubicBezTo>
                  <a:cubicBezTo>
                    <a:pt x="177" y="6080"/>
                    <a:pt x="214" y="6061"/>
                    <a:pt x="233" y="6015"/>
                  </a:cubicBezTo>
                  <a:cubicBezTo>
                    <a:pt x="233" y="5990"/>
                    <a:pt x="233" y="5990"/>
                    <a:pt x="233" y="5965"/>
                  </a:cubicBezTo>
                  <a:cubicBezTo>
                    <a:pt x="984" y="4211"/>
                    <a:pt x="1411" y="2306"/>
                    <a:pt x="1461" y="401"/>
                  </a:cubicBezTo>
                  <a:cubicBezTo>
                    <a:pt x="1411" y="276"/>
                    <a:pt x="1335" y="126"/>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a:off x="3578425" y="5265788"/>
              <a:ext cx="201775" cy="202325"/>
            </a:xfrm>
            <a:custGeom>
              <a:avLst/>
              <a:gdLst/>
              <a:ahLst/>
              <a:cxnLst/>
              <a:rect l="l" t="t" r="r" b="b"/>
              <a:pathLst>
                <a:path w="8071" h="8093" extrusionOk="0">
                  <a:moveTo>
                    <a:pt x="1407" y="1"/>
                  </a:moveTo>
                  <a:cubicBezTo>
                    <a:pt x="1293" y="1"/>
                    <a:pt x="1183" y="63"/>
                    <a:pt x="1078" y="197"/>
                  </a:cubicBezTo>
                  <a:cubicBezTo>
                    <a:pt x="1" y="1601"/>
                    <a:pt x="2106" y="7115"/>
                    <a:pt x="2507" y="8092"/>
                  </a:cubicBezTo>
                  <a:lnTo>
                    <a:pt x="5966" y="8092"/>
                  </a:lnTo>
                  <a:cubicBezTo>
                    <a:pt x="6417" y="7040"/>
                    <a:pt x="8071" y="2829"/>
                    <a:pt x="6768" y="2779"/>
                  </a:cubicBezTo>
                  <a:cubicBezTo>
                    <a:pt x="6758" y="2779"/>
                    <a:pt x="6749" y="2778"/>
                    <a:pt x="6740" y="2778"/>
                  </a:cubicBezTo>
                  <a:cubicBezTo>
                    <a:pt x="5251" y="2778"/>
                    <a:pt x="4236" y="6814"/>
                    <a:pt x="4236" y="6814"/>
                  </a:cubicBezTo>
                  <a:cubicBezTo>
                    <a:pt x="4236" y="6814"/>
                    <a:pt x="2606" y="1"/>
                    <a:pt x="1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11"/>
          <p:cNvGrpSpPr/>
          <p:nvPr/>
        </p:nvGrpSpPr>
        <p:grpSpPr>
          <a:xfrm flipH="1">
            <a:off x="2973906" y="4140704"/>
            <a:ext cx="1099646" cy="1258185"/>
            <a:chOff x="5518325" y="4393075"/>
            <a:chExt cx="667950" cy="764250"/>
          </a:xfrm>
        </p:grpSpPr>
        <p:sp>
          <p:nvSpPr>
            <p:cNvPr id="461" name="Google Shape;461;p11"/>
            <p:cNvSpPr/>
            <p:nvPr/>
          </p:nvSpPr>
          <p:spPr>
            <a:xfrm>
              <a:off x="5768325" y="4393075"/>
              <a:ext cx="170325" cy="764250"/>
            </a:xfrm>
            <a:custGeom>
              <a:avLst/>
              <a:gdLst/>
              <a:ahLst/>
              <a:cxnLst/>
              <a:rect l="l" t="t" r="r" b="b"/>
              <a:pathLst>
                <a:path w="6813" h="30570" extrusionOk="0">
                  <a:moveTo>
                    <a:pt x="6616" y="1"/>
                  </a:moveTo>
                  <a:cubicBezTo>
                    <a:pt x="6545" y="1"/>
                    <a:pt x="6473" y="37"/>
                    <a:pt x="6442" y="119"/>
                  </a:cubicBezTo>
                  <a:cubicBezTo>
                    <a:pt x="3484" y="10069"/>
                    <a:pt x="1078" y="20244"/>
                    <a:pt x="1" y="30570"/>
                  </a:cubicBezTo>
                  <a:lnTo>
                    <a:pt x="327" y="30570"/>
                  </a:lnTo>
                  <a:cubicBezTo>
                    <a:pt x="1404" y="20269"/>
                    <a:pt x="3810" y="10119"/>
                    <a:pt x="6768" y="194"/>
                  </a:cubicBezTo>
                  <a:cubicBezTo>
                    <a:pt x="6812" y="75"/>
                    <a:pt x="6717" y="1"/>
                    <a:pt x="66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a:off x="5597900" y="4406500"/>
              <a:ext cx="265075" cy="295325"/>
            </a:xfrm>
            <a:custGeom>
              <a:avLst/>
              <a:gdLst/>
              <a:ahLst/>
              <a:cxnLst/>
              <a:rect l="l" t="t" r="r" b="b"/>
              <a:pathLst>
                <a:path w="10603" h="11813" extrusionOk="0">
                  <a:moveTo>
                    <a:pt x="5342" y="1"/>
                  </a:moveTo>
                  <a:cubicBezTo>
                    <a:pt x="5131" y="1"/>
                    <a:pt x="4913" y="27"/>
                    <a:pt x="4687" y="83"/>
                  </a:cubicBezTo>
                  <a:cubicBezTo>
                    <a:pt x="1" y="1261"/>
                    <a:pt x="10176" y="11812"/>
                    <a:pt x="10176" y="11812"/>
                  </a:cubicBezTo>
                  <a:lnTo>
                    <a:pt x="10602" y="10309"/>
                  </a:lnTo>
                  <a:cubicBezTo>
                    <a:pt x="10602" y="10309"/>
                    <a:pt x="9490" y="1"/>
                    <a:pt x="53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a:off x="5862950" y="4407275"/>
              <a:ext cx="323325" cy="255075"/>
            </a:xfrm>
            <a:custGeom>
              <a:avLst/>
              <a:gdLst/>
              <a:ahLst/>
              <a:cxnLst/>
              <a:rect l="l" t="t" r="r" b="b"/>
              <a:pathLst>
                <a:path w="12933" h="10203" extrusionOk="0">
                  <a:moveTo>
                    <a:pt x="7373" y="1"/>
                  </a:moveTo>
                  <a:cubicBezTo>
                    <a:pt x="3715" y="1"/>
                    <a:pt x="527" y="7872"/>
                    <a:pt x="527" y="7872"/>
                  </a:cubicBezTo>
                  <a:lnTo>
                    <a:pt x="0" y="10202"/>
                  </a:lnTo>
                  <a:cubicBezTo>
                    <a:pt x="0" y="10202"/>
                    <a:pt x="12933" y="2759"/>
                    <a:pt x="8722" y="378"/>
                  </a:cubicBezTo>
                  <a:cubicBezTo>
                    <a:pt x="8269" y="117"/>
                    <a:pt x="7817" y="1"/>
                    <a:pt x="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a:off x="5564075" y="4590175"/>
              <a:ext cx="253150" cy="305250"/>
            </a:xfrm>
            <a:custGeom>
              <a:avLst/>
              <a:gdLst/>
              <a:ahLst/>
              <a:cxnLst/>
              <a:rect l="l" t="t" r="r" b="b"/>
              <a:pathLst>
                <a:path w="10126" h="12210" extrusionOk="0">
                  <a:moveTo>
                    <a:pt x="5272" y="1"/>
                  </a:moveTo>
                  <a:cubicBezTo>
                    <a:pt x="5100" y="1"/>
                    <a:pt x="4921" y="18"/>
                    <a:pt x="4737" y="54"/>
                  </a:cubicBezTo>
                  <a:cubicBezTo>
                    <a:pt x="0" y="1007"/>
                    <a:pt x="9800" y="12210"/>
                    <a:pt x="9800" y="12210"/>
                  </a:cubicBezTo>
                  <a:lnTo>
                    <a:pt x="10126" y="10581"/>
                  </a:lnTo>
                  <a:cubicBezTo>
                    <a:pt x="10126" y="10581"/>
                    <a:pt x="9524" y="1"/>
                    <a:pt x="5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a:off x="5820325" y="4606075"/>
              <a:ext cx="332125" cy="245500"/>
            </a:xfrm>
            <a:custGeom>
              <a:avLst/>
              <a:gdLst/>
              <a:ahLst/>
              <a:cxnLst/>
              <a:rect l="l" t="t" r="r" b="b"/>
              <a:pathLst>
                <a:path w="13285" h="9820" extrusionOk="0">
                  <a:moveTo>
                    <a:pt x="7742" y="0"/>
                  </a:moveTo>
                  <a:cubicBezTo>
                    <a:pt x="4131" y="0"/>
                    <a:pt x="628" y="7514"/>
                    <a:pt x="628" y="7514"/>
                  </a:cubicBezTo>
                  <a:lnTo>
                    <a:pt x="1" y="9819"/>
                  </a:lnTo>
                  <a:lnTo>
                    <a:pt x="1" y="9819"/>
                  </a:lnTo>
                  <a:cubicBezTo>
                    <a:pt x="1" y="9819"/>
                    <a:pt x="13284" y="3052"/>
                    <a:pt x="9199" y="446"/>
                  </a:cubicBezTo>
                  <a:cubicBezTo>
                    <a:pt x="8717" y="136"/>
                    <a:pt x="8229" y="0"/>
                    <a:pt x="77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a:off x="5518325" y="4792400"/>
              <a:ext cx="265075" cy="299150"/>
            </a:xfrm>
            <a:custGeom>
              <a:avLst/>
              <a:gdLst/>
              <a:ahLst/>
              <a:cxnLst/>
              <a:rect l="l" t="t" r="r" b="b"/>
              <a:pathLst>
                <a:path w="10603" h="11966" extrusionOk="0">
                  <a:moveTo>
                    <a:pt x="5353" y="0"/>
                  </a:moveTo>
                  <a:cubicBezTo>
                    <a:pt x="5139" y="0"/>
                    <a:pt x="4918" y="28"/>
                    <a:pt x="4687" y="86"/>
                  </a:cubicBezTo>
                  <a:cubicBezTo>
                    <a:pt x="1" y="1264"/>
                    <a:pt x="10377" y="11965"/>
                    <a:pt x="10377" y="11965"/>
                  </a:cubicBezTo>
                  <a:lnTo>
                    <a:pt x="10602" y="10311"/>
                  </a:lnTo>
                  <a:cubicBezTo>
                    <a:pt x="10602" y="10311"/>
                    <a:pt x="9492" y="0"/>
                    <a:pt x="53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a:off x="5786500" y="4791650"/>
              <a:ext cx="323325" cy="255400"/>
            </a:xfrm>
            <a:custGeom>
              <a:avLst/>
              <a:gdLst/>
              <a:ahLst/>
              <a:cxnLst/>
              <a:rect l="l" t="t" r="r" b="b"/>
              <a:pathLst>
                <a:path w="12933" h="10216" extrusionOk="0">
                  <a:moveTo>
                    <a:pt x="7387" y="1"/>
                  </a:moveTo>
                  <a:cubicBezTo>
                    <a:pt x="3671" y="1"/>
                    <a:pt x="326" y="8010"/>
                    <a:pt x="326" y="8010"/>
                  </a:cubicBezTo>
                  <a:lnTo>
                    <a:pt x="1" y="10216"/>
                  </a:lnTo>
                  <a:cubicBezTo>
                    <a:pt x="1" y="10216"/>
                    <a:pt x="12933" y="2772"/>
                    <a:pt x="8722" y="366"/>
                  </a:cubicBezTo>
                  <a:cubicBezTo>
                    <a:pt x="8276" y="114"/>
                    <a:pt x="7829" y="1"/>
                    <a:pt x="73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 name="Google Shape;468;p11"/>
          <p:cNvSpPr/>
          <p:nvPr/>
        </p:nvSpPr>
        <p:spPr>
          <a:xfrm>
            <a:off x="544632" y="694574"/>
            <a:ext cx="1102521" cy="278851"/>
          </a:xfrm>
          <a:custGeom>
            <a:avLst/>
            <a:gdLst/>
            <a:ahLst/>
            <a:cxnLst/>
            <a:rect l="l" t="t" r="r" b="b"/>
            <a:pathLst>
              <a:path w="35866" h="9072" extrusionOk="0">
                <a:moveTo>
                  <a:pt x="14700" y="0"/>
                </a:moveTo>
                <a:cubicBezTo>
                  <a:pt x="14407" y="0"/>
                  <a:pt x="14094" y="31"/>
                  <a:pt x="13760" y="99"/>
                </a:cubicBezTo>
                <a:cubicBezTo>
                  <a:pt x="10703" y="726"/>
                  <a:pt x="9023" y="4937"/>
                  <a:pt x="9023" y="4937"/>
                </a:cubicBezTo>
                <a:cubicBezTo>
                  <a:pt x="9023" y="4937"/>
                  <a:pt x="7453" y="3990"/>
                  <a:pt x="5700" y="3990"/>
                </a:cubicBezTo>
                <a:cubicBezTo>
                  <a:pt x="4824" y="3990"/>
                  <a:pt x="3902" y="4226"/>
                  <a:pt x="3109" y="4937"/>
                </a:cubicBezTo>
                <a:cubicBezTo>
                  <a:pt x="703" y="7042"/>
                  <a:pt x="1" y="9072"/>
                  <a:pt x="1" y="9072"/>
                </a:cubicBezTo>
                <a:lnTo>
                  <a:pt x="35866" y="9072"/>
                </a:lnTo>
                <a:cubicBezTo>
                  <a:pt x="35866" y="9072"/>
                  <a:pt x="35440" y="4786"/>
                  <a:pt x="31129" y="3683"/>
                </a:cubicBezTo>
                <a:cubicBezTo>
                  <a:pt x="30766" y="3588"/>
                  <a:pt x="30414" y="3548"/>
                  <a:pt x="30075" y="3548"/>
                </a:cubicBezTo>
                <a:cubicBezTo>
                  <a:pt x="28098" y="3548"/>
                  <a:pt x="26618" y="4937"/>
                  <a:pt x="26618" y="4937"/>
                </a:cubicBezTo>
                <a:cubicBezTo>
                  <a:pt x="26618" y="4937"/>
                  <a:pt x="25440" y="1453"/>
                  <a:pt x="23109" y="1378"/>
                </a:cubicBezTo>
                <a:cubicBezTo>
                  <a:pt x="23056" y="1376"/>
                  <a:pt x="23003" y="1375"/>
                  <a:pt x="22951" y="1375"/>
                </a:cubicBezTo>
                <a:cubicBezTo>
                  <a:pt x="19960" y="1375"/>
                  <a:pt x="18798" y="4160"/>
                  <a:pt x="18798" y="4160"/>
                </a:cubicBezTo>
                <a:cubicBezTo>
                  <a:pt x="18798" y="4160"/>
                  <a:pt x="18076" y="0"/>
                  <a:pt x="14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1"/>
          <p:cNvSpPr/>
          <p:nvPr/>
        </p:nvSpPr>
        <p:spPr>
          <a:xfrm>
            <a:off x="6913425" y="694572"/>
            <a:ext cx="779509" cy="196755"/>
          </a:xfrm>
          <a:custGeom>
            <a:avLst/>
            <a:gdLst/>
            <a:ahLst/>
            <a:cxnLst/>
            <a:rect l="l" t="t" r="r" b="b"/>
            <a:pathLst>
              <a:path w="34036" h="8591" extrusionOk="0">
                <a:moveTo>
                  <a:pt x="13921" y="1"/>
                </a:moveTo>
                <a:cubicBezTo>
                  <a:pt x="13645" y="1"/>
                  <a:pt x="13349" y="30"/>
                  <a:pt x="13033" y="94"/>
                </a:cubicBezTo>
                <a:cubicBezTo>
                  <a:pt x="10151" y="695"/>
                  <a:pt x="8547" y="4680"/>
                  <a:pt x="8547" y="4680"/>
                </a:cubicBezTo>
                <a:cubicBezTo>
                  <a:pt x="8547" y="4680"/>
                  <a:pt x="7054" y="3778"/>
                  <a:pt x="5391" y="3778"/>
                </a:cubicBezTo>
                <a:cubicBezTo>
                  <a:pt x="4559" y="3778"/>
                  <a:pt x="3685" y="4004"/>
                  <a:pt x="2933" y="4680"/>
                </a:cubicBezTo>
                <a:cubicBezTo>
                  <a:pt x="652" y="6685"/>
                  <a:pt x="1" y="8590"/>
                  <a:pt x="1" y="8590"/>
                </a:cubicBezTo>
                <a:lnTo>
                  <a:pt x="34036" y="8590"/>
                </a:lnTo>
                <a:cubicBezTo>
                  <a:pt x="34036" y="8590"/>
                  <a:pt x="33610" y="4555"/>
                  <a:pt x="29525" y="3477"/>
                </a:cubicBezTo>
                <a:cubicBezTo>
                  <a:pt x="29188" y="3391"/>
                  <a:pt x="28860" y="3354"/>
                  <a:pt x="28545" y="3354"/>
                </a:cubicBezTo>
                <a:cubicBezTo>
                  <a:pt x="26657" y="3354"/>
                  <a:pt x="25239" y="4680"/>
                  <a:pt x="25239" y="4680"/>
                </a:cubicBezTo>
                <a:cubicBezTo>
                  <a:pt x="25239" y="4680"/>
                  <a:pt x="24111" y="1372"/>
                  <a:pt x="21905" y="1297"/>
                </a:cubicBezTo>
                <a:cubicBezTo>
                  <a:pt x="21853" y="1295"/>
                  <a:pt x="21801" y="1294"/>
                  <a:pt x="21750" y="1294"/>
                </a:cubicBezTo>
                <a:cubicBezTo>
                  <a:pt x="18932" y="1294"/>
                  <a:pt x="17820" y="3953"/>
                  <a:pt x="17820" y="3953"/>
                </a:cubicBezTo>
                <a:cubicBezTo>
                  <a:pt x="17820" y="3953"/>
                  <a:pt x="17140" y="1"/>
                  <a:pt x="139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7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_1_2">
    <p:spTree>
      <p:nvGrpSpPr>
        <p:cNvPr id="1" name="Shape 1526"/>
        <p:cNvGrpSpPr/>
        <p:nvPr/>
      </p:nvGrpSpPr>
      <p:grpSpPr>
        <a:xfrm>
          <a:off x="0" y="0"/>
          <a:ext cx="0" cy="0"/>
          <a:chOff x="0" y="0"/>
          <a:chExt cx="0" cy="0"/>
        </a:xfrm>
      </p:grpSpPr>
      <p:sp>
        <p:nvSpPr>
          <p:cNvPr id="1527" name="Google Shape;1527;p40"/>
          <p:cNvSpPr/>
          <p:nvPr/>
        </p:nvSpPr>
        <p:spPr>
          <a:xfrm>
            <a:off x="0" y="3807413"/>
            <a:ext cx="9281250" cy="2032463"/>
          </a:xfrm>
          <a:custGeom>
            <a:avLst/>
            <a:gdLst/>
            <a:ahLst/>
            <a:cxnLst/>
            <a:rect l="l" t="t" r="r" b="b"/>
            <a:pathLst>
              <a:path w="208849" h="99949" extrusionOk="0">
                <a:moveTo>
                  <a:pt x="195472" y="0"/>
                </a:moveTo>
                <a:cubicBezTo>
                  <a:pt x="147677" y="0"/>
                  <a:pt x="126762" y="41292"/>
                  <a:pt x="86830" y="41292"/>
                </a:cubicBezTo>
                <a:cubicBezTo>
                  <a:pt x="78940" y="41292"/>
                  <a:pt x="70307" y="39680"/>
                  <a:pt x="60577" y="35818"/>
                </a:cubicBezTo>
                <a:cubicBezTo>
                  <a:pt x="43546" y="29063"/>
                  <a:pt x="30923" y="26903"/>
                  <a:pt x="21743" y="26903"/>
                </a:cubicBezTo>
                <a:cubicBezTo>
                  <a:pt x="5446" y="26903"/>
                  <a:pt x="0" y="33713"/>
                  <a:pt x="0" y="33713"/>
                </a:cubicBezTo>
                <a:lnTo>
                  <a:pt x="25" y="69853"/>
                </a:lnTo>
                <a:lnTo>
                  <a:pt x="25" y="99453"/>
                </a:lnTo>
                <a:cubicBezTo>
                  <a:pt x="9464" y="93983"/>
                  <a:pt x="19315" y="92142"/>
                  <a:pt x="29394" y="92142"/>
                </a:cubicBezTo>
                <a:cubicBezTo>
                  <a:pt x="50150" y="92142"/>
                  <a:pt x="71872" y="99948"/>
                  <a:pt x="92954" y="99948"/>
                </a:cubicBezTo>
                <a:cubicBezTo>
                  <a:pt x="105589" y="99948"/>
                  <a:pt x="117995" y="97144"/>
                  <a:pt x="129825" y="88174"/>
                </a:cubicBezTo>
                <a:cubicBezTo>
                  <a:pt x="151828" y="71512"/>
                  <a:pt x="170230" y="66990"/>
                  <a:pt x="183725" y="66990"/>
                </a:cubicBezTo>
                <a:cubicBezTo>
                  <a:pt x="199745" y="66990"/>
                  <a:pt x="208848" y="73362"/>
                  <a:pt x="208848" y="73362"/>
                </a:cubicBezTo>
                <a:lnTo>
                  <a:pt x="208848" y="1031"/>
                </a:lnTo>
                <a:cubicBezTo>
                  <a:pt x="204157" y="325"/>
                  <a:pt x="199709" y="0"/>
                  <a:pt x="195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8" name="Google Shape;1528;p40"/>
          <p:cNvGrpSpPr/>
          <p:nvPr/>
        </p:nvGrpSpPr>
        <p:grpSpPr>
          <a:xfrm>
            <a:off x="7393625" y="3845838"/>
            <a:ext cx="1022525" cy="1297650"/>
            <a:chOff x="9292900" y="3125713"/>
            <a:chExt cx="1022525" cy="1297650"/>
          </a:xfrm>
        </p:grpSpPr>
        <p:sp>
          <p:nvSpPr>
            <p:cNvPr id="1529" name="Google Shape;1529;p40"/>
            <p:cNvSpPr/>
            <p:nvPr/>
          </p:nvSpPr>
          <p:spPr>
            <a:xfrm>
              <a:off x="9466525" y="3125713"/>
              <a:ext cx="418250" cy="317450"/>
            </a:xfrm>
            <a:custGeom>
              <a:avLst/>
              <a:gdLst/>
              <a:ahLst/>
              <a:cxnLst/>
              <a:rect l="l" t="t" r="r" b="b"/>
              <a:pathLst>
                <a:path w="16730" h="12698" extrusionOk="0">
                  <a:moveTo>
                    <a:pt x="6792" y="0"/>
                  </a:moveTo>
                  <a:cubicBezTo>
                    <a:pt x="6239" y="0"/>
                    <a:pt x="5682" y="145"/>
                    <a:pt x="5125" y="466"/>
                  </a:cubicBezTo>
                  <a:cubicBezTo>
                    <a:pt x="0" y="3428"/>
                    <a:pt x="7599" y="12697"/>
                    <a:pt x="15222" y="12697"/>
                  </a:cubicBezTo>
                  <a:cubicBezTo>
                    <a:pt x="15725" y="12697"/>
                    <a:pt x="16229" y="12657"/>
                    <a:pt x="16729" y="12571"/>
                  </a:cubicBezTo>
                  <a:cubicBezTo>
                    <a:pt x="16729" y="12571"/>
                    <a:pt x="11946" y="0"/>
                    <a:pt x="6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0"/>
            <p:cNvSpPr/>
            <p:nvPr/>
          </p:nvSpPr>
          <p:spPr>
            <a:xfrm>
              <a:off x="9649550" y="3216013"/>
              <a:ext cx="241100" cy="231150"/>
            </a:xfrm>
            <a:custGeom>
              <a:avLst/>
              <a:gdLst/>
              <a:ahLst/>
              <a:cxnLst/>
              <a:rect l="l" t="t" r="r" b="b"/>
              <a:pathLst>
                <a:path w="9644" h="9246" extrusionOk="0">
                  <a:moveTo>
                    <a:pt x="454" y="1"/>
                  </a:moveTo>
                  <a:cubicBezTo>
                    <a:pt x="209" y="1"/>
                    <a:pt x="1" y="323"/>
                    <a:pt x="235" y="538"/>
                  </a:cubicBezTo>
                  <a:cubicBezTo>
                    <a:pt x="3143" y="3420"/>
                    <a:pt x="6075" y="6303"/>
                    <a:pt x="8982" y="9160"/>
                  </a:cubicBezTo>
                  <a:cubicBezTo>
                    <a:pt x="9048" y="9220"/>
                    <a:pt x="9120" y="9246"/>
                    <a:pt x="9190" y="9246"/>
                  </a:cubicBezTo>
                  <a:cubicBezTo>
                    <a:pt x="9435" y="9246"/>
                    <a:pt x="9643" y="8924"/>
                    <a:pt x="9408" y="8709"/>
                  </a:cubicBezTo>
                  <a:cubicBezTo>
                    <a:pt x="6501" y="5826"/>
                    <a:pt x="3569" y="2969"/>
                    <a:pt x="661" y="87"/>
                  </a:cubicBezTo>
                  <a:cubicBezTo>
                    <a:pt x="595" y="26"/>
                    <a:pt x="523" y="1"/>
                    <a:pt x="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0"/>
            <p:cNvSpPr/>
            <p:nvPr/>
          </p:nvSpPr>
          <p:spPr>
            <a:xfrm>
              <a:off x="9890650" y="3202588"/>
              <a:ext cx="424775" cy="309300"/>
            </a:xfrm>
            <a:custGeom>
              <a:avLst/>
              <a:gdLst/>
              <a:ahLst/>
              <a:cxnLst/>
              <a:rect l="l" t="t" r="r" b="b"/>
              <a:pathLst>
                <a:path w="16991" h="12372" extrusionOk="0">
                  <a:moveTo>
                    <a:pt x="10276" y="0"/>
                  </a:moveTo>
                  <a:cubicBezTo>
                    <a:pt x="5149" y="0"/>
                    <a:pt x="1" y="12187"/>
                    <a:pt x="1" y="12187"/>
                  </a:cubicBezTo>
                  <a:cubicBezTo>
                    <a:pt x="607" y="12313"/>
                    <a:pt x="1221" y="12371"/>
                    <a:pt x="1836" y="12371"/>
                  </a:cubicBezTo>
                  <a:cubicBezTo>
                    <a:pt x="9354" y="12371"/>
                    <a:pt x="16991" y="3615"/>
                    <a:pt x="12056" y="533"/>
                  </a:cubicBezTo>
                  <a:cubicBezTo>
                    <a:pt x="11468" y="165"/>
                    <a:pt x="10872" y="0"/>
                    <a:pt x="10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0"/>
            <p:cNvSpPr/>
            <p:nvPr/>
          </p:nvSpPr>
          <p:spPr>
            <a:xfrm>
              <a:off x="9884125" y="3291988"/>
              <a:ext cx="249825" cy="222225"/>
            </a:xfrm>
            <a:custGeom>
              <a:avLst/>
              <a:gdLst/>
              <a:ahLst/>
              <a:cxnLst/>
              <a:rect l="l" t="t" r="r" b="b"/>
              <a:pathLst>
                <a:path w="9993" h="8889" extrusionOk="0">
                  <a:moveTo>
                    <a:pt x="9528" y="1"/>
                  </a:moveTo>
                  <a:cubicBezTo>
                    <a:pt x="9455" y="1"/>
                    <a:pt x="9378" y="27"/>
                    <a:pt x="9310" y="90"/>
                  </a:cubicBezTo>
                  <a:cubicBezTo>
                    <a:pt x="6302" y="2847"/>
                    <a:pt x="3269" y="5604"/>
                    <a:pt x="237" y="8386"/>
                  </a:cubicBezTo>
                  <a:cubicBezTo>
                    <a:pt x="0" y="8583"/>
                    <a:pt x="244" y="8888"/>
                    <a:pt x="505" y="8888"/>
                  </a:cubicBezTo>
                  <a:cubicBezTo>
                    <a:pt x="576" y="8888"/>
                    <a:pt x="649" y="8866"/>
                    <a:pt x="713" y="8812"/>
                  </a:cubicBezTo>
                  <a:cubicBezTo>
                    <a:pt x="3721" y="6030"/>
                    <a:pt x="6753" y="3273"/>
                    <a:pt x="9761" y="516"/>
                  </a:cubicBezTo>
                  <a:cubicBezTo>
                    <a:pt x="9993" y="303"/>
                    <a:pt x="9777" y="1"/>
                    <a:pt x="9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0"/>
            <p:cNvSpPr/>
            <p:nvPr/>
          </p:nvSpPr>
          <p:spPr>
            <a:xfrm>
              <a:off x="9457300" y="3416363"/>
              <a:ext cx="395675" cy="341000"/>
            </a:xfrm>
            <a:custGeom>
              <a:avLst/>
              <a:gdLst/>
              <a:ahLst/>
              <a:cxnLst/>
              <a:rect l="l" t="t" r="r" b="b"/>
              <a:pathLst>
                <a:path w="15827" h="13640" extrusionOk="0">
                  <a:moveTo>
                    <a:pt x="7032" y="0"/>
                  </a:moveTo>
                  <a:cubicBezTo>
                    <a:pt x="6592" y="0"/>
                    <a:pt x="6140" y="93"/>
                    <a:pt x="5677" y="293"/>
                  </a:cubicBezTo>
                  <a:cubicBezTo>
                    <a:pt x="0" y="2751"/>
                    <a:pt x="7358" y="13640"/>
                    <a:pt x="15348" y="13640"/>
                  </a:cubicBezTo>
                  <a:cubicBezTo>
                    <a:pt x="15507" y="13640"/>
                    <a:pt x="15667" y="13636"/>
                    <a:pt x="15827" y="13627"/>
                  </a:cubicBezTo>
                  <a:cubicBezTo>
                    <a:pt x="15827" y="13627"/>
                    <a:pt x="12362" y="0"/>
                    <a:pt x="7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0"/>
            <p:cNvSpPr/>
            <p:nvPr/>
          </p:nvSpPr>
          <p:spPr>
            <a:xfrm>
              <a:off x="9643575" y="3509663"/>
              <a:ext cx="215800" cy="253500"/>
            </a:xfrm>
            <a:custGeom>
              <a:avLst/>
              <a:gdLst/>
              <a:ahLst/>
              <a:cxnLst/>
              <a:rect l="l" t="t" r="r" b="b"/>
              <a:pathLst>
                <a:path w="8632" h="10140" extrusionOk="0">
                  <a:moveTo>
                    <a:pt x="474" y="1"/>
                  </a:moveTo>
                  <a:cubicBezTo>
                    <a:pt x="235" y="1"/>
                    <a:pt x="0" y="230"/>
                    <a:pt x="180" y="446"/>
                  </a:cubicBezTo>
                  <a:lnTo>
                    <a:pt x="7925" y="10020"/>
                  </a:lnTo>
                  <a:cubicBezTo>
                    <a:pt x="7988" y="10104"/>
                    <a:pt x="8076" y="10139"/>
                    <a:pt x="8165" y="10139"/>
                  </a:cubicBezTo>
                  <a:cubicBezTo>
                    <a:pt x="8396" y="10139"/>
                    <a:pt x="8632" y="9904"/>
                    <a:pt x="8451" y="9669"/>
                  </a:cubicBezTo>
                  <a:cubicBezTo>
                    <a:pt x="5870" y="6486"/>
                    <a:pt x="3288" y="3303"/>
                    <a:pt x="732" y="120"/>
                  </a:cubicBezTo>
                  <a:cubicBezTo>
                    <a:pt x="661" y="36"/>
                    <a:pt x="567"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0"/>
            <p:cNvSpPr/>
            <p:nvPr/>
          </p:nvSpPr>
          <p:spPr>
            <a:xfrm>
              <a:off x="9847225" y="3526375"/>
              <a:ext cx="441375" cy="284800"/>
            </a:xfrm>
            <a:custGeom>
              <a:avLst/>
              <a:gdLst/>
              <a:ahLst/>
              <a:cxnLst/>
              <a:rect l="l" t="t" r="r" b="b"/>
              <a:pathLst>
                <a:path w="17655" h="11392" extrusionOk="0">
                  <a:moveTo>
                    <a:pt x="11262" y="1"/>
                  </a:moveTo>
                  <a:cubicBezTo>
                    <a:pt x="6241" y="1"/>
                    <a:pt x="1" y="10917"/>
                    <a:pt x="1" y="10917"/>
                  </a:cubicBezTo>
                  <a:cubicBezTo>
                    <a:pt x="976" y="11244"/>
                    <a:pt x="1994" y="11391"/>
                    <a:pt x="3019" y="11391"/>
                  </a:cubicBezTo>
                  <a:cubicBezTo>
                    <a:pt x="10163" y="11391"/>
                    <a:pt x="17655" y="4229"/>
                    <a:pt x="13359" y="766"/>
                  </a:cubicBezTo>
                  <a:cubicBezTo>
                    <a:pt x="12701" y="233"/>
                    <a:pt x="11995" y="1"/>
                    <a:pt x="11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0"/>
            <p:cNvSpPr/>
            <p:nvPr/>
          </p:nvSpPr>
          <p:spPr>
            <a:xfrm>
              <a:off x="9841800" y="3612450"/>
              <a:ext cx="271600" cy="194725"/>
            </a:xfrm>
            <a:custGeom>
              <a:avLst/>
              <a:gdLst/>
              <a:ahLst/>
              <a:cxnLst/>
              <a:rect l="l" t="t" r="r" b="b"/>
              <a:pathLst>
                <a:path w="10864" h="7789" extrusionOk="0">
                  <a:moveTo>
                    <a:pt x="10431" y="0"/>
                  </a:moveTo>
                  <a:cubicBezTo>
                    <a:pt x="10379" y="0"/>
                    <a:pt x="10323" y="17"/>
                    <a:pt x="10268" y="55"/>
                  </a:cubicBezTo>
                  <a:cubicBezTo>
                    <a:pt x="6935" y="2436"/>
                    <a:pt x="3601" y="4817"/>
                    <a:pt x="268" y="7198"/>
                  </a:cubicBezTo>
                  <a:cubicBezTo>
                    <a:pt x="0" y="7383"/>
                    <a:pt x="172" y="7788"/>
                    <a:pt x="423" y="7788"/>
                  </a:cubicBezTo>
                  <a:cubicBezTo>
                    <a:pt x="477" y="7788"/>
                    <a:pt x="535" y="7769"/>
                    <a:pt x="594" y="7724"/>
                  </a:cubicBezTo>
                  <a:cubicBezTo>
                    <a:pt x="3927" y="5343"/>
                    <a:pt x="7260" y="2962"/>
                    <a:pt x="10594" y="582"/>
                  </a:cubicBezTo>
                  <a:cubicBezTo>
                    <a:pt x="10864" y="394"/>
                    <a:pt x="10686" y="0"/>
                    <a:pt x="10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0"/>
            <p:cNvSpPr/>
            <p:nvPr/>
          </p:nvSpPr>
          <p:spPr>
            <a:xfrm>
              <a:off x="9400175" y="3697863"/>
              <a:ext cx="384100" cy="352150"/>
            </a:xfrm>
            <a:custGeom>
              <a:avLst/>
              <a:gdLst/>
              <a:ahLst/>
              <a:cxnLst/>
              <a:rect l="l" t="t" r="r" b="b"/>
              <a:pathLst>
                <a:path w="15364" h="14086" extrusionOk="0">
                  <a:moveTo>
                    <a:pt x="7117" y="1"/>
                  </a:moveTo>
                  <a:cubicBezTo>
                    <a:pt x="6730" y="1"/>
                    <a:pt x="6329" y="72"/>
                    <a:pt x="5915" y="226"/>
                  </a:cubicBezTo>
                  <a:cubicBezTo>
                    <a:pt x="0" y="2431"/>
                    <a:pt x="7168" y="14085"/>
                    <a:pt x="15364" y="14085"/>
                  </a:cubicBezTo>
                  <a:cubicBezTo>
                    <a:pt x="15364" y="14085"/>
                    <a:pt x="12547" y="1"/>
                    <a:pt x="7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0"/>
            <p:cNvSpPr/>
            <p:nvPr/>
          </p:nvSpPr>
          <p:spPr>
            <a:xfrm>
              <a:off x="9587925" y="3792213"/>
              <a:ext cx="202050" cy="263675"/>
            </a:xfrm>
            <a:custGeom>
              <a:avLst/>
              <a:gdLst/>
              <a:ahLst/>
              <a:cxnLst/>
              <a:rect l="l" t="t" r="r" b="b"/>
              <a:pathLst>
                <a:path w="8082" h="10547" extrusionOk="0">
                  <a:moveTo>
                    <a:pt x="437" y="1"/>
                  </a:moveTo>
                  <a:cubicBezTo>
                    <a:pt x="217" y="1"/>
                    <a:pt x="0" y="231"/>
                    <a:pt x="160" y="462"/>
                  </a:cubicBezTo>
                  <a:cubicBezTo>
                    <a:pt x="2566" y="3795"/>
                    <a:pt x="4972" y="7103"/>
                    <a:pt x="7378" y="10412"/>
                  </a:cubicBezTo>
                  <a:cubicBezTo>
                    <a:pt x="7444" y="10507"/>
                    <a:pt x="7538" y="10547"/>
                    <a:pt x="7631" y="10547"/>
                  </a:cubicBezTo>
                  <a:cubicBezTo>
                    <a:pt x="7857" y="10547"/>
                    <a:pt x="8081" y="10316"/>
                    <a:pt x="7904" y="10086"/>
                  </a:cubicBezTo>
                  <a:cubicBezTo>
                    <a:pt x="5498" y="6778"/>
                    <a:pt x="3092" y="34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0"/>
            <p:cNvSpPr/>
            <p:nvPr/>
          </p:nvSpPr>
          <p:spPr>
            <a:xfrm>
              <a:off x="9776550" y="3825675"/>
              <a:ext cx="446275" cy="274050"/>
            </a:xfrm>
            <a:custGeom>
              <a:avLst/>
              <a:gdLst/>
              <a:ahLst/>
              <a:cxnLst/>
              <a:rect l="l" t="t" r="r" b="b"/>
              <a:pathLst>
                <a:path w="17851" h="10962" extrusionOk="0">
                  <a:moveTo>
                    <a:pt x="11635" y="1"/>
                  </a:moveTo>
                  <a:cubicBezTo>
                    <a:pt x="6642" y="1"/>
                    <a:pt x="1" y="10316"/>
                    <a:pt x="1" y="10316"/>
                  </a:cubicBezTo>
                  <a:cubicBezTo>
                    <a:pt x="1133" y="10763"/>
                    <a:pt x="2339" y="10962"/>
                    <a:pt x="3555" y="10962"/>
                  </a:cubicBezTo>
                  <a:cubicBezTo>
                    <a:pt x="10523" y="10962"/>
                    <a:pt x="17851" y="4452"/>
                    <a:pt x="13861" y="868"/>
                  </a:cubicBezTo>
                  <a:cubicBezTo>
                    <a:pt x="13183" y="262"/>
                    <a:pt x="12430" y="1"/>
                    <a:pt x="1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0"/>
            <p:cNvSpPr/>
            <p:nvPr/>
          </p:nvSpPr>
          <p:spPr>
            <a:xfrm>
              <a:off x="9771000" y="3910525"/>
              <a:ext cx="281025" cy="181300"/>
            </a:xfrm>
            <a:custGeom>
              <a:avLst/>
              <a:gdLst/>
              <a:ahLst/>
              <a:cxnLst/>
              <a:rect l="l" t="t" r="r" b="b"/>
              <a:pathLst>
                <a:path w="11241" h="7252" extrusionOk="0">
                  <a:moveTo>
                    <a:pt x="10798" y="0"/>
                  </a:moveTo>
                  <a:cubicBezTo>
                    <a:pt x="10743" y="0"/>
                    <a:pt x="10684" y="17"/>
                    <a:pt x="10624" y="55"/>
                  </a:cubicBezTo>
                  <a:cubicBezTo>
                    <a:pt x="7190" y="2261"/>
                    <a:pt x="3732" y="4466"/>
                    <a:pt x="273" y="6672"/>
                  </a:cubicBezTo>
                  <a:cubicBezTo>
                    <a:pt x="1" y="6839"/>
                    <a:pt x="183" y="7251"/>
                    <a:pt x="441" y="7251"/>
                  </a:cubicBezTo>
                  <a:cubicBezTo>
                    <a:pt x="491" y="7251"/>
                    <a:pt x="545" y="7235"/>
                    <a:pt x="599" y="7198"/>
                  </a:cubicBezTo>
                  <a:cubicBezTo>
                    <a:pt x="4057" y="4993"/>
                    <a:pt x="7516" y="2787"/>
                    <a:pt x="10950" y="582"/>
                  </a:cubicBezTo>
                  <a:cubicBezTo>
                    <a:pt x="11241" y="394"/>
                    <a:pt x="11066" y="0"/>
                    <a:pt x="10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0"/>
            <p:cNvSpPr/>
            <p:nvPr/>
          </p:nvSpPr>
          <p:spPr>
            <a:xfrm>
              <a:off x="9292900" y="3960688"/>
              <a:ext cx="372225" cy="359875"/>
            </a:xfrm>
            <a:custGeom>
              <a:avLst/>
              <a:gdLst/>
              <a:ahLst/>
              <a:cxnLst/>
              <a:rect l="l" t="t" r="r" b="b"/>
              <a:pathLst>
                <a:path w="14889" h="14395" extrusionOk="0">
                  <a:moveTo>
                    <a:pt x="7063" y="1"/>
                  </a:moveTo>
                  <a:cubicBezTo>
                    <a:pt x="6711" y="1"/>
                    <a:pt x="6345" y="60"/>
                    <a:pt x="5966" y="184"/>
                  </a:cubicBezTo>
                  <a:cubicBezTo>
                    <a:pt x="1" y="2164"/>
                    <a:pt x="6718" y="14094"/>
                    <a:pt x="14888" y="14395"/>
                  </a:cubicBezTo>
                  <a:cubicBezTo>
                    <a:pt x="14888" y="14395"/>
                    <a:pt x="12585" y="1"/>
                    <a:pt x="7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0"/>
            <p:cNvSpPr/>
            <p:nvPr/>
          </p:nvSpPr>
          <p:spPr>
            <a:xfrm>
              <a:off x="9478775" y="4055888"/>
              <a:ext cx="192200" cy="270575"/>
            </a:xfrm>
            <a:custGeom>
              <a:avLst/>
              <a:gdLst/>
              <a:ahLst/>
              <a:cxnLst/>
              <a:rect l="l" t="t" r="r" b="b"/>
              <a:pathLst>
                <a:path w="7688" h="10823" extrusionOk="0">
                  <a:moveTo>
                    <a:pt x="437" y="1"/>
                  </a:moveTo>
                  <a:cubicBezTo>
                    <a:pt x="217" y="1"/>
                    <a:pt x="1" y="231"/>
                    <a:pt x="160" y="462"/>
                  </a:cubicBezTo>
                  <a:cubicBezTo>
                    <a:pt x="2441" y="3870"/>
                    <a:pt x="4721" y="7279"/>
                    <a:pt x="7002" y="10687"/>
                  </a:cubicBezTo>
                  <a:cubicBezTo>
                    <a:pt x="7068" y="10783"/>
                    <a:pt x="7160" y="10822"/>
                    <a:pt x="7251" y="10822"/>
                  </a:cubicBezTo>
                  <a:cubicBezTo>
                    <a:pt x="7472" y="10822"/>
                    <a:pt x="7688" y="10592"/>
                    <a:pt x="7528" y="10361"/>
                  </a:cubicBezTo>
                  <a:cubicBezTo>
                    <a:pt x="5248" y="6953"/>
                    <a:pt x="2967" y="35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0"/>
            <p:cNvSpPr/>
            <p:nvPr/>
          </p:nvSpPr>
          <p:spPr>
            <a:xfrm>
              <a:off x="9663750" y="4113613"/>
              <a:ext cx="449175" cy="266250"/>
            </a:xfrm>
            <a:custGeom>
              <a:avLst/>
              <a:gdLst/>
              <a:ahLst/>
              <a:cxnLst/>
              <a:rect l="l" t="t" r="r" b="b"/>
              <a:pathLst>
                <a:path w="17967" h="10650" extrusionOk="0">
                  <a:moveTo>
                    <a:pt x="11849" y="0"/>
                  </a:moveTo>
                  <a:cubicBezTo>
                    <a:pt x="6876" y="0"/>
                    <a:pt x="0" y="9857"/>
                    <a:pt x="0" y="9857"/>
                  </a:cubicBezTo>
                  <a:cubicBezTo>
                    <a:pt x="1248" y="10408"/>
                    <a:pt x="2599" y="10649"/>
                    <a:pt x="3964" y="10649"/>
                  </a:cubicBezTo>
                  <a:cubicBezTo>
                    <a:pt x="10796" y="10649"/>
                    <a:pt x="17967" y="4594"/>
                    <a:pt x="14186" y="960"/>
                  </a:cubicBezTo>
                  <a:cubicBezTo>
                    <a:pt x="13491" y="287"/>
                    <a:pt x="12698" y="0"/>
                    <a:pt x="118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0"/>
            <p:cNvSpPr/>
            <p:nvPr/>
          </p:nvSpPr>
          <p:spPr>
            <a:xfrm>
              <a:off x="9657575" y="4197238"/>
              <a:ext cx="287400" cy="171450"/>
            </a:xfrm>
            <a:custGeom>
              <a:avLst/>
              <a:gdLst/>
              <a:ahLst/>
              <a:cxnLst/>
              <a:rect l="l" t="t" r="r" b="b"/>
              <a:pathLst>
                <a:path w="11496" h="6858" extrusionOk="0">
                  <a:moveTo>
                    <a:pt x="11033" y="1"/>
                  </a:moveTo>
                  <a:cubicBezTo>
                    <a:pt x="10982" y="1"/>
                    <a:pt x="10928" y="15"/>
                    <a:pt x="10874" y="46"/>
                  </a:cubicBezTo>
                  <a:cubicBezTo>
                    <a:pt x="7340" y="2126"/>
                    <a:pt x="3806" y="4206"/>
                    <a:pt x="297" y="6286"/>
                  </a:cubicBezTo>
                  <a:cubicBezTo>
                    <a:pt x="1" y="6456"/>
                    <a:pt x="187" y="6857"/>
                    <a:pt x="464" y="6857"/>
                  </a:cubicBezTo>
                  <a:cubicBezTo>
                    <a:pt x="515" y="6857"/>
                    <a:pt x="569" y="6844"/>
                    <a:pt x="623" y="6813"/>
                  </a:cubicBezTo>
                  <a:cubicBezTo>
                    <a:pt x="4157" y="4732"/>
                    <a:pt x="7666" y="2652"/>
                    <a:pt x="11200" y="572"/>
                  </a:cubicBezTo>
                  <a:cubicBezTo>
                    <a:pt x="11496" y="403"/>
                    <a:pt x="11310" y="1"/>
                    <a:pt x="11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0"/>
            <p:cNvSpPr/>
            <p:nvPr/>
          </p:nvSpPr>
          <p:spPr>
            <a:xfrm>
              <a:off x="9613725" y="3130350"/>
              <a:ext cx="287390" cy="1293013"/>
            </a:xfrm>
            <a:custGeom>
              <a:avLst/>
              <a:gdLst/>
              <a:ahLst/>
              <a:cxnLst/>
              <a:rect l="l" t="t" r="r" b="b"/>
              <a:pathLst>
                <a:path w="14086" h="82070" extrusionOk="0">
                  <a:moveTo>
                    <a:pt x="12571" y="1"/>
                  </a:moveTo>
                  <a:cubicBezTo>
                    <a:pt x="12409" y="1"/>
                    <a:pt x="12255" y="108"/>
                    <a:pt x="12281" y="314"/>
                  </a:cubicBezTo>
                  <a:cubicBezTo>
                    <a:pt x="12381" y="1317"/>
                    <a:pt x="12481" y="2319"/>
                    <a:pt x="12582" y="3322"/>
                  </a:cubicBezTo>
                  <a:cubicBezTo>
                    <a:pt x="13334" y="11568"/>
                    <a:pt x="13434" y="19888"/>
                    <a:pt x="12907" y="28184"/>
                  </a:cubicBezTo>
                  <a:cubicBezTo>
                    <a:pt x="12356" y="36480"/>
                    <a:pt x="11178" y="44751"/>
                    <a:pt x="9374" y="52871"/>
                  </a:cubicBezTo>
                  <a:cubicBezTo>
                    <a:pt x="7569" y="60966"/>
                    <a:pt x="5188" y="68936"/>
                    <a:pt x="2206" y="76681"/>
                  </a:cubicBezTo>
                  <a:cubicBezTo>
                    <a:pt x="1504" y="78510"/>
                    <a:pt x="777" y="80290"/>
                    <a:pt x="0" y="82069"/>
                  </a:cubicBezTo>
                  <a:lnTo>
                    <a:pt x="677" y="82069"/>
                  </a:lnTo>
                  <a:cubicBezTo>
                    <a:pt x="1780" y="79488"/>
                    <a:pt x="2807" y="76881"/>
                    <a:pt x="3785" y="74225"/>
                  </a:cubicBezTo>
                  <a:cubicBezTo>
                    <a:pt x="6667" y="66355"/>
                    <a:pt x="8948" y="58285"/>
                    <a:pt x="10602" y="50064"/>
                  </a:cubicBezTo>
                  <a:cubicBezTo>
                    <a:pt x="12256" y="41919"/>
                    <a:pt x="13283" y="33673"/>
                    <a:pt x="13684" y="25377"/>
                  </a:cubicBezTo>
                  <a:cubicBezTo>
                    <a:pt x="14085" y="17006"/>
                    <a:pt x="13810" y="8610"/>
                    <a:pt x="12907" y="289"/>
                  </a:cubicBezTo>
                  <a:cubicBezTo>
                    <a:pt x="12883" y="95"/>
                    <a:pt x="12724" y="1"/>
                    <a:pt x="12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6" name="Google Shape;1546;p40"/>
          <p:cNvGrpSpPr/>
          <p:nvPr/>
        </p:nvGrpSpPr>
        <p:grpSpPr>
          <a:xfrm flipH="1">
            <a:off x="6431950" y="3845838"/>
            <a:ext cx="1022525" cy="1297650"/>
            <a:chOff x="9292900" y="3125713"/>
            <a:chExt cx="1022525" cy="1297650"/>
          </a:xfrm>
        </p:grpSpPr>
        <p:sp>
          <p:nvSpPr>
            <p:cNvPr id="1547" name="Google Shape;1547;p40"/>
            <p:cNvSpPr/>
            <p:nvPr/>
          </p:nvSpPr>
          <p:spPr>
            <a:xfrm>
              <a:off x="9466525" y="3125713"/>
              <a:ext cx="418250" cy="317450"/>
            </a:xfrm>
            <a:custGeom>
              <a:avLst/>
              <a:gdLst/>
              <a:ahLst/>
              <a:cxnLst/>
              <a:rect l="l" t="t" r="r" b="b"/>
              <a:pathLst>
                <a:path w="16730" h="12698" extrusionOk="0">
                  <a:moveTo>
                    <a:pt x="6792" y="0"/>
                  </a:moveTo>
                  <a:cubicBezTo>
                    <a:pt x="6239" y="0"/>
                    <a:pt x="5682" y="145"/>
                    <a:pt x="5125" y="466"/>
                  </a:cubicBezTo>
                  <a:cubicBezTo>
                    <a:pt x="0" y="3428"/>
                    <a:pt x="7599" y="12697"/>
                    <a:pt x="15222" y="12697"/>
                  </a:cubicBezTo>
                  <a:cubicBezTo>
                    <a:pt x="15725" y="12697"/>
                    <a:pt x="16229" y="12657"/>
                    <a:pt x="16729" y="12571"/>
                  </a:cubicBezTo>
                  <a:cubicBezTo>
                    <a:pt x="16729" y="12571"/>
                    <a:pt x="11946" y="0"/>
                    <a:pt x="67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0"/>
            <p:cNvSpPr/>
            <p:nvPr/>
          </p:nvSpPr>
          <p:spPr>
            <a:xfrm>
              <a:off x="9649550" y="3216013"/>
              <a:ext cx="241100" cy="231150"/>
            </a:xfrm>
            <a:custGeom>
              <a:avLst/>
              <a:gdLst/>
              <a:ahLst/>
              <a:cxnLst/>
              <a:rect l="l" t="t" r="r" b="b"/>
              <a:pathLst>
                <a:path w="9644" h="9246" extrusionOk="0">
                  <a:moveTo>
                    <a:pt x="454" y="1"/>
                  </a:moveTo>
                  <a:cubicBezTo>
                    <a:pt x="209" y="1"/>
                    <a:pt x="1" y="323"/>
                    <a:pt x="235" y="538"/>
                  </a:cubicBezTo>
                  <a:cubicBezTo>
                    <a:pt x="3143" y="3420"/>
                    <a:pt x="6075" y="6303"/>
                    <a:pt x="8982" y="9160"/>
                  </a:cubicBezTo>
                  <a:cubicBezTo>
                    <a:pt x="9048" y="9220"/>
                    <a:pt x="9120" y="9246"/>
                    <a:pt x="9190" y="9246"/>
                  </a:cubicBezTo>
                  <a:cubicBezTo>
                    <a:pt x="9435" y="9246"/>
                    <a:pt x="9643" y="8924"/>
                    <a:pt x="9408" y="8709"/>
                  </a:cubicBezTo>
                  <a:cubicBezTo>
                    <a:pt x="6501" y="5826"/>
                    <a:pt x="3569" y="2969"/>
                    <a:pt x="661" y="87"/>
                  </a:cubicBezTo>
                  <a:cubicBezTo>
                    <a:pt x="595" y="26"/>
                    <a:pt x="523" y="1"/>
                    <a:pt x="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0"/>
            <p:cNvSpPr/>
            <p:nvPr/>
          </p:nvSpPr>
          <p:spPr>
            <a:xfrm>
              <a:off x="9890650" y="3202588"/>
              <a:ext cx="424775" cy="309300"/>
            </a:xfrm>
            <a:custGeom>
              <a:avLst/>
              <a:gdLst/>
              <a:ahLst/>
              <a:cxnLst/>
              <a:rect l="l" t="t" r="r" b="b"/>
              <a:pathLst>
                <a:path w="16991" h="12372" extrusionOk="0">
                  <a:moveTo>
                    <a:pt x="10276" y="0"/>
                  </a:moveTo>
                  <a:cubicBezTo>
                    <a:pt x="5149" y="0"/>
                    <a:pt x="1" y="12187"/>
                    <a:pt x="1" y="12187"/>
                  </a:cubicBezTo>
                  <a:cubicBezTo>
                    <a:pt x="607" y="12313"/>
                    <a:pt x="1221" y="12371"/>
                    <a:pt x="1836" y="12371"/>
                  </a:cubicBezTo>
                  <a:cubicBezTo>
                    <a:pt x="9354" y="12371"/>
                    <a:pt x="16991" y="3615"/>
                    <a:pt x="12056" y="533"/>
                  </a:cubicBezTo>
                  <a:cubicBezTo>
                    <a:pt x="11468" y="165"/>
                    <a:pt x="10872" y="0"/>
                    <a:pt x="102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0"/>
            <p:cNvSpPr/>
            <p:nvPr/>
          </p:nvSpPr>
          <p:spPr>
            <a:xfrm>
              <a:off x="9884125" y="3291988"/>
              <a:ext cx="249825" cy="222225"/>
            </a:xfrm>
            <a:custGeom>
              <a:avLst/>
              <a:gdLst/>
              <a:ahLst/>
              <a:cxnLst/>
              <a:rect l="l" t="t" r="r" b="b"/>
              <a:pathLst>
                <a:path w="9993" h="8889" extrusionOk="0">
                  <a:moveTo>
                    <a:pt x="9528" y="1"/>
                  </a:moveTo>
                  <a:cubicBezTo>
                    <a:pt x="9455" y="1"/>
                    <a:pt x="9378" y="27"/>
                    <a:pt x="9310" y="90"/>
                  </a:cubicBezTo>
                  <a:cubicBezTo>
                    <a:pt x="6302" y="2847"/>
                    <a:pt x="3269" y="5604"/>
                    <a:pt x="237" y="8386"/>
                  </a:cubicBezTo>
                  <a:cubicBezTo>
                    <a:pt x="0" y="8583"/>
                    <a:pt x="244" y="8888"/>
                    <a:pt x="505" y="8888"/>
                  </a:cubicBezTo>
                  <a:cubicBezTo>
                    <a:pt x="576" y="8888"/>
                    <a:pt x="649" y="8866"/>
                    <a:pt x="713" y="8812"/>
                  </a:cubicBezTo>
                  <a:cubicBezTo>
                    <a:pt x="3721" y="6030"/>
                    <a:pt x="6753" y="3273"/>
                    <a:pt x="9761" y="516"/>
                  </a:cubicBezTo>
                  <a:cubicBezTo>
                    <a:pt x="9993" y="303"/>
                    <a:pt x="9777" y="1"/>
                    <a:pt x="95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0"/>
            <p:cNvSpPr/>
            <p:nvPr/>
          </p:nvSpPr>
          <p:spPr>
            <a:xfrm>
              <a:off x="9457300" y="3416363"/>
              <a:ext cx="395675" cy="341000"/>
            </a:xfrm>
            <a:custGeom>
              <a:avLst/>
              <a:gdLst/>
              <a:ahLst/>
              <a:cxnLst/>
              <a:rect l="l" t="t" r="r" b="b"/>
              <a:pathLst>
                <a:path w="15827" h="13640" extrusionOk="0">
                  <a:moveTo>
                    <a:pt x="7032" y="0"/>
                  </a:moveTo>
                  <a:cubicBezTo>
                    <a:pt x="6592" y="0"/>
                    <a:pt x="6140" y="93"/>
                    <a:pt x="5677" y="293"/>
                  </a:cubicBezTo>
                  <a:cubicBezTo>
                    <a:pt x="0" y="2751"/>
                    <a:pt x="7358" y="13640"/>
                    <a:pt x="15348" y="13640"/>
                  </a:cubicBezTo>
                  <a:cubicBezTo>
                    <a:pt x="15507" y="13640"/>
                    <a:pt x="15667" y="13636"/>
                    <a:pt x="15827" y="13627"/>
                  </a:cubicBezTo>
                  <a:cubicBezTo>
                    <a:pt x="15827" y="13627"/>
                    <a:pt x="12362" y="0"/>
                    <a:pt x="7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0"/>
            <p:cNvSpPr/>
            <p:nvPr/>
          </p:nvSpPr>
          <p:spPr>
            <a:xfrm>
              <a:off x="9643575" y="3509663"/>
              <a:ext cx="215800" cy="253500"/>
            </a:xfrm>
            <a:custGeom>
              <a:avLst/>
              <a:gdLst/>
              <a:ahLst/>
              <a:cxnLst/>
              <a:rect l="l" t="t" r="r" b="b"/>
              <a:pathLst>
                <a:path w="8632" h="10140" extrusionOk="0">
                  <a:moveTo>
                    <a:pt x="474" y="1"/>
                  </a:moveTo>
                  <a:cubicBezTo>
                    <a:pt x="235" y="1"/>
                    <a:pt x="0" y="230"/>
                    <a:pt x="180" y="446"/>
                  </a:cubicBezTo>
                  <a:lnTo>
                    <a:pt x="7925" y="10020"/>
                  </a:lnTo>
                  <a:cubicBezTo>
                    <a:pt x="7988" y="10104"/>
                    <a:pt x="8076" y="10139"/>
                    <a:pt x="8165" y="10139"/>
                  </a:cubicBezTo>
                  <a:cubicBezTo>
                    <a:pt x="8396" y="10139"/>
                    <a:pt x="8632" y="9904"/>
                    <a:pt x="8451" y="9669"/>
                  </a:cubicBezTo>
                  <a:cubicBezTo>
                    <a:pt x="5870" y="6486"/>
                    <a:pt x="3288" y="3303"/>
                    <a:pt x="732" y="120"/>
                  </a:cubicBezTo>
                  <a:cubicBezTo>
                    <a:pt x="661" y="36"/>
                    <a:pt x="567" y="1"/>
                    <a:pt x="4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0"/>
            <p:cNvSpPr/>
            <p:nvPr/>
          </p:nvSpPr>
          <p:spPr>
            <a:xfrm>
              <a:off x="9847225" y="3526375"/>
              <a:ext cx="441375" cy="284800"/>
            </a:xfrm>
            <a:custGeom>
              <a:avLst/>
              <a:gdLst/>
              <a:ahLst/>
              <a:cxnLst/>
              <a:rect l="l" t="t" r="r" b="b"/>
              <a:pathLst>
                <a:path w="17655" h="11392" extrusionOk="0">
                  <a:moveTo>
                    <a:pt x="11262" y="1"/>
                  </a:moveTo>
                  <a:cubicBezTo>
                    <a:pt x="6241" y="1"/>
                    <a:pt x="1" y="10917"/>
                    <a:pt x="1" y="10917"/>
                  </a:cubicBezTo>
                  <a:cubicBezTo>
                    <a:pt x="976" y="11244"/>
                    <a:pt x="1994" y="11391"/>
                    <a:pt x="3019" y="11391"/>
                  </a:cubicBezTo>
                  <a:cubicBezTo>
                    <a:pt x="10163" y="11391"/>
                    <a:pt x="17655" y="4229"/>
                    <a:pt x="13359" y="766"/>
                  </a:cubicBezTo>
                  <a:cubicBezTo>
                    <a:pt x="12701" y="233"/>
                    <a:pt x="11995" y="1"/>
                    <a:pt x="11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0"/>
            <p:cNvSpPr/>
            <p:nvPr/>
          </p:nvSpPr>
          <p:spPr>
            <a:xfrm>
              <a:off x="9841800" y="3612450"/>
              <a:ext cx="271600" cy="194725"/>
            </a:xfrm>
            <a:custGeom>
              <a:avLst/>
              <a:gdLst/>
              <a:ahLst/>
              <a:cxnLst/>
              <a:rect l="l" t="t" r="r" b="b"/>
              <a:pathLst>
                <a:path w="10864" h="7789" extrusionOk="0">
                  <a:moveTo>
                    <a:pt x="10431" y="0"/>
                  </a:moveTo>
                  <a:cubicBezTo>
                    <a:pt x="10379" y="0"/>
                    <a:pt x="10323" y="17"/>
                    <a:pt x="10268" y="55"/>
                  </a:cubicBezTo>
                  <a:cubicBezTo>
                    <a:pt x="6935" y="2436"/>
                    <a:pt x="3601" y="4817"/>
                    <a:pt x="268" y="7198"/>
                  </a:cubicBezTo>
                  <a:cubicBezTo>
                    <a:pt x="0" y="7383"/>
                    <a:pt x="172" y="7788"/>
                    <a:pt x="423" y="7788"/>
                  </a:cubicBezTo>
                  <a:cubicBezTo>
                    <a:pt x="477" y="7788"/>
                    <a:pt x="535" y="7769"/>
                    <a:pt x="594" y="7724"/>
                  </a:cubicBezTo>
                  <a:cubicBezTo>
                    <a:pt x="3927" y="5343"/>
                    <a:pt x="7260" y="2962"/>
                    <a:pt x="10594" y="582"/>
                  </a:cubicBezTo>
                  <a:cubicBezTo>
                    <a:pt x="10864" y="394"/>
                    <a:pt x="10686" y="0"/>
                    <a:pt x="10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0"/>
            <p:cNvSpPr/>
            <p:nvPr/>
          </p:nvSpPr>
          <p:spPr>
            <a:xfrm>
              <a:off x="9400175" y="3697863"/>
              <a:ext cx="384100" cy="352150"/>
            </a:xfrm>
            <a:custGeom>
              <a:avLst/>
              <a:gdLst/>
              <a:ahLst/>
              <a:cxnLst/>
              <a:rect l="l" t="t" r="r" b="b"/>
              <a:pathLst>
                <a:path w="15364" h="14086" extrusionOk="0">
                  <a:moveTo>
                    <a:pt x="7117" y="1"/>
                  </a:moveTo>
                  <a:cubicBezTo>
                    <a:pt x="6730" y="1"/>
                    <a:pt x="6329" y="72"/>
                    <a:pt x="5915" y="226"/>
                  </a:cubicBezTo>
                  <a:cubicBezTo>
                    <a:pt x="0" y="2431"/>
                    <a:pt x="7168" y="14085"/>
                    <a:pt x="15364" y="14085"/>
                  </a:cubicBezTo>
                  <a:cubicBezTo>
                    <a:pt x="15364" y="14085"/>
                    <a:pt x="12547" y="1"/>
                    <a:pt x="7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0"/>
            <p:cNvSpPr/>
            <p:nvPr/>
          </p:nvSpPr>
          <p:spPr>
            <a:xfrm>
              <a:off x="9587925" y="3792213"/>
              <a:ext cx="202050" cy="263675"/>
            </a:xfrm>
            <a:custGeom>
              <a:avLst/>
              <a:gdLst/>
              <a:ahLst/>
              <a:cxnLst/>
              <a:rect l="l" t="t" r="r" b="b"/>
              <a:pathLst>
                <a:path w="8082" h="10547" extrusionOk="0">
                  <a:moveTo>
                    <a:pt x="437" y="1"/>
                  </a:moveTo>
                  <a:cubicBezTo>
                    <a:pt x="217" y="1"/>
                    <a:pt x="0" y="231"/>
                    <a:pt x="160" y="462"/>
                  </a:cubicBezTo>
                  <a:cubicBezTo>
                    <a:pt x="2566" y="3795"/>
                    <a:pt x="4972" y="7103"/>
                    <a:pt x="7378" y="10412"/>
                  </a:cubicBezTo>
                  <a:cubicBezTo>
                    <a:pt x="7444" y="10507"/>
                    <a:pt x="7538" y="10547"/>
                    <a:pt x="7631" y="10547"/>
                  </a:cubicBezTo>
                  <a:cubicBezTo>
                    <a:pt x="7857" y="10547"/>
                    <a:pt x="8081" y="10316"/>
                    <a:pt x="7904" y="10086"/>
                  </a:cubicBezTo>
                  <a:cubicBezTo>
                    <a:pt x="5498" y="6778"/>
                    <a:pt x="3092" y="34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0"/>
            <p:cNvSpPr/>
            <p:nvPr/>
          </p:nvSpPr>
          <p:spPr>
            <a:xfrm>
              <a:off x="9776550" y="3825675"/>
              <a:ext cx="446275" cy="274050"/>
            </a:xfrm>
            <a:custGeom>
              <a:avLst/>
              <a:gdLst/>
              <a:ahLst/>
              <a:cxnLst/>
              <a:rect l="l" t="t" r="r" b="b"/>
              <a:pathLst>
                <a:path w="17851" h="10962" extrusionOk="0">
                  <a:moveTo>
                    <a:pt x="11635" y="1"/>
                  </a:moveTo>
                  <a:cubicBezTo>
                    <a:pt x="6642" y="1"/>
                    <a:pt x="1" y="10316"/>
                    <a:pt x="1" y="10316"/>
                  </a:cubicBezTo>
                  <a:cubicBezTo>
                    <a:pt x="1133" y="10763"/>
                    <a:pt x="2339" y="10962"/>
                    <a:pt x="3555" y="10962"/>
                  </a:cubicBezTo>
                  <a:cubicBezTo>
                    <a:pt x="10523" y="10962"/>
                    <a:pt x="17851" y="4452"/>
                    <a:pt x="13861" y="868"/>
                  </a:cubicBezTo>
                  <a:cubicBezTo>
                    <a:pt x="13183" y="262"/>
                    <a:pt x="12430" y="1"/>
                    <a:pt x="1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0"/>
            <p:cNvSpPr/>
            <p:nvPr/>
          </p:nvSpPr>
          <p:spPr>
            <a:xfrm>
              <a:off x="9771000" y="3910525"/>
              <a:ext cx="281025" cy="181300"/>
            </a:xfrm>
            <a:custGeom>
              <a:avLst/>
              <a:gdLst/>
              <a:ahLst/>
              <a:cxnLst/>
              <a:rect l="l" t="t" r="r" b="b"/>
              <a:pathLst>
                <a:path w="11241" h="7252" extrusionOk="0">
                  <a:moveTo>
                    <a:pt x="10798" y="0"/>
                  </a:moveTo>
                  <a:cubicBezTo>
                    <a:pt x="10743" y="0"/>
                    <a:pt x="10684" y="17"/>
                    <a:pt x="10624" y="55"/>
                  </a:cubicBezTo>
                  <a:cubicBezTo>
                    <a:pt x="7190" y="2261"/>
                    <a:pt x="3732" y="4466"/>
                    <a:pt x="273" y="6672"/>
                  </a:cubicBezTo>
                  <a:cubicBezTo>
                    <a:pt x="1" y="6839"/>
                    <a:pt x="183" y="7251"/>
                    <a:pt x="441" y="7251"/>
                  </a:cubicBezTo>
                  <a:cubicBezTo>
                    <a:pt x="491" y="7251"/>
                    <a:pt x="545" y="7235"/>
                    <a:pt x="599" y="7198"/>
                  </a:cubicBezTo>
                  <a:cubicBezTo>
                    <a:pt x="4057" y="4993"/>
                    <a:pt x="7516" y="2787"/>
                    <a:pt x="10950" y="582"/>
                  </a:cubicBezTo>
                  <a:cubicBezTo>
                    <a:pt x="11241" y="394"/>
                    <a:pt x="11066" y="0"/>
                    <a:pt x="10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0"/>
            <p:cNvSpPr/>
            <p:nvPr/>
          </p:nvSpPr>
          <p:spPr>
            <a:xfrm>
              <a:off x="9292900" y="3960688"/>
              <a:ext cx="372225" cy="359875"/>
            </a:xfrm>
            <a:custGeom>
              <a:avLst/>
              <a:gdLst/>
              <a:ahLst/>
              <a:cxnLst/>
              <a:rect l="l" t="t" r="r" b="b"/>
              <a:pathLst>
                <a:path w="14889" h="14395" extrusionOk="0">
                  <a:moveTo>
                    <a:pt x="7063" y="1"/>
                  </a:moveTo>
                  <a:cubicBezTo>
                    <a:pt x="6711" y="1"/>
                    <a:pt x="6345" y="60"/>
                    <a:pt x="5966" y="184"/>
                  </a:cubicBezTo>
                  <a:cubicBezTo>
                    <a:pt x="1" y="2164"/>
                    <a:pt x="6718" y="14094"/>
                    <a:pt x="14888" y="14395"/>
                  </a:cubicBezTo>
                  <a:cubicBezTo>
                    <a:pt x="14888" y="14395"/>
                    <a:pt x="12585" y="1"/>
                    <a:pt x="70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0"/>
            <p:cNvSpPr/>
            <p:nvPr/>
          </p:nvSpPr>
          <p:spPr>
            <a:xfrm>
              <a:off x="9478775" y="4055888"/>
              <a:ext cx="192200" cy="270575"/>
            </a:xfrm>
            <a:custGeom>
              <a:avLst/>
              <a:gdLst/>
              <a:ahLst/>
              <a:cxnLst/>
              <a:rect l="l" t="t" r="r" b="b"/>
              <a:pathLst>
                <a:path w="7688" h="10823" extrusionOk="0">
                  <a:moveTo>
                    <a:pt x="437" y="1"/>
                  </a:moveTo>
                  <a:cubicBezTo>
                    <a:pt x="217" y="1"/>
                    <a:pt x="1" y="231"/>
                    <a:pt x="160" y="462"/>
                  </a:cubicBezTo>
                  <a:cubicBezTo>
                    <a:pt x="2441" y="3870"/>
                    <a:pt x="4721" y="7279"/>
                    <a:pt x="7002" y="10687"/>
                  </a:cubicBezTo>
                  <a:cubicBezTo>
                    <a:pt x="7068" y="10783"/>
                    <a:pt x="7160" y="10822"/>
                    <a:pt x="7251" y="10822"/>
                  </a:cubicBezTo>
                  <a:cubicBezTo>
                    <a:pt x="7472" y="10822"/>
                    <a:pt x="7688" y="10592"/>
                    <a:pt x="7528" y="10361"/>
                  </a:cubicBezTo>
                  <a:cubicBezTo>
                    <a:pt x="5248" y="6953"/>
                    <a:pt x="2967" y="3544"/>
                    <a:pt x="686" y="136"/>
                  </a:cubicBezTo>
                  <a:cubicBezTo>
                    <a:pt x="620" y="40"/>
                    <a:pt x="528" y="1"/>
                    <a:pt x="4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0"/>
            <p:cNvSpPr/>
            <p:nvPr/>
          </p:nvSpPr>
          <p:spPr>
            <a:xfrm>
              <a:off x="9663750" y="4113613"/>
              <a:ext cx="449175" cy="266250"/>
            </a:xfrm>
            <a:custGeom>
              <a:avLst/>
              <a:gdLst/>
              <a:ahLst/>
              <a:cxnLst/>
              <a:rect l="l" t="t" r="r" b="b"/>
              <a:pathLst>
                <a:path w="17967" h="10650" extrusionOk="0">
                  <a:moveTo>
                    <a:pt x="11849" y="0"/>
                  </a:moveTo>
                  <a:cubicBezTo>
                    <a:pt x="6876" y="0"/>
                    <a:pt x="0" y="9857"/>
                    <a:pt x="0" y="9857"/>
                  </a:cubicBezTo>
                  <a:cubicBezTo>
                    <a:pt x="1248" y="10408"/>
                    <a:pt x="2599" y="10649"/>
                    <a:pt x="3964" y="10649"/>
                  </a:cubicBezTo>
                  <a:cubicBezTo>
                    <a:pt x="10796" y="10649"/>
                    <a:pt x="17967" y="4594"/>
                    <a:pt x="14186" y="960"/>
                  </a:cubicBezTo>
                  <a:cubicBezTo>
                    <a:pt x="13491" y="287"/>
                    <a:pt x="12698" y="0"/>
                    <a:pt x="118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0"/>
            <p:cNvSpPr/>
            <p:nvPr/>
          </p:nvSpPr>
          <p:spPr>
            <a:xfrm>
              <a:off x="9657575" y="4197238"/>
              <a:ext cx="287400" cy="171450"/>
            </a:xfrm>
            <a:custGeom>
              <a:avLst/>
              <a:gdLst/>
              <a:ahLst/>
              <a:cxnLst/>
              <a:rect l="l" t="t" r="r" b="b"/>
              <a:pathLst>
                <a:path w="11496" h="6858" extrusionOk="0">
                  <a:moveTo>
                    <a:pt x="11033" y="1"/>
                  </a:moveTo>
                  <a:cubicBezTo>
                    <a:pt x="10982" y="1"/>
                    <a:pt x="10928" y="15"/>
                    <a:pt x="10874" y="46"/>
                  </a:cubicBezTo>
                  <a:cubicBezTo>
                    <a:pt x="7340" y="2126"/>
                    <a:pt x="3806" y="4206"/>
                    <a:pt x="297" y="6286"/>
                  </a:cubicBezTo>
                  <a:cubicBezTo>
                    <a:pt x="1" y="6456"/>
                    <a:pt x="187" y="6857"/>
                    <a:pt x="464" y="6857"/>
                  </a:cubicBezTo>
                  <a:cubicBezTo>
                    <a:pt x="515" y="6857"/>
                    <a:pt x="569" y="6844"/>
                    <a:pt x="623" y="6813"/>
                  </a:cubicBezTo>
                  <a:cubicBezTo>
                    <a:pt x="4157" y="4732"/>
                    <a:pt x="7666" y="2652"/>
                    <a:pt x="11200" y="572"/>
                  </a:cubicBezTo>
                  <a:cubicBezTo>
                    <a:pt x="11496" y="403"/>
                    <a:pt x="11310" y="1"/>
                    <a:pt x="11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0"/>
            <p:cNvSpPr/>
            <p:nvPr/>
          </p:nvSpPr>
          <p:spPr>
            <a:xfrm>
              <a:off x="9613725" y="3130350"/>
              <a:ext cx="287390" cy="1293013"/>
            </a:xfrm>
            <a:custGeom>
              <a:avLst/>
              <a:gdLst/>
              <a:ahLst/>
              <a:cxnLst/>
              <a:rect l="l" t="t" r="r" b="b"/>
              <a:pathLst>
                <a:path w="14086" h="82070" extrusionOk="0">
                  <a:moveTo>
                    <a:pt x="12571" y="1"/>
                  </a:moveTo>
                  <a:cubicBezTo>
                    <a:pt x="12409" y="1"/>
                    <a:pt x="12255" y="108"/>
                    <a:pt x="12281" y="314"/>
                  </a:cubicBezTo>
                  <a:cubicBezTo>
                    <a:pt x="12381" y="1317"/>
                    <a:pt x="12481" y="2319"/>
                    <a:pt x="12582" y="3322"/>
                  </a:cubicBezTo>
                  <a:cubicBezTo>
                    <a:pt x="13334" y="11568"/>
                    <a:pt x="13434" y="19888"/>
                    <a:pt x="12907" y="28184"/>
                  </a:cubicBezTo>
                  <a:cubicBezTo>
                    <a:pt x="12356" y="36480"/>
                    <a:pt x="11178" y="44751"/>
                    <a:pt x="9374" y="52871"/>
                  </a:cubicBezTo>
                  <a:cubicBezTo>
                    <a:pt x="7569" y="60966"/>
                    <a:pt x="5188" y="68936"/>
                    <a:pt x="2206" y="76681"/>
                  </a:cubicBezTo>
                  <a:cubicBezTo>
                    <a:pt x="1504" y="78510"/>
                    <a:pt x="777" y="80290"/>
                    <a:pt x="0" y="82069"/>
                  </a:cubicBezTo>
                  <a:lnTo>
                    <a:pt x="677" y="82069"/>
                  </a:lnTo>
                  <a:cubicBezTo>
                    <a:pt x="1780" y="79488"/>
                    <a:pt x="2807" y="76881"/>
                    <a:pt x="3785" y="74225"/>
                  </a:cubicBezTo>
                  <a:cubicBezTo>
                    <a:pt x="6667" y="66355"/>
                    <a:pt x="8948" y="58285"/>
                    <a:pt x="10602" y="50064"/>
                  </a:cubicBezTo>
                  <a:cubicBezTo>
                    <a:pt x="12256" y="41919"/>
                    <a:pt x="13283" y="33673"/>
                    <a:pt x="13684" y="25377"/>
                  </a:cubicBezTo>
                  <a:cubicBezTo>
                    <a:pt x="14085" y="17006"/>
                    <a:pt x="13810" y="8610"/>
                    <a:pt x="12907" y="289"/>
                  </a:cubicBezTo>
                  <a:cubicBezTo>
                    <a:pt x="12883" y="95"/>
                    <a:pt x="12724" y="1"/>
                    <a:pt x="12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40"/>
          <p:cNvSpPr/>
          <p:nvPr/>
        </p:nvSpPr>
        <p:spPr>
          <a:xfrm>
            <a:off x="-5" y="0"/>
            <a:ext cx="1795980" cy="2051822"/>
          </a:xfrm>
          <a:custGeom>
            <a:avLst/>
            <a:gdLst/>
            <a:ahLst/>
            <a:cxnLst/>
            <a:rect l="l" t="t" r="r" b="b"/>
            <a:pathLst>
              <a:path w="53309" h="60903" extrusionOk="0">
                <a:moveTo>
                  <a:pt x="0" y="0"/>
                </a:moveTo>
                <a:lnTo>
                  <a:pt x="0" y="60903"/>
                </a:lnTo>
                <a:cubicBezTo>
                  <a:pt x="0" y="60903"/>
                  <a:pt x="10150" y="60126"/>
                  <a:pt x="10150" y="47043"/>
                </a:cubicBezTo>
                <a:cubicBezTo>
                  <a:pt x="10150" y="31334"/>
                  <a:pt x="1845" y="10170"/>
                  <a:pt x="22583" y="10170"/>
                </a:cubicBezTo>
                <a:cubicBezTo>
                  <a:pt x="22789" y="10170"/>
                  <a:pt x="22997" y="10172"/>
                  <a:pt x="23208" y="10176"/>
                </a:cubicBezTo>
                <a:cubicBezTo>
                  <a:pt x="23651" y="10184"/>
                  <a:pt x="24088" y="10188"/>
                  <a:pt x="24519" y="10188"/>
                </a:cubicBezTo>
                <a:cubicBezTo>
                  <a:pt x="45987" y="10188"/>
                  <a:pt x="53309" y="0"/>
                  <a:pt x="533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0"/>
          <p:cNvSpPr/>
          <p:nvPr/>
        </p:nvSpPr>
        <p:spPr>
          <a:xfrm>
            <a:off x="1627357" y="768174"/>
            <a:ext cx="1102521" cy="278851"/>
          </a:xfrm>
          <a:custGeom>
            <a:avLst/>
            <a:gdLst/>
            <a:ahLst/>
            <a:cxnLst/>
            <a:rect l="l" t="t" r="r" b="b"/>
            <a:pathLst>
              <a:path w="35866" h="9072" extrusionOk="0">
                <a:moveTo>
                  <a:pt x="14700" y="0"/>
                </a:moveTo>
                <a:cubicBezTo>
                  <a:pt x="14407" y="0"/>
                  <a:pt x="14094" y="31"/>
                  <a:pt x="13760" y="99"/>
                </a:cubicBezTo>
                <a:cubicBezTo>
                  <a:pt x="10703" y="726"/>
                  <a:pt x="9023" y="4937"/>
                  <a:pt x="9023" y="4937"/>
                </a:cubicBezTo>
                <a:cubicBezTo>
                  <a:pt x="9023" y="4937"/>
                  <a:pt x="7453" y="3990"/>
                  <a:pt x="5700" y="3990"/>
                </a:cubicBezTo>
                <a:cubicBezTo>
                  <a:pt x="4824" y="3990"/>
                  <a:pt x="3902" y="4226"/>
                  <a:pt x="3109" y="4937"/>
                </a:cubicBezTo>
                <a:cubicBezTo>
                  <a:pt x="703" y="7042"/>
                  <a:pt x="1" y="9072"/>
                  <a:pt x="1" y="9072"/>
                </a:cubicBezTo>
                <a:lnTo>
                  <a:pt x="35866" y="9072"/>
                </a:lnTo>
                <a:cubicBezTo>
                  <a:pt x="35866" y="9072"/>
                  <a:pt x="35440" y="4786"/>
                  <a:pt x="31129" y="3683"/>
                </a:cubicBezTo>
                <a:cubicBezTo>
                  <a:pt x="30766" y="3588"/>
                  <a:pt x="30414" y="3548"/>
                  <a:pt x="30075" y="3548"/>
                </a:cubicBezTo>
                <a:cubicBezTo>
                  <a:pt x="28098" y="3548"/>
                  <a:pt x="26618" y="4937"/>
                  <a:pt x="26618" y="4937"/>
                </a:cubicBezTo>
                <a:cubicBezTo>
                  <a:pt x="26618" y="4937"/>
                  <a:pt x="25440" y="1453"/>
                  <a:pt x="23109" y="1378"/>
                </a:cubicBezTo>
                <a:cubicBezTo>
                  <a:pt x="23056" y="1376"/>
                  <a:pt x="23003" y="1375"/>
                  <a:pt x="22951" y="1375"/>
                </a:cubicBezTo>
                <a:cubicBezTo>
                  <a:pt x="19960" y="1375"/>
                  <a:pt x="18798" y="4160"/>
                  <a:pt x="18798" y="4160"/>
                </a:cubicBezTo>
                <a:cubicBezTo>
                  <a:pt x="18798" y="4160"/>
                  <a:pt x="18076" y="0"/>
                  <a:pt x="147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566"/>
        <p:cNvGrpSpPr/>
        <p:nvPr/>
      </p:nvGrpSpPr>
      <p:grpSpPr>
        <a:xfrm>
          <a:off x="0" y="0"/>
          <a:ext cx="0" cy="0"/>
          <a:chOff x="0" y="0"/>
          <a:chExt cx="0" cy="0"/>
        </a:xfrm>
      </p:grpSpPr>
      <p:grpSp>
        <p:nvGrpSpPr>
          <p:cNvPr id="1567" name="Google Shape;1567;p41"/>
          <p:cNvGrpSpPr/>
          <p:nvPr/>
        </p:nvGrpSpPr>
        <p:grpSpPr>
          <a:xfrm rot="-439447" flipH="1">
            <a:off x="5775240" y="-627299"/>
            <a:ext cx="3367580" cy="1949244"/>
            <a:chOff x="2433425" y="1354700"/>
            <a:chExt cx="1055325" cy="610850"/>
          </a:xfrm>
        </p:grpSpPr>
        <p:sp>
          <p:nvSpPr>
            <p:cNvPr id="1568" name="Google Shape;1568;p41"/>
            <p:cNvSpPr/>
            <p:nvPr/>
          </p:nvSpPr>
          <p:spPr>
            <a:xfrm>
              <a:off x="2456575" y="1800825"/>
              <a:ext cx="154725" cy="164725"/>
            </a:xfrm>
            <a:custGeom>
              <a:avLst/>
              <a:gdLst/>
              <a:ahLst/>
              <a:cxnLst/>
              <a:rect l="l" t="t" r="r" b="b"/>
              <a:pathLst>
                <a:path w="6189" h="6589" extrusionOk="0">
                  <a:moveTo>
                    <a:pt x="118" y="1"/>
                  </a:moveTo>
                  <a:lnTo>
                    <a:pt x="118" y="1"/>
                  </a:lnTo>
                  <a:cubicBezTo>
                    <a:pt x="117" y="1"/>
                    <a:pt x="69" y="66"/>
                    <a:pt x="69" y="66"/>
                  </a:cubicBezTo>
                  <a:cubicBezTo>
                    <a:pt x="69" y="66"/>
                    <a:pt x="79" y="54"/>
                    <a:pt x="105" y="19"/>
                  </a:cubicBezTo>
                  <a:lnTo>
                    <a:pt x="105" y="19"/>
                  </a:lnTo>
                  <a:lnTo>
                    <a:pt x="1" y="193"/>
                  </a:lnTo>
                  <a:cubicBezTo>
                    <a:pt x="1909" y="2286"/>
                    <a:pt x="2557" y="4495"/>
                    <a:pt x="4465" y="6588"/>
                  </a:cubicBezTo>
                  <a:cubicBezTo>
                    <a:pt x="4708" y="4588"/>
                    <a:pt x="6049" y="2772"/>
                    <a:pt x="6188" y="979"/>
                  </a:cubicBezTo>
                  <a:cubicBezTo>
                    <a:pt x="4153" y="887"/>
                    <a:pt x="2048" y="655"/>
                    <a:pt x="105" y="19"/>
                  </a:cubicBezTo>
                  <a:cubicBezTo>
                    <a:pt x="114" y="6"/>
                    <a:pt x="118"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a:off x="2607800" y="1775850"/>
              <a:ext cx="206750" cy="174950"/>
            </a:xfrm>
            <a:custGeom>
              <a:avLst/>
              <a:gdLst/>
              <a:ahLst/>
              <a:cxnLst/>
              <a:rect l="l" t="t" r="r" b="b"/>
              <a:pathLst>
                <a:path w="8270" h="6998" extrusionOk="0">
                  <a:moveTo>
                    <a:pt x="8269" y="1"/>
                  </a:moveTo>
                  <a:cubicBezTo>
                    <a:pt x="8212" y="12"/>
                    <a:pt x="8154" y="24"/>
                    <a:pt x="8096" y="35"/>
                  </a:cubicBezTo>
                  <a:cubicBezTo>
                    <a:pt x="7876" y="70"/>
                    <a:pt x="7656" y="116"/>
                    <a:pt x="7437" y="151"/>
                  </a:cubicBezTo>
                  <a:cubicBezTo>
                    <a:pt x="5910" y="579"/>
                    <a:pt x="4360" y="949"/>
                    <a:pt x="2799" y="1226"/>
                  </a:cubicBezTo>
                  <a:cubicBezTo>
                    <a:pt x="1955" y="1377"/>
                    <a:pt x="1088" y="1492"/>
                    <a:pt x="232" y="1562"/>
                  </a:cubicBezTo>
                  <a:lnTo>
                    <a:pt x="0" y="1828"/>
                  </a:lnTo>
                  <a:cubicBezTo>
                    <a:pt x="58" y="1874"/>
                    <a:pt x="116" y="1932"/>
                    <a:pt x="174" y="1978"/>
                  </a:cubicBezTo>
                  <a:cubicBezTo>
                    <a:pt x="2082" y="3713"/>
                    <a:pt x="3435" y="5829"/>
                    <a:pt x="5737" y="6997"/>
                  </a:cubicBezTo>
                  <a:cubicBezTo>
                    <a:pt x="6280" y="5055"/>
                    <a:pt x="7599" y="2464"/>
                    <a:pt x="8131" y="521"/>
                  </a:cubicBezTo>
                  <a:cubicBezTo>
                    <a:pt x="8142" y="486"/>
                    <a:pt x="8154" y="463"/>
                    <a:pt x="8154" y="428"/>
                  </a:cubicBezTo>
                  <a:cubicBezTo>
                    <a:pt x="8200" y="290"/>
                    <a:pt x="8235" y="139"/>
                    <a:pt x="8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a:off x="2806475" y="1705600"/>
              <a:ext cx="214500" cy="169150"/>
            </a:xfrm>
            <a:custGeom>
              <a:avLst/>
              <a:gdLst/>
              <a:ahLst/>
              <a:cxnLst/>
              <a:rect l="l" t="t" r="r" b="b"/>
              <a:pathLst>
                <a:path w="8580" h="6766" extrusionOk="0">
                  <a:moveTo>
                    <a:pt x="8580" y="0"/>
                  </a:moveTo>
                  <a:lnTo>
                    <a:pt x="8580" y="0"/>
                  </a:lnTo>
                  <a:cubicBezTo>
                    <a:pt x="8534" y="23"/>
                    <a:pt x="8476" y="47"/>
                    <a:pt x="8430" y="58"/>
                  </a:cubicBezTo>
                  <a:cubicBezTo>
                    <a:pt x="8083" y="185"/>
                    <a:pt x="7736" y="301"/>
                    <a:pt x="7389" y="417"/>
                  </a:cubicBezTo>
                  <a:cubicBezTo>
                    <a:pt x="6810" y="625"/>
                    <a:pt x="6232" y="821"/>
                    <a:pt x="5654" y="1018"/>
                  </a:cubicBezTo>
                  <a:cubicBezTo>
                    <a:pt x="3873" y="1643"/>
                    <a:pt x="2092" y="2267"/>
                    <a:pt x="299" y="2880"/>
                  </a:cubicBezTo>
                  <a:cubicBezTo>
                    <a:pt x="288" y="2892"/>
                    <a:pt x="288" y="2892"/>
                    <a:pt x="288" y="2892"/>
                  </a:cubicBezTo>
                  <a:cubicBezTo>
                    <a:pt x="276" y="2892"/>
                    <a:pt x="265" y="2892"/>
                    <a:pt x="253" y="2903"/>
                  </a:cubicBezTo>
                  <a:cubicBezTo>
                    <a:pt x="241" y="2903"/>
                    <a:pt x="230" y="2903"/>
                    <a:pt x="230" y="2915"/>
                  </a:cubicBezTo>
                  <a:lnTo>
                    <a:pt x="195" y="2984"/>
                  </a:lnTo>
                  <a:lnTo>
                    <a:pt x="22" y="3181"/>
                  </a:lnTo>
                  <a:cubicBezTo>
                    <a:pt x="14" y="3178"/>
                    <a:pt x="11" y="3177"/>
                    <a:pt x="11" y="3177"/>
                  </a:cubicBezTo>
                  <a:lnTo>
                    <a:pt x="11" y="3177"/>
                  </a:lnTo>
                  <a:cubicBezTo>
                    <a:pt x="10" y="3177"/>
                    <a:pt x="11" y="3178"/>
                    <a:pt x="13" y="3179"/>
                  </a:cubicBezTo>
                  <a:lnTo>
                    <a:pt x="13" y="3179"/>
                  </a:lnTo>
                  <a:cubicBezTo>
                    <a:pt x="11" y="3178"/>
                    <a:pt x="10" y="3178"/>
                    <a:pt x="9" y="3178"/>
                  </a:cubicBezTo>
                  <a:cubicBezTo>
                    <a:pt x="1" y="3178"/>
                    <a:pt x="24" y="3189"/>
                    <a:pt x="30" y="3189"/>
                  </a:cubicBezTo>
                  <a:cubicBezTo>
                    <a:pt x="31" y="3189"/>
                    <a:pt x="31" y="3187"/>
                    <a:pt x="26" y="3184"/>
                  </a:cubicBezTo>
                  <a:lnTo>
                    <a:pt x="26" y="3184"/>
                  </a:lnTo>
                  <a:cubicBezTo>
                    <a:pt x="27" y="3184"/>
                    <a:pt x="27" y="3184"/>
                    <a:pt x="27" y="3184"/>
                  </a:cubicBezTo>
                  <a:cubicBezTo>
                    <a:pt x="28" y="3184"/>
                    <a:pt x="27" y="3183"/>
                    <a:pt x="22" y="3181"/>
                  </a:cubicBezTo>
                  <a:lnTo>
                    <a:pt x="22" y="3181"/>
                  </a:lnTo>
                  <a:cubicBezTo>
                    <a:pt x="2288" y="4129"/>
                    <a:pt x="4532" y="5864"/>
                    <a:pt x="6810" y="6766"/>
                  </a:cubicBezTo>
                  <a:cubicBezTo>
                    <a:pt x="7238" y="5043"/>
                    <a:pt x="7840" y="2892"/>
                    <a:pt x="8325" y="1018"/>
                  </a:cubicBezTo>
                  <a:cubicBezTo>
                    <a:pt x="8372" y="833"/>
                    <a:pt x="8418" y="659"/>
                    <a:pt x="8464" y="486"/>
                  </a:cubicBezTo>
                  <a:cubicBezTo>
                    <a:pt x="8487" y="405"/>
                    <a:pt x="8499" y="336"/>
                    <a:pt x="8522" y="266"/>
                  </a:cubicBezTo>
                  <a:cubicBezTo>
                    <a:pt x="8545" y="174"/>
                    <a:pt x="8568" y="93"/>
                    <a:pt x="8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a:off x="3013725" y="1619425"/>
              <a:ext cx="167725" cy="175250"/>
            </a:xfrm>
            <a:custGeom>
              <a:avLst/>
              <a:gdLst/>
              <a:ahLst/>
              <a:cxnLst/>
              <a:rect l="l" t="t" r="r" b="b"/>
              <a:pathLst>
                <a:path w="6709" h="7010" extrusionOk="0">
                  <a:moveTo>
                    <a:pt x="6709" y="1"/>
                  </a:moveTo>
                  <a:lnTo>
                    <a:pt x="6709" y="1"/>
                  </a:lnTo>
                  <a:cubicBezTo>
                    <a:pt x="5934" y="487"/>
                    <a:pt x="5147" y="949"/>
                    <a:pt x="4338" y="1377"/>
                  </a:cubicBezTo>
                  <a:cubicBezTo>
                    <a:pt x="3875" y="1632"/>
                    <a:pt x="3412" y="1863"/>
                    <a:pt x="2938" y="2083"/>
                  </a:cubicBezTo>
                  <a:cubicBezTo>
                    <a:pt x="2476" y="2302"/>
                    <a:pt x="2025" y="2499"/>
                    <a:pt x="1562" y="2696"/>
                  </a:cubicBezTo>
                  <a:cubicBezTo>
                    <a:pt x="1215" y="2834"/>
                    <a:pt x="857" y="2973"/>
                    <a:pt x="510" y="3112"/>
                  </a:cubicBezTo>
                  <a:lnTo>
                    <a:pt x="487" y="3112"/>
                  </a:lnTo>
                  <a:cubicBezTo>
                    <a:pt x="406" y="3147"/>
                    <a:pt x="359" y="3228"/>
                    <a:pt x="267" y="3262"/>
                  </a:cubicBezTo>
                  <a:lnTo>
                    <a:pt x="232" y="3297"/>
                  </a:lnTo>
                  <a:lnTo>
                    <a:pt x="209" y="3239"/>
                  </a:lnTo>
                  <a:lnTo>
                    <a:pt x="93" y="3366"/>
                  </a:lnTo>
                  <a:lnTo>
                    <a:pt x="1" y="3470"/>
                  </a:lnTo>
                  <a:cubicBezTo>
                    <a:pt x="59" y="3505"/>
                    <a:pt x="128" y="3540"/>
                    <a:pt x="186" y="3574"/>
                  </a:cubicBezTo>
                  <a:cubicBezTo>
                    <a:pt x="244" y="3609"/>
                    <a:pt x="313" y="3644"/>
                    <a:pt x="371" y="3690"/>
                  </a:cubicBezTo>
                  <a:cubicBezTo>
                    <a:pt x="429" y="3713"/>
                    <a:pt x="475" y="3748"/>
                    <a:pt x="521" y="3771"/>
                  </a:cubicBezTo>
                  <a:cubicBezTo>
                    <a:pt x="2337" y="4858"/>
                    <a:pt x="4164" y="5934"/>
                    <a:pt x="5980" y="7009"/>
                  </a:cubicBezTo>
                  <a:cubicBezTo>
                    <a:pt x="5991" y="6894"/>
                    <a:pt x="6003" y="6778"/>
                    <a:pt x="6015" y="6662"/>
                  </a:cubicBezTo>
                  <a:cubicBezTo>
                    <a:pt x="6188" y="5020"/>
                    <a:pt x="6350" y="3378"/>
                    <a:pt x="6523" y="1736"/>
                  </a:cubicBezTo>
                  <a:cubicBezTo>
                    <a:pt x="6570" y="1319"/>
                    <a:pt x="6604" y="903"/>
                    <a:pt x="6651" y="487"/>
                  </a:cubicBezTo>
                  <a:cubicBezTo>
                    <a:pt x="6651" y="475"/>
                    <a:pt x="6651" y="475"/>
                    <a:pt x="6651" y="475"/>
                  </a:cubicBezTo>
                  <a:cubicBezTo>
                    <a:pt x="6662" y="394"/>
                    <a:pt x="6674" y="313"/>
                    <a:pt x="6674" y="244"/>
                  </a:cubicBezTo>
                  <a:cubicBezTo>
                    <a:pt x="6685" y="244"/>
                    <a:pt x="6685" y="232"/>
                    <a:pt x="6685" y="232"/>
                  </a:cubicBezTo>
                  <a:cubicBezTo>
                    <a:pt x="6685" y="209"/>
                    <a:pt x="6685" y="186"/>
                    <a:pt x="6685" y="174"/>
                  </a:cubicBezTo>
                  <a:cubicBezTo>
                    <a:pt x="6697" y="117"/>
                    <a:pt x="6697" y="59"/>
                    <a:pt x="67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a:off x="3173900" y="1526050"/>
              <a:ext cx="163975" cy="155275"/>
            </a:xfrm>
            <a:custGeom>
              <a:avLst/>
              <a:gdLst/>
              <a:ahLst/>
              <a:cxnLst/>
              <a:rect l="l" t="t" r="r" b="b"/>
              <a:pathLst>
                <a:path w="6559" h="6211" extrusionOk="0">
                  <a:moveTo>
                    <a:pt x="5668" y="0"/>
                  </a:moveTo>
                  <a:cubicBezTo>
                    <a:pt x="3783" y="1365"/>
                    <a:pt x="1898" y="2730"/>
                    <a:pt x="12" y="4094"/>
                  </a:cubicBezTo>
                  <a:cubicBezTo>
                    <a:pt x="313" y="3944"/>
                    <a:pt x="614" y="3782"/>
                    <a:pt x="914" y="3632"/>
                  </a:cubicBezTo>
                  <a:lnTo>
                    <a:pt x="914" y="3632"/>
                  </a:lnTo>
                  <a:lnTo>
                    <a:pt x="1" y="4129"/>
                  </a:lnTo>
                  <a:cubicBezTo>
                    <a:pt x="2187" y="4823"/>
                    <a:pt x="4372" y="5517"/>
                    <a:pt x="6558" y="6211"/>
                  </a:cubicBezTo>
                  <a:cubicBezTo>
                    <a:pt x="6258" y="4141"/>
                    <a:pt x="5968" y="2071"/>
                    <a:pt x="5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a:off x="3317600" y="1385825"/>
              <a:ext cx="163100" cy="200100"/>
            </a:xfrm>
            <a:custGeom>
              <a:avLst/>
              <a:gdLst/>
              <a:ahLst/>
              <a:cxnLst/>
              <a:rect l="l" t="t" r="r" b="b"/>
              <a:pathLst>
                <a:path w="6524" h="8004" extrusionOk="0">
                  <a:moveTo>
                    <a:pt x="5552" y="0"/>
                  </a:moveTo>
                  <a:cubicBezTo>
                    <a:pt x="3829" y="1909"/>
                    <a:pt x="2048" y="3736"/>
                    <a:pt x="35" y="5390"/>
                  </a:cubicBezTo>
                  <a:cubicBezTo>
                    <a:pt x="70" y="5366"/>
                    <a:pt x="105" y="5343"/>
                    <a:pt x="139" y="5320"/>
                  </a:cubicBezTo>
                  <a:lnTo>
                    <a:pt x="139" y="5320"/>
                  </a:lnTo>
                  <a:lnTo>
                    <a:pt x="1" y="5517"/>
                  </a:lnTo>
                  <a:cubicBezTo>
                    <a:pt x="116" y="5598"/>
                    <a:pt x="244" y="5667"/>
                    <a:pt x="371" y="5737"/>
                  </a:cubicBezTo>
                  <a:cubicBezTo>
                    <a:pt x="2256" y="6858"/>
                    <a:pt x="4361" y="7633"/>
                    <a:pt x="6523" y="8003"/>
                  </a:cubicBezTo>
                  <a:cubicBezTo>
                    <a:pt x="6223" y="5517"/>
                    <a:pt x="5922" y="3030"/>
                    <a:pt x="5621" y="544"/>
                  </a:cubicBezTo>
                  <a:cubicBezTo>
                    <a:pt x="5598" y="359"/>
                    <a:pt x="5575" y="185"/>
                    <a:pt x="5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2433425" y="1354700"/>
              <a:ext cx="1055325" cy="472050"/>
            </a:xfrm>
            <a:custGeom>
              <a:avLst/>
              <a:gdLst/>
              <a:ahLst/>
              <a:cxnLst/>
              <a:rect l="l" t="t" r="r" b="b"/>
              <a:pathLst>
                <a:path w="42213" h="18882" extrusionOk="0">
                  <a:moveTo>
                    <a:pt x="42069" y="0"/>
                  </a:moveTo>
                  <a:cubicBezTo>
                    <a:pt x="42047" y="0"/>
                    <a:pt x="42025" y="9"/>
                    <a:pt x="42006" y="31"/>
                  </a:cubicBezTo>
                  <a:cubicBezTo>
                    <a:pt x="41648" y="436"/>
                    <a:pt x="41289" y="841"/>
                    <a:pt x="40919" y="1245"/>
                  </a:cubicBezTo>
                  <a:cubicBezTo>
                    <a:pt x="40052" y="2194"/>
                    <a:pt x="39184" y="3130"/>
                    <a:pt x="38271" y="4032"/>
                  </a:cubicBezTo>
                  <a:cubicBezTo>
                    <a:pt x="37357" y="4935"/>
                    <a:pt x="36409" y="5813"/>
                    <a:pt x="35402" y="6635"/>
                  </a:cubicBezTo>
                  <a:cubicBezTo>
                    <a:pt x="35402" y="6635"/>
                    <a:pt x="35391" y="6646"/>
                    <a:pt x="35379" y="6646"/>
                  </a:cubicBezTo>
                  <a:cubicBezTo>
                    <a:pt x="32927" y="8659"/>
                    <a:pt x="30244" y="10405"/>
                    <a:pt x="27446" y="11885"/>
                  </a:cubicBezTo>
                  <a:cubicBezTo>
                    <a:pt x="27411" y="11908"/>
                    <a:pt x="27388" y="11920"/>
                    <a:pt x="27353" y="11943"/>
                  </a:cubicBezTo>
                  <a:cubicBezTo>
                    <a:pt x="26937" y="12163"/>
                    <a:pt x="26509" y="12382"/>
                    <a:pt x="26081" y="12591"/>
                  </a:cubicBezTo>
                  <a:cubicBezTo>
                    <a:pt x="25688" y="12787"/>
                    <a:pt x="25283" y="12984"/>
                    <a:pt x="24878" y="13169"/>
                  </a:cubicBezTo>
                  <a:cubicBezTo>
                    <a:pt x="24496" y="13354"/>
                    <a:pt x="24103" y="13527"/>
                    <a:pt x="23722" y="13701"/>
                  </a:cubicBezTo>
                  <a:lnTo>
                    <a:pt x="23699" y="13701"/>
                  </a:lnTo>
                  <a:cubicBezTo>
                    <a:pt x="23606" y="13747"/>
                    <a:pt x="23513" y="13793"/>
                    <a:pt x="23421" y="13828"/>
                  </a:cubicBezTo>
                  <a:cubicBezTo>
                    <a:pt x="23039" y="14002"/>
                    <a:pt x="22658" y="14163"/>
                    <a:pt x="22264" y="14314"/>
                  </a:cubicBezTo>
                  <a:lnTo>
                    <a:pt x="22264" y="14325"/>
                  </a:lnTo>
                  <a:cubicBezTo>
                    <a:pt x="21698" y="14557"/>
                    <a:pt x="21131" y="14776"/>
                    <a:pt x="20564" y="14985"/>
                  </a:cubicBezTo>
                  <a:cubicBezTo>
                    <a:pt x="19917" y="15239"/>
                    <a:pt x="19269" y="15470"/>
                    <a:pt x="18610" y="15690"/>
                  </a:cubicBezTo>
                  <a:cubicBezTo>
                    <a:pt x="17476" y="16083"/>
                    <a:pt x="16332" y="16453"/>
                    <a:pt x="15175" y="16777"/>
                  </a:cubicBezTo>
                  <a:cubicBezTo>
                    <a:pt x="15175" y="16789"/>
                    <a:pt x="15175" y="16789"/>
                    <a:pt x="15175" y="16789"/>
                  </a:cubicBezTo>
                  <a:lnTo>
                    <a:pt x="15163" y="16789"/>
                  </a:lnTo>
                  <a:cubicBezTo>
                    <a:pt x="15152" y="16789"/>
                    <a:pt x="15140" y="16800"/>
                    <a:pt x="15129" y="16800"/>
                  </a:cubicBezTo>
                  <a:lnTo>
                    <a:pt x="15094" y="16800"/>
                  </a:lnTo>
                  <a:cubicBezTo>
                    <a:pt x="15025" y="16823"/>
                    <a:pt x="14955" y="16847"/>
                    <a:pt x="14874" y="16870"/>
                  </a:cubicBezTo>
                  <a:cubicBezTo>
                    <a:pt x="14724" y="16916"/>
                    <a:pt x="14574" y="16962"/>
                    <a:pt x="14412" y="16997"/>
                  </a:cubicBezTo>
                  <a:cubicBezTo>
                    <a:pt x="12885" y="17425"/>
                    <a:pt x="11335" y="17795"/>
                    <a:pt x="9774" y="18072"/>
                  </a:cubicBezTo>
                  <a:cubicBezTo>
                    <a:pt x="8930" y="18223"/>
                    <a:pt x="8063" y="18338"/>
                    <a:pt x="7207" y="18408"/>
                  </a:cubicBezTo>
                  <a:cubicBezTo>
                    <a:pt x="6691" y="18449"/>
                    <a:pt x="6175" y="18470"/>
                    <a:pt x="5659" y="18470"/>
                  </a:cubicBezTo>
                  <a:cubicBezTo>
                    <a:pt x="4869" y="18470"/>
                    <a:pt x="4081" y="18420"/>
                    <a:pt x="3298" y="18315"/>
                  </a:cubicBezTo>
                  <a:lnTo>
                    <a:pt x="3275" y="18315"/>
                  </a:lnTo>
                  <a:cubicBezTo>
                    <a:pt x="2523" y="18223"/>
                    <a:pt x="1771" y="18061"/>
                    <a:pt x="1019" y="17841"/>
                  </a:cubicBezTo>
                  <a:cubicBezTo>
                    <a:pt x="742" y="17760"/>
                    <a:pt x="464" y="17668"/>
                    <a:pt x="187" y="17564"/>
                  </a:cubicBezTo>
                  <a:cubicBezTo>
                    <a:pt x="177" y="17560"/>
                    <a:pt x="167" y="17559"/>
                    <a:pt x="157" y="17559"/>
                  </a:cubicBezTo>
                  <a:cubicBezTo>
                    <a:pt x="67" y="17559"/>
                    <a:pt x="0" y="17695"/>
                    <a:pt x="94" y="17737"/>
                  </a:cubicBezTo>
                  <a:cubicBezTo>
                    <a:pt x="487" y="17922"/>
                    <a:pt x="881" y="18084"/>
                    <a:pt x="1285" y="18223"/>
                  </a:cubicBezTo>
                  <a:cubicBezTo>
                    <a:pt x="2715" y="18702"/>
                    <a:pt x="4226" y="18882"/>
                    <a:pt x="5740" y="18882"/>
                  </a:cubicBezTo>
                  <a:cubicBezTo>
                    <a:pt x="6199" y="18882"/>
                    <a:pt x="6657" y="18865"/>
                    <a:pt x="7114" y="18836"/>
                  </a:cubicBezTo>
                  <a:cubicBezTo>
                    <a:pt x="7126" y="18824"/>
                    <a:pt x="7137" y="18824"/>
                    <a:pt x="7149" y="18824"/>
                  </a:cubicBezTo>
                  <a:cubicBezTo>
                    <a:pt x="7531" y="18801"/>
                    <a:pt x="7924" y="18766"/>
                    <a:pt x="8305" y="18720"/>
                  </a:cubicBezTo>
                  <a:cubicBezTo>
                    <a:pt x="10561" y="18454"/>
                    <a:pt x="12793" y="17945"/>
                    <a:pt x="14978" y="17321"/>
                  </a:cubicBezTo>
                  <a:cubicBezTo>
                    <a:pt x="15036" y="17298"/>
                    <a:pt x="15083" y="17286"/>
                    <a:pt x="15129" y="17274"/>
                  </a:cubicBezTo>
                  <a:cubicBezTo>
                    <a:pt x="15892" y="17055"/>
                    <a:pt x="16644" y="16823"/>
                    <a:pt x="17396" y="16592"/>
                  </a:cubicBezTo>
                  <a:cubicBezTo>
                    <a:pt x="18540" y="16222"/>
                    <a:pt x="19685" y="15829"/>
                    <a:pt x="20819" y="15401"/>
                  </a:cubicBezTo>
                  <a:cubicBezTo>
                    <a:pt x="21663" y="15077"/>
                    <a:pt x="22507" y="14742"/>
                    <a:pt x="23340" y="14383"/>
                  </a:cubicBezTo>
                  <a:cubicBezTo>
                    <a:pt x="23421" y="14349"/>
                    <a:pt x="23502" y="14314"/>
                    <a:pt x="23583" y="14279"/>
                  </a:cubicBezTo>
                  <a:cubicBezTo>
                    <a:pt x="23722" y="14221"/>
                    <a:pt x="23860" y="14152"/>
                    <a:pt x="23988" y="14094"/>
                  </a:cubicBezTo>
                  <a:cubicBezTo>
                    <a:pt x="24797" y="13747"/>
                    <a:pt x="25584" y="13365"/>
                    <a:pt x="26370" y="12972"/>
                  </a:cubicBezTo>
                  <a:cubicBezTo>
                    <a:pt x="26960" y="12683"/>
                    <a:pt x="27550" y="12382"/>
                    <a:pt x="28128" y="12059"/>
                  </a:cubicBezTo>
                  <a:cubicBezTo>
                    <a:pt x="28706" y="11746"/>
                    <a:pt x="29296" y="11411"/>
                    <a:pt x="29863" y="11076"/>
                  </a:cubicBezTo>
                  <a:cubicBezTo>
                    <a:pt x="29874" y="11076"/>
                    <a:pt x="29874" y="11064"/>
                    <a:pt x="29886" y="11064"/>
                  </a:cubicBezTo>
                  <a:cubicBezTo>
                    <a:pt x="31505" y="10104"/>
                    <a:pt x="33066" y="9052"/>
                    <a:pt x="34570" y="7907"/>
                  </a:cubicBezTo>
                  <a:cubicBezTo>
                    <a:pt x="34824" y="7699"/>
                    <a:pt x="35090" y="7502"/>
                    <a:pt x="35356" y="7294"/>
                  </a:cubicBezTo>
                  <a:cubicBezTo>
                    <a:pt x="35483" y="7190"/>
                    <a:pt x="35611" y="7086"/>
                    <a:pt x="35726" y="6982"/>
                  </a:cubicBezTo>
                  <a:cubicBezTo>
                    <a:pt x="37634" y="5443"/>
                    <a:pt x="39462" y="3720"/>
                    <a:pt x="40988" y="1789"/>
                  </a:cubicBezTo>
                  <a:cubicBezTo>
                    <a:pt x="41405" y="1268"/>
                    <a:pt x="41798" y="725"/>
                    <a:pt x="42168" y="170"/>
                  </a:cubicBezTo>
                  <a:cubicBezTo>
                    <a:pt x="42212" y="99"/>
                    <a:pt x="42141" y="0"/>
                    <a:pt x="42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5" name="Google Shape;1575;p41"/>
          <p:cNvSpPr/>
          <p:nvPr/>
        </p:nvSpPr>
        <p:spPr>
          <a:xfrm flipH="1">
            <a:off x="-68625" y="4308738"/>
            <a:ext cx="9281250" cy="2032463"/>
          </a:xfrm>
          <a:custGeom>
            <a:avLst/>
            <a:gdLst/>
            <a:ahLst/>
            <a:cxnLst/>
            <a:rect l="l" t="t" r="r" b="b"/>
            <a:pathLst>
              <a:path w="208849" h="99949" extrusionOk="0">
                <a:moveTo>
                  <a:pt x="195472" y="0"/>
                </a:moveTo>
                <a:cubicBezTo>
                  <a:pt x="147677" y="0"/>
                  <a:pt x="126762" y="41292"/>
                  <a:pt x="86830" y="41292"/>
                </a:cubicBezTo>
                <a:cubicBezTo>
                  <a:pt x="78940" y="41292"/>
                  <a:pt x="70307" y="39680"/>
                  <a:pt x="60577" y="35818"/>
                </a:cubicBezTo>
                <a:cubicBezTo>
                  <a:pt x="43546" y="29063"/>
                  <a:pt x="30923" y="26903"/>
                  <a:pt x="21743" y="26903"/>
                </a:cubicBezTo>
                <a:cubicBezTo>
                  <a:pt x="5446" y="26903"/>
                  <a:pt x="0" y="33713"/>
                  <a:pt x="0" y="33713"/>
                </a:cubicBezTo>
                <a:lnTo>
                  <a:pt x="25" y="69853"/>
                </a:lnTo>
                <a:lnTo>
                  <a:pt x="25" y="99453"/>
                </a:lnTo>
                <a:cubicBezTo>
                  <a:pt x="9464" y="93983"/>
                  <a:pt x="19315" y="92142"/>
                  <a:pt x="29394" y="92142"/>
                </a:cubicBezTo>
                <a:cubicBezTo>
                  <a:pt x="50150" y="92142"/>
                  <a:pt x="71872" y="99948"/>
                  <a:pt x="92954" y="99948"/>
                </a:cubicBezTo>
                <a:cubicBezTo>
                  <a:pt x="105589" y="99948"/>
                  <a:pt x="117995" y="97144"/>
                  <a:pt x="129825" y="88174"/>
                </a:cubicBezTo>
                <a:cubicBezTo>
                  <a:pt x="151828" y="71512"/>
                  <a:pt x="170230" y="66990"/>
                  <a:pt x="183725" y="66990"/>
                </a:cubicBezTo>
                <a:cubicBezTo>
                  <a:pt x="199745" y="66990"/>
                  <a:pt x="208848" y="73362"/>
                  <a:pt x="208848" y="73362"/>
                </a:cubicBezTo>
                <a:lnTo>
                  <a:pt x="208848" y="1031"/>
                </a:lnTo>
                <a:cubicBezTo>
                  <a:pt x="204157" y="325"/>
                  <a:pt x="199709" y="0"/>
                  <a:pt x="1954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6" name="Google Shape;1576;p41"/>
          <p:cNvGrpSpPr/>
          <p:nvPr/>
        </p:nvGrpSpPr>
        <p:grpSpPr>
          <a:xfrm flipH="1">
            <a:off x="474275" y="4510355"/>
            <a:ext cx="477899" cy="633144"/>
            <a:chOff x="115750" y="4558405"/>
            <a:chExt cx="477899" cy="633144"/>
          </a:xfrm>
        </p:grpSpPr>
        <p:sp>
          <p:nvSpPr>
            <p:cNvPr id="1577" name="Google Shape;1577;p41"/>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9" name="Google Shape;1579;p41"/>
          <p:cNvGrpSpPr/>
          <p:nvPr/>
        </p:nvGrpSpPr>
        <p:grpSpPr>
          <a:xfrm>
            <a:off x="1019175" y="4510355"/>
            <a:ext cx="477899" cy="633144"/>
            <a:chOff x="115750" y="4558405"/>
            <a:chExt cx="477899" cy="633144"/>
          </a:xfrm>
        </p:grpSpPr>
        <p:sp>
          <p:nvSpPr>
            <p:cNvPr id="1580" name="Google Shape;1580;p41"/>
            <p:cNvSpPr/>
            <p:nvPr/>
          </p:nvSpPr>
          <p:spPr>
            <a:xfrm>
              <a:off x="115750" y="4558405"/>
              <a:ext cx="296863" cy="633143"/>
            </a:xfrm>
            <a:custGeom>
              <a:avLst/>
              <a:gdLst/>
              <a:ahLst/>
              <a:cxnLst/>
              <a:rect l="l" t="t" r="r" b="b"/>
              <a:pathLst>
                <a:path w="6492" h="13846" extrusionOk="0">
                  <a:moveTo>
                    <a:pt x="5632" y="0"/>
                  </a:moveTo>
                  <a:cubicBezTo>
                    <a:pt x="5352" y="0"/>
                    <a:pt x="5072" y="137"/>
                    <a:pt x="4913" y="437"/>
                  </a:cubicBezTo>
                  <a:cubicBezTo>
                    <a:pt x="1329" y="6903"/>
                    <a:pt x="226" y="11214"/>
                    <a:pt x="0" y="13845"/>
                  </a:cubicBezTo>
                  <a:lnTo>
                    <a:pt x="4060" y="13845"/>
                  </a:lnTo>
                  <a:cubicBezTo>
                    <a:pt x="6141" y="9334"/>
                    <a:pt x="6492" y="4021"/>
                    <a:pt x="6492" y="838"/>
                  </a:cubicBezTo>
                  <a:cubicBezTo>
                    <a:pt x="6476" y="310"/>
                    <a:pt x="6054" y="0"/>
                    <a:pt x="5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246394" y="4757228"/>
              <a:ext cx="347255" cy="434320"/>
            </a:xfrm>
            <a:custGeom>
              <a:avLst/>
              <a:gdLst/>
              <a:ahLst/>
              <a:cxnLst/>
              <a:rect l="l" t="t" r="r" b="b"/>
              <a:pathLst>
                <a:path w="7594" h="9498" extrusionOk="0">
                  <a:moveTo>
                    <a:pt x="6862" y="0"/>
                  </a:moveTo>
                  <a:cubicBezTo>
                    <a:pt x="6707" y="0"/>
                    <a:pt x="6548" y="60"/>
                    <a:pt x="6416" y="199"/>
                  </a:cubicBezTo>
                  <a:cubicBezTo>
                    <a:pt x="2081" y="4635"/>
                    <a:pt x="552" y="7693"/>
                    <a:pt x="0" y="9497"/>
                  </a:cubicBezTo>
                  <a:lnTo>
                    <a:pt x="3309" y="9497"/>
                  </a:lnTo>
                  <a:cubicBezTo>
                    <a:pt x="5589" y="6665"/>
                    <a:pt x="6868" y="3056"/>
                    <a:pt x="7469" y="800"/>
                  </a:cubicBezTo>
                  <a:cubicBezTo>
                    <a:pt x="7593" y="356"/>
                    <a:pt x="7239" y="0"/>
                    <a:pt x="6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gradFill rotWithShape="0">
          <a:gsLst>
            <a:gs pos="0">
              <a:srgbClr val="06171C"/>
            </a:gs>
            <a:gs pos="10001">
              <a:srgbClr val="06171C"/>
            </a:gs>
            <a:gs pos="64999">
              <a:srgbClr val="134251"/>
            </a:gs>
            <a:gs pos="100000">
              <a:srgbClr val="134251"/>
            </a:gs>
          </a:gsLst>
          <a:lin ang="27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085" y="1212056"/>
            <a:ext cx="5487828" cy="2045494"/>
          </a:xfrm>
        </p:spPr>
        <p:txBody>
          <a:bodyPr>
            <a:normAutofit/>
          </a:bodyPr>
          <a:lstStyle>
            <a:lvl1pPr algn="l">
              <a:lnSpc>
                <a:spcPct val="80000"/>
              </a:lnSpc>
              <a:defRPr sz="3600" b="0" cap="none" baseline="0"/>
            </a:lvl1pPr>
          </a:lstStyle>
          <a:p>
            <a:r>
              <a:rPr lang="en-US"/>
              <a:t>Click to edit Master title style</a:t>
            </a:r>
            <a:endParaRPr/>
          </a:p>
        </p:txBody>
      </p:sp>
      <p:sp>
        <p:nvSpPr>
          <p:cNvPr id="3" name="Text Placeholder 2"/>
          <p:cNvSpPr>
            <a:spLocks noGrp="1"/>
          </p:cNvSpPr>
          <p:nvPr>
            <p:ph type="body" idx="1"/>
          </p:nvPr>
        </p:nvSpPr>
        <p:spPr>
          <a:xfrm>
            <a:off x="1828086" y="3371850"/>
            <a:ext cx="5487828" cy="1254919"/>
          </a:xfrm>
        </p:spPr>
        <p:txBody>
          <a:bodyPr>
            <a:normAutofit/>
          </a:bodyPr>
          <a:lstStyle>
            <a:lvl1pPr marL="0" indent="0">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FBA43F42-DE8B-6138-C173-3273811B684F}"/>
              </a:ext>
            </a:extLst>
          </p:cNvPr>
          <p:cNvSpPr>
            <a:spLocks noGrp="1"/>
          </p:cNvSpPr>
          <p:nvPr>
            <p:ph type="ftr" sz="quarter" idx="10"/>
          </p:nvPr>
        </p:nvSpPr>
        <p:spPr/>
        <p:txBody>
          <a:bodyPr/>
          <a:lstStyle>
            <a:lvl1pPr>
              <a:defRPr/>
            </a:lvl1pPr>
          </a:lstStyle>
          <a:p>
            <a:pPr>
              <a:defRPr/>
            </a:pPr>
            <a:r>
              <a:rPr lang="en-US"/>
              <a:t>Add a footer</a:t>
            </a:r>
            <a:endParaRPr/>
          </a:p>
        </p:txBody>
      </p:sp>
      <p:sp>
        <p:nvSpPr>
          <p:cNvPr id="5" name="Date Placeholder 3">
            <a:extLst>
              <a:ext uri="{FF2B5EF4-FFF2-40B4-BE49-F238E27FC236}">
                <a16:creationId xmlns:a16="http://schemas.microsoft.com/office/drawing/2014/main" id="{0E293464-C20E-1B04-015F-13EC41F9CA11}"/>
              </a:ext>
            </a:extLst>
          </p:cNvPr>
          <p:cNvSpPr>
            <a:spLocks noGrp="1"/>
          </p:cNvSpPr>
          <p:nvPr>
            <p:ph type="dt" sz="half" idx="11"/>
          </p:nvPr>
        </p:nvSpPr>
        <p:spPr/>
        <p:txBody>
          <a:bodyPr/>
          <a:lstStyle>
            <a:lvl1pPr>
              <a:defRPr/>
            </a:lvl1pPr>
          </a:lstStyle>
          <a:p>
            <a:pPr>
              <a:defRPr/>
            </a:pPr>
            <a:fld id="{452B4E15-2724-43A5-AF19-91C0547C36CA}" type="datetime1">
              <a:rPr lang="en-US"/>
              <a:pPr>
                <a:defRPr/>
              </a:pPr>
              <a:t>3/14/2024</a:t>
            </a:fld>
            <a:endParaRPr/>
          </a:p>
        </p:txBody>
      </p:sp>
      <p:sp>
        <p:nvSpPr>
          <p:cNvPr id="6" name="Slide Number Placeholder 5">
            <a:extLst>
              <a:ext uri="{FF2B5EF4-FFF2-40B4-BE49-F238E27FC236}">
                <a16:creationId xmlns:a16="http://schemas.microsoft.com/office/drawing/2014/main" id="{4C09639C-9C16-F5ED-B325-9B56AEBC0533}"/>
              </a:ext>
            </a:extLst>
          </p:cNvPr>
          <p:cNvSpPr>
            <a:spLocks noGrp="1"/>
          </p:cNvSpPr>
          <p:nvPr>
            <p:ph type="sldNum" sz="quarter" idx="12"/>
          </p:nvPr>
        </p:nvSpPr>
        <p:spPr/>
        <p:txBody>
          <a:bodyPr/>
          <a:lstStyle>
            <a:lvl1pPr>
              <a:defRPr/>
            </a:lvl1pPr>
          </a:lstStyle>
          <a:p>
            <a:fld id="{926719BF-2326-4E28-BDC7-A444BD07CD34}" type="slidenum">
              <a:rPr lang="en-US" altLang="en-US"/>
              <a:pPr/>
              <a:t>‹#›</a:t>
            </a:fld>
            <a:endParaRPr lang="en-US" altLang="en-US"/>
          </a:p>
        </p:txBody>
      </p:sp>
    </p:spTree>
    <p:extLst>
      <p:ext uri="{BB962C8B-B14F-4D97-AF65-F5344CB8AC3E}">
        <p14:creationId xmlns:p14="http://schemas.microsoft.com/office/powerpoint/2010/main" val="328345978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Alata"/>
              <a:buNone/>
              <a:defRPr sz="2800" b="1">
                <a:solidFill>
                  <a:schemeClr val="dk1"/>
                </a:solidFill>
                <a:latin typeface="Alata"/>
                <a:ea typeface="Alata"/>
                <a:cs typeface="Alata"/>
                <a:sym typeface="Alata"/>
              </a:defRPr>
            </a:lvl1pPr>
            <a:lvl2pPr lvl="1">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2pPr>
            <a:lvl3pPr lvl="2">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3pPr>
            <a:lvl4pPr lvl="3">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4pPr>
            <a:lvl5pPr lvl="4">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5pPr>
            <a:lvl6pPr lvl="5">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6pPr>
            <a:lvl7pPr lvl="6">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7pPr>
            <a:lvl8pPr lvl="7">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8pPr>
            <a:lvl9pPr lvl="8">
              <a:spcBef>
                <a:spcPts val="0"/>
              </a:spcBef>
              <a:spcAft>
                <a:spcPts val="0"/>
              </a:spcAft>
              <a:buClr>
                <a:schemeClr val="dk1"/>
              </a:buClr>
              <a:buSzPts val="3500"/>
              <a:buFont typeface="Alata"/>
              <a:buNone/>
              <a:defRPr sz="3500" b="1">
                <a:solidFill>
                  <a:schemeClr val="dk1"/>
                </a:solidFill>
                <a:latin typeface="Alata"/>
                <a:ea typeface="Alata"/>
                <a:cs typeface="Alata"/>
                <a:sym typeface="Alata"/>
              </a:defRPr>
            </a:lvl9pPr>
          </a:lstStyle>
          <a:p>
            <a:endParaRPr/>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7" r:id="rId5"/>
    <p:sldLayoutId id="2147483658" r:id="rId6"/>
    <p:sldLayoutId id="2147483686" r:id="rId7"/>
    <p:sldLayoutId id="2147483687" r:id="rId8"/>
    <p:sldLayoutId id="2147483692" r:id="rId9"/>
    <p:sldLayoutId id="214748369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orient="horz" pos="2903">
          <p15:clr>
            <a:srgbClr val="EA4335"/>
          </p15:clr>
        </p15:guide>
        <p15:guide id="3" pos="449">
          <p15:clr>
            <a:srgbClr val="EA4335"/>
          </p15:clr>
        </p15:guide>
        <p15:guide id="4" pos="531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91"/>
        <p:cNvGrpSpPr/>
        <p:nvPr/>
      </p:nvGrpSpPr>
      <p:grpSpPr>
        <a:xfrm>
          <a:off x="0" y="0"/>
          <a:ext cx="0" cy="0"/>
          <a:chOff x="0" y="0"/>
          <a:chExt cx="0" cy="0"/>
        </a:xfrm>
      </p:grpSpPr>
      <p:sp>
        <p:nvSpPr>
          <p:cNvPr id="1592" name="Google Shape;1592;p45"/>
          <p:cNvSpPr txBox="1">
            <a:spLocks noGrp="1"/>
          </p:cNvSpPr>
          <p:nvPr>
            <p:ph type="subTitle" idx="1"/>
          </p:nvPr>
        </p:nvSpPr>
        <p:spPr>
          <a:xfrm>
            <a:off x="973452" y="3743963"/>
            <a:ext cx="4263749" cy="76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a:t>Disampaikan Pada Pertemaun ke-5</a:t>
            </a:r>
            <a:endParaRPr b="1" dirty="0"/>
          </a:p>
        </p:txBody>
      </p:sp>
      <p:sp>
        <p:nvSpPr>
          <p:cNvPr id="1593" name="Google Shape;1593;p45"/>
          <p:cNvSpPr txBox="1">
            <a:spLocks noGrp="1"/>
          </p:cNvSpPr>
          <p:nvPr>
            <p:ph type="ctrTitle"/>
          </p:nvPr>
        </p:nvSpPr>
        <p:spPr>
          <a:xfrm>
            <a:off x="63439" y="236716"/>
            <a:ext cx="9144000" cy="1287011"/>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4800" dirty="0">
                <a:solidFill>
                  <a:schemeClr val="accent2"/>
                </a:solidFill>
              </a:rPr>
              <a:t>INTEGRASI NASIONAL</a:t>
            </a:r>
            <a:r>
              <a:rPr lang="id-ID" sz="4800" dirty="0">
                <a:solidFill>
                  <a:schemeClr val="accent2"/>
                </a:solidFill>
              </a:rPr>
              <a:t>: Urgensi &amp; Tantangannya</a:t>
            </a:r>
            <a:endParaRPr sz="4800" dirty="0">
              <a:solidFill>
                <a:schemeClr val="accent3"/>
              </a:solidFill>
            </a:endParaRPr>
          </a:p>
        </p:txBody>
      </p:sp>
      <p:grpSp>
        <p:nvGrpSpPr>
          <p:cNvPr id="1594" name="Google Shape;1594;p45"/>
          <p:cNvGrpSpPr/>
          <p:nvPr/>
        </p:nvGrpSpPr>
        <p:grpSpPr>
          <a:xfrm>
            <a:off x="317596" y="1596289"/>
            <a:ext cx="1311712" cy="1383358"/>
            <a:chOff x="2175175" y="1672650"/>
            <a:chExt cx="2806425" cy="3670475"/>
          </a:xfrm>
        </p:grpSpPr>
        <p:sp>
          <p:nvSpPr>
            <p:cNvPr id="1595" name="Google Shape;1595;p45"/>
            <p:cNvSpPr/>
            <p:nvPr/>
          </p:nvSpPr>
          <p:spPr>
            <a:xfrm>
              <a:off x="2858750" y="2613125"/>
              <a:ext cx="4400" cy="3150"/>
            </a:xfrm>
            <a:custGeom>
              <a:avLst/>
              <a:gdLst/>
              <a:ahLst/>
              <a:cxnLst/>
              <a:rect l="l" t="t" r="r" b="b"/>
              <a:pathLst>
                <a:path w="176" h="126" extrusionOk="0">
                  <a:moveTo>
                    <a:pt x="1" y="1"/>
                  </a:moveTo>
                  <a:cubicBezTo>
                    <a:pt x="76" y="51"/>
                    <a:pt x="126" y="76"/>
                    <a:pt x="176" y="126"/>
                  </a:cubicBezTo>
                  <a:cubicBezTo>
                    <a:pt x="126" y="76"/>
                    <a:pt x="76" y="51"/>
                    <a:pt x="1" y="1"/>
                  </a:cubicBezTo>
                  <a:close/>
                </a:path>
              </a:pathLst>
            </a:custGeom>
            <a:solidFill>
              <a:srgbClr val="97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5"/>
            <p:cNvSpPr/>
            <p:nvPr/>
          </p:nvSpPr>
          <p:spPr>
            <a:xfrm>
              <a:off x="2219650" y="4856875"/>
              <a:ext cx="2717450" cy="486250"/>
            </a:xfrm>
            <a:custGeom>
              <a:avLst/>
              <a:gdLst/>
              <a:ahLst/>
              <a:cxnLst/>
              <a:rect l="l" t="t" r="r" b="b"/>
              <a:pathLst>
                <a:path w="108698" h="19450" extrusionOk="0">
                  <a:moveTo>
                    <a:pt x="108698" y="1"/>
                  </a:moveTo>
                  <a:lnTo>
                    <a:pt x="54362" y="1103"/>
                  </a:lnTo>
                  <a:lnTo>
                    <a:pt x="0" y="1"/>
                  </a:lnTo>
                  <a:lnTo>
                    <a:pt x="0" y="1"/>
                  </a:lnTo>
                  <a:cubicBezTo>
                    <a:pt x="0" y="1"/>
                    <a:pt x="0" y="26"/>
                    <a:pt x="26" y="76"/>
                  </a:cubicBezTo>
                  <a:cubicBezTo>
                    <a:pt x="2432" y="8747"/>
                    <a:pt x="8371" y="15665"/>
                    <a:pt x="16041" y="19449"/>
                  </a:cubicBezTo>
                  <a:lnTo>
                    <a:pt x="92658" y="19449"/>
                  </a:lnTo>
                  <a:cubicBezTo>
                    <a:pt x="99625" y="16016"/>
                    <a:pt x="105164" y="10001"/>
                    <a:pt x="107921" y="2432"/>
                  </a:cubicBezTo>
                  <a:cubicBezTo>
                    <a:pt x="108222" y="1680"/>
                    <a:pt x="108472" y="878"/>
                    <a:pt x="108698" y="76"/>
                  </a:cubicBezTo>
                  <a:cubicBezTo>
                    <a:pt x="108698" y="26"/>
                    <a:pt x="108698" y="1"/>
                    <a:pt x="108698" y="1"/>
                  </a:cubicBezTo>
                  <a:close/>
                </a:path>
              </a:pathLst>
            </a:custGeom>
            <a:solidFill>
              <a:srgbClr val="97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5"/>
            <p:cNvSpPr/>
            <p:nvPr/>
          </p:nvSpPr>
          <p:spPr>
            <a:xfrm>
              <a:off x="2175175" y="4752250"/>
              <a:ext cx="2806425" cy="206150"/>
            </a:xfrm>
            <a:custGeom>
              <a:avLst/>
              <a:gdLst/>
              <a:ahLst/>
              <a:cxnLst/>
              <a:rect l="l" t="t" r="r" b="b"/>
              <a:pathLst>
                <a:path w="112257" h="8246" extrusionOk="0">
                  <a:moveTo>
                    <a:pt x="56141" y="0"/>
                  </a:moveTo>
                  <a:cubicBezTo>
                    <a:pt x="25138" y="0"/>
                    <a:pt x="0" y="1855"/>
                    <a:pt x="0" y="4135"/>
                  </a:cubicBezTo>
                  <a:cubicBezTo>
                    <a:pt x="0" y="6391"/>
                    <a:pt x="25138" y="8246"/>
                    <a:pt x="56141" y="8246"/>
                  </a:cubicBezTo>
                  <a:cubicBezTo>
                    <a:pt x="87118" y="8246"/>
                    <a:pt x="112256" y="6391"/>
                    <a:pt x="112256" y="4135"/>
                  </a:cubicBezTo>
                  <a:cubicBezTo>
                    <a:pt x="112256" y="1855"/>
                    <a:pt x="87118" y="0"/>
                    <a:pt x="56141" y="0"/>
                  </a:cubicBezTo>
                  <a:close/>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5"/>
            <p:cNvSpPr/>
            <p:nvPr/>
          </p:nvSpPr>
          <p:spPr>
            <a:xfrm>
              <a:off x="2175175" y="4724675"/>
              <a:ext cx="438600" cy="132225"/>
            </a:xfrm>
            <a:custGeom>
              <a:avLst/>
              <a:gdLst/>
              <a:ahLst/>
              <a:cxnLst/>
              <a:rect l="l" t="t" r="r" b="b"/>
              <a:pathLst>
                <a:path w="17544" h="5289" extrusionOk="0">
                  <a:moveTo>
                    <a:pt x="0" y="0"/>
                  </a:moveTo>
                  <a:lnTo>
                    <a:pt x="0" y="5289"/>
                  </a:lnTo>
                  <a:lnTo>
                    <a:pt x="17544" y="5289"/>
                  </a:lnTo>
                  <a:lnTo>
                    <a:pt x="17544" y="0"/>
                  </a:lnTo>
                  <a:close/>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5"/>
            <p:cNvSpPr/>
            <p:nvPr/>
          </p:nvSpPr>
          <p:spPr>
            <a:xfrm>
              <a:off x="4542975" y="4724675"/>
              <a:ext cx="438625" cy="132225"/>
            </a:xfrm>
            <a:custGeom>
              <a:avLst/>
              <a:gdLst/>
              <a:ahLst/>
              <a:cxnLst/>
              <a:rect l="l" t="t" r="r" b="b"/>
              <a:pathLst>
                <a:path w="17545" h="5289" extrusionOk="0">
                  <a:moveTo>
                    <a:pt x="0" y="0"/>
                  </a:moveTo>
                  <a:lnTo>
                    <a:pt x="0" y="5289"/>
                  </a:lnTo>
                  <a:lnTo>
                    <a:pt x="17544" y="5289"/>
                  </a:lnTo>
                  <a:lnTo>
                    <a:pt x="17544" y="0"/>
                  </a:lnTo>
                  <a:close/>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5"/>
            <p:cNvSpPr/>
            <p:nvPr/>
          </p:nvSpPr>
          <p:spPr>
            <a:xfrm>
              <a:off x="2175175" y="4621900"/>
              <a:ext cx="2806425" cy="206175"/>
            </a:xfrm>
            <a:custGeom>
              <a:avLst/>
              <a:gdLst/>
              <a:ahLst/>
              <a:cxnLst/>
              <a:rect l="l" t="t" r="r" b="b"/>
              <a:pathLst>
                <a:path w="112257" h="8247" extrusionOk="0">
                  <a:moveTo>
                    <a:pt x="56141" y="1"/>
                  </a:moveTo>
                  <a:cubicBezTo>
                    <a:pt x="25138" y="1"/>
                    <a:pt x="0" y="1831"/>
                    <a:pt x="0" y="4111"/>
                  </a:cubicBezTo>
                  <a:cubicBezTo>
                    <a:pt x="0" y="6392"/>
                    <a:pt x="25138" y="8247"/>
                    <a:pt x="56141" y="8247"/>
                  </a:cubicBezTo>
                  <a:cubicBezTo>
                    <a:pt x="87118" y="8247"/>
                    <a:pt x="112256" y="6392"/>
                    <a:pt x="112256" y="4111"/>
                  </a:cubicBezTo>
                  <a:cubicBezTo>
                    <a:pt x="112256" y="1831"/>
                    <a:pt x="87118" y="1"/>
                    <a:pt x="56141" y="1"/>
                  </a:cubicBezTo>
                  <a:close/>
                </a:path>
              </a:pathLst>
            </a:custGeom>
            <a:solidFill>
              <a:srgbClr val="97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5"/>
            <p:cNvSpPr/>
            <p:nvPr/>
          </p:nvSpPr>
          <p:spPr>
            <a:xfrm>
              <a:off x="3019150" y="4696475"/>
              <a:ext cx="1118450" cy="94625"/>
            </a:xfrm>
            <a:custGeom>
              <a:avLst/>
              <a:gdLst/>
              <a:ahLst/>
              <a:cxnLst/>
              <a:rect l="l" t="t" r="r" b="b"/>
              <a:pathLst>
                <a:path w="44738" h="3785" extrusionOk="0">
                  <a:moveTo>
                    <a:pt x="22382" y="0"/>
                  </a:moveTo>
                  <a:cubicBezTo>
                    <a:pt x="10026" y="0"/>
                    <a:pt x="1" y="853"/>
                    <a:pt x="1" y="1905"/>
                  </a:cubicBezTo>
                  <a:cubicBezTo>
                    <a:pt x="1" y="2933"/>
                    <a:pt x="10026" y="3785"/>
                    <a:pt x="22382" y="3785"/>
                  </a:cubicBezTo>
                  <a:cubicBezTo>
                    <a:pt x="34713" y="3785"/>
                    <a:pt x="44738" y="2933"/>
                    <a:pt x="44738" y="1905"/>
                  </a:cubicBezTo>
                  <a:cubicBezTo>
                    <a:pt x="44738" y="853"/>
                    <a:pt x="34713" y="0"/>
                    <a:pt x="22382" y="0"/>
                  </a:cubicBezTo>
                  <a:close/>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5"/>
            <p:cNvSpPr/>
            <p:nvPr/>
          </p:nvSpPr>
          <p:spPr>
            <a:xfrm>
              <a:off x="2182675" y="1791075"/>
              <a:ext cx="2791400" cy="2791400"/>
            </a:xfrm>
            <a:custGeom>
              <a:avLst/>
              <a:gdLst/>
              <a:ahLst/>
              <a:cxnLst/>
              <a:rect l="l" t="t" r="r" b="b"/>
              <a:pathLst>
                <a:path w="111656" h="111656" extrusionOk="0">
                  <a:moveTo>
                    <a:pt x="55841" y="0"/>
                  </a:moveTo>
                  <a:cubicBezTo>
                    <a:pt x="25013" y="0"/>
                    <a:pt x="1" y="24988"/>
                    <a:pt x="1" y="55815"/>
                  </a:cubicBezTo>
                  <a:cubicBezTo>
                    <a:pt x="1" y="86642"/>
                    <a:pt x="25013" y="111655"/>
                    <a:pt x="55841" y="111655"/>
                  </a:cubicBezTo>
                  <a:cubicBezTo>
                    <a:pt x="86668" y="111655"/>
                    <a:pt x="111655" y="86642"/>
                    <a:pt x="111655" y="55815"/>
                  </a:cubicBezTo>
                  <a:cubicBezTo>
                    <a:pt x="111655" y="24988"/>
                    <a:pt x="86668" y="0"/>
                    <a:pt x="55841" y="0"/>
                  </a:cubicBezTo>
                  <a:close/>
                </a:path>
              </a:pathLst>
            </a:custGeom>
            <a:solidFill>
              <a:srgbClr val="3C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5"/>
            <p:cNvSpPr/>
            <p:nvPr/>
          </p:nvSpPr>
          <p:spPr>
            <a:xfrm>
              <a:off x="2192700" y="1672650"/>
              <a:ext cx="2771350" cy="2770725"/>
            </a:xfrm>
            <a:custGeom>
              <a:avLst/>
              <a:gdLst/>
              <a:ahLst/>
              <a:cxnLst/>
              <a:rect l="l" t="t" r="r" b="b"/>
              <a:pathLst>
                <a:path w="110854" h="110829" extrusionOk="0">
                  <a:moveTo>
                    <a:pt x="55440" y="0"/>
                  </a:moveTo>
                  <a:cubicBezTo>
                    <a:pt x="24813" y="0"/>
                    <a:pt x="1" y="24813"/>
                    <a:pt x="1" y="55414"/>
                  </a:cubicBezTo>
                  <a:cubicBezTo>
                    <a:pt x="1" y="86016"/>
                    <a:pt x="24813" y="110828"/>
                    <a:pt x="55440" y="110828"/>
                  </a:cubicBezTo>
                  <a:cubicBezTo>
                    <a:pt x="86041" y="110828"/>
                    <a:pt x="110853" y="86016"/>
                    <a:pt x="110853" y="55414"/>
                  </a:cubicBezTo>
                  <a:cubicBezTo>
                    <a:pt x="110853" y="24813"/>
                    <a:pt x="86041" y="0"/>
                    <a:pt x="55440" y="0"/>
                  </a:cubicBezTo>
                  <a:close/>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5"/>
            <p:cNvSpPr/>
            <p:nvPr/>
          </p:nvSpPr>
          <p:spPr>
            <a:xfrm>
              <a:off x="2314900" y="1794825"/>
              <a:ext cx="2526975" cy="2526350"/>
            </a:xfrm>
            <a:custGeom>
              <a:avLst/>
              <a:gdLst/>
              <a:ahLst/>
              <a:cxnLst/>
              <a:rect l="l" t="t" r="r" b="b"/>
              <a:pathLst>
                <a:path w="101079" h="101054" extrusionOk="0">
                  <a:moveTo>
                    <a:pt x="50552" y="1"/>
                  </a:moveTo>
                  <a:cubicBezTo>
                    <a:pt x="43710" y="1"/>
                    <a:pt x="37093" y="1329"/>
                    <a:pt x="30877" y="3961"/>
                  </a:cubicBezTo>
                  <a:cubicBezTo>
                    <a:pt x="24862" y="6517"/>
                    <a:pt x="19449" y="10151"/>
                    <a:pt x="14812" y="14813"/>
                  </a:cubicBezTo>
                  <a:cubicBezTo>
                    <a:pt x="10175" y="19449"/>
                    <a:pt x="6516" y="24838"/>
                    <a:pt x="3985" y="30853"/>
                  </a:cubicBezTo>
                  <a:cubicBezTo>
                    <a:pt x="1353" y="37094"/>
                    <a:pt x="0" y="43710"/>
                    <a:pt x="0" y="50527"/>
                  </a:cubicBezTo>
                  <a:cubicBezTo>
                    <a:pt x="0" y="57344"/>
                    <a:pt x="1353" y="63961"/>
                    <a:pt x="3985" y="70202"/>
                  </a:cubicBezTo>
                  <a:cubicBezTo>
                    <a:pt x="6516" y="76217"/>
                    <a:pt x="10175" y="81630"/>
                    <a:pt x="14812" y="86267"/>
                  </a:cubicBezTo>
                  <a:cubicBezTo>
                    <a:pt x="19449" y="90903"/>
                    <a:pt x="24862" y="94538"/>
                    <a:pt x="30877" y="97094"/>
                  </a:cubicBezTo>
                  <a:cubicBezTo>
                    <a:pt x="37093" y="99726"/>
                    <a:pt x="43710" y="101054"/>
                    <a:pt x="50552" y="101054"/>
                  </a:cubicBezTo>
                  <a:cubicBezTo>
                    <a:pt x="57369" y="101054"/>
                    <a:pt x="63985" y="99726"/>
                    <a:pt x="70201" y="97094"/>
                  </a:cubicBezTo>
                  <a:cubicBezTo>
                    <a:pt x="76216" y="94538"/>
                    <a:pt x="81630" y="90903"/>
                    <a:pt x="86266" y="86267"/>
                  </a:cubicBezTo>
                  <a:cubicBezTo>
                    <a:pt x="90903" y="81630"/>
                    <a:pt x="94562" y="76217"/>
                    <a:pt x="97093" y="70202"/>
                  </a:cubicBezTo>
                  <a:cubicBezTo>
                    <a:pt x="99725" y="63961"/>
                    <a:pt x="101078" y="57344"/>
                    <a:pt x="101078" y="50527"/>
                  </a:cubicBezTo>
                  <a:cubicBezTo>
                    <a:pt x="101078" y="43710"/>
                    <a:pt x="99725" y="37094"/>
                    <a:pt x="97093" y="30853"/>
                  </a:cubicBezTo>
                  <a:cubicBezTo>
                    <a:pt x="94562" y="24838"/>
                    <a:pt x="90903" y="19449"/>
                    <a:pt x="86266" y="14813"/>
                  </a:cubicBezTo>
                  <a:cubicBezTo>
                    <a:pt x="81630" y="10151"/>
                    <a:pt x="76216" y="6517"/>
                    <a:pt x="70201" y="3961"/>
                  </a:cubicBezTo>
                  <a:cubicBezTo>
                    <a:pt x="63985" y="1329"/>
                    <a:pt x="57369" y="1"/>
                    <a:pt x="50552" y="1"/>
                  </a:cubicBezTo>
                  <a:close/>
                </a:path>
              </a:pathLst>
            </a:custGeom>
            <a:solidFill>
              <a:srgbClr val="EB23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5"/>
            <p:cNvSpPr/>
            <p:nvPr/>
          </p:nvSpPr>
          <p:spPr>
            <a:xfrm>
              <a:off x="2314900" y="1794825"/>
              <a:ext cx="2526975" cy="1322725"/>
            </a:xfrm>
            <a:custGeom>
              <a:avLst/>
              <a:gdLst/>
              <a:ahLst/>
              <a:cxnLst/>
              <a:rect l="l" t="t" r="r" b="b"/>
              <a:pathLst>
                <a:path w="101079" h="52909" extrusionOk="0">
                  <a:moveTo>
                    <a:pt x="50552" y="1"/>
                  </a:moveTo>
                  <a:cubicBezTo>
                    <a:pt x="43710" y="1"/>
                    <a:pt x="37093" y="1329"/>
                    <a:pt x="30877" y="3961"/>
                  </a:cubicBezTo>
                  <a:cubicBezTo>
                    <a:pt x="24862" y="6517"/>
                    <a:pt x="19449" y="10151"/>
                    <a:pt x="14812" y="14813"/>
                  </a:cubicBezTo>
                  <a:cubicBezTo>
                    <a:pt x="10175" y="19449"/>
                    <a:pt x="6516" y="24838"/>
                    <a:pt x="3985" y="30853"/>
                  </a:cubicBezTo>
                  <a:cubicBezTo>
                    <a:pt x="1353" y="37094"/>
                    <a:pt x="0" y="43710"/>
                    <a:pt x="0" y="50527"/>
                  </a:cubicBezTo>
                  <a:cubicBezTo>
                    <a:pt x="0" y="51329"/>
                    <a:pt x="25" y="52106"/>
                    <a:pt x="75" y="52908"/>
                  </a:cubicBezTo>
                  <a:cubicBezTo>
                    <a:pt x="351" y="46918"/>
                    <a:pt x="1654" y="41104"/>
                    <a:pt x="3985" y="35615"/>
                  </a:cubicBezTo>
                  <a:cubicBezTo>
                    <a:pt x="6516" y="29600"/>
                    <a:pt x="10175" y="24186"/>
                    <a:pt x="14812" y="19550"/>
                  </a:cubicBezTo>
                  <a:cubicBezTo>
                    <a:pt x="19449" y="14913"/>
                    <a:pt x="24862" y="11254"/>
                    <a:pt x="30877" y="8723"/>
                  </a:cubicBezTo>
                  <a:cubicBezTo>
                    <a:pt x="37093" y="6091"/>
                    <a:pt x="43710" y="4738"/>
                    <a:pt x="50552" y="4738"/>
                  </a:cubicBezTo>
                  <a:cubicBezTo>
                    <a:pt x="57369" y="4738"/>
                    <a:pt x="63985" y="6091"/>
                    <a:pt x="70201" y="8723"/>
                  </a:cubicBezTo>
                  <a:cubicBezTo>
                    <a:pt x="76216" y="11254"/>
                    <a:pt x="81630" y="14913"/>
                    <a:pt x="86266" y="19550"/>
                  </a:cubicBezTo>
                  <a:cubicBezTo>
                    <a:pt x="90903" y="24186"/>
                    <a:pt x="94562" y="29600"/>
                    <a:pt x="97093" y="35615"/>
                  </a:cubicBezTo>
                  <a:cubicBezTo>
                    <a:pt x="99424" y="41104"/>
                    <a:pt x="100752" y="46918"/>
                    <a:pt x="101003" y="52908"/>
                  </a:cubicBezTo>
                  <a:cubicBezTo>
                    <a:pt x="101053" y="52106"/>
                    <a:pt x="101078" y="51329"/>
                    <a:pt x="101078" y="50527"/>
                  </a:cubicBezTo>
                  <a:cubicBezTo>
                    <a:pt x="101078" y="43710"/>
                    <a:pt x="99725" y="37094"/>
                    <a:pt x="97093" y="30853"/>
                  </a:cubicBezTo>
                  <a:cubicBezTo>
                    <a:pt x="94562" y="24838"/>
                    <a:pt x="90903" y="19449"/>
                    <a:pt x="86266" y="14813"/>
                  </a:cubicBezTo>
                  <a:cubicBezTo>
                    <a:pt x="81630" y="10151"/>
                    <a:pt x="76216" y="6517"/>
                    <a:pt x="70201" y="3961"/>
                  </a:cubicBezTo>
                  <a:cubicBezTo>
                    <a:pt x="63985" y="1329"/>
                    <a:pt x="57369" y="1"/>
                    <a:pt x="50552" y="1"/>
                  </a:cubicBezTo>
                  <a:close/>
                </a:path>
              </a:pathLst>
            </a:custGeom>
            <a:solidFill>
              <a:srgbClr val="97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5"/>
            <p:cNvSpPr/>
            <p:nvPr/>
          </p:nvSpPr>
          <p:spPr>
            <a:xfrm>
              <a:off x="2662955" y="2227794"/>
              <a:ext cx="1830875" cy="1917950"/>
            </a:xfrm>
            <a:custGeom>
              <a:avLst/>
              <a:gdLst/>
              <a:ahLst/>
              <a:cxnLst/>
              <a:rect l="l" t="t" r="r" b="b"/>
              <a:pathLst>
                <a:path w="73235" h="76718" extrusionOk="0">
                  <a:moveTo>
                    <a:pt x="30101" y="53033"/>
                  </a:moveTo>
                  <a:lnTo>
                    <a:pt x="30527" y="53785"/>
                  </a:lnTo>
                  <a:cubicBezTo>
                    <a:pt x="30527" y="53785"/>
                    <a:pt x="30277" y="55214"/>
                    <a:pt x="30678" y="55715"/>
                  </a:cubicBezTo>
                  <a:lnTo>
                    <a:pt x="26718" y="65214"/>
                  </a:lnTo>
                  <a:cubicBezTo>
                    <a:pt x="24863" y="64512"/>
                    <a:pt x="22984" y="63635"/>
                    <a:pt x="21279" y="62482"/>
                  </a:cubicBezTo>
                  <a:cubicBezTo>
                    <a:pt x="21279" y="62482"/>
                    <a:pt x="22257" y="62231"/>
                    <a:pt x="21430" y="61304"/>
                  </a:cubicBezTo>
                  <a:cubicBezTo>
                    <a:pt x="20848" y="60634"/>
                    <a:pt x="20452" y="60534"/>
                    <a:pt x="20268" y="60534"/>
                  </a:cubicBezTo>
                  <a:cubicBezTo>
                    <a:pt x="20191" y="60534"/>
                    <a:pt x="20151" y="60552"/>
                    <a:pt x="20151" y="60552"/>
                  </a:cubicBezTo>
                  <a:lnTo>
                    <a:pt x="24613" y="55990"/>
                  </a:lnTo>
                  <a:cubicBezTo>
                    <a:pt x="24613" y="55990"/>
                    <a:pt x="25665" y="55840"/>
                    <a:pt x="26091" y="55289"/>
                  </a:cubicBezTo>
                  <a:lnTo>
                    <a:pt x="26166" y="56366"/>
                  </a:lnTo>
                  <a:cubicBezTo>
                    <a:pt x="26166" y="56366"/>
                    <a:pt x="27770" y="55038"/>
                    <a:pt x="27971" y="53885"/>
                  </a:cubicBezTo>
                  <a:cubicBezTo>
                    <a:pt x="27971" y="53885"/>
                    <a:pt x="28222" y="54637"/>
                    <a:pt x="28547" y="55088"/>
                  </a:cubicBezTo>
                  <a:lnTo>
                    <a:pt x="30101" y="53033"/>
                  </a:lnTo>
                  <a:close/>
                  <a:moveTo>
                    <a:pt x="43109" y="53033"/>
                  </a:moveTo>
                  <a:lnTo>
                    <a:pt x="44663" y="55088"/>
                  </a:lnTo>
                  <a:cubicBezTo>
                    <a:pt x="44989" y="54637"/>
                    <a:pt x="45239" y="53885"/>
                    <a:pt x="45239" y="53885"/>
                  </a:cubicBezTo>
                  <a:cubicBezTo>
                    <a:pt x="45440" y="55038"/>
                    <a:pt x="47044" y="56366"/>
                    <a:pt x="47044" y="56366"/>
                  </a:cubicBezTo>
                  <a:lnTo>
                    <a:pt x="47119" y="55289"/>
                  </a:lnTo>
                  <a:cubicBezTo>
                    <a:pt x="47545" y="55840"/>
                    <a:pt x="48623" y="55990"/>
                    <a:pt x="48623" y="55990"/>
                  </a:cubicBezTo>
                  <a:lnTo>
                    <a:pt x="53059" y="60552"/>
                  </a:lnTo>
                  <a:cubicBezTo>
                    <a:pt x="53059" y="60552"/>
                    <a:pt x="53019" y="60534"/>
                    <a:pt x="52942" y="60534"/>
                  </a:cubicBezTo>
                  <a:cubicBezTo>
                    <a:pt x="52759" y="60534"/>
                    <a:pt x="52363" y="60634"/>
                    <a:pt x="51781" y="61304"/>
                  </a:cubicBezTo>
                  <a:cubicBezTo>
                    <a:pt x="50954" y="62231"/>
                    <a:pt x="51931" y="62482"/>
                    <a:pt x="51931" y="62482"/>
                  </a:cubicBezTo>
                  <a:cubicBezTo>
                    <a:pt x="50227" y="63635"/>
                    <a:pt x="48347" y="64512"/>
                    <a:pt x="46492" y="65214"/>
                  </a:cubicBezTo>
                  <a:lnTo>
                    <a:pt x="42532" y="55715"/>
                  </a:lnTo>
                  <a:cubicBezTo>
                    <a:pt x="42933" y="55214"/>
                    <a:pt x="42683" y="53785"/>
                    <a:pt x="42683" y="53785"/>
                  </a:cubicBezTo>
                  <a:lnTo>
                    <a:pt x="43109" y="53033"/>
                  </a:lnTo>
                  <a:close/>
                  <a:moveTo>
                    <a:pt x="6517" y="0"/>
                  </a:moveTo>
                  <a:cubicBezTo>
                    <a:pt x="6517" y="1"/>
                    <a:pt x="5139" y="4512"/>
                    <a:pt x="4863" y="7469"/>
                  </a:cubicBezTo>
                  <a:cubicBezTo>
                    <a:pt x="4863" y="7469"/>
                    <a:pt x="3760" y="6341"/>
                    <a:pt x="3760" y="5514"/>
                  </a:cubicBezTo>
                  <a:cubicBezTo>
                    <a:pt x="3760" y="5514"/>
                    <a:pt x="3008" y="8196"/>
                    <a:pt x="3760" y="11654"/>
                  </a:cubicBezTo>
                  <a:cubicBezTo>
                    <a:pt x="3760" y="11654"/>
                    <a:pt x="2683" y="10552"/>
                    <a:pt x="2407" y="9298"/>
                  </a:cubicBezTo>
                  <a:cubicBezTo>
                    <a:pt x="2407" y="9298"/>
                    <a:pt x="1680" y="14286"/>
                    <a:pt x="2407" y="17795"/>
                  </a:cubicBezTo>
                  <a:cubicBezTo>
                    <a:pt x="2407" y="17795"/>
                    <a:pt x="803" y="16742"/>
                    <a:pt x="878" y="15439"/>
                  </a:cubicBezTo>
                  <a:lnTo>
                    <a:pt x="878" y="15439"/>
                  </a:lnTo>
                  <a:cubicBezTo>
                    <a:pt x="878" y="15440"/>
                    <a:pt x="427" y="18823"/>
                    <a:pt x="1856" y="22106"/>
                  </a:cubicBezTo>
                  <a:cubicBezTo>
                    <a:pt x="1856" y="22106"/>
                    <a:pt x="427" y="21128"/>
                    <a:pt x="1" y="20201"/>
                  </a:cubicBezTo>
                  <a:lnTo>
                    <a:pt x="1" y="20201"/>
                  </a:lnTo>
                  <a:cubicBezTo>
                    <a:pt x="1" y="20201"/>
                    <a:pt x="1" y="23259"/>
                    <a:pt x="2081" y="25965"/>
                  </a:cubicBezTo>
                  <a:cubicBezTo>
                    <a:pt x="2081" y="25965"/>
                    <a:pt x="377" y="25414"/>
                    <a:pt x="1" y="24687"/>
                  </a:cubicBezTo>
                  <a:lnTo>
                    <a:pt x="1" y="24687"/>
                  </a:lnTo>
                  <a:cubicBezTo>
                    <a:pt x="1" y="24787"/>
                    <a:pt x="452" y="27644"/>
                    <a:pt x="2407" y="29649"/>
                  </a:cubicBezTo>
                  <a:cubicBezTo>
                    <a:pt x="2357" y="29649"/>
                    <a:pt x="1254" y="29173"/>
                    <a:pt x="778" y="28597"/>
                  </a:cubicBezTo>
                  <a:lnTo>
                    <a:pt x="778" y="28597"/>
                  </a:lnTo>
                  <a:cubicBezTo>
                    <a:pt x="778" y="28597"/>
                    <a:pt x="1304" y="31304"/>
                    <a:pt x="3309" y="33058"/>
                  </a:cubicBezTo>
                  <a:cubicBezTo>
                    <a:pt x="3309" y="33058"/>
                    <a:pt x="2106" y="32933"/>
                    <a:pt x="1655" y="32482"/>
                  </a:cubicBezTo>
                  <a:lnTo>
                    <a:pt x="1655" y="32482"/>
                  </a:lnTo>
                  <a:cubicBezTo>
                    <a:pt x="1655" y="32482"/>
                    <a:pt x="2482" y="35088"/>
                    <a:pt x="4688" y="36366"/>
                  </a:cubicBezTo>
                  <a:cubicBezTo>
                    <a:pt x="4688" y="36366"/>
                    <a:pt x="3585" y="36266"/>
                    <a:pt x="3159" y="35990"/>
                  </a:cubicBezTo>
                  <a:lnTo>
                    <a:pt x="3159" y="35990"/>
                  </a:lnTo>
                  <a:cubicBezTo>
                    <a:pt x="3159" y="35991"/>
                    <a:pt x="3760" y="38196"/>
                    <a:pt x="6442" y="39148"/>
                  </a:cubicBezTo>
                  <a:cubicBezTo>
                    <a:pt x="6442" y="39148"/>
                    <a:pt x="6130" y="39249"/>
                    <a:pt x="5722" y="39249"/>
                  </a:cubicBezTo>
                  <a:cubicBezTo>
                    <a:pt x="5518" y="39249"/>
                    <a:pt x="5289" y="39223"/>
                    <a:pt x="5064" y="39148"/>
                  </a:cubicBezTo>
                  <a:lnTo>
                    <a:pt x="5064" y="39148"/>
                  </a:lnTo>
                  <a:cubicBezTo>
                    <a:pt x="5064" y="39148"/>
                    <a:pt x="6091" y="40802"/>
                    <a:pt x="8723" y="41504"/>
                  </a:cubicBezTo>
                  <a:cubicBezTo>
                    <a:pt x="8723" y="41504"/>
                    <a:pt x="8288" y="41549"/>
                    <a:pt x="7850" y="41549"/>
                  </a:cubicBezTo>
                  <a:cubicBezTo>
                    <a:pt x="7631" y="41549"/>
                    <a:pt x="7411" y="41538"/>
                    <a:pt x="7244" y="41504"/>
                  </a:cubicBezTo>
                  <a:lnTo>
                    <a:pt x="7244" y="41504"/>
                  </a:lnTo>
                  <a:cubicBezTo>
                    <a:pt x="7244" y="41504"/>
                    <a:pt x="9174" y="43384"/>
                    <a:pt x="11555" y="43710"/>
                  </a:cubicBezTo>
                  <a:cubicBezTo>
                    <a:pt x="11555" y="43710"/>
                    <a:pt x="10927" y="43840"/>
                    <a:pt x="10396" y="43840"/>
                  </a:cubicBezTo>
                  <a:cubicBezTo>
                    <a:pt x="10155" y="43840"/>
                    <a:pt x="9934" y="43813"/>
                    <a:pt x="9800" y="43735"/>
                  </a:cubicBezTo>
                  <a:lnTo>
                    <a:pt x="9800" y="43735"/>
                  </a:lnTo>
                  <a:cubicBezTo>
                    <a:pt x="10021" y="43882"/>
                    <a:pt x="12665" y="45517"/>
                    <a:pt x="15690" y="45517"/>
                  </a:cubicBezTo>
                  <a:cubicBezTo>
                    <a:pt x="15757" y="45517"/>
                    <a:pt x="15824" y="45516"/>
                    <a:pt x="15891" y="45514"/>
                  </a:cubicBezTo>
                  <a:lnTo>
                    <a:pt x="15891" y="45514"/>
                  </a:lnTo>
                  <a:cubicBezTo>
                    <a:pt x="15891" y="45514"/>
                    <a:pt x="15103" y="45717"/>
                    <a:pt x="14381" y="45717"/>
                  </a:cubicBezTo>
                  <a:cubicBezTo>
                    <a:pt x="14341" y="45717"/>
                    <a:pt x="14301" y="45716"/>
                    <a:pt x="14262" y="45715"/>
                  </a:cubicBezTo>
                  <a:lnTo>
                    <a:pt x="14262" y="45715"/>
                  </a:lnTo>
                  <a:cubicBezTo>
                    <a:pt x="14262" y="45715"/>
                    <a:pt x="17060" y="47301"/>
                    <a:pt x="20873" y="47301"/>
                  </a:cubicBezTo>
                  <a:cubicBezTo>
                    <a:pt x="22086" y="47301"/>
                    <a:pt x="23402" y="47141"/>
                    <a:pt x="24763" y="46717"/>
                  </a:cubicBezTo>
                  <a:lnTo>
                    <a:pt x="24763" y="46717"/>
                  </a:lnTo>
                  <a:cubicBezTo>
                    <a:pt x="24763" y="46717"/>
                    <a:pt x="23961" y="48722"/>
                    <a:pt x="22106" y="49198"/>
                  </a:cubicBezTo>
                  <a:lnTo>
                    <a:pt x="23234" y="49499"/>
                  </a:lnTo>
                  <a:cubicBezTo>
                    <a:pt x="23234" y="49499"/>
                    <a:pt x="21329" y="51078"/>
                    <a:pt x="20577" y="52031"/>
                  </a:cubicBezTo>
                  <a:lnTo>
                    <a:pt x="22207" y="51680"/>
                  </a:lnTo>
                  <a:lnTo>
                    <a:pt x="22207" y="51680"/>
                  </a:lnTo>
                  <a:cubicBezTo>
                    <a:pt x="22207" y="51680"/>
                    <a:pt x="21605" y="52933"/>
                    <a:pt x="21856" y="53935"/>
                  </a:cubicBezTo>
                  <a:lnTo>
                    <a:pt x="18648" y="59449"/>
                  </a:lnTo>
                  <a:cubicBezTo>
                    <a:pt x="18648" y="59449"/>
                    <a:pt x="18616" y="59401"/>
                    <a:pt x="18495" y="59401"/>
                  </a:cubicBezTo>
                  <a:cubicBezTo>
                    <a:pt x="18354" y="59401"/>
                    <a:pt x="18092" y="59466"/>
                    <a:pt x="17620" y="59750"/>
                  </a:cubicBezTo>
                  <a:cubicBezTo>
                    <a:pt x="16743" y="60276"/>
                    <a:pt x="13109" y="62707"/>
                    <a:pt x="12833" y="63334"/>
                  </a:cubicBezTo>
                  <a:cubicBezTo>
                    <a:pt x="12582" y="63960"/>
                    <a:pt x="13009" y="64136"/>
                    <a:pt x="13009" y="64136"/>
                  </a:cubicBezTo>
                  <a:cubicBezTo>
                    <a:pt x="13009" y="64136"/>
                    <a:pt x="13079" y="65292"/>
                    <a:pt x="14297" y="65292"/>
                  </a:cubicBezTo>
                  <a:cubicBezTo>
                    <a:pt x="14334" y="65292"/>
                    <a:pt x="14373" y="65291"/>
                    <a:pt x="14412" y="65289"/>
                  </a:cubicBezTo>
                  <a:cubicBezTo>
                    <a:pt x="14412" y="65289"/>
                    <a:pt x="14705" y="66123"/>
                    <a:pt x="15656" y="66123"/>
                  </a:cubicBezTo>
                  <a:cubicBezTo>
                    <a:pt x="15707" y="66123"/>
                    <a:pt x="15760" y="66121"/>
                    <a:pt x="15816" y="66116"/>
                  </a:cubicBezTo>
                  <a:cubicBezTo>
                    <a:pt x="16868" y="65991"/>
                    <a:pt x="17019" y="65740"/>
                    <a:pt x="17019" y="65740"/>
                  </a:cubicBezTo>
                  <a:cubicBezTo>
                    <a:pt x="17019" y="65740"/>
                    <a:pt x="19876" y="68146"/>
                    <a:pt x="24688" y="70051"/>
                  </a:cubicBezTo>
                  <a:lnTo>
                    <a:pt x="23084" y="73910"/>
                  </a:lnTo>
                  <a:cubicBezTo>
                    <a:pt x="23084" y="73910"/>
                    <a:pt x="25765" y="73559"/>
                    <a:pt x="27921" y="71655"/>
                  </a:cubicBezTo>
                  <a:lnTo>
                    <a:pt x="27921" y="71655"/>
                  </a:lnTo>
                  <a:lnTo>
                    <a:pt x="26693" y="75615"/>
                  </a:lnTo>
                  <a:cubicBezTo>
                    <a:pt x="26693" y="75615"/>
                    <a:pt x="29074" y="75239"/>
                    <a:pt x="31179" y="72281"/>
                  </a:cubicBezTo>
                  <a:lnTo>
                    <a:pt x="31179" y="72281"/>
                  </a:lnTo>
                  <a:lnTo>
                    <a:pt x="30076" y="76266"/>
                  </a:lnTo>
                  <a:cubicBezTo>
                    <a:pt x="30076" y="76266"/>
                    <a:pt x="33159" y="75439"/>
                    <a:pt x="34663" y="73058"/>
                  </a:cubicBezTo>
                  <a:lnTo>
                    <a:pt x="34663" y="73058"/>
                  </a:lnTo>
                  <a:lnTo>
                    <a:pt x="33886" y="76717"/>
                  </a:lnTo>
                  <a:cubicBezTo>
                    <a:pt x="33886" y="76717"/>
                    <a:pt x="35866" y="76392"/>
                    <a:pt x="36618" y="73434"/>
                  </a:cubicBezTo>
                  <a:cubicBezTo>
                    <a:pt x="37344" y="76392"/>
                    <a:pt x="39324" y="76717"/>
                    <a:pt x="39324" y="76717"/>
                  </a:cubicBezTo>
                  <a:lnTo>
                    <a:pt x="38547" y="73058"/>
                  </a:lnTo>
                  <a:lnTo>
                    <a:pt x="38547" y="73058"/>
                  </a:lnTo>
                  <a:cubicBezTo>
                    <a:pt x="40051" y="75439"/>
                    <a:pt x="43134" y="76266"/>
                    <a:pt x="43134" y="76266"/>
                  </a:cubicBezTo>
                  <a:lnTo>
                    <a:pt x="42031" y="72281"/>
                  </a:lnTo>
                  <a:lnTo>
                    <a:pt x="42031" y="72281"/>
                  </a:lnTo>
                  <a:cubicBezTo>
                    <a:pt x="44136" y="75239"/>
                    <a:pt x="46517" y="75615"/>
                    <a:pt x="46517" y="75615"/>
                  </a:cubicBezTo>
                  <a:lnTo>
                    <a:pt x="45289" y="71655"/>
                  </a:lnTo>
                  <a:lnTo>
                    <a:pt x="45289" y="71655"/>
                  </a:lnTo>
                  <a:cubicBezTo>
                    <a:pt x="47470" y="73559"/>
                    <a:pt x="50127" y="73910"/>
                    <a:pt x="50127" y="73910"/>
                  </a:cubicBezTo>
                  <a:lnTo>
                    <a:pt x="48522" y="70051"/>
                  </a:lnTo>
                  <a:cubicBezTo>
                    <a:pt x="53335" y="68146"/>
                    <a:pt x="56192" y="65740"/>
                    <a:pt x="56192" y="65740"/>
                  </a:cubicBezTo>
                  <a:cubicBezTo>
                    <a:pt x="56192" y="65740"/>
                    <a:pt x="56342" y="65991"/>
                    <a:pt x="57420" y="66116"/>
                  </a:cubicBezTo>
                  <a:cubicBezTo>
                    <a:pt x="57474" y="66121"/>
                    <a:pt x="57526" y="66123"/>
                    <a:pt x="57576" y="66123"/>
                  </a:cubicBezTo>
                  <a:cubicBezTo>
                    <a:pt x="58505" y="66123"/>
                    <a:pt x="58798" y="65289"/>
                    <a:pt x="58798" y="65289"/>
                  </a:cubicBezTo>
                  <a:cubicBezTo>
                    <a:pt x="58838" y="65291"/>
                    <a:pt x="58876" y="65292"/>
                    <a:pt x="58913" y="65292"/>
                  </a:cubicBezTo>
                  <a:cubicBezTo>
                    <a:pt x="60131" y="65292"/>
                    <a:pt x="60202" y="64136"/>
                    <a:pt x="60202" y="64136"/>
                  </a:cubicBezTo>
                  <a:cubicBezTo>
                    <a:pt x="60202" y="64136"/>
                    <a:pt x="60653" y="63960"/>
                    <a:pt x="60377" y="63334"/>
                  </a:cubicBezTo>
                  <a:cubicBezTo>
                    <a:pt x="60101" y="62707"/>
                    <a:pt x="56467" y="60276"/>
                    <a:pt x="55590" y="59750"/>
                  </a:cubicBezTo>
                  <a:cubicBezTo>
                    <a:pt x="55118" y="59466"/>
                    <a:pt x="54856" y="59401"/>
                    <a:pt x="54715" y="59401"/>
                  </a:cubicBezTo>
                  <a:cubicBezTo>
                    <a:pt x="54595" y="59401"/>
                    <a:pt x="54563" y="59449"/>
                    <a:pt x="54563" y="59449"/>
                  </a:cubicBezTo>
                  <a:lnTo>
                    <a:pt x="51355" y="53935"/>
                  </a:lnTo>
                  <a:cubicBezTo>
                    <a:pt x="51605" y="52933"/>
                    <a:pt x="51004" y="51680"/>
                    <a:pt x="51004" y="51680"/>
                  </a:cubicBezTo>
                  <a:lnTo>
                    <a:pt x="51004" y="51680"/>
                  </a:lnTo>
                  <a:lnTo>
                    <a:pt x="52633" y="52031"/>
                  </a:lnTo>
                  <a:cubicBezTo>
                    <a:pt x="51881" y="51078"/>
                    <a:pt x="49976" y="49499"/>
                    <a:pt x="49976" y="49499"/>
                  </a:cubicBezTo>
                  <a:lnTo>
                    <a:pt x="51104" y="49198"/>
                  </a:lnTo>
                  <a:cubicBezTo>
                    <a:pt x="49249" y="48722"/>
                    <a:pt x="48447" y="46717"/>
                    <a:pt x="48447" y="46717"/>
                  </a:cubicBezTo>
                  <a:lnTo>
                    <a:pt x="48447" y="46717"/>
                  </a:lnTo>
                  <a:cubicBezTo>
                    <a:pt x="49808" y="47141"/>
                    <a:pt x="51124" y="47301"/>
                    <a:pt x="52338" y="47301"/>
                  </a:cubicBezTo>
                  <a:cubicBezTo>
                    <a:pt x="56150" y="47301"/>
                    <a:pt x="58949" y="45715"/>
                    <a:pt x="58949" y="45715"/>
                  </a:cubicBezTo>
                  <a:lnTo>
                    <a:pt x="58949" y="45715"/>
                  </a:lnTo>
                  <a:cubicBezTo>
                    <a:pt x="58909" y="45716"/>
                    <a:pt x="58869" y="45717"/>
                    <a:pt x="58829" y="45717"/>
                  </a:cubicBezTo>
                  <a:cubicBezTo>
                    <a:pt x="58107" y="45717"/>
                    <a:pt x="57320" y="45514"/>
                    <a:pt x="57320" y="45514"/>
                  </a:cubicBezTo>
                  <a:lnTo>
                    <a:pt x="57320" y="45514"/>
                  </a:lnTo>
                  <a:cubicBezTo>
                    <a:pt x="57387" y="45516"/>
                    <a:pt x="57453" y="45517"/>
                    <a:pt x="57520" y="45517"/>
                  </a:cubicBezTo>
                  <a:cubicBezTo>
                    <a:pt x="60545" y="45517"/>
                    <a:pt x="63189" y="43882"/>
                    <a:pt x="63410" y="43735"/>
                  </a:cubicBezTo>
                  <a:lnTo>
                    <a:pt x="63410" y="43735"/>
                  </a:lnTo>
                  <a:cubicBezTo>
                    <a:pt x="63277" y="43813"/>
                    <a:pt x="63055" y="43840"/>
                    <a:pt x="62814" y="43840"/>
                  </a:cubicBezTo>
                  <a:cubicBezTo>
                    <a:pt x="62283" y="43840"/>
                    <a:pt x="61655" y="43710"/>
                    <a:pt x="61655" y="43710"/>
                  </a:cubicBezTo>
                  <a:cubicBezTo>
                    <a:pt x="64036" y="43384"/>
                    <a:pt x="65966" y="41504"/>
                    <a:pt x="65966" y="41504"/>
                  </a:cubicBezTo>
                  <a:lnTo>
                    <a:pt x="65966" y="41504"/>
                  </a:lnTo>
                  <a:cubicBezTo>
                    <a:pt x="65799" y="41538"/>
                    <a:pt x="65579" y="41549"/>
                    <a:pt x="65360" y="41549"/>
                  </a:cubicBezTo>
                  <a:cubicBezTo>
                    <a:pt x="64922" y="41549"/>
                    <a:pt x="64487" y="41504"/>
                    <a:pt x="64487" y="41504"/>
                  </a:cubicBezTo>
                  <a:cubicBezTo>
                    <a:pt x="67119" y="40802"/>
                    <a:pt x="68147" y="39148"/>
                    <a:pt x="68147" y="39148"/>
                  </a:cubicBezTo>
                  <a:lnTo>
                    <a:pt x="68147" y="39148"/>
                  </a:lnTo>
                  <a:cubicBezTo>
                    <a:pt x="67921" y="39223"/>
                    <a:pt x="67696" y="39249"/>
                    <a:pt x="67495" y="39249"/>
                  </a:cubicBezTo>
                  <a:cubicBezTo>
                    <a:pt x="67094" y="39249"/>
                    <a:pt x="66793" y="39148"/>
                    <a:pt x="66793" y="39148"/>
                  </a:cubicBezTo>
                  <a:cubicBezTo>
                    <a:pt x="69450" y="38196"/>
                    <a:pt x="70051" y="35991"/>
                    <a:pt x="70051" y="35990"/>
                  </a:cubicBezTo>
                  <a:lnTo>
                    <a:pt x="70051" y="35990"/>
                  </a:lnTo>
                  <a:cubicBezTo>
                    <a:pt x="69625" y="36266"/>
                    <a:pt x="68548" y="36366"/>
                    <a:pt x="68548" y="36366"/>
                  </a:cubicBezTo>
                  <a:cubicBezTo>
                    <a:pt x="70728" y="35088"/>
                    <a:pt x="71555" y="32482"/>
                    <a:pt x="71555" y="32482"/>
                  </a:cubicBezTo>
                  <a:lnTo>
                    <a:pt x="71555" y="32482"/>
                  </a:lnTo>
                  <a:cubicBezTo>
                    <a:pt x="71104" y="32933"/>
                    <a:pt x="69901" y="33058"/>
                    <a:pt x="69901" y="33058"/>
                  </a:cubicBezTo>
                  <a:cubicBezTo>
                    <a:pt x="71906" y="31304"/>
                    <a:pt x="72432" y="28597"/>
                    <a:pt x="72432" y="28597"/>
                  </a:cubicBezTo>
                  <a:lnTo>
                    <a:pt x="72432" y="28597"/>
                  </a:lnTo>
                  <a:cubicBezTo>
                    <a:pt x="71981" y="29173"/>
                    <a:pt x="70853" y="29649"/>
                    <a:pt x="70803" y="29649"/>
                  </a:cubicBezTo>
                  <a:cubicBezTo>
                    <a:pt x="72758" y="27644"/>
                    <a:pt x="73209" y="24787"/>
                    <a:pt x="73234" y="24687"/>
                  </a:cubicBezTo>
                  <a:lnTo>
                    <a:pt x="73234" y="24687"/>
                  </a:lnTo>
                  <a:cubicBezTo>
                    <a:pt x="72833" y="25414"/>
                    <a:pt x="71129" y="25965"/>
                    <a:pt x="71129" y="25965"/>
                  </a:cubicBezTo>
                  <a:cubicBezTo>
                    <a:pt x="73234" y="23259"/>
                    <a:pt x="73234" y="20201"/>
                    <a:pt x="73234" y="20201"/>
                  </a:cubicBezTo>
                  <a:lnTo>
                    <a:pt x="73234" y="20201"/>
                  </a:lnTo>
                  <a:cubicBezTo>
                    <a:pt x="72783" y="21128"/>
                    <a:pt x="71355" y="22106"/>
                    <a:pt x="71355" y="22106"/>
                  </a:cubicBezTo>
                  <a:cubicBezTo>
                    <a:pt x="72783" y="18823"/>
                    <a:pt x="72357" y="15440"/>
                    <a:pt x="72357" y="15439"/>
                  </a:cubicBezTo>
                  <a:lnTo>
                    <a:pt x="72357" y="15439"/>
                  </a:lnTo>
                  <a:cubicBezTo>
                    <a:pt x="72407" y="16742"/>
                    <a:pt x="70803" y="17795"/>
                    <a:pt x="70803" y="17795"/>
                  </a:cubicBezTo>
                  <a:cubicBezTo>
                    <a:pt x="71530" y="14286"/>
                    <a:pt x="70803" y="9298"/>
                    <a:pt x="70803" y="9298"/>
                  </a:cubicBezTo>
                  <a:cubicBezTo>
                    <a:pt x="70528" y="10552"/>
                    <a:pt x="69450" y="11654"/>
                    <a:pt x="69450" y="11654"/>
                  </a:cubicBezTo>
                  <a:cubicBezTo>
                    <a:pt x="70202" y="8196"/>
                    <a:pt x="69450" y="5514"/>
                    <a:pt x="69450" y="5514"/>
                  </a:cubicBezTo>
                  <a:cubicBezTo>
                    <a:pt x="69450" y="6341"/>
                    <a:pt x="68347" y="7469"/>
                    <a:pt x="68347" y="7469"/>
                  </a:cubicBezTo>
                  <a:cubicBezTo>
                    <a:pt x="68071" y="4512"/>
                    <a:pt x="66693" y="1"/>
                    <a:pt x="66693" y="0"/>
                  </a:cubicBezTo>
                  <a:lnTo>
                    <a:pt x="66693" y="0"/>
                  </a:lnTo>
                  <a:cubicBezTo>
                    <a:pt x="67119" y="12406"/>
                    <a:pt x="51956" y="16842"/>
                    <a:pt x="48873" y="17895"/>
                  </a:cubicBezTo>
                  <a:cubicBezTo>
                    <a:pt x="45816" y="18948"/>
                    <a:pt x="43886" y="23284"/>
                    <a:pt x="43886" y="23284"/>
                  </a:cubicBezTo>
                  <a:cubicBezTo>
                    <a:pt x="43159" y="22958"/>
                    <a:pt x="42106" y="20527"/>
                    <a:pt x="42106" y="20527"/>
                  </a:cubicBezTo>
                  <a:lnTo>
                    <a:pt x="42106" y="20527"/>
                  </a:lnTo>
                  <a:cubicBezTo>
                    <a:pt x="42432" y="20711"/>
                    <a:pt x="42790" y="20751"/>
                    <a:pt x="43040" y="20751"/>
                  </a:cubicBezTo>
                  <a:cubicBezTo>
                    <a:pt x="43232" y="20751"/>
                    <a:pt x="43360" y="20727"/>
                    <a:pt x="43360" y="20727"/>
                  </a:cubicBezTo>
                  <a:cubicBezTo>
                    <a:pt x="41806" y="19925"/>
                    <a:pt x="41179" y="16968"/>
                    <a:pt x="41179" y="16968"/>
                  </a:cubicBezTo>
                  <a:lnTo>
                    <a:pt x="41179" y="16968"/>
                  </a:lnTo>
                  <a:cubicBezTo>
                    <a:pt x="41381" y="17169"/>
                    <a:pt x="41803" y="17208"/>
                    <a:pt x="42096" y="17208"/>
                  </a:cubicBezTo>
                  <a:cubicBezTo>
                    <a:pt x="42276" y="17208"/>
                    <a:pt x="42407" y="17193"/>
                    <a:pt x="42407" y="17193"/>
                  </a:cubicBezTo>
                  <a:cubicBezTo>
                    <a:pt x="41756" y="16943"/>
                    <a:pt x="41029" y="15664"/>
                    <a:pt x="40753" y="15188"/>
                  </a:cubicBezTo>
                  <a:cubicBezTo>
                    <a:pt x="40753" y="15188"/>
                    <a:pt x="40402" y="11554"/>
                    <a:pt x="41655" y="10877"/>
                  </a:cubicBezTo>
                  <a:cubicBezTo>
                    <a:pt x="42933" y="10201"/>
                    <a:pt x="43660" y="8923"/>
                    <a:pt x="43660" y="8923"/>
                  </a:cubicBezTo>
                  <a:lnTo>
                    <a:pt x="43660" y="8923"/>
                  </a:lnTo>
                  <a:cubicBezTo>
                    <a:pt x="43435" y="9006"/>
                    <a:pt x="43134" y="9034"/>
                    <a:pt x="42833" y="9034"/>
                  </a:cubicBezTo>
                  <a:cubicBezTo>
                    <a:pt x="42232" y="9034"/>
                    <a:pt x="41630" y="8923"/>
                    <a:pt x="41630" y="8923"/>
                  </a:cubicBezTo>
                  <a:cubicBezTo>
                    <a:pt x="43009" y="8547"/>
                    <a:pt x="43660" y="7118"/>
                    <a:pt x="43660" y="7118"/>
                  </a:cubicBezTo>
                  <a:lnTo>
                    <a:pt x="43660" y="7118"/>
                  </a:lnTo>
                  <a:cubicBezTo>
                    <a:pt x="43660" y="7118"/>
                    <a:pt x="42257" y="7795"/>
                    <a:pt x="40402" y="7795"/>
                  </a:cubicBezTo>
                  <a:cubicBezTo>
                    <a:pt x="40369" y="7795"/>
                    <a:pt x="40335" y="7795"/>
                    <a:pt x="40302" y="7795"/>
                  </a:cubicBezTo>
                  <a:cubicBezTo>
                    <a:pt x="38422" y="7745"/>
                    <a:pt x="36618" y="7118"/>
                    <a:pt x="36618" y="7118"/>
                  </a:cubicBezTo>
                  <a:cubicBezTo>
                    <a:pt x="35780" y="7016"/>
                    <a:pt x="34738" y="6868"/>
                    <a:pt x="33734" y="6868"/>
                  </a:cubicBezTo>
                  <a:cubicBezTo>
                    <a:pt x="32515" y="6868"/>
                    <a:pt x="31351" y="7086"/>
                    <a:pt x="30678" y="7870"/>
                  </a:cubicBezTo>
                  <a:cubicBezTo>
                    <a:pt x="29249" y="9499"/>
                    <a:pt x="27770" y="8973"/>
                    <a:pt x="26517" y="10050"/>
                  </a:cubicBezTo>
                  <a:cubicBezTo>
                    <a:pt x="25264" y="11153"/>
                    <a:pt x="25540" y="14386"/>
                    <a:pt x="25540" y="14386"/>
                  </a:cubicBezTo>
                  <a:cubicBezTo>
                    <a:pt x="25540" y="14386"/>
                    <a:pt x="26764" y="12305"/>
                    <a:pt x="28583" y="12305"/>
                  </a:cubicBezTo>
                  <a:cubicBezTo>
                    <a:pt x="28605" y="12305"/>
                    <a:pt x="28626" y="12305"/>
                    <a:pt x="28648" y="12306"/>
                  </a:cubicBezTo>
                  <a:cubicBezTo>
                    <a:pt x="30527" y="12356"/>
                    <a:pt x="31781" y="12857"/>
                    <a:pt x="31781" y="12857"/>
                  </a:cubicBezTo>
                  <a:cubicBezTo>
                    <a:pt x="31781" y="12857"/>
                    <a:pt x="30042" y="13781"/>
                    <a:pt x="28643" y="13781"/>
                  </a:cubicBezTo>
                  <a:cubicBezTo>
                    <a:pt x="28397" y="13781"/>
                    <a:pt x="28160" y="13752"/>
                    <a:pt x="27946" y="13684"/>
                  </a:cubicBezTo>
                  <a:lnTo>
                    <a:pt x="27946" y="13684"/>
                  </a:lnTo>
                  <a:cubicBezTo>
                    <a:pt x="27946" y="13685"/>
                    <a:pt x="30091" y="15076"/>
                    <a:pt x="31852" y="15076"/>
                  </a:cubicBezTo>
                  <a:cubicBezTo>
                    <a:pt x="32097" y="15076"/>
                    <a:pt x="32334" y="15049"/>
                    <a:pt x="32557" y="14988"/>
                  </a:cubicBezTo>
                  <a:lnTo>
                    <a:pt x="32557" y="14988"/>
                  </a:lnTo>
                  <a:cubicBezTo>
                    <a:pt x="32557" y="14988"/>
                    <a:pt x="31605" y="16867"/>
                    <a:pt x="30803" y="17193"/>
                  </a:cubicBezTo>
                  <a:cubicBezTo>
                    <a:pt x="30803" y="17193"/>
                    <a:pt x="30934" y="17208"/>
                    <a:pt x="31114" y="17208"/>
                  </a:cubicBezTo>
                  <a:cubicBezTo>
                    <a:pt x="31407" y="17208"/>
                    <a:pt x="31829" y="17169"/>
                    <a:pt x="32031" y="16968"/>
                  </a:cubicBezTo>
                  <a:lnTo>
                    <a:pt x="32031" y="16968"/>
                  </a:lnTo>
                  <a:cubicBezTo>
                    <a:pt x="32031" y="16968"/>
                    <a:pt x="31405" y="19925"/>
                    <a:pt x="29851" y="20727"/>
                  </a:cubicBezTo>
                  <a:cubicBezTo>
                    <a:pt x="29851" y="20727"/>
                    <a:pt x="29983" y="20751"/>
                    <a:pt x="30181" y="20751"/>
                  </a:cubicBezTo>
                  <a:cubicBezTo>
                    <a:pt x="30437" y="20751"/>
                    <a:pt x="30803" y="20711"/>
                    <a:pt x="31129" y="20527"/>
                  </a:cubicBezTo>
                  <a:lnTo>
                    <a:pt x="31129" y="20527"/>
                  </a:lnTo>
                  <a:cubicBezTo>
                    <a:pt x="31129" y="20527"/>
                    <a:pt x="30051" y="22958"/>
                    <a:pt x="29324" y="23284"/>
                  </a:cubicBezTo>
                  <a:cubicBezTo>
                    <a:pt x="29324" y="23284"/>
                    <a:pt x="27395" y="18948"/>
                    <a:pt x="24337" y="17895"/>
                  </a:cubicBezTo>
                  <a:cubicBezTo>
                    <a:pt x="21254" y="16842"/>
                    <a:pt x="6091" y="12406"/>
                    <a:pt x="6517" y="0"/>
                  </a:cubicBezTo>
                  <a:close/>
                </a:path>
              </a:pathLst>
            </a:custGeom>
            <a:solidFill>
              <a:srgbClr val="97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5"/>
            <p:cNvSpPr/>
            <p:nvPr/>
          </p:nvSpPr>
          <p:spPr>
            <a:xfrm>
              <a:off x="3224050" y="4497850"/>
              <a:ext cx="708675" cy="265375"/>
            </a:xfrm>
            <a:custGeom>
              <a:avLst/>
              <a:gdLst/>
              <a:ahLst/>
              <a:cxnLst/>
              <a:rect l="l" t="t" r="r" b="b"/>
              <a:pathLst>
                <a:path w="28347" h="10615" extrusionOk="0">
                  <a:moveTo>
                    <a:pt x="9624" y="1"/>
                  </a:moveTo>
                  <a:cubicBezTo>
                    <a:pt x="9624" y="1"/>
                    <a:pt x="2306" y="2557"/>
                    <a:pt x="0" y="9600"/>
                  </a:cubicBezTo>
                  <a:cubicBezTo>
                    <a:pt x="0" y="10276"/>
                    <a:pt x="7087" y="10615"/>
                    <a:pt x="14173" y="10615"/>
                  </a:cubicBezTo>
                  <a:cubicBezTo>
                    <a:pt x="21260" y="10615"/>
                    <a:pt x="28346" y="10276"/>
                    <a:pt x="28346" y="9600"/>
                  </a:cubicBezTo>
                  <a:cubicBezTo>
                    <a:pt x="26065" y="2557"/>
                    <a:pt x="18722" y="1"/>
                    <a:pt x="18722" y="1"/>
                  </a:cubicBezTo>
                  <a:close/>
                </a:path>
              </a:pathLst>
            </a:custGeom>
            <a:solidFill>
              <a:srgbClr val="3C0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DE0AD390-83BD-60CF-F7D8-03E3F07C5D13}"/>
              </a:ext>
            </a:extLst>
          </p:cNvPr>
          <p:cNvPicPr>
            <a:picLocks noChangeAspect="1"/>
          </p:cNvPicPr>
          <p:nvPr/>
        </p:nvPicPr>
        <p:blipFill>
          <a:blip r:embed="rId3"/>
          <a:stretch>
            <a:fillRect/>
          </a:stretch>
        </p:blipFill>
        <p:spPr>
          <a:xfrm>
            <a:off x="5152845" y="1596289"/>
            <a:ext cx="3991155" cy="283981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E2C8632-9717-210D-A332-8C6E81F2D888}"/>
              </a:ext>
            </a:extLst>
          </p:cNvPr>
          <p:cNvSpPr/>
          <p:nvPr/>
        </p:nvSpPr>
        <p:spPr>
          <a:xfrm>
            <a:off x="1545565" y="570268"/>
            <a:ext cx="6858000" cy="715581"/>
          </a:xfrm>
          <a:prstGeom prst="rect">
            <a:avLst/>
          </a:prstGeom>
          <a:solidFill>
            <a:schemeClr val="tx1"/>
          </a:solidFill>
        </p:spPr>
        <p:txBody>
          <a:bodyPr>
            <a:spAutoFit/>
          </a:bodyPr>
          <a:lstStyle/>
          <a:p>
            <a:pPr algn="ctr">
              <a:defRPr/>
            </a:pPr>
            <a:r>
              <a:rPr lang="id-ID" sz="1500" b="1" dirty="0">
                <a:solidFill>
                  <a:schemeClr val="bg1"/>
                </a:solidFill>
                <a:latin typeface="Arial" charset="0"/>
              </a:rPr>
              <a:t>Historis,  Sosiologis dan Politis</a:t>
            </a:r>
          </a:p>
          <a:p>
            <a:pPr algn="ctr">
              <a:defRPr/>
            </a:pPr>
            <a:r>
              <a:rPr lang="id-ID" sz="1500" b="1" dirty="0">
                <a:solidFill>
                  <a:schemeClr val="bg1"/>
                </a:solidFill>
                <a:latin typeface="Arial" charset="0"/>
              </a:rPr>
              <a:t>INTEGRASI  NASIONAL</a:t>
            </a:r>
          </a:p>
          <a:p>
            <a:pPr marL="257175" indent="-257175">
              <a:defRPr/>
            </a:pPr>
            <a:r>
              <a:rPr lang="id-ID" sz="1050" b="1" dirty="0">
                <a:solidFill>
                  <a:schemeClr val="bg1"/>
                </a:solidFill>
                <a:latin typeface="Arial" charset="0"/>
              </a:rPr>
              <a:t> </a:t>
            </a:r>
          </a:p>
        </p:txBody>
      </p:sp>
      <p:graphicFrame>
        <p:nvGraphicFramePr>
          <p:cNvPr id="7" name="Diagram 6">
            <a:extLst>
              <a:ext uri="{FF2B5EF4-FFF2-40B4-BE49-F238E27FC236}">
                <a16:creationId xmlns:a16="http://schemas.microsoft.com/office/drawing/2014/main" id="{545E2200-D291-28DD-1EA0-8CE8A5BB0D79}"/>
              </a:ext>
            </a:extLst>
          </p:cNvPr>
          <p:cNvGraphicFramePr/>
          <p:nvPr>
            <p:extLst>
              <p:ext uri="{D42A27DB-BD31-4B8C-83A1-F6EECF244321}">
                <p14:modId xmlns:p14="http://schemas.microsoft.com/office/powerpoint/2010/main" val="1645405605"/>
              </p:ext>
            </p:extLst>
          </p:nvPr>
        </p:nvGraphicFramePr>
        <p:xfrm>
          <a:off x="1052422" y="928059"/>
          <a:ext cx="784428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62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500ECF4-D481-B0F1-E309-D9BB6900B7D0}"/>
              </a:ext>
            </a:extLst>
          </p:cNvPr>
          <p:cNvSpPr/>
          <p:nvPr/>
        </p:nvSpPr>
        <p:spPr>
          <a:xfrm>
            <a:off x="809445" y="107965"/>
            <a:ext cx="6858000" cy="715581"/>
          </a:xfrm>
          <a:prstGeom prst="rect">
            <a:avLst/>
          </a:prstGeom>
          <a:solidFill>
            <a:schemeClr val="tx1"/>
          </a:solidFill>
        </p:spPr>
        <p:txBody>
          <a:bodyPr>
            <a:spAutoFit/>
          </a:bodyPr>
          <a:lstStyle/>
          <a:p>
            <a:pPr algn="ctr">
              <a:defRPr/>
            </a:pPr>
            <a:r>
              <a:rPr lang="id-ID" sz="1500" b="1" dirty="0">
                <a:solidFill>
                  <a:schemeClr val="bg1"/>
                </a:solidFill>
                <a:latin typeface="Arial" charset="0"/>
              </a:rPr>
              <a:t>Historis,  Sosiologis dan Politis</a:t>
            </a:r>
          </a:p>
          <a:p>
            <a:pPr algn="ctr">
              <a:defRPr/>
            </a:pPr>
            <a:r>
              <a:rPr lang="id-ID" sz="1500" b="1" dirty="0">
                <a:solidFill>
                  <a:schemeClr val="bg1"/>
                </a:solidFill>
                <a:latin typeface="Arial" charset="0"/>
              </a:rPr>
              <a:t>INTEGRASI  NASIONAL</a:t>
            </a:r>
          </a:p>
          <a:p>
            <a:pPr marL="257175" indent="-257175">
              <a:defRPr/>
            </a:pPr>
            <a:endParaRPr lang="id-ID" sz="1050" b="1" dirty="0">
              <a:solidFill>
                <a:schemeClr val="bg1"/>
              </a:solidFill>
              <a:latin typeface="Arial" charset="0"/>
            </a:endParaRPr>
          </a:p>
        </p:txBody>
      </p:sp>
      <p:graphicFrame>
        <p:nvGraphicFramePr>
          <p:cNvPr id="6" name="Diagram 5">
            <a:extLst>
              <a:ext uri="{FF2B5EF4-FFF2-40B4-BE49-F238E27FC236}">
                <a16:creationId xmlns:a16="http://schemas.microsoft.com/office/drawing/2014/main" id="{746F005E-76C8-B96E-4742-9333DC593C6C}"/>
              </a:ext>
            </a:extLst>
          </p:cNvPr>
          <p:cNvGraphicFramePr/>
          <p:nvPr>
            <p:extLst>
              <p:ext uri="{D42A27DB-BD31-4B8C-83A1-F6EECF244321}">
                <p14:modId xmlns:p14="http://schemas.microsoft.com/office/powerpoint/2010/main" val="3422216319"/>
              </p:ext>
            </p:extLst>
          </p:nvPr>
        </p:nvGraphicFramePr>
        <p:xfrm>
          <a:off x="759126" y="823546"/>
          <a:ext cx="8218098" cy="4680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73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FCD6A3-C667-7A53-916E-CC70159C2161}"/>
              </a:ext>
            </a:extLst>
          </p:cNvPr>
          <p:cNvSpPr/>
          <p:nvPr/>
        </p:nvSpPr>
        <p:spPr>
          <a:xfrm>
            <a:off x="1143000" y="435769"/>
            <a:ext cx="6858000" cy="715581"/>
          </a:xfrm>
          <a:prstGeom prst="rect">
            <a:avLst/>
          </a:prstGeom>
          <a:solidFill>
            <a:schemeClr val="tx1"/>
          </a:solidFill>
        </p:spPr>
        <p:txBody>
          <a:bodyPr>
            <a:spAutoFit/>
          </a:bodyPr>
          <a:lstStyle/>
          <a:p>
            <a:pPr algn="ctr">
              <a:defRPr/>
            </a:pPr>
            <a:r>
              <a:rPr lang="id-ID" sz="1500" b="1" dirty="0">
                <a:solidFill>
                  <a:schemeClr val="bg1"/>
                </a:solidFill>
                <a:latin typeface="Arial" charset="0"/>
              </a:rPr>
              <a:t>Historis,  Sosiologis dan Politis</a:t>
            </a:r>
          </a:p>
          <a:p>
            <a:pPr algn="ctr">
              <a:defRPr/>
            </a:pPr>
            <a:r>
              <a:rPr lang="id-ID" sz="1500" b="1" dirty="0">
                <a:solidFill>
                  <a:schemeClr val="bg1"/>
                </a:solidFill>
                <a:latin typeface="Arial" charset="0"/>
              </a:rPr>
              <a:t>INTEGRASI  NASIONAL</a:t>
            </a:r>
          </a:p>
          <a:p>
            <a:pPr marL="257175" indent="-257175">
              <a:defRPr/>
            </a:pPr>
            <a:endParaRPr lang="id-ID" sz="1050" b="1" dirty="0">
              <a:solidFill>
                <a:schemeClr val="bg1"/>
              </a:solidFill>
              <a:latin typeface="Arial" charset="0"/>
            </a:endParaRPr>
          </a:p>
        </p:txBody>
      </p:sp>
      <p:graphicFrame>
        <p:nvGraphicFramePr>
          <p:cNvPr id="9" name="Diagram 8">
            <a:extLst>
              <a:ext uri="{FF2B5EF4-FFF2-40B4-BE49-F238E27FC236}">
                <a16:creationId xmlns:a16="http://schemas.microsoft.com/office/drawing/2014/main" id="{A123FE55-9F11-C986-9A53-DD13F63D89E0}"/>
              </a:ext>
            </a:extLst>
          </p:cNvPr>
          <p:cNvGraphicFramePr/>
          <p:nvPr/>
        </p:nvGraphicFramePr>
        <p:xfrm>
          <a:off x="1428750" y="1378719"/>
          <a:ext cx="6400800" cy="3193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89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D9C38C-FC32-9D96-DEAB-CF193748E84F}"/>
              </a:ext>
            </a:extLst>
          </p:cNvPr>
          <p:cNvSpPr/>
          <p:nvPr/>
        </p:nvSpPr>
        <p:spPr>
          <a:xfrm>
            <a:off x="1689340" y="522034"/>
            <a:ext cx="6858000" cy="715581"/>
          </a:xfrm>
          <a:prstGeom prst="rect">
            <a:avLst/>
          </a:prstGeom>
          <a:solidFill>
            <a:schemeClr val="tx1"/>
          </a:solidFill>
        </p:spPr>
        <p:txBody>
          <a:bodyPr>
            <a:spAutoFit/>
          </a:bodyPr>
          <a:lstStyle/>
          <a:p>
            <a:pPr algn="ctr">
              <a:defRPr/>
            </a:pPr>
            <a:r>
              <a:rPr lang="id-ID" sz="1500" b="1" dirty="0">
                <a:solidFill>
                  <a:schemeClr val="bg1"/>
                </a:solidFill>
                <a:latin typeface="Arial" charset="0"/>
              </a:rPr>
              <a:t>Historis,  Sosiologis dan Politis</a:t>
            </a:r>
          </a:p>
          <a:p>
            <a:pPr algn="ctr">
              <a:defRPr/>
            </a:pPr>
            <a:r>
              <a:rPr lang="id-ID" sz="1500" b="1" dirty="0">
                <a:solidFill>
                  <a:schemeClr val="bg1"/>
                </a:solidFill>
                <a:latin typeface="Arial" charset="0"/>
              </a:rPr>
              <a:t>INTEGRASI  NASIONAL</a:t>
            </a:r>
          </a:p>
          <a:p>
            <a:pPr marL="257175" indent="-257175">
              <a:defRPr/>
            </a:pPr>
            <a:r>
              <a:rPr lang="id-ID" sz="1050" b="1" dirty="0">
                <a:solidFill>
                  <a:schemeClr val="bg1"/>
                </a:solidFill>
                <a:latin typeface="Arial" charset="0"/>
              </a:rPr>
              <a:t> </a:t>
            </a:r>
          </a:p>
        </p:txBody>
      </p:sp>
      <p:graphicFrame>
        <p:nvGraphicFramePr>
          <p:cNvPr id="6" name="Diagram 5">
            <a:extLst>
              <a:ext uri="{FF2B5EF4-FFF2-40B4-BE49-F238E27FC236}">
                <a16:creationId xmlns:a16="http://schemas.microsoft.com/office/drawing/2014/main" id="{F0309A1E-24AB-46F6-BE80-C4FFA34832EC}"/>
              </a:ext>
            </a:extLst>
          </p:cNvPr>
          <p:cNvGraphicFramePr/>
          <p:nvPr>
            <p:extLst>
              <p:ext uri="{D42A27DB-BD31-4B8C-83A1-F6EECF244321}">
                <p14:modId xmlns:p14="http://schemas.microsoft.com/office/powerpoint/2010/main" val="1757755681"/>
              </p:ext>
            </p:extLst>
          </p:nvPr>
        </p:nvGraphicFramePr>
        <p:xfrm>
          <a:off x="2245384" y="1408552"/>
          <a:ext cx="6343650" cy="353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4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74"/>
          <p:cNvSpPr txBox="1">
            <a:spLocks noGrp="1"/>
          </p:cNvSpPr>
          <p:nvPr>
            <p:ph type="body" idx="1"/>
          </p:nvPr>
        </p:nvSpPr>
        <p:spPr>
          <a:xfrm>
            <a:off x="315870" y="1333779"/>
            <a:ext cx="6263013" cy="3185986"/>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lvl="0" indent="-317500">
              <a:buSzPts val="1400"/>
            </a:pPr>
            <a:r>
              <a:rPr lang="en-US" b="1" dirty="0"/>
              <a:t>Dinamika globalisasi: Globalisasi adalah proses interaksi dan integrasi antara berbagai negara, masyarakat, dan individu di seluruh dunia, yang didorong oleh kemajuan teknologi, informasi, komunikasi, transportasi, dan ekonomi</a:t>
            </a:r>
          </a:p>
          <a:p>
            <a:pPr lvl="0" indent="-317500">
              <a:buSzPts val="1400"/>
            </a:pPr>
            <a:r>
              <a:rPr lang="en-US" b="1" dirty="0"/>
              <a:t>Dinamika demokratisasi: Demokratisasi adalah proses peningkatan dan pengembangan sistem demokrasi dalam suatu negara, yang meliputi aspek-aspek seperti hak asasi manusia, kebebasan berpendapat, partisipasi politik, pemilihan umum, desentralisasi, dan lain-lain.</a:t>
            </a:r>
          </a:p>
          <a:p>
            <a:pPr lvl="0" indent="-317500">
              <a:buSzPts val="1400"/>
            </a:pPr>
            <a:r>
              <a:rPr lang="en-US" b="1" dirty="0"/>
              <a:t>Dinamika </a:t>
            </a:r>
            <a:r>
              <a:rPr lang="en-US" b="1" dirty="0" err="1"/>
              <a:t>pluralisme</a:t>
            </a:r>
            <a:r>
              <a:rPr lang="en-US" b="1" dirty="0"/>
              <a:t>: </a:t>
            </a:r>
            <a:r>
              <a:rPr lang="en-US" b="1" dirty="0" err="1"/>
              <a:t>Pluralisme</a:t>
            </a:r>
            <a:r>
              <a:rPr lang="en-US" b="1" dirty="0"/>
              <a:t> adalah kenyataan dan sikap yang mengakui dan menghargai adanya perbedaan dan keragaman dalam suatu masyarakat, baik dari segi suku, bahasa, agama, budaya, maupun wilayah.</a:t>
            </a:r>
          </a:p>
          <a:p>
            <a:pPr lvl="0" indent="-317500">
              <a:buSzPts val="1400"/>
            </a:pPr>
            <a:endParaRPr b="1" dirty="0"/>
          </a:p>
        </p:txBody>
      </p:sp>
      <p:sp>
        <p:nvSpPr>
          <p:cNvPr id="2958" name="Google Shape;2958;p74"/>
          <p:cNvSpPr txBox="1">
            <a:spLocks noGrp="1"/>
          </p:cNvSpPr>
          <p:nvPr>
            <p:ph type="title"/>
          </p:nvPr>
        </p:nvSpPr>
        <p:spPr>
          <a:xfrm>
            <a:off x="196883" y="117958"/>
            <a:ext cx="7980290" cy="94041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lvl="0" algn="ctr"/>
            <a:r>
              <a:rPr lang="en-US" dirty="0"/>
              <a:t>Dinamika dan Tantangan yang Dihadapi dalam Integrasi Nasional</a:t>
            </a:r>
            <a:endParaRPr dirty="0">
              <a:solidFill>
                <a:schemeClr val="accent3"/>
              </a:solidFill>
            </a:endParaRPr>
          </a:p>
        </p:txBody>
      </p:sp>
      <p:grpSp>
        <p:nvGrpSpPr>
          <p:cNvPr id="2959" name="Google Shape;2959;p74"/>
          <p:cNvGrpSpPr/>
          <p:nvPr/>
        </p:nvGrpSpPr>
        <p:grpSpPr>
          <a:xfrm flipH="1">
            <a:off x="6862976" y="1058374"/>
            <a:ext cx="2008330" cy="3778468"/>
            <a:chOff x="-3776650" y="1636225"/>
            <a:chExt cx="1780750" cy="3350300"/>
          </a:xfrm>
        </p:grpSpPr>
        <p:sp>
          <p:nvSpPr>
            <p:cNvPr id="2960" name="Google Shape;2960;p74"/>
            <p:cNvSpPr/>
            <p:nvPr/>
          </p:nvSpPr>
          <p:spPr>
            <a:xfrm>
              <a:off x="-3376275" y="3802275"/>
              <a:ext cx="857800" cy="150150"/>
            </a:xfrm>
            <a:custGeom>
              <a:avLst/>
              <a:gdLst/>
              <a:ahLst/>
              <a:cxnLst/>
              <a:rect l="l" t="t" r="r" b="b"/>
              <a:pathLst>
                <a:path w="34312" h="6006" extrusionOk="0">
                  <a:moveTo>
                    <a:pt x="1" y="1"/>
                  </a:moveTo>
                  <a:cubicBezTo>
                    <a:pt x="1" y="1"/>
                    <a:pt x="7319" y="4612"/>
                    <a:pt x="20051" y="5640"/>
                  </a:cubicBezTo>
                  <a:cubicBezTo>
                    <a:pt x="23279" y="5906"/>
                    <a:pt x="25786" y="6006"/>
                    <a:pt x="27731" y="6006"/>
                  </a:cubicBezTo>
                  <a:cubicBezTo>
                    <a:pt x="33473" y="6006"/>
                    <a:pt x="34312" y="5139"/>
                    <a:pt x="34312" y="5139"/>
                  </a:cubicBezTo>
                  <a:cubicBezTo>
                    <a:pt x="34312" y="5139"/>
                    <a:pt x="34136" y="2582"/>
                    <a:pt x="33334" y="1"/>
                  </a:cubicBezTo>
                  <a:close/>
                </a:path>
              </a:pathLst>
            </a:custGeom>
            <a:solidFill>
              <a:srgbClr val="D8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4"/>
            <p:cNvSpPr/>
            <p:nvPr/>
          </p:nvSpPr>
          <p:spPr>
            <a:xfrm>
              <a:off x="-2677025" y="2621025"/>
              <a:ext cx="681125" cy="769625"/>
            </a:xfrm>
            <a:custGeom>
              <a:avLst/>
              <a:gdLst/>
              <a:ahLst/>
              <a:cxnLst/>
              <a:rect l="l" t="t" r="r" b="b"/>
              <a:pathLst>
                <a:path w="27245" h="30785" extrusionOk="0">
                  <a:moveTo>
                    <a:pt x="18604" y="0"/>
                  </a:moveTo>
                  <a:cubicBezTo>
                    <a:pt x="17254" y="0"/>
                    <a:pt x="15818" y="4528"/>
                    <a:pt x="15339" y="5772"/>
                  </a:cubicBezTo>
                  <a:cubicBezTo>
                    <a:pt x="13861" y="9306"/>
                    <a:pt x="14763" y="11737"/>
                    <a:pt x="14763" y="11737"/>
                  </a:cubicBezTo>
                  <a:lnTo>
                    <a:pt x="8898" y="19757"/>
                  </a:lnTo>
                  <a:cubicBezTo>
                    <a:pt x="7821" y="18604"/>
                    <a:pt x="6893" y="17501"/>
                    <a:pt x="6091" y="16449"/>
                  </a:cubicBezTo>
                  <a:lnTo>
                    <a:pt x="26" y="21386"/>
                  </a:lnTo>
                  <a:lnTo>
                    <a:pt x="1" y="23416"/>
                  </a:lnTo>
                  <a:cubicBezTo>
                    <a:pt x="1" y="23416"/>
                    <a:pt x="4312" y="30784"/>
                    <a:pt x="8973" y="30784"/>
                  </a:cubicBezTo>
                  <a:cubicBezTo>
                    <a:pt x="15039" y="30784"/>
                    <a:pt x="21029" y="14819"/>
                    <a:pt x="21029" y="14819"/>
                  </a:cubicBezTo>
                  <a:cubicBezTo>
                    <a:pt x="23685" y="13566"/>
                    <a:pt x="24663" y="9456"/>
                    <a:pt x="24663" y="9456"/>
                  </a:cubicBezTo>
                  <a:cubicBezTo>
                    <a:pt x="25390" y="7902"/>
                    <a:pt x="27244" y="4343"/>
                    <a:pt x="26392" y="3892"/>
                  </a:cubicBezTo>
                  <a:cubicBezTo>
                    <a:pt x="26314" y="3851"/>
                    <a:pt x="26231" y="3832"/>
                    <a:pt x="26145" y="3832"/>
                  </a:cubicBezTo>
                  <a:cubicBezTo>
                    <a:pt x="24970" y="3832"/>
                    <a:pt x="23166" y="7447"/>
                    <a:pt x="22582" y="8428"/>
                  </a:cubicBezTo>
                  <a:cubicBezTo>
                    <a:pt x="23284" y="6649"/>
                    <a:pt x="25189" y="2514"/>
                    <a:pt x="24212" y="2062"/>
                  </a:cubicBezTo>
                  <a:cubicBezTo>
                    <a:pt x="24128" y="2024"/>
                    <a:pt x="24042" y="2006"/>
                    <a:pt x="23954" y="2006"/>
                  </a:cubicBezTo>
                  <a:cubicBezTo>
                    <a:pt x="22611" y="2006"/>
                    <a:pt x="20764" y="6248"/>
                    <a:pt x="20176" y="7401"/>
                  </a:cubicBezTo>
                  <a:cubicBezTo>
                    <a:pt x="20828" y="5496"/>
                    <a:pt x="22708" y="1085"/>
                    <a:pt x="21655" y="659"/>
                  </a:cubicBezTo>
                  <a:cubicBezTo>
                    <a:pt x="21578" y="629"/>
                    <a:pt x="21501" y="614"/>
                    <a:pt x="21423" y="614"/>
                  </a:cubicBezTo>
                  <a:cubicBezTo>
                    <a:pt x="20020" y="614"/>
                    <a:pt x="18415" y="5289"/>
                    <a:pt x="17846" y="6524"/>
                  </a:cubicBezTo>
                  <a:cubicBezTo>
                    <a:pt x="18372" y="4694"/>
                    <a:pt x="19801" y="383"/>
                    <a:pt x="18798" y="32"/>
                  </a:cubicBezTo>
                  <a:cubicBezTo>
                    <a:pt x="18734" y="11"/>
                    <a:pt x="18669" y="0"/>
                    <a:pt x="18604"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4"/>
            <p:cNvSpPr/>
            <p:nvPr/>
          </p:nvSpPr>
          <p:spPr>
            <a:xfrm>
              <a:off x="-2677025" y="2609925"/>
              <a:ext cx="681125" cy="780725"/>
            </a:xfrm>
            <a:custGeom>
              <a:avLst/>
              <a:gdLst/>
              <a:ahLst/>
              <a:cxnLst/>
              <a:rect l="l" t="t" r="r" b="b"/>
              <a:pathLst>
                <a:path w="27245" h="31229" extrusionOk="0">
                  <a:moveTo>
                    <a:pt x="26392" y="4336"/>
                  </a:moveTo>
                  <a:cubicBezTo>
                    <a:pt x="25239" y="3735"/>
                    <a:pt x="23209" y="7820"/>
                    <a:pt x="22582" y="8872"/>
                  </a:cubicBezTo>
                  <a:cubicBezTo>
                    <a:pt x="23284" y="7093"/>
                    <a:pt x="25189" y="2958"/>
                    <a:pt x="24212" y="2506"/>
                  </a:cubicBezTo>
                  <a:cubicBezTo>
                    <a:pt x="22858" y="1880"/>
                    <a:pt x="20803" y="6617"/>
                    <a:pt x="20176" y="7845"/>
                  </a:cubicBezTo>
                  <a:cubicBezTo>
                    <a:pt x="20828" y="5940"/>
                    <a:pt x="22708" y="1529"/>
                    <a:pt x="21655" y="1103"/>
                  </a:cubicBezTo>
                  <a:cubicBezTo>
                    <a:pt x="20202" y="527"/>
                    <a:pt x="18447" y="5664"/>
                    <a:pt x="17846" y="6968"/>
                  </a:cubicBezTo>
                  <a:cubicBezTo>
                    <a:pt x="18372" y="5138"/>
                    <a:pt x="19801" y="827"/>
                    <a:pt x="18798" y="476"/>
                  </a:cubicBezTo>
                  <a:cubicBezTo>
                    <a:pt x="17394" y="0"/>
                    <a:pt x="15841" y="4913"/>
                    <a:pt x="15339" y="6216"/>
                  </a:cubicBezTo>
                  <a:cubicBezTo>
                    <a:pt x="13861" y="9750"/>
                    <a:pt x="14763" y="12181"/>
                    <a:pt x="14763" y="12181"/>
                  </a:cubicBezTo>
                  <a:lnTo>
                    <a:pt x="8898" y="20201"/>
                  </a:lnTo>
                  <a:cubicBezTo>
                    <a:pt x="7821" y="19048"/>
                    <a:pt x="6893" y="17945"/>
                    <a:pt x="6091" y="16893"/>
                  </a:cubicBezTo>
                  <a:lnTo>
                    <a:pt x="26" y="21830"/>
                  </a:lnTo>
                  <a:lnTo>
                    <a:pt x="1" y="23860"/>
                  </a:lnTo>
                  <a:cubicBezTo>
                    <a:pt x="1" y="23860"/>
                    <a:pt x="4312" y="31228"/>
                    <a:pt x="8973" y="31228"/>
                  </a:cubicBezTo>
                  <a:cubicBezTo>
                    <a:pt x="15039" y="31228"/>
                    <a:pt x="21029" y="15263"/>
                    <a:pt x="21029" y="15263"/>
                  </a:cubicBezTo>
                  <a:cubicBezTo>
                    <a:pt x="23685" y="14010"/>
                    <a:pt x="24663" y="9900"/>
                    <a:pt x="24663" y="9900"/>
                  </a:cubicBezTo>
                  <a:cubicBezTo>
                    <a:pt x="25390" y="8346"/>
                    <a:pt x="27244" y="4787"/>
                    <a:pt x="26392" y="4336"/>
                  </a:cubicBezTo>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4"/>
            <p:cNvSpPr/>
            <p:nvPr/>
          </p:nvSpPr>
          <p:spPr>
            <a:xfrm>
              <a:off x="-2330525" y="2692000"/>
              <a:ext cx="125350" cy="222450"/>
            </a:xfrm>
            <a:custGeom>
              <a:avLst/>
              <a:gdLst/>
              <a:ahLst/>
              <a:cxnLst/>
              <a:rect l="l" t="t" r="r" b="b"/>
              <a:pathLst>
                <a:path w="5014" h="8898" extrusionOk="0">
                  <a:moveTo>
                    <a:pt x="2607" y="0"/>
                  </a:moveTo>
                  <a:cubicBezTo>
                    <a:pt x="2106" y="1178"/>
                    <a:pt x="1705" y="2381"/>
                    <a:pt x="1479" y="2933"/>
                  </a:cubicBezTo>
                  <a:cubicBezTo>
                    <a:pt x="1" y="6467"/>
                    <a:pt x="903" y="8898"/>
                    <a:pt x="903" y="8898"/>
                  </a:cubicBezTo>
                  <a:lnTo>
                    <a:pt x="4562" y="8221"/>
                  </a:lnTo>
                  <a:cubicBezTo>
                    <a:pt x="5013" y="6066"/>
                    <a:pt x="3560" y="3860"/>
                    <a:pt x="3560" y="3860"/>
                  </a:cubicBezTo>
                  <a:cubicBezTo>
                    <a:pt x="3635" y="2632"/>
                    <a:pt x="2983" y="878"/>
                    <a:pt x="2607"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4"/>
            <p:cNvSpPr/>
            <p:nvPr/>
          </p:nvSpPr>
          <p:spPr>
            <a:xfrm>
              <a:off x="-2329275" y="2689775"/>
              <a:ext cx="120950" cy="262275"/>
            </a:xfrm>
            <a:custGeom>
              <a:avLst/>
              <a:gdLst/>
              <a:ahLst/>
              <a:cxnLst/>
              <a:rect l="l" t="t" r="r" b="b"/>
              <a:pathLst>
                <a:path w="4838" h="10491" extrusionOk="0">
                  <a:moveTo>
                    <a:pt x="1322" y="1"/>
                  </a:moveTo>
                  <a:cubicBezTo>
                    <a:pt x="1211" y="1"/>
                    <a:pt x="1096" y="29"/>
                    <a:pt x="978" y="89"/>
                  </a:cubicBezTo>
                  <a:cubicBezTo>
                    <a:pt x="402" y="365"/>
                    <a:pt x="677" y="1368"/>
                    <a:pt x="402" y="3749"/>
                  </a:cubicBezTo>
                  <a:cubicBezTo>
                    <a:pt x="1" y="7232"/>
                    <a:pt x="853" y="8987"/>
                    <a:pt x="853" y="8987"/>
                  </a:cubicBezTo>
                  <a:lnTo>
                    <a:pt x="3860" y="10490"/>
                  </a:lnTo>
                  <a:cubicBezTo>
                    <a:pt x="4838" y="8836"/>
                    <a:pt x="4813" y="6305"/>
                    <a:pt x="3234" y="4325"/>
                  </a:cubicBezTo>
                  <a:cubicBezTo>
                    <a:pt x="3234" y="4325"/>
                    <a:pt x="2883" y="3247"/>
                    <a:pt x="2607" y="1744"/>
                  </a:cubicBezTo>
                  <a:cubicBezTo>
                    <a:pt x="2437" y="872"/>
                    <a:pt x="1943" y="1"/>
                    <a:pt x="1322"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4"/>
            <p:cNvSpPr/>
            <p:nvPr/>
          </p:nvSpPr>
          <p:spPr>
            <a:xfrm>
              <a:off x="-2329275" y="2681975"/>
              <a:ext cx="120950" cy="270075"/>
            </a:xfrm>
            <a:custGeom>
              <a:avLst/>
              <a:gdLst/>
              <a:ahLst/>
              <a:cxnLst/>
              <a:rect l="l" t="t" r="r" b="b"/>
              <a:pathLst>
                <a:path w="4838" h="10803" extrusionOk="0">
                  <a:moveTo>
                    <a:pt x="402" y="4061"/>
                  </a:moveTo>
                  <a:cubicBezTo>
                    <a:pt x="677" y="1680"/>
                    <a:pt x="402" y="677"/>
                    <a:pt x="978" y="401"/>
                  </a:cubicBezTo>
                  <a:cubicBezTo>
                    <a:pt x="1755" y="0"/>
                    <a:pt x="2407" y="1028"/>
                    <a:pt x="2607" y="2056"/>
                  </a:cubicBezTo>
                  <a:cubicBezTo>
                    <a:pt x="2883" y="3559"/>
                    <a:pt x="3234" y="4637"/>
                    <a:pt x="3234" y="4637"/>
                  </a:cubicBezTo>
                  <a:cubicBezTo>
                    <a:pt x="4813" y="6617"/>
                    <a:pt x="4838" y="9148"/>
                    <a:pt x="3860" y="10802"/>
                  </a:cubicBezTo>
                  <a:lnTo>
                    <a:pt x="853" y="9299"/>
                  </a:lnTo>
                  <a:cubicBezTo>
                    <a:pt x="853" y="9299"/>
                    <a:pt x="1" y="7544"/>
                    <a:pt x="402" y="4061"/>
                  </a:cubicBezTo>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4"/>
            <p:cNvSpPr/>
            <p:nvPr/>
          </p:nvSpPr>
          <p:spPr>
            <a:xfrm>
              <a:off x="-2677025" y="2978725"/>
              <a:ext cx="463700" cy="326075"/>
            </a:xfrm>
            <a:custGeom>
              <a:avLst/>
              <a:gdLst/>
              <a:ahLst/>
              <a:cxnLst/>
              <a:rect l="l" t="t" r="r" b="b"/>
              <a:pathLst>
                <a:path w="18548" h="13043" extrusionOk="0">
                  <a:moveTo>
                    <a:pt x="15505" y="0"/>
                  </a:moveTo>
                  <a:cubicBezTo>
                    <a:pt x="14708" y="0"/>
                    <a:pt x="13689" y="762"/>
                    <a:pt x="12131" y="1915"/>
                  </a:cubicBezTo>
                  <a:lnTo>
                    <a:pt x="12081" y="1965"/>
                  </a:lnTo>
                  <a:cubicBezTo>
                    <a:pt x="11780" y="2191"/>
                    <a:pt x="11404" y="2391"/>
                    <a:pt x="10978" y="2592"/>
                  </a:cubicBezTo>
                  <a:lnTo>
                    <a:pt x="8898" y="5449"/>
                  </a:lnTo>
                  <a:cubicBezTo>
                    <a:pt x="7821" y="4296"/>
                    <a:pt x="6893" y="3193"/>
                    <a:pt x="6091" y="2141"/>
                  </a:cubicBezTo>
                  <a:lnTo>
                    <a:pt x="26" y="7078"/>
                  </a:lnTo>
                  <a:lnTo>
                    <a:pt x="1" y="9108"/>
                  </a:lnTo>
                  <a:cubicBezTo>
                    <a:pt x="1" y="9108"/>
                    <a:pt x="1179" y="11113"/>
                    <a:pt x="2983" y="13043"/>
                  </a:cubicBezTo>
                  <a:cubicBezTo>
                    <a:pt x="4688" y="11840"/>
                    <a:pt x="6417" y="10461"/>
                    <a:pt x="8046" y="8907"/>
                  </a:cubicBezTo>
                  <a:cubicBezTo>
                    <a:pt x="8572" y="8657"/>
                    <a:pt x="12983" y="6677"/>
                    <a:pt x="14663" y="5273"/>
                  </a:cubicBezTo>
                  <a:cubicBezTo>
                    <a:pt x="16141" y="4045"/>
                    <a:pt x="18547" y="1765"/>
                    <a:pt x="17796" y="486"/>
                  </a:cubicBezTo>
                  <a:cubicBezTo>
                    <a:pt x="17578" y="119"/>
                    <a:pt x="17190" y="18"/>
                    <a:pt x="16822" y="18"/>
                  </a:cubicBezTo>
                  <a:cubicBezTo>
                    <a:pt x="16511" y="18"/>
                    <a:pt x="16213" y="90"/>
                    <a:pt x="16041" y="136"/>
                  </a:cubicBezTo>
                  <a:cubicBezTo>
                    <a:pt x="15872" y="44"/>
                    <a:pt x="15695" y="0"/>
                    <a:pt x="15505"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4"/>
            <p:cNvSpPr/>
            <p:nvPr/>
          </p:nvSpPr>
          <p:spPr>
            <a:xfrm>
              <a:off x="-2349950" y="2621025"/>
              <a:ext cx="288875" cy="351075"/>
            </a:xfrm>
            <a:custGeom>
              <a:avLst/>
              <a:gdLst/>
              <a:ahLst/>
              <a:cxnLst/>
              <a:rect l="l" t="t" r="r" b="b"/>
              <a:pathLst>
                <a:path w="11555" h="14043" extrusionOk="0">
                  <a:moveTo>
                    <a:pt x="2532" y="5245"/>
                  </a:moveTo>
                  <a:cubicBezTo>
                    <a:pt x="2607" y="5296"/>
                    <a:pt x="2682" y="5321"/>
                    <a:pt x="2758" y="5371"/>
                  </a:cubicBezTo>
                  <a:cubicBezTo>
                    <a:pt x="2833" y="5421"/>
                    <a:pt x="2908" y="5496"/>
                    <a:pt x="2958" y="5571"/>
                  </a:cubicBezTo>
                  <a:cubicBezTo>
                    <a:pt x="2933" y="5596"/>
                    <a:pt x="2883" y="5596"/>
                    <a:pt x="2858" y="5596"/>
                  </a:cubicBezTo>
                  <a:cubicBezTo>
                    <a:pt x="2582" y="5722"/>
                    <a:pt x="2357" y="5922"/>
                    <a:pt x="2206" y="6198"/>
                  </a:cubicBezTo>
                  <a:cubicBezTo>
                    <a:pt x="2181" y="6198"/>
                    <a:pt x="2181" y="6173"/>
                    <a:pt x="2156" y="6173"/>
                  </a:cubicBezTo>
                  <a:cubicBezTo>
                    <a:pt x="2156" y="6148"/>
                    <a:pt x="2131" y="6148"/>
                    <a:pt x="2106" y="6123"/>
                  </a:cubicBezTo>
                  <a:cubicBezTo>
                    <a:pt x="2357" y="5872"/>
                    <a:pt x="2507" y="5571"/>
                    <a:pt x="2532" y="5245"/>
                  </a:cubicBezTo>
                  <a:close/>
                  <a:moveTo>
                    <a:pt x="3860" y="6774"/>
                  </a:moveTo>
                  <a:cubicBezTo>
                    <a:pt x="3910" y="6824"/>
                    <a:pt x="3961" y="6900"/>
                    <a:pt x="4011" y="7000"/>
                  </a:cubicBezTo>
                  <a:cubicBezTo>
                    <a:pt x="4036" y="7075"/>
                    <a:pt x="4061" y="7150"/>
                    <a:pt x="4061" y="7250"/>
                  </a:cubicBezTo>
                  <a:lnTo>
                    <a:pt x="4036" y="7250"/>
                  </a:lnTo>
                  <a:cubicBezTo>
                    <a:pt x="3969" y="7240"/>
                    <a:pt x="3903" y="7235"/>
                    <a:pt x="3837" y="7235"/>
                  </a:cubicBezTo>
                  <a:cubicBezTo>
                    <a:pt x="3579" y="7235"/>
                    <a:pt x="3328" y="7311"/>
                    <a:pt x="3108" y="7451"/>
                  </a:cubicBezTo>
                  <a:cubicBezTo>
                    <a:pt x="3108" y="7426"/>
                    <a:pt x="3108" y="7401"/>
                    <a:pt x="3083" y="7376"/>
                  </a:cubicBezTo>
                  <a:cubicBezTo>
                    <a:pt x="3083" y="7351"/>
                    <a:pt x="3083" y="7351"/>
                    <a:pt x="3058" y="7326"/>
                  </a:cubicBezTo>
                  <a:cubicBezTo>
                    <a:pt x="3384" y="7225"/>
                    <a:pt x="3660" y="7050"/>
                    <a:pt x="3835" y="6799"/>
                  </a:cubicBezTo>
                  <a:cubicBezTo>
                    <a:pt x="3835" y="6799"/>
                    <a:pt x="3860" y="6774"/>
                    <a:pt x="3860" y="6774"/>
                  </a:cubicBezTo>
                  <a:close/>
                  <a:moveTo>
                    <a:pt x="4311" y="8729"/>
                  </a:moveTo>
                  <a:cubicBezTo>
                    <a:pt x="4337" y="8804"/>
                    <a:pt x="4337" y="8905"/>
                    <a:pt x="4311" y="9005"/>
                  </a:cubicBezTo>
                  <a:cubicBezTo>
                    <a:pt x="4311" y="9080"/>
                    <a:pt x="4286" y="9180"/>
                    <a:pt x="4261" y="9230"/>
                  </a:cubicBezTo>
                  <a:cubicBezTo>
                    <a:pt x="4011" y="9055"/>
                    <a:pt x="3710" y="8955"/>
                    <a:pt x="3384" y="8955"/>
                  </a:cubicBezTo>
                  <a:lnTo>
                    <a:pt x="3334" y="8955"/>
                  </a:lnTo>
                  <a:cubicBezTo>
                    <a:pt x="3334" y="8930"/>
                    <a:pt x="3334" y="8905"/>
                    <a:pt x="3334" y="8880"/>
                  </a:cubicBezTo>
                  <a:cubicBezTo>
                    <a:pt x="3334" y="8880"/>
                    <a:pt x="3334" y="8855"/>
                    <a:pt x="3334" y="8855"/>
                  </a:cubicBezTo>
                  <a:cubicBezTo>
                    <a:pt x="3434" y="8871"/>
                    <a:pt x="3535" y="8880"/>
                    <a:pt x="3635" y="8880"/>
                  </a:cubicBezTo>
                  <a:cubicBezTo>
                    <a:pt x="3835" y="8880"/>
                    <a:pt x="4036" y="8846"/>
                    <a:pt x="4236" y="8779"/>
                  </a:cubicBezTo>
                  <a:cubicBezTo>
                    <a:pt x="4261" y="8754"/>
                    <a:pt x="4286" y="8754"/>
                    <a:pt x="4311" y="8729"/>
                  </a:cubicBezTo>
                  <a:close/>
                  <a:moveTo>
                    <a:pt x="2833" y="10283"/>
                  </a:moveTo>
                  <a:cubicBezTo>
                    <a:pt x="2858" y="10308"/>
                    <a:pt x="2908" y="10358"/>
                    <a:pt x="2933" y="10383"/>
                  </a:cubicBezTo>
                  <a:cubicBezTo>
                    <a:pt x="3134" y="10534"/>
                    <a:pt x="3384" y="10634"/>
                    <a:pt x="3635" y="10659"/>
                  </a:cubicBezTo>
                  <a:lnTo>
                    <a:pt x="3735" y="10659"/>
                  </a:lnTo>
                  <a:cubicBezTo>
                    <a:pt x="3710" y="10759"/>
                    <a:pt x="3635" y="10860"/>
                    <a:pt x="3560" y="10935"/>
                  </a:cubicBezTo>
                  <a:cubicBezTo>
                    <a:pt x="3509" y="10985"/>
                    <a:pt x="3459" y="11035"/>
                    <a:pt x="3409" y="11060"/>
                  </a:cubicBezTo>
                  <a:cubicBezTo>
                    <a:pt x="3284" y="10784"/>
                    <a:pt x="3033" y="10534"/>
                    <a:pt x="2758" y="10383"/>
                  </a:cubicBezTo>
                  <a:cubicBezTo>
                    <a:pt x="2783" y="10358"/>
                    <a:pt x="2808" y="10308"/>
                    <a:pt x="2833" y="10283"/>
                  </a:cubicBezTo>
                  <a:close/>
                  <a:moveTo>
                    <a:pt x="5520" y="0"/>
                  </a:moveTo>
                  <a:cubicBezTo>
                    <a:pt x="4678" y="0"/>
                    <a:pt x="3810" y="1737"/>
                    <a:pt x="3159" y="3366"/>
                  </a:cubicBezTo>
                  <a:cubicBezTo>
                    <a:pt x="3234" y="3591"/>
                    <a:pt x="3334" y="3817"/>
                    <a:pt x="3434" y="4042"/>
                  </a:cubicBezTo>
                  <a:cubicBezTo>
                    <a:pt x="3710" y="4519"/>
                    <a:pt x="3986" y="4970"/>
                    <a:pt x="4286" y="5371"/>
                  </a:cubicBezTo>
                  <a:cubicBezTo>
                    <a:pt x="4311" y="5471"/>
                    <a:pt x="4387" y="5646"/>
                    <a:pt x="4437" y="5897"/>
                  </a:cubicBezTo>
                  <a:cubicBezTo>
                    <a:pt x="4337" y="5797"/>
                    <a:pt x="4211" y="5722"/>
                    <a:pt x="4086" y="5646"/>
                  </a:cubicBezTo>
                  <a:cubicBezTo>
                    <a:pt x="4011" y="5220"/>
                    <a:pt x="3760" y="4819"/>
                    <a:pt x="3384" y="4519"/>
                  </a:cubicBezTo>
                  <a:cubicBezTo>
                    <a:pt x="3063" y="4289"/>
                    <a:pt x="2699" y="4165"/>
                    <a:pt x="2313" y="4165"/>
                  </a:cubicBezTo>
                  <a:cubicBezTo>
                    <a:pt x="2278" y="4165"/>
                    <a:pt x="2242" y="4166"/>
                    <a:pt x="2206" y="4168"/>
                  </a:cubicBezTo>
                  <a:cubicBezTo>
                    <a:pt x="2156" y="4093"/>
                    <a:pt x="2081" y="4017"/>
                    <a:pt x="2006" y="3942"/>
                  </a:cubicBezTo>
                  <a:cubicBezTo>
                    <a:pt x="1830" y="3792"/>
                    <a:pt x="1630" y="3692"/>
                    <a:pt x="1429" y="3641"/>
                  </a:cubicBezTo>
                  <a:cubicBezTo>
                    <a:pt x="1354" y="4218"/>
                    <a:pt x="1379" y="5120"/>
                    <a:pt x="1229" y="6499"/>
                  </a:cubicBezTo>
                  <a:cubicBezTo>
                    <a:pt x="1204" y="6574"/>
                    <a:pt x="1204" y="6624"/>
                    <a:pt x="1204" y="6699"/>
                  </a:cubicBezTo>
                  <a:cubicBezTo>
                    <a:pt x="1204" y="6699"/>
                    <a:pt x="1229" y="6699"/>
                    <a:pt x="1229" y="6724"/>
                  </a:cubicBezTo>
                  <a:cubicBezTo>
                    <a:pt x="1254" y="6749"/>
                    <a:pt x="1279" y="6774"/>
                    <a:pt x="1304" y="6799"/>
                  </a:cubicBezTo>
                  <a:cubicBezTo>
                    <a:pt x="1379" y="6875"/>
                    <a:pt x="1454" y="6950"/>
                    <a:pt x="1530" y="7000"/>
                  </a:cubicBezTo>
                  <a:cubicBezTo>
                    <a:pt x="1680" y="7125"/>
                    <a:pt x="1830" y="7200"/>
                    <a:pt x="1981" y="7250"/>
                  </a:cubicBezTo>
                  <a:cubicBezTo>
                    <a:pt x="2006" y="7451"/>
                    <a:pt x="2056" y="7626"/>
                    <a:pt x="2131" y="7802"/>
                  </a:cubicBezTo>
                  <a:cubicBezTo>
                    <a:pt x="2206" y="7977"/>
                    <a:pt x="2281" y="8128"/>
                    <a:pt x="2432" y="8278"/>
                  </a:cubicBezTo>
                  <a:cubicBezTo>
                    <a:pt x="2357" y="8428"/>
                    <a:pt x="2306" y="8604"/>
                    <a:pt x="2281" y="8779"/>
                  </a:cubicBezTo>
                  <a:cubicBezTo>
                    <a:pt x="2256" y="8955"/>
                    <a:pt x="2281" y="9130"/>
                    <a:pt x="2306" y="9331"/>
                  </a:cubicBezTo>
                  <a:cubicBezTo>
                    <a:pt x="2231" y="9381"/>
                    <a:pt x="2156" y="9456"/>
                    <a:pt x="2081" y="9531"/>
                  </a:cubicBezTo>
                  <a:cubicBezTo>
                    <a:pt x="1905" y="9732"/>
                    <a:pt x="1755" y="9957"/>
                    <a:pt x="1655" y="10233"/>
                  </a:cubicBezTo>
                  <a:cubicBezTo>
                    <a:pt x="1530" y="10233"/>
                    <a:pt x="1404" y="10283"/>
                    <a:pt x="1279" y="10333"/>
                  </a:cubicBezTo>
                  <a:cubicBezTo>
                    <a:pt x="1379" y="10784"/>
                    <a:pt x="1454" y="11135"/>
                    <a:pt x="1530" y="11386"/>
                  </a:cubicBezTo>
                  <a:cubicBezTo>
                    <a:pt x="1580" y="11361"/>
                    <a:pt x="1605" y="11336"/>
                    <a:pt x="1655" y="11311"/>
                  </a:cubicBezTo>
                  <a:cubicBezTo>
                    <a:pt x="1730" y="11511"/>
                    <a:pt x="1855" y="11687"/>
                    <a:pt x="2006" y="11837"/>
                  </a:cubicBezTo>
                  <a:cubicBezTo>
                    <a:pt x="2056" y="11887"/>
                    <a:pt x="2106" y="11912"/>
                    <a:pt x="2156" y="11962"/>
                  </a:cubicBezTo>
                  <a:cubicBezTo>
                    <a:pt x="2181" y="11987"/>
                    <a:pt x="2231" y="12012"/>
                    <a:pt x="2306" y="12063"/>
                  </a:cubicBezTo>
                  <a:cubicBezTo>
                    <a:pt x="2231" y="12113"/>
                    <a:pt x="2131" y="12188"/>
                    <a:pt x="2031" y="12238"/>
                  </a:cubicBezTo>
                  <a:cubicBezTo>
                    <a:pt x="1981" y="12238"/>
                    <a:pt x="1931" y="12263"/>
                    <a:pt x="1880" y="12263"/>
                  </a:cubicBezTo>
                  <a:cubicBezTo>
                    <a:pt x="1880" y="12113"/>
                    <a:pt x="1830" y="11962"/>
                    <a:pt x="1780" y="11812"/>
                  </a:cubicBezTo>
                  <a:cubicBezTo>
                    <a:pt x="1730" y="11687"/>
                    <a:pt x="1655" y="11586"/>
                    <a:pt x="1580" y="11511"/>
                  </a:cubicBezTo>
                  <a:lnTo>
                    <a:pt x="1580" y="11511"/>
                  </a:lnTo>
                  <a:cubicBezTo>
                    <a:pt x="1630" y="11662"/>
                    <a:pt x="1680" y="11737"/>
                    <a:pt x="1680" y="11737"/>
                  </a:cubicBezTo>
                  <a:lnTo>
                    <a:pt x="1" y="14043"/>
                  </a:lnTo>
                  <a:cubicBezTo>
                    <a:pt x="276" y="14043"/>
                    <a:pt x="552" y="14017"/>
                    <a:pt x="803" y="13892"/>
                  </a:cubicBezTo>
                  <a:cubicBezTo>
                    <a:pt x="1103" y="13767"/>
                    <a:pt x="1354" y="13591"/>
                    <a:pt x="1530" y="13341"/>
                  </a:cubicBezTo>
                  <a:cubicBezTo>
                    <a:pt x="1584" y="13345"/>
                    <a:pt x="1637" y="13347"/>
                    <a:pt x="1690" y="13347"/>
                  </a:cubicBezTo>
                  <a:cubicBezTo>
                    <a:pt x="1956" y="13347"/>
                    <a:pt x="2206" y="13295"/>
                    <a:pt x="2457" y="13190"/>
                  </a:cubicBezTo>
                  <a:cubicBezTo>
                    <a:pt x="2858" y="13015"/>
                    <a:pt x="3184" y="12714"/>
                    <a:pt x="3384" y="12338"/>
                  </a:cubicBezTo>
                  <a:cubicBezTo>
                    <a:pt x="3384" y="12288"/>
                    <a:pt x="3409" y="12238"/>
                    <a:pt x="3434" y="12188"/>
                  </a:cubicBezTo>
                  <a:cubicBezTo>
                    <a:pt x="3760" y="12113"/>
                    <a:pt x="4061" y="11937"/>
                    <a:pt x="4311" y="11687"/>
                  </a:cubicBezTo>
                  <a:cubicBezTo>
                    <a:pt x="4713" y="11286"/>
                    <a:pt x="4888" y="10734"/>
                    <a:pt x="4813" y="10233"/>
                  </a:cubicBezTo>
                  <a:cubicBezTo>
                    <a:pt x="5114" y="9957"/>
                    <a:pt x="5314" y="9556"/>
                    <a:pt x="5364" y="9130"/>
                  </a:cubicBezTo>
                  <a:cubicBezTo>
                    <a:pt x="5414" y="8679"/>
                    <a:pt x="5314" y="8253"/>
                    <a:pt x="5088" y="7902"/>
                  </a:cubicBezTo>
                  <a:cubicBezTo>
                    <a:pt x="5063" y="7877"/>
                    <a:pt x="5063" y="7852"/>
                    <a:pt x="5038" y="7852"/>
                  </a:cubicBezTo>
                  <a:cubicBezTo>
                    <a:pt x="5063" y="7777"/>
                    <a:pt x="5063" y="7702"/>
                    <a:pt x="5088" y="7651"/>
                  </a:cubicBezTo>
                  <a:cubicBezTo>
                    <a:pt x="5114" y="7752"/>
                    <a:pt x="5164" y="7852"/>
                    <a:pt x="5214" y="7927"/>
                  </a:cubicBezTo>
                  <a:cubicBezTo>
                    <a:pt x="5439" y="8454"/>
                    <a:pt x="5916" y="8855"/>
                    <a:pt x="6442" y="8980"/>
                  </a:cubicBezTo>
                  <a:cubicBezTo>
                    <a:pt x="6743" y="9055"/>
                    <a:pt x="7043" y="9105"/>
                    <a:pt x="7344" y="9105"/>
                  </a:cubicBezTo>
                  <a:cubicBezTo>
                    <a:pt x="7645" y="9105"/>
                    <a:pt x="7946" y="9055"/>
                    <a:pt x="8221" y="8980"/>
                  </a:cubicBezTo>
                  <a:cubicBezTo>
                    <a:pt x="8773" y="8855"/>
                    <a:pt x="9249" y="8454"/>
                    <a:pt x="9474" y="7927"/>
                  </a:cubicBezTo>
                  <a:cubicBezTo>
                    <a:pt x="9976" y="6799"/>
                    <a:pt x="10302" y="5646"/>
                    <a:pt x="10377" y="5371"/>
                  </a:cubicBezTo>
                  <a:cubicBezTo>
                    <a:pt x="10652" y="4995"/>
                    <a:pt x="10903" y="4619"/>
                    <a:pt x="11078" y="4318"/>
                  </a:cubicBezTo>
                  <a:cubicBezTo>
                    <a:pt x="11429" y="3190"/>
                    <a:pt x="11555" y="2263"/>
                    <a:pt x="11129" y="2062"/>
                  </a:cubicBezTo>
                  <a:cubicBezTo>
                    <a:pt x="11045" y="2024"/>
                    <a:pt x="10959" y="2006"/>
                    <a:pt x="10871" y="2006"/>
                  </a:cubicBezTo>
                  <a:cubicBezTo>
                    <a:pt x="9528" y="2006"/>
                    <a:pt x="7681" y="6248"/>
                    <a:pt x="7093" y="7401"/>
                  </a:cubicBezTo>
                  <a:cubicBezTo>
                    <a:pt x="7745" y="5496"/>
                    <a:pt x="9625" y="1085"/>
                    <a:pt x="8572" y="659"/>
                  </a:cubicBezTo>
                  <a:cubicBezTo>
                    <a:pt x="8495" y="629"/>
                    <a:pt x="8418" y="614"/>
                    <a:pt x="8340" y="614"/>
                  </a:cubicBezTo>
                  <a:cubicBezTo>
                    <a:pt x="6937" y="614"/>
                    <a:pt x="5332" y="5289"/>
                    <a:pt x="4763" y="6524"/>
                  </a:cubicBezTo>
                  <a:cubicBezTo>
                    <a:pt x="5289" y="4694"/>
                    <a:pt x="6718" y="383"/>
                    <a:pt x="5715" y="32"/>
                  </a:cubicBezTo>
                  <a:cubicBezTo>
                    <a:pt x="5650" y="11"/>
                    <a:pt x="5585" y="0"/>
                    <a:pt x="5520"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4"/>
            <p:cNvSpPr/>
            <p:nvPr/>
          </p:nvSpPr>
          <p:spPr>
            <a:xfrm>
              <a:off x="-2494050" y="3084225"/>
              <a:ext cx="39500" cy="208675"/>
            </a:xfrm>
            <a:custGeom>
              <a:avLst/>
              <a:gdLst/>
              <a:ahLst/>
              <a:cxnLst/>
              <a:rect l="l" t="t" r="r" b="b"/>
              <a:pathLst>
                <a:path w="1580" h="8347" extrusionOk="0">
                  <a:moveTo>
                    <a:pt x="476" y="1"/>
                  </a:moveTo>
                  <a:lnTo>
                    <a:pt x="476" y="1"/>
                  </a:lnTo>
                  <a:cubicBezTo>
                    <a:pt x="0" y="4612"/>
                    <a:pt x="1579" y="8347"/>
                    <a:pt x="1579" y="8347"/>
                  </a:cubicBezTo>
                  <a:cubicBezTo>
                    <a:pt x="903" y="5615"/>
                    <a:pt x="1579" y="1229"/>
                    <a:pt x="1579" y="1229"/>
                  </a:cubicBezTo>
                  <a:cubicBezTo>
                    <a:pt x="1178" y="803"/>
                    <a:pt x="827" y="402"/>
                    <a:pt x="476"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4"/>
            <p:cNvSpPr/>
            <p:nvPr/>
          </p:nvSpPr>
          <p:spPr>
            <a:xfrm>
              <a:off x="-2676400" y="2858050"/>
              <a:ext cx="174850" cy="329600"/>
            </a:xfrm>
            <a:custGeom>
              <a:avLst/>
              <a:gdLst/>
              <a:ahLst/>
              <a:cxnLst/>
              <a:rect l="l" t="t" r="r" b="b"/>
              <a:pathLst>
                <a:path w="6994" h="13184" extrusionOk="0">
                  <a:moveTo>
                    <a:pt x="1" y="0"/>
                  </a:moveTo>
                  <a:lnTo>
                    <a:pt x="1" y="13183"/>
                  </a:lnTo>
                  <a:cubicBezTo>
                    <a:pt x="2457" y="11454"/>
                    <a:pt x="5064" y="9374"/>
                    <a:pt x="6994" y="7293"/>
                  </a:cubicBezTo>
                  <a:cubicBezTo>
                    <a:pt x="5690" y="5439"/>
                    <a:pt x="3836" y="3960"/>
                    <a:pt x="3836" y="3960"/>
                  </a:cubicBezTo>
                  <a:cubicBezTo>
                    <a:pt x="2482" y="1855"/>
                    <a:pt x="1555" y="777"/>
                    <a:pt x="1"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4"/>
            <p:cNvSpPr/>
            <p:nvPr/>
          </p:nvSpPr>
          <p:spPr>
            <a:xfrm>
              <a:off x="-2676400" y="2858050"/>
              <a:ext cx="174850" cy="329600"/>
            </a:xfrm>
            <a:custGeom>
              <a:avLst/>
              <a:gdLst/>
              <a:ahLst/>
              <a:cxnLst/>
              <a:rect l="l" t="t" r="r" b="b"/>
              <a:pathLst>
                <a:path w="6994" h="13184" extrusionOk="0">
                  <a:moveTo>
                    <a:pt x="6994" y="7293"/>
                  </a:moveTo>
                  <a:cubicBezTo>
                    <a:pt x="5690" y="5439"/>
                    <a:pt x="3836" y="3960"/>
                    <a:pt x="3836" y="3960"/>
                  </a:cubicBezTo>
                  <a:cubicBezTo>
                    <a:pt x="2482" y="1855"/>
                    <a:pt x="1555" y="777"/>
                    <a:pt x="1" y="0"/>
                  </a:cubicBezTo>
                  <a:lnTo>
                    <a:pt x="1" y="13183"/>
                  </a:lnTo>
                  <a:cubicBezTo>
                    <a:pt x="2457" y="11454"/>
                    <a:pt x="5064" y="9374"/>
                    <a:pt x="6994" y="7293"/>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4"/>
            <p:cNvSpPr/>
            <p:nvPr/>
          </p:nvSpPr>
          <p:spPr>
            <a:xfrm>
              <a:off x="-2676400" y="2890000"/>
              <a:ext cx="174850" cy="297650"/>
            </a:xfrm>
            <a:custGeom>
              <a:avLst/>
              <a:gdLst/>
              <a:ahLst/>
              <a:cxnLst/>
              <a:rect l="l" t="t" r="r" b="b"/>
              <a:pathLst>
                <a:path w="6994" h="11906" extrusionOk="0">
                  <a:moveTo>
                    <a:pt x="1780" y="0"/>
                  </a:moveTo>
                  <a:cubicBezTo>
                    <a:pt x="1780" y="25"/>
                    <a:pt x="1780" y="50"/>
                    <a:pt x="1780" y="75"/>
                  </a:cubicBezTo>
                  <a:cubicBezTo>
                    <a:pt x="1730" y="502"/>
                    <a:pt x="1831" y="953"/>
                    <a:pt x="2056" y="1304"/>
                  </a:cubicBezTo>
                  <a:cubicBezTo>
                    <a:pt x="2081" y="1329"/>
                    <a:pt x="2081" y="1354"/>
                    <a:pt x="2106" y="1354"/>
                  </a:cubicBezTo>
                  <a:cubicBezTo>
                    <a:pt x="1981" y="1755"/>
                    <a:pt x="2006" y="2206"/>
                    <a:pt x="2181" y="2632"/>
                  </a:cubicBezTo>
                  <a:cubicBezTo>
                    <a:pt x="2307" y="2933"/>
                    <a:pt x="2507" y="3183"/>
                    <a:pt x="2758" y="3384"/>
                  </a:cubicBezTo>
                  <a:cubicBezTo>
                    <a:pt x="2858" y="3459"/>
                    <a:pt x="2933" y="3509"/>
                    <a:pt x="3034" y="3559"/>
                  </a:cubicBezTo>
                  <a:lnTo>
                    <a:pt x="3059" y="3559"/>
                  </a:lnTo>
                  <a:cubicBezTo>
                    <a:pt x="3134" y="3985"/>
                    <a:pt x="3384" y="4386"/>
                    <a:pt x="3760" y="4662"/>
                  </a:cubicBezTo>
                  <a:cubicBezTo>
                    <a:pt x="4059" y="4915"/>
                    <a:pt x="4442" y="5041"/>
                    <a:pt x="4813" y="5041"/>
                  </a:cubicBezTo>
                  <a:cubicBezTo>
                    <a:pt x="4846" y="5041"/>
                    <a:pt x="4880" y="5040"/>
                    <a:pt x="4913" y="5038"/>
                  </a:cubicBezTo>
                  <a:cubicBezTo>
                    <a:pt x="4988" y="5113"/>
                    <a:pt x="5064" y="5188"/>
                    <a:pt x="5139" y="5263"/>
                  </a:cubicBezTo>
                  <a:lnTo>
                    <a:pt x="5214" y="5314"/>
                  </a:lnTo>
                  <a:cubicBezTo>
                    <a:pt x="4487" y="5915"/>
                    <a:pt x="4036" y="6517"/>
                    <a:pt x="3836" y="7118"/>
                  </a:cubicBezTo>
                  <a:cubicBezTo>
                    <a:pt x="3134" y="7394"/>
                    <a:pt x="2307" y="7695"/>
                    <a:pt x="1405" y="8020"/>
                  </a:cubicBezTo>
                  <a:cubicBezTo>
                    <a:pt x="928" y="5263"/>
                    <a:pt x="377" y="3083"/>
                    <a:pt x="377" y="3083"/>
                  </a:cubicBezTo>
                  <a:lnTo>
                    <a:pt x="1" y="3083"/>
                  </a:lnTo>
                  <a:lnTo>
                    <a:pt x="1" y="11905"/>
                  </a:lnTo>
                  <a:cubicBezTo>
                    <a:pt x="2457" y="10176"/>
                    <a:pt x="5064" y="8096"/>
                    <a:pt x="6994" y="6015"/>
                  </a:cubicBezTo>
                  <a:cubicBezTo>
                    <a:pt x="6292" y="4988"/>
                    <a:pt x="5389" y="4086"/>
                    <a:pt x="4738" y="3484"/>
                  </a:cubicBezTo>
                  <a:cubicBezTo>
                    <a:pt x="4663" y="3609"/>
                    <a:pt x="4613" y="3785"/>
                    <a:pt x="4587" y="3935"/>
                  </a:cubicBezTo>
                  <a:cubicBezTo>
                    <a:pt x="4512" y="3910"/>
                    <a:pt x="4462" y="3885"/>
                    <a:pt x="4387" y="3835"/>
                  </a:cubicBezTo>
                  <a:cubicBezTo>
                    <a:pt x="4312" y="3760"/>
                    <a:pt x="4237" y="3710"/>
                    <a:pt x="4186" y="3634"/>
                  </a:cubicBezTo>
                  <a:cubicBezTo>
                    <a:pt x="4212" y="3609"/>
                    <a:pt x="4237" y="3609"/>
                    <a:pt x="4262" y="3584"/>
                  </a:cubicBezTo>
                  <a:cubicBezTo>
                    <a:pt x="4412" y="3534"/>
                    <a:pt x="4537" y="3459"/>
                    <a:pt x="4638" y="3359"/>
                  </a:cubicBezTo>
                  <a:cubicBezTo>
                    <a:pt x="4161" y="2933"/>
                    <a:pt x="3836" y="2682"/>
                    <a:pt x="3836" y="2682"/>
                  </a:cubicBezTo>
                  <a:cubicBezTo>
                    <a:pt x="3735" y="2507"/>
                    <a:pt x="3610" y="2356"/>
                    <a:pt x="3510" y="2181"/>
                  </a:cubicBezTo>
                  <a:cubicBezTo>
                    <a:pt x="3435" y="2256"/>
                    <a:pt x="3359" y="2331"/>
                    <a:pt x="3309" y="2406"/>
                  </a:cubicBezTo>
                  <a:cubicBezTo>
                    <a:pt x="3284" y="2406"/>
                    <a:pt x="3284" y="2431"/>
                    <a:pt x="3284" y="2431"/>
                  </a:cubicBezTo>
                  <a:cubicBezTo>
                    <a:pt x="3234" y="2381"/>
                    <a:pt x="3184" y="2306"/>
                    <a:pt x="3134" y="2206"/>
                  </a:cubicBezTo>
                  <a:cubicBezTo>
                    <a:pt x="3109" y="2131"/>
                    <a:pt x="3084" y="2030"/>
                    <a:pt x="3084" y="1955"/>
                  </a:cubicBezTo>
                  <a:lnTo>
                    <a:pt x="3109" y="1955"/>
                  </a:lnTo>
                  <a:cubicBezTo>
                    <a:pt x="3159" y="1968"/>
                    <a:pt x="3203" y="1974"/>
                    <a:pt x="3243" y="1974"/>
                  </a:cubicBezTo>
                  <a:cubicBezTo>
                    <a:pt x="3284" y="1974"/>
                    <a:pt x="3322" y="1968"/>
                    <a:pt x="3359" y="1955"/>
                  </a:cubicBezTo>
                  <a:cubicBezTo>
                    <a:pt x="2808" y="1153"/>
                    <a:pt x="2307" y="527"/>
                    <a:pt x="1780"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4"/>
            <p:cNvSpPr/>
            <p:nvPr/>
          </p:nvSpPr>
          <p:spPr>
            <a:xfrm>
              <a:off x="-2905700" y="3720200"/>
              <a:ext cx="286350" cy="1202400"/>
            </a:xfrm>
            <a:custGeom>
              <a:avLst/>
              <a:gdLst/>
              <a:ahLst/>
              <a:cxnLst/>
              <a:rect l="l" t="t" r="r" b="b"/>
              <a:pathLst>
                <a:path w="11454" h="48096" extrusionOk="0">
                  <a:moveTo>
                    <a:pt x="1604" y="0"/>
                  </a:moveTo>
                  <a:lnTo>
                    <a:pt x="627" y="23785"/>
                  </a:lnTo>
                  <a:cubicBezTo>
                    <a:pt x="627" y="23785"/>
                    <a:pt x="0" y="30201"/>
                    <a:pt x="75" y="36943"/>
                  </a:cubicBezTo>
                  <a:cubicBezTo>
                    <a:pt x="100" y="40201"/>
                    <a:pt x="226" y="44687"/>
                    <a:pt x="276" y="47620"/>
                  </a:cubicBezTo>
                  <a:cubicBezTo>
                    <a:pt x="1629" y="47620"/>
                    <a:pt x="1930" y="48096"/>
                    <a:pt x="2932" y="48096"/>
                  </a:cubicBezTo>
                  <a:cubicBezTo>
                    <a:pt x="3910" y="48096"/>
                    <a:pt x="4687" y="47620"/>
                    <a:pt x="4687" y="47620"/>
                  </a:cubicBezTo>
                  <a:cubicBezTo>
                    <a:pt x="4687" y="46147"/>
                    <a:pt x="6360" y="46038"/>
                    <a:pt x="6856" y="46038"/>
                  </a:cubicBezTo>
                  <a:cubicBezTo>
                    <a:pt x="6942" y="46038"/>
                    <a:pt x="6993" y="46041"/>
                    <a:pt x="6993" y="46041"/>
                  </a:cubicBezTo>
                  <a:cubicBezTo>
                    <a:pt x="6993" y="46041"/>
                    <a:pt x="8496" y="28898"/>
                    <a:pt x="9123" y="23785"/>
                  </a:cubicBezTo>
                  <a:cubicBezTo>
                    <a:pt x="10752" y="15038"/>
                    <a:pt x="11454" y="10853"/>
                    <a:pt x="11404"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4"/>
            <p:cNvSpPr/>
            <p:nvPr/>
          </p:nvSpPr>
          <p:spPr>
            <a:xfrm>
              <a:off x="-2905700" y="3720200"/>
              <a:ext cx="286350" cy="1202400"/>
            </a:xfrm>
            <a:custGeom>
              <a:avLst/>
              <a:gdLst/>
              <a:ahLst/>
              <a:cxnLst/>
              <a:rect l="l" t="t" r="r" b="b"/>
              <a:pathLst>
                <a:path w="11454" h="48096" extrusionOk="0">
                  <a:moveTo>
                    <a:pt x="4687" y="47620"/>
                  </a:moveTo>
                  <a:cubicBezTo>
                    <a:pt x="4687" y="45890"/>
                    <a:pt x="6993" y="46041"/>
                    <a:pt x="6993" y="46041"/>
                  </a:cubicBezTo>
                  <a:cubicBezTo>
                    <a:pt x="6993" y="46041"/>
                    <a:pt x="8496" y="28898"/>
                    <a:pt x="9123" y="23785"/>
                  </a:cubicBezTo>
                  <a:cubicBezTo>
                    <a:pt x="10752" y="15038"/>
                    <a:pt x="11454" y="10853"/>
                    <a:pt x="11404" y="0"/>
                  </a:cubicBezTo>
                  <a:lnTo>
                    <a:pt x="1604" y="0"/>
                  </a:lnTo>
                  <a:lnTo>
                    <a:pt x="627" y="23785"/>
                  </a:lnTo>
                  <a:cubicBezTo>
                    <a:pt x="627" y="23785"/>
                    <a:pt x="0" y="30201"/>
                    <a:pt x="75" y="36943"/>
                  </a:cubicBezTo>
                  <a:cubicBezTo>
                    <a:pt x="100" y="40201"/>
                    <a:pt x="226" y="44687"/>
                    <a:pt x="276" y="47620"/>
                  </a:cubicBezTo>
                  <a:cubicBezTo>
                    <a:pt x="1629" y="47620"/>
                    <a:pt x="1930" y="48096"/>
                    <a:pt x="2932" y="48096"/>
                  </a:cubicBezTo>
                  <a:cubicBezTo>
                    <a:pt x="3910" y="48096"/>
                    <a:pt x="4687" y="47620"/>
                    <a:pt x="4687" y="4762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4"/>
            <p:cNvSpPr/>
            <p:nvPr/>
          </p:nvSpPr>
          <p:spPr>
            <a:xfrm>
              <a:off x="-2875625" y="3720200"/>
              <a:ext cx="255650" cy="250025"/>
            </a:xfrm>
            <a:custGeom>
              <a:avLst/>
              <a:gdLst/>
              <a:ahLst/>
              <a:cxnLst/>
              <a:rect l="l" t="t" r="r" b="b"/>
              <a:pathLst>
                <a:path w="10226" h="10001" extrusionOk="0">
                  <a:moveTo>
                    <a:pt x="401" y="0"/>
                  </a:moveTo>
                  <a:lnTo>
                    <a:pt x="0" y="10001"/>
                  </a:lnTo>
                  <a:cubicBezTo>
                    <a:pt x="1855" y="9825"/>
                    <a:pt x="3684" y="9600"/>
                    <a:pt x="5439" y="9474"/>
                  </a:cubicBezTo>
                  <a:cubicBezTo>
                    <a:pt x="6599" y="9379"/>
                    <a:pt x="7628" y="9344"/>
                    <a:pt x="8532" y="9344"/>
                  </a:cubicBezTo>
                  <a:cubicBezTo>
                    <a:pt x="9054" y="9344"/>
                    <a:pt x="9535" y="9356"/>
                    <a:pt x="9975" y="9374"/>
                  </a:cubicBezTo>
                  <a:cubicBezTo>
                    <a:pt x="10150" y="6742"/>
                    <a:pt x="10226" y="3760"/>
                    <a:pt x="10201"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4"/>
            <p:cNvSpPr/>
            <p:nvPr/>
          </p:nvSpPr>
          <p:spPr>
            <a:xfrm>
              <a:off x="-2898825" y="4871125"/>
              <a:ext cx="356550" cy="115400"/>
            </a:xfrm>
            <a:custGeom>
              <a:avLst/>
              <a:gdLst/>
              <a:ahLst/>
              <a:cxnLst/>
              <a:rect l="l" t="t" r="r" b="b"/>
              <a:pathLst>
                <a:path w="14262" h="4616" extrusionOk="0">
                  <a:moveTo>
                    <a:pt x="6581" y="1"/>
                  </a:moveTo>
                  <a:cubicBezTo>
                    <a:pt x="6085" y="1"/>
                    <a:pt x="4412" y="110"/>
                    <a:pt x="4412" y="1583"/>
                  </a:cubicBezTo>
                  <a:cubicBezTo>
                    <a:pt x="4412" y="1583"/>
                    <a:pt x="3635" y="2059"/>
                    <a:pt x="2657" y="2059"/>
                  </a:cubicBezTo>
                  <a:cubicBezTo>
                    <a:pt x="1655" y="2059"/>
                    <a:pt x="1354" y="1583"/>
                    <a:pt x="1" y="1583"/>
                  </a:cubicBezTo>
                  <a:cubicBezTo>
                    <a:pt x="51" y="3387"/>
                    <a:pt x="101" y="4615"/>
                    <a:pt x="101" y="4615"/>
                  </a:cubicBezTo>
                  <a:lnTo>
                    <a:pt x="14261" y="4590"/>
                  </a:lnTo>
                  <a:cubicBezTo>
                    <a:pt x="14261" y="2936"/>
                    <a:pt x="6718" y="4"/>
                    <a:pt x="6718" y="4"/>
                  </a:cubicBezTo>
                  <a:cubicBezTo>
                    <a:pt x="6718" y="4"/>
                    <a:pt x="6667" y="1"/>
                    <a:pt x="658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4"/>
            <p:cNvSpPr/>
            <p:nvPr/>
          </p:nvSpPr>
          <p:spPr>
            <a:xfrm>
              <a:off x="-2898200" y="4915075"/>
              <a:ext cx="79600" cy="71450"/>
            </a:xfrm>
            <a:custGeom>
              <a:avLst/>
              <a:gdLst/>
              <a:ahLst/>
              <a:cxnLst/>
              <a:rect l="l" t="t" r="r" b="b"/>
              <a:pathLst>
                <a:path w="3184" h="2858" extrusionOk="0">
                  <a:moveTo>
                    <a:pt x="1" y="0"/>
                  </a:moveTo>
                  <a:cubicBezTo>
                    <a:pt x="26" y="1704"/>
                    <a:pt x="76" y="2857"/>
                    <a:pt x="76" y="2857"/>
                  </a:cubicBezTo>
                  <a:lnTo>
                    <a:pt x="3184" y="2832"/>
                  </a:lnTo>
                  <a:cubicBezTo>
                    <a:pt x="3184" y="1955"/>
                    <a:pt x="1705" y="928"/>
                    <a:pt x="1"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4"/>
            <p:cNvSpPr/>
            <p:nvPr/>
          </p:nvSpPr>
          <p:spPr>
            <a:xfrm>
              <a:off x="-2638800" y="1745300"/>
              <a:ext cx="294525" cy="554500"/>
            </a:xfrm>
            <a:custGeom>
              <a:avLst/>
              <a:gdLst/>
              <a:ahLst/>
              <a:cxnLst/>
              <a:rect l="l" t="t" r="r" b="b"/>
              <a:pathLst>
                <a:path w="11781" h="22180" extrusionOk="0">
                  <a:moveTo>
                    <a:pt x="867" y="1"/>
                  </a:moveTo>
                  <a:cubicBezTo>
                    <a:pt x="580" y="1"/>
                    <a:pt x="291" y="24"/>
                    <a:pt x="1" y="74"/>
                  </a:cubicBezTo>
                  <a:lnTo>
                    <a:pt x="1" y="22179"/>
                  </a:lnTo>
                  <a:lnTo>
                    <a:pt x="9174" y="22179"/>
                  </a:lnTo>
                  <a:cubicBezTo>
                    <a:pt x="9174" y="18520"/>
                    <a:pt x="11780" y="16440"/>
                    <a:pt x="10577" y="10074"/>
                  </a:cubicBezTo>
                  <a:cubicBezTo>
                    <a:pt x="9845" y="6272"/>
                    <a:pt x="5554" y="1"/>
                    <a:pt x="867"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4"/>
            <p:cNvSpPr/>
            <p:nvPr/>
          </p:nvSpPr>
          <p:spPr>
            <a:xfrm>
              <a:off x="-2638800" y="1725825"/>
              <a:ext cx="294525" cy="573975"/>
            </a:xfrm>
            <a:custGeom>
              <a:avLst/>
              <a:gdLst/>
              <a:ahLst/>
              <a:cxnLst/>
              <a:rect l="l" t="t" r="r" b="b"/>
              <a:pathLst>
                <a:path w="11781" h="22959" extrusionOk="0">
                  <a:moveTo>
                    <a:pt x="1" y="853"/>
                  </a:moveTo>
                  <a:cubicBezTo>
                    <a:pt x="5013" y="1"/>
                    <a:pt x="9800" y="6818"/>
                    <a:pt x="10577" y="10853"/>
                  </a:cubicBezTo>
                  <a:cubicBezTo>
                    <a:pt x="11780" y="17219"/>
                    <a:pt x="9174" y="19299"/>
                    <a:pt x="9174" y="22958"/>
                  </a:cubicBezTo>
                  <a:lnTo>
                    <a:pt x="1" y="22958"/>
                  </a:ln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4"/>
            <p:cNvSpPr/>
            <p:nvPr/>
          </p:nvSpPr>
          <p:spPr>
            <a:xfrm>
              <a:off x="-2638800" y="1745300"/>
              <a:ext cx="294525" cy="554500"/>
            </a:xfrm>
            <a:custGeom>
              <a:avLst/>
              <a:gdLst/>
              <a:ahLst/>
              <a:cxnLst/>
              <a:rect l="l" t="t" r="r" b="b"/>
              <a:pathLst>
                <a:path w="11781" h="22180" extrusionOk="0">
                  <a:moveTo>
                    <a:pt x="867" y="1"/>
                  </a:moveTo>
                  <a:cubicBezTo>
                    <a:pt x="580" y="1"/>
                    <a:pt x="291" y="24"/>
                    <a:pt x="1" y="74"/>
                  </a:cubicBezTo>
                  <a:lnTo>
                    <a:pt x="1" y="22179"/>
                  </a:lnTo>
                  <a:lnTo>
                    <a:pt x="9174" y="22179"/>
                  </a:lnTo>
                  <a:cubicBezTo>
                    <a:pt x="9174" y="18520"/>
                    <a:pt x="11780" y="16440"/>
                    <a:pt x="10577" y="10074"/>
                  </a:cubicBezTo>
                  <a:cubicBezTo>
                    <a:pt x="9845" y="6272"/>
                    <a:pt x="5554" y="1"/>
                    <a:pt x="867"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4"/>
            <p:cNvSpPr/>
            <p:nvPr/>
          </p:nvSpPr>
          <p:spPr>
            <a:xfrm>
              <a:off x="-3200200" y="3720200"/>
              <a:ext cx="296400" cy="1202400"/>
            </a:xfrm>
            <a:custGeom>
              <a:avLst/>
              <a:gdLst/>
              <a:ahLst/>
              <a:cxnLst/>
              <a:rect l="l" t="t" r="r" b="b"/>
              <a:pathLst>
                <a:path w="11856" h="48096" extrusionOk="0">
                  <a:moveTo>
                    <a:pt x="1605" y="0"/>
                  </a:moveTo>
                  <a:lnTo>
                    <a:pt x="627" y="23785"/>
                  </a:lnTo>
                  <a:cubicBezTo>
                    <a:pt x="627" y="23785"/>
                    <a:pt x="0" y="30201"/>
                    <a:pt x="76" y="36943"/>
                  </a:cubicBezTo>
                  <a:cubicBezTo>
                    <a:pt x="101" y="40201"/>
                    <a:pt x="201" y="44687"/>
                    <a:pt x="276" y="47620"/>
                  </a:cubicBezTo>
                  <a:cubicBezTo>
                    <a:pt x="1630" y="47620"/>
                    <a:pt x="1930" y="48096"/>
                    <a:pt x="2908" y="48096"/>
                  </a:cubicBezTo>
                  <a:cubicBezTo>
                    <a:pt x="3910" y="48096"/>
                    <a:pt x="4687" y="47620"/>
                    <a:pt x="4687" y="47620"/>
                  </a:cubicBezTo>
                  <a:cubicBezTo>
                    <a:pt x="4687" y="46147"/>
                    <a:pt x="6360" y="46038"/>
                    <a:pt x="6856" y="46038"/>
                  </a:cubicBezTo>
                  <a:cubicBezTo>
                    <a:pt x="6942" y="46038"/>
                    <a:pt x="6993" y="46041"/>
                    <a:pt x="6993" y="46041"/>
                  </a:cubicBezTo>
                  <a:cubicBezTo>
                    <a:pt x="6993" y="46041"/>
                    <a:pt x="8497" y="28898"/>
                    <a:pt x="9123" y="23785"/>
                  </a:cubicBezTo>
                  <a:cubicBezTo>
                    <a:pt x="11028" y="15038"/>
                    <a:pt x="11855" y="0"/>
                    <a:pt x="11855"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4"/>
            <p:cNvSpPr/>
            <p:nvPr/>
          </p:nvSpPr>
          <p:spPr>
            <a:xfrm>
              <a:off x="-3200200" y="3720200"/>
              <a:ext cx="296400" cy="1202400"/>
            </a:xfrm>
            <a:custGeom>
              <a:avLst/>
              <a:gdLst/>
              <a:ahLst/>
              <a:cxnLst/>
              <a:rect l="l" t="t" r="r" b="b"/>
              <a:pathLst>
                <a:path w="11856" h="48096" extrusionOk="0">
                  <a:moveTo>
                    <a:pt x="4687" y="47620"/>
                  </a:moveTo>
                  <a:cubicBezTo>
                    <a:pt x="4687" y="45890"/>
                    <a:pt x="6993" y="46041"/>
                    <a:pt x="6993" y="46041"/>
                  </a:cubicBezTo>
                  <a:cubicBezTo>
                    <a:pt x="6993" y="46041"/>
                    <a:pt x="8497" y="28898"/>
                    <a:pt x="9123" y="23785"/>
                  </a:cubicBezTo>
                  <a:cubicBezTo>
                    <a:pt x="11028" y="15038"/>
                    <a:pt x="11855" y="0"/>
                    <a:pt x="11855" y="0"/>
                  </a:cubicBezTo>
                  <a:lnTo>
                    <a:pt x="1605" y="0"/>
                  </a:lnTo>
                  <a:lnTo>
                    <a:pt x="627" y="23785"/>
                  </a:lnTo>
                  <a:cubicBezTo>
                    <a:pt x="627" y="23785"/>
                    <a:pt x="0" y="30201"/>
                    <a:pt x="76" y="36943"/>
                  </a:cubicBezTo>
                  <a:cubicBezTo>
                    <a:pt x="101" y="40201"/>
                    <a:pt x="201" y="44687"/>
                    <a:pt x="276" y="47620"/>
                  </a:cubicBezTo>
                  <a:cubicBezTo>
                    <a:pt x="1630" y="47620"/>
                    <a:pt x="1930" y="48096"/>
                    <a:pt x="2908" y="48096"/>
                  </a:cubicBezTo>
                  <a:cubicBezTo>
                    <a:pt x="3910" y="48096"/>
                    <a:pt x="4687" y="47620"/>
                    <a:pt x="4687" y="47620"/>
                  </a:cubicBezTo>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4"/>
            <p:cNvSpPr/>
            <p:nvPr/>
          </p:nvSpPr>
          <p:spPr>
            <a:xfrm>
              <a:off x="-3170125" y="3720200"/>
              <a:ext cx="266325" cy="258400"/>
            </a:xfrm>
            <a:custGeom>
              <a:avLst/>
              <a:gdLst/>
              <a:ahLst/>
              <a:cxnLst/>
              <a:rect l="l" t="t" r="r" b="b"/>
              <a:pathLst>
                <a:path w="10653" h="10336" extrusionOk="0">
                  <a:moveTo>
                    <a:pt x="402" y="0"/>
                  </a:moveTo>
                  <a:lnTo>
                    <a:pt x="1" y="9700"/>
                  </a:lnTo>
                  <a:cubicBezTo>
                    <a:pt x="26" y="9700"/>
                    <a:pt x="51" y="9725"/>
                    <a:pt x="76" y="9725"/>
                  </a:cubicBezTo>
                  <a:cubicBezTo>
                    <a:pt x="2053" y="10173"/>
                    <a:pt x="4077" y="10335"/>
                    <a:pt x="6097" y="10335"/>
                  </a:cubicBezTo>
                  <a:cubicBezTo>
                    <a:pt x="7354" y="10335"/>
                    <a:pt x="8609" y="10272"/>
                    <a:pt x="9850" y="10176"/>
                  </a:cubicBezTo>
                  <a:cubicBezTo>
                    <a:pt x="10402" y="4587"/>
                    <a:pt x="10652" y="0"/>
                    <a:pt x="10652"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4"/>
            <p:cNvSpPr/>
            <p:nvPr/>
          </p:nvSpPr>
          <p:spPr>
            <a:xfrm>
              <a:off x="-2999700" y="2734600"/>
              <a:ext cx="297650" cy="212425"/>
            </a:xfrm>
            <a:custGeom>
              <a:avLst/>
              <a:gdLst/>
              <a:ahLst/>
              <a:cxnLst/>
              <a:rect l="l" t="t" r="r" b="b"/>
              <a:pathLst>
                <a:path w="11906" h="8497" extrusionOk="0">
                  <a:moveTo>
                    <a:pt x="3835" y="1"/>
                  </a:moveTo>
                  <a:lnTo>
                    <a:pt x="3835" y="3409"/>
                  </a:lnTo>
                  <a:cubicBezTo>
                    <a:pt x="3835" y="3409"/>
                    <a:pt x="1955" y="3735"/>
                    <a:pt x="1" y="4261"/>
                  </a:cubicBezTo>
                  <a:lnTo>
                    <a:pt x="1" y="8497"/>
                  </a:lnTo>
                  <a:lnTo>
                    <a:pt x="11905" y="8497"/>
                  </a:lnTo>
                  <a:lnTo>
                    <a:pt x="11905" y="4437"/>
                  </a:lnTo>
                  <a:lnTo>
                    <a:pt x="9775" y="3409"/>
                  </a:lnTo>
                  <a:lnTo>
                    <a:pt x="9775"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4"/>
            <p:cNvSpPr/>
            <p:nvPr/>
          </p:nvSpPr>
          <p:spPr>
            <a:xfrm>
              <a:off x="-2999700" y="2734600"/>
              <a:ext cx="297650" cy="212425"/>
            </a:xfrm>
            <a:custGeom>
              <a:avLst/>
              <a:gdLst/>
              <a:ahLst/>
              <a:cxnLst/>
              <a:rect l="l" t="t" r="r" b="b"/>
              <a:pathLst>
                <a:path w="11906" h="8497" extrusionOk="0">
                  <a:moveTo>
                    <a:pt x="3835" y="1"/>
                  </a:moveTo>
                  <a:lnTo>
                    <a:pt x="3835" y="3409"/>
                  </a:lnTo>
                  <a:cubicBezTo>
                    <a:pt x="3835" y="3409"/>
                    <a:pt x="1955" y="3735"/>
                    <a:pt x="1" y="4261"/>
                  </a:cubicBezTo>
                  <a:lnTo>
                    <a:pt x="1" y="8497"/>
                  </a:lnTo>
                  <a:lnTo>
                    <a:pt x="11905" y="8497"/>
                  </a:lnTo>
                  <a:lnTo>
                    <a:pt x="11905" y="4437"/>
                  </a:lnTo>
                  <a:lnTo>
                    <a:pt x="9775" y="3409"/>
                  </a:lnTo>
                  <a:lnTo>
                    <a:pt x="9775"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4"/>
            <p:cNvSpPr/>
            <p:nvPr/>
          </p:nvSpPr>
          <p:spPr>
            <a:xfrm>
              <a:off x="-2999700" y="2734600"/>
              <a:ext cx="297650" cy="212425"/>
            </a:xfrm>
            <a:custGeom>
              <a:avLst/>
              <a:gdLst/>
              <a:ahLst/>
              <a:cxnLst/>
              <a:rect l="l" t="t" r="r" b="b"/>
              <a:pathLst>
                <a:path w="11906" h="8497" extrusionOk="0">
                  <a:moveTo>
                    <a:pt x="11905" y="4437"/>
                  </a:moveTo>
                  <a:lnTo>
                    <a:pt x="9775" y="3409"/>
                  </a:lnTo>
                  <a:lnTo>
                    <a:pt x="9775" y="1"/>
                  </a:lnTo>
                  <a:lnTo>
                    <a:pt x="3835" y="1"/>
                  </a:lnTo>
                  <a:lnTo>
                    <a:pt x="3835" y="3409"/>
                  </a:lnTo>
                  <a:cubicBezTo>
                    <a:pt x="3835" y="3409"/>
                    <a:pt x="1955" y="3735"/>
                    <a:pt x="1" y="4261"/>
                  </a:cubicBezTo>
                  <a:lnTo>
                    <a:pt x="1" y="8497"/>
                  </a:lnTo>
                  <a:lnTo>
                    <a:pt x="11905" y="8497"/>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4"/>
            <p:cNvSpPr/>
            <p:nvPr/>
          </p:nvSpPr>
          <p:spPr>
            <a:xfrm>
              <a:off x="-2903825" y="2734600"/>
              <a:ext cx="148525" cy="71325"/>
            </a:xfrm>
            <a:custGeom>
              <a:avLst/>
              <a:gdLst/>
              <a:ahLst/>
              <a:cxnLst/>
              <a:rect l="l" t="t" r="r" b="b"/>
              <a:pathLst>
                <a:path w="5941" h="2853" extrusionOk="0">
                  <a:moveTo>
                    <a:pt x="0" y="1"/>
                  </a:moveTo>
                  <a:lnTo>
                    <a:pt x="0" y="2532"/>
                  </a:lnTo>
                  <a:cubicBezTo>
                    <a:pt x="1073" y="2718"/>
                    <a:pt x="2383" y="2852"/>
                    <a:pt x="3916" y="2852"/>
                  </a:cubicBezTo>
                  <a:cubicBezTo>
                    <a:pt x="4246" y="2852"/>
                    <a:pt x="4587" y="2846"/>
                    <a:pt x="4938" y="2833"/>
                  </a:cubicBezTo>
                  <a:cubicBezTo>
                    <a:pt x="5288" y="2833"/>
                    <a:pt x="5614" y="2808"/>
                    <a:pt x="5940" y="2783"/>
                  </a:cubicBezTo>
                  <a:lnTo>
                    <a:pt x="5940"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4"/>
            <p:cNvSpPr/>
            <p:nvPr/>
          </p:nvSpPr>
          <p:spPr>
            <a:xfrm>
              <a:off x="-3376275" y="2832350"/>
              <a:ext cx="857800" cy="1103625"/>
            </a:xfrm>
            <a:custGeom>
              <a:avLst/>
              <a:gdLst/>
              <a:ahLst/>
              <a:cxnLst/>
              <a:rect l="l" t="t" r="r" b="b"/>
              <a:pathLst>
                <a:path w="34312" h="44145" extrusionOk="0">
                  <a:moveTo>
                    <a:pt x="16417" y="1"/>
                  </a:moveTo>
                  <a:cubicBezTo>
                    <a:pt x="15139" y="326"/>
                    <a:pt x="13585" y="752"/>
                    <a:pt x="12432" y="1254"/>
                  </a:cubicBezTo>
                  <a:cubicBezTo>
                    <a:pt x="8146" y="3158"/>
                    <a:pt x="11054" y="13610"/>
                    <a:pt x="11054" y="18422"/>
                  </a:cubicBezTo>
                  <a:cubicBezTo>
                    <a:pt x="8773" y="23209"/>
                    <a:pt x="2006" y="27870"/>
                    <a:pt x="1" y="38798"/>
                  </a:cubicBezTo>
                  <a:cubicBezTo>
                    <a:pt x="1" y="38798"/>
                    <a:pt x="3510" y="42457"/>
                    <a:pt x="8322" y="43535"/>
                  </a:cubicBezTo>
                  <a:cubicBezTo>
                    <a:pt x="10299" y="43984"/>
                    <a:pt x="12321" y="44144"/>
                    <a:pt x="14338" y="44144"/>
                  </a:cubicBezTo>
                  <a:cubicBezTo>
                    <a:pt x="18177" y="44144"/>
                    <a:pt x="21998" y="43563"/>
                    <a:pt x="25465" y="43284"/>
                  </a:cubicBezTo>
                  <a:cubicBezTo>
                    <a:pt x="26677" y="43188"/>
                    <a:pt x="27742" y="43149"/>
                    <a:pt x="28673" y="43149"/>
                  </a:cubicBezTo>
                  <a:cubicBezTo>
                    <a:pt x="32838" y="43149"/>
                    <a:pt x="34312" y="43936"/>
                    <a:pt x="34312" y="43936"/>
                  </a:cubicBezTo>
                  <a:cubicBezTo>
                    <a:pt x="34312" y="32758"/>
                    <a:pt x="30703" y="24963"/>
                    <a:pt x="29374" y="18422"/>
                  </a:cubicBezTo>
                  <a:cubicBezTo>
                    <a:pt x="29249" y="15966"/>
                    <a:pt x="27996" y="1028"/>
                    <a:pt x="27996" y="1028"/>
                  </a:cubicBezTo>
                  <a:lnTo>
                    <a:pt x="26592" y="351"/>
                  </a:lnTo>
                  <a:cubicBezTo>
                    <a:pt x="26517" y="2407"/>
                    <a:pt x="26342" y="4011"/>
                    <a:pt x="26342" y="4011"/>
                  </a:cubicBezTo>
                  <a:lnTo>
                    <a:pt x="19299" y="4011"/>
                  </a:lnTo>
                  <a:cubicBezTo>
                    <a:pt x="18497" y="1980"/>
                    <a:pt x="17169" y="652"/>
                    <a:pt x="16417" y="1"/>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4"/>
            <p:cNvSpPr/>
            <p:nvPr/>
          </p:nvSpPr>
          <p:spPr>
            <a:xfrm>
              <a:off x="-3376275" y="2832350"/>
              <a:ext cx="857800" cy="1120950"/>
            </a:xfrm>
            <a:custGeom>
              <a:avLst/>
              <a:gdLst/>
              <a:ahLst/>
              <a:cxnLst/>
              <a:rect l="l" t="t" r="r" b="b"/>
              <a:pathLst>
                <a:path w="34312" h="44838" extrusionOk="0">
                  <a:moveTo>
                    <a:pt x="29374" y="18422"/>
                  </a:moveTo>
                  <a:cubicBezTo>
                    <a:pt x="29249" y="15966"/>
                    <a:pt x="27996" y="1028"/>
                    <a:pt x="27996" y="1028"/>
                  </a:cubicBezTo>
                  <a:lnTo>
                    <a:pt x="26592" y="351"/>
                  </a:lnTo>
                  <a:cubicBezTo>
                    <a:pt x="26517" y="2407"/>
                    <a:pt x="26342" y="4011"/>
                    <a:pt x="26342" y="4011"/>
                  </a:cubicBezTo>
                  <a:lnTo>
                    <a:pt x="19299" y="4011"/>
                  </a:lnTo>
                  <a:cubicBezTo>
                    <a:pt x="18497" y="1980"/>
                    <a:pt x="17169" y="652"/>
                    <a:pt x="16417" y="1"/>
                  </a:cubicBezTo>
                  <a:cubicBezTo>
                    <a:pt x="15139" y="326"/>
                    <a:pt x="13585" y="752"/>
                    <a:pt x="12432" y="1254"/>
                  </a:cubicBezTo>
                  <a:cubicBezTo>
                    <a:pt x="8146" y="3158"/>
                    <a:pt x="11054" y="13610"/>
                    <a:pt x="11054" y="18422"/>
                  </a:cubicBezTo>
                  <a:cubicBezTo>
                    <a:pt x="8773" y="23209"/>
                    <a:pt x="2006" y="27870"/>
                    <a:pt x="1" y="38798"/>
                  </a:cubicBezTo>
                  <a:cubicBezTo>
                    <a:pt x="1" y="38798"/>
                    <a:pt x="3510" y="42457"/>
                    <a:pt x="8322" y="43535"/>
                  </a:cubicBezTo>
                  <a:cubicBezTo>
                    <a:pt x="14061" y="44838"/>
                    <a:pt x="20176" y="43710"/>
                    <a:pt x="25465" y="43284"/>
                  </a:cubicBezTo>
                  <a:cubicBezTo>
                    <a:pt x="32106" y="42758"/>
                    <a:pt x="34312" y="43936"/>
                    <a:pt x="34312" y="43936"/>
                  </a:cubicBezTo>
                  <a:cubicBezTo>
                    <a:pt x="34312" y="32758"/>
                    <a:pt x="30703" y="24963"/>
                    <a:pt x="29374" y="18422"/>
                  </a:cubicBez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4"/>
            <p:cNvSpPr/>
            <p:nvPr/>
          </p:nvSpPr>
          <p:spPr>
            <a:xfrm>
              <a:off x="-3124375" y="2978100"/>
              <a:ext cx="490000" cy="437600"/>
            </a:xfrm>
            <a:custGeom>
              <a:avLst/>
              <a:gdLst/>
              <a:ahLst/>
              <a:cxnLst/>
              <a:rect l="l" t="t" r="r" b="b"/>
              <a:pathLst>
                <a:path w="19600" h="17504" extrusionOk="0">
                  <a:moveTo>
                    <a:pt x="6563" y="1"/>
                  </a:moveTo>
                  <a:cubicBezTo>
                    <a:pt x="4324" y="1"/>
                    <a:pt x="920" y="216"/>
                    <a:pt x="0" y="1464"/>
                  </a:cubicBezTo>
                  <a:cubicBezTo>
                    <a:pt x="25" y="2892"/>
                    <a:pt x="150" y="4446"/>
                    <a:pt x="326" y="5950"/>
                  </a:cubicBezTo>
                  <a:cubicBezTo>
                    <a:pt x="702" y="7629"/>
                    <a:pt x="1178" y="8682"/>
                    <a:pt x="1178" y="8682"/>
                  </a:cubicBezTo>
                  <a:cubicBezTo>
                    <a:pt x="1178" y="8682"/>
                    <a:pt x="1604" y="8607"/>
                    <a:pt x="2306" y="8406"/>
                  </a:cubicBezTo>
                  <a:cubicBezTo>
                    <a:pt x="4261" y="12115"/>
                    <a:pt x="7243" y="16602"/>
                    <a:pt x="9574" y="17354"/>
                  </a:cubicBezTo>
                  <a:cubicBezTo>
                    <a:pt x="9925" y="17454"/>
                    <a:pt x="10301" y="17504"/>
                    <a:pt x="10727" y="17504"/>
                  </a:cubicBezTo>
                  <a:cubicBezTo>
                    <a:pt x="12907" y="17504"/>
                    <a:pt x="16141" y="16151"/>
                    <a:pt x="19599" y="13920"/>
                  </a:cubicBezTo>
                  <a:cubicBezTo>
                    <a:pt x="19474" y="13469"/>
                    <a:pt x="19374" y="13043"/>
                    <a:pt x="19298" y="12592"/>
                  </a:cubicBezTo>
                  <a:cubicBezTo>
                    <a:pt x="19248" y="11539"/>
                    <a:pt x="18973" y="8206"/>
                    <a:pt x="18697" y="4722"/>
                  </a:cubicBezTo>
                  <a:cubicBezTo>
                    <a:pt x="16141" y="5649"/>
                    <a:pt x="13308" y="6627"/>
                    <a:pt x="12481" y="6927"/>
                  </a:cubicBezTo>
                  <a:cubicBezTo>
                    <a:pt x="12331" y="6627"/>
                    <a:pt x="12130" y="6276"/>
                    <a:pt x="11930" y="5875"/>
                  </a:cubicBezTo>
                  <a:cubicBezTo>
                    <a:pt x="11654" y="5323"/>
                    <a:pt x="11328" y="4697"/>
                    <a:pt x="11028" y="4120"/>
                  </a:cubicBezTo>
                  <a:cubicBezTo>
                    <a:pt x="11153" y="4020"/>
                    <a:pt x="11278" y="3945"/>
                    <a:pt x="11404" y="3845"/>
                  </a:cubicBezTo>
                  <a:cubicBezTo>
                    <a:pt x="11404" y="3845"/>
                    <a:pt x="10276" y="1364"/>
                    <a:pt x="8597" y="60"/>
                  </a:cubicBezTo>
                  <a:cubicBezTo>
                    <a:pt x="8597" y="60"/>
                    <a:pt x="7741" y="1"/>
                    <a:pt x="6563" y="1"/>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4"/>
            <p:cNvSpPr/>
            <p:nvPr/>
          </p:nvSpPr>
          <p:spPr>
            <a:xfrm>
              <a:off x="-3193300" y="4871125"/>
              <a:ext cx="356525" cy="115400"/>
            </a:xfrm>
            <a:custGeom>
              <a:avLst/>
              <a:gdLst/>
              <a:ahLst/>
              <a:cxnLst/>
              <a:rect l="l" t="t" r="r" b="b"/>
              <a:pathLst>
                <a:path w="14261" h="4616" extrusionOk="0">
                  <a:moveTo>
                    <a:pt x="6580" y="1"/>
                  </a:moveTo>
                  <a:cubicBezTo>
                    <a:pt x="6084" y="1"/>
                    <a:pt x="4411" y="110"/>
                    <a:pt x="4411" y="1583"/>
                  </a:cubicBezTo>
                  <a:cubicBezTo>
                    <a:pt x="4411" y="1583"/>
                    <a:pt x="3634" y="2059"/>
                    <a:pt x="2632" y="2059"/>
                  </a:cubicBezTo>
                  <a:cubicBezTo>
                    <a:pt x="1654" y="2059"/>
                    <a:pt x="1354" y="1583"/>
                    <a:pt x="0" y="1583"/>
                  </a:cubicBezTo>
                  <a:cubicBezTo>
                    <a:pt x="50" y="3387"/>
                    <a:pt x="75" y="4615"/>
                    <a:pt x="75" y="4615"/>
                  </a:cubicBezTo>
                  <a:lnTo>
                    <a:pt x="14261" y="4590"/>
                  </a:lnTo>
                  <a:cubicBezTo>
                    <a:pt x="14261" y="2936"/>
                    <a:pt x="6717" y="4"/>
                    <a:pt x="6717" y="4"/>
                  </a:cubicBezTo>
                  <a:cubicBezTo>
                    <a:pt x="6717" y="4"/>
                    <a:pt x="6666" y="1"/>
                    <a:pt x="658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4"/>
            <p:cNvSpPr/>
            <p:nvPr/>
          </p:nvSpPr>
          <p:spPr>
            <a:xfrm>
              <a:off x="-3371250" y="1757150"/>
              <a:ext cx="976225" cy="1020100"/>
            </a:xfrm>
            <a:custGeom>
              <a:avLst/>
              <a:gdLst/>
              <a:ahLst/>
              <a:cxnLst/>
              <a:rect l="l" t="t" r="r" b="b"/>
              <a:pathLst>
                <a:path w="39049" h="40804" extrusionOk="0">
                  <a:moveTo>
                    <a:pt x="19245" y="1"/>
                  </a:moveTo>
                  <a:cubicBezTo>
                    <a:pt x="8704" y="1"/>
                    <a:pt x="0" y="6316"/>
                    <a:pt x="0" y="18723"/>
                  </a:cubicBezTo>
                  <a:cubicBezTo>
                    <a:pt x="0" y="27119"/>
                    <a:pt x="3409" y="30602"/>
                    <a:pt x="3409" y="30602"/>
                  </a:cubicBezTo>
                  <a:cubicBezTo>
                    <a:pt x="3409" y="30602"/>
                    <a:pt x="5765" y="40803"/>
                    <a:pt x="20401" y="40803"/>
                  </a:cubicBezTo>
                  <a:cubicBezTo>
                    <a:pt x="20713" y="40803"/>
                    <a:pt x="21026" y="40803"/>
                    <a:pt x="21337" y="40803"/>
                  </a:cubicBezTo>
                  <a:cubicBezTo>
                    <a:pt x="30295" y="40803"/>
                    <a:pt x="39048" y="40593"/>
                    <a:pt x="39048" y="28071"/>
                  </a:cubicBezTo>
                  <a:lnTo>
                    <a:pt x="39048" y="20427"/>
                  </a:lnTo>
                  <a:cubicBezTo>
                    <a:pt x="39048" y="5339"/>
                    <a:pt x="30727" y="477"/>
                    <a:pt x="20401" y="26"/>
                  </a:cubicBezTo>
                  <a:cubicBezTo>
                    <a:pt x="20014" y="9"/>
                    <a:pt x="19628" y="1"/>
                    <a:pt x="19245"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4"/>
            <p:cNvSpPr/>
            <p:nvPr/>
          </p:nvSpPr>
          <p:spPr>
            <a:xfrm>
              <a:off x="-3371250" y="1757150"/>
              <a:ext cx="976225" cy="1020100"/>
            </a:xfrm>
            <a:custGeom>
              <a:avLst/>
              <a:gdLst/>
              <a:ahLst/>
              <a:cxnLst/>
              <a:rect l="l" t="t" r="r" b="b"/>
              <a:pathLst>
                <a:path w="39049" h="40804" extrusionOk="0">
                  <a:moveTo>
                    <a:pt x="19245" y="1"/>
                  </a:moveTo>
                  <a:cubicBezTo>
                    <a:pt x="8704" y="1"/>
                    <a:pt x="0" y="6316"/>
                    <a:pt x="0" y="18723"/>
                  </a:cubicBezTo>
                  <a:cubicBezTo>
                    <a:pt x="0" y="27119"/>
                    <a:pt x="3409" y="30602"/>
                    <a:pt x="3409" y="30602"/>
                  </a:cubicBezTo>
                  <a:cubicBezTo>
                    <a:pt x="3409" y="30602"/>
                    <a:pt x="5765" y="40803"/>
                    <a:pt x="20401" y="40803"/>
                  </a:cubicBezTo>
                  <a:cubicBezTo>
                    <a:pt x="20713" y="40803"/>
                    <a:pt x="21026" y="40803"/>
                    <a:pt x="21337" y="40803"/>
                  </a:cubicBezTo>
                  <a:cubicBezTo>
                    <a:pt x="30295" y="40803"/>
                    <a:pt x="39048" y="40593"/>
                    <a:pt x="39048" y="28071"/>
                  </a:cubicBezTo>
                  <a:lnTo>
                    <a:pt x="39048" y="20427"/>
                  </a:lnTo>
                  <a:cubicBezTo>
                    <a:pt x="39048" y="5339"/>
                    <a:pt x="30727" y="477"/>
                    <a:pt x="20401" y="26"/>
                  </a:cubicBezTo>
                  <a:cubicBezTo>
                    <a:pt x="20014" y="9"/>
                    <a:pt x="19628" y="1"/>
                    <a:pt x="19245"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4"/>
            <p:cNvSpPr/>
            <p:nvPr/>
          </p:nvSpPr>
          <p:spPr>
            <a:xfrm>
              <a:off x="-3371250" y="1745875"/>
              <a:ext cx="976225" cy="1037000"/>
            </a:xfrm>
            <a:custGeom>
              <a:avLst/>
              <a:gdLst/>
              <a:ahLst/>
              <a:cxnLst/>
              <a:rect l="l" t="t" r="r" b="b"/>
              <a:pathLst>
                <a:path w="39049" h="41480" extrusionOk="0">
                  <a:moveTo>
                    <a:pt x="20401" y="41254"/>
                  </a:moveTo>
                  <a:cubicBezTo>
                    <a:pt x="29675" y="41254"/>
                    <a:pt x="39048" y="41480"/>
                    <a:pt x="39048" y="28522"/>
                  </a:cubicBezTo>
                  <a:lnTo>
                    <a:pt x="39048" y="20878"/>
                  </a:lnTo>
                  <a:cubicBezTo>
                    <a:pt x="39048" y="5790"/>
                    <a:pt x="30727" y="928"/>
                    <a:pt x="20401" y="477"/>
                  </a:cubicBezTo>
                  <a:cubicBezTo>
                    <a:pt x="9349" y="1"/>
                    <a:pt x="0" y="6316"/>
                    <a:pt x="0" y="19174"/>
                  </a:cubicBezTo>
                  <a:cubicBezTo>
                    <a:pt x="0" y="27570"/>
                    <a:pt x="3409" y="31053"/>
                    <a:pt x="3409" y="31053"/>
                  </a:cubicBezTo>
                  <a:cubicBezTo>
                    <a:pt x="3409" y="31053"/>
                    <a:pt x="5765" y="41254"/>
                    <a:pt x="20401" y="41254"/>
                  </a:cubicBezTo>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4"/>
            <p:cNvSpPr/>
            <p:nvPr/>
          </p:nvSpPr>
          <p:spPr>
            <a:xfrm>
              <a:off x="-2397575" y="2198900"/>
              <a:ext cx="25" cy="2525"/>
            </a:xfrm>
            <a:custGeom>
              <a:avLst/>
              <a:gdLst/>
              <a:ahLst/>
              <a:cxnLst/>
              <a:rect l="l" t="t" r="r" b="b"/>
              <a:pathLst>
                <a:path w="1" h="101" extrusionOk="0">
                  <a:moveTo>
                    <a:pt x="1" y="0"/>
                  </a:moveTo>
                  <a:cubicBezTo>
                    <a:pt x="1" y="25"/>
                    <a:pt x="1" y="50"/>
                    <a:pt x="1" y="100"/>
                  </a:cubicBezTo>
                  <a:cubicBezTo>
                    <a:pt x="1" y="50"/>
                    <a:pt x="1" y="25"/>
                    <a:pt x="1"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4"/>
            <p:cNvSpPr/>
            <p:nvPr/>
          </p:nvSpPr>
          <p:spPr>
            <a:xfrm>
              <a:off x="-3371250" y="1757150"/>
              <a:ext cx="973700" cy="903550"/>
            </a:xfrm>
            <a:custGeom>
              <a:avLst/>
              <a:gdLst/>
              <a:ahLst/>
              <a:cxnLst/>
              <a:rect l="l" t="t" r="r" b="b"/>
              <a:pathLst>
                <a:path w="38948" h="36142" extrusionOk="0">
                  <a:moveTo>
                    <a:pt x="19245" y="1"/>
                  </a:moveTo>
                  <a:cubicBezTo>
                    <a:pt x="8704" y="1"/>
                    <a:pt x="0" y="6316"/>
                    <a:pt x="0" y="18723"/>
                  </a:cubicBezTo>
                  <a:cubicBezTo>
                    <a:pt x="0" y="27119"/>
                    <a:pt x="3409" y="30602"/>
                    <a:pt x="3409" y="30602"/>
                  </a:cubicBezTo>
                  <a:cubicBezTo>
                    <a:pt x="3409" y="30602"/>
                    <a:pt x="4061" y="33460"/>
                    <a:pt x="6842" y="36141"/>
                  </a:cubicBezTo>
                  <a:cubicBezTo>
                    <a:pt x="7995" y="32407"/>
                    <a:pt x="6842" y="29750"/>
                    <a:pt x="6842" y="29750"/>
                  </a:cubicBezTo>
                  <a:lnTo>
                    <a:pt x="4436" y="26417"/>
                  </a:lnTo>
                  <a:lnTo>
                    <a:pt x="6842" y="24211"/>
                  </a:lnTo>
                  <a:cubicBezTo>
                    <a:pt x="9249" y="22933"/>
                    <a:pt x="9123" y="18547"/>
                    <a:pt x="9123" y="18547"/>
                  </a:cubicBezTo>
                  <a:cubicBezTo>
                    <a:pt x="11454" y="16016"/>
                    <a:pt x="12582" y="15715"/>
                    <a:pt x="18873" y="13986"/>
                  </a:cubicBezTo>
                  <a:cubicBezTo>
                    <a:pt x="25715" y="12106"/>
                    <a:pt x="27193" y="6667"/>
                    <a:pt x="27193" y="6667"/>
                  </a:cubicBezTo>
                  <a:cubicBezTo>
                    <a:pt x="27193" y="6667"/>
                    <a:pt x="30051" y="10728"/>
                    <a:pt x="33183" y="12307"/>
                  </a:cubicBezTo>
                  <a:cubicBezTo>
                    <a:pt x="36141" y="13810"/>
                    <a:pt x="38622" y="15439"/>
                    <a:pt x="38948" y="17595"/>
                  </a:cubicBezTo>
                  <a:cubicBezTo>
                    <a:pt x="37945" y="4738"/>
                    <a:pt x="30051" y="452"/>
                    <a:pt x="20401" y="26"/>
                  </a:cubicBezTo>
                  <a:cubicBezTo>
                    <a:pt x="20014" y="9"/>
                    <a:pt x="19628" y="1"/>
                    <a:pt x="19245"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4"/>
            <p:cNvSpPr/>
            <p:nvPr/>
          </p:nvSpPr>
          <p:spPr>
            <a:xfrm>
              <a:off x="-3539800" y="1703275"/>
              <a:ext cx="1195525" cy="957425"/>
            </a:xfrm>
            <a:custGeom>
              <a:avLst/>
              <a:gdLst/>
              <a:ahLst/>
              <a:cxnLst/>
              <a:rect l="l" t="t" r="r" b="b"/>
              <a:pathLst>
                <a:path w="47821" h="38297" extrusionOk="0">
                  <a:moveTo>
                    <a:pt x="28553" y="0"/>
                  </a:moveTo>
                  <a:cubicBezTo>
                    <a:pt x="25941" y="0"/>
                    <a:pt x="24161" y="802"/>
                    <a:pt x="24161" y="802"/>
                  </a:cubicBezTo>
                  <a:cubicBezTo>
                    <a:pt x="24161" y="802"/>
                    <a:pt x="22583" y="381"/>
                    <a:pt x="20264" y="381"/>
                  </a:cubicBezTo>
                  <a:cubicBezTo>
                    <a:pt x="15917" y="381"/>
                    <a:pt x="8966" y="1862"/>
                    <a:pt x="4913" y="10376"/>
                  </a:cubicBezTo>
                  <a:cubicBezTo>
                    <a:pt x="0" y="20652"/>
                    <a:pt x="5013" y="34963"/>
                    <a:pt x="13584" y="38296"/>
                  </a:cubicBezTo>
                  <a:cubicBezTo>
                    <a:pt x="14737" y="34562"/>
                    <a:pt x="13584" y="31905"/>
                    <a:pt x="13584" y="31905"/>
                  </a:cubicBezTo>
                  <a:lnTo>
                    <a:pt x="11178" y="28572"/>
                  </a:lnTo>
                  <a:lnTo>
                    <a:pt x="13584" y="26366"/>
                  </a:lnTo>
                  <a:cubicBezTo>
                    <a:pt x="15991" y="25088"/>
                    <a:pt x="15865" y="20702"/>
                    <a:pt x="15865" y="20702"/>
                  </a:cubicBezTo>
                  <a:cubicBezTo>
                    <a:pt x="16993" y="18472"/>
                    <a:pt x="19324" y="17018"/>
                    <a:pt x="25615" y="15289"/>
                  </a:cubicBezTo>
                  <a:cubicBezTo>
                    <a:pt x="32457" y="13409"/>
                    <a:pt x="33935" y="8822"/>
                    <a:pt x="33935" y="8822"/>
                  </a:cubicBezTo>
                  <a:cubicBezTo>
                    <a:pt x="33935" y="8822"/>
                    <a:pt x="36793" y="12030"/>
                    <a:pt x="39925" y="13635"/>
                  </a:cubicBezTo>
                  <a:cubicBezTo>
                    <a:pt x="43083" y="15239"/>
                    <a:pt x="45715" y="17820"/>
                    <a:pt x="45715" y="20201"/>
                  </a:cubicBezTo>
                  <a:cubicBezTo>
                    <a:pt x="45715" y="20201"/>
                    <a:pt x="47820" y="17244"/>
                    <a:pt x="47344" y="13860"/>
                  </a:cubicBezTo>
                  <a:cubicBezTo>
                    <a:pt x="46868" y="10477"/>
                    <a:pt x="42482" y="7043"/>
                    <a:pt x="42482" y="7043"/>
                  </a:cubicBezTo>
                  <a:cubicBezTo>
                    <a:pt x="42482" y="7043"/>
                    <a:pt x="39925" y="1755"/>
                    <a:pt x="30652" y="176"/>
                  </a:cubicBezTo>
                  <a:cubicBezTo>
                    <a:pt x="29910" y="50"/>
                    <a:pt x="29206" y="0"/>
                    <a:pt x="28553"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4"/>
            <p:cNvSpPr/>
            <p:nvPr/>
          </p:nvSpPr>
          <p:spPr>
            <a:xfrm>
              <a:off x="-3539800" y="1636225"/>
              <a:ext cx="1195525" cy="1024475"/>
            </a:xfrm>
            <a:custGeom>
              <a:avLst/>
              <a:gdLst/>
              <a:ahLst/>
              <a:cxnLst/>
              <a:rect l="l" t="t" r="r" b="b"/>
              <a:pathLst>
                <a:path w="47821" h="40979" extrusionOk="0">
                  <a:moveTo>
                    <a:pt x="13584" y="40978"/>
                  </a:moveTo>
                  <a:cubicBezTo>
                    <a:pt x="14737" y="37244"/>
                    <a:pt x="13584" y="34587"/>
                    <a:pt x="13584" y="34587"/>
                  </a:cubicBezTo>
                  <a:lnTo>
                    <a:pt x="11178" y="31254"/>
                  </a:lnTo>
                  <a:lnTo>
                    <a:pt x="13584" y="29048"/>
                  </a:lnTo>
                  <a:cubicBezTo>
                    <a:pt x="15991" y="27770"/>
                    <a:pt x="15865" y="23384"/>
                    <a:pt x="15865" y="23384"/>
                  </a:cubicBezTo>
                  <a:cubicBezTo>
                    <a:pt x="16993" y="21154"/>
                    <a:pt x="19324" y="19700"/>
                    <a:pt x="25615" y="17971"/>
                  </a:cubicBezTo>
                  <a:cubicBezTo>
                    <a:pt x="32457" y="16091"/>
                    <a:pt x="33935" y="11504"/>
                    <a:pt x="33935" y="11504"/>
                  </a:cubicBezTo>
                  <a:cubicBezTo>
                    <a:pt x="33935" y="11504"/>
                    <a:pt x="36793" y="14712"/>
                    <a:pt x="39925" y="16317"/>
                  </a:cubicBezTo>
                  <a:cubicBezTo>
                    <a:pt x="43083" y="17921"/>
                    <a:pt x="45715" y="20502"/>
                    <a:pt x="45715" y="22883"/>
                  </a:cubicBezTo>
                  <a:cubicBezTo>
                    <a:pt x="45715" y="22883"/>
                    <a:pt x="47820" y="19926"/>
                    <a:pt x="47344" y="16542"/>
                  </a:cubicBezTo>
                  <a:cubicBezTo>
                    <a:pt x="46868" y="13159"/>
                    <a:pt x="42482" y="9725"/>
                    <a:pt x="42482" y="9725"/>
                  </a:cubicBezTo>
                  <a:cubicBezTo>
                    <a:pt x="42482" y="9725"/>
                    <a:pt x="39925" y="4437"/>
                    <a:pt x="30652" y="2858"/>
                  </a:cubicBezTo>
                  <a:cubicBezTo>
                    <a:pt x="26943" y="2231"/>
                    <a:pt x="24161" y="3484"/>
                    <a:pt x="24161" y="3484"/>
                  </a:cubicBezTo>
                  <a:cubicBezTo>
                    <a:pt x="24161" y="3484"/>
                    <a:pt x="11128" y="1"/>
                    <a:pt x="4913" y="13058"/>
                  </a:cubicBezTo>
                  <a:cubicBezTo>
                    <a:pt x="0" y="23334"/>
                    <a:pt x="5013" y="37645"/>
                    <a:pt x="13584" y="40978"/>
                  </a:cubicBezTo>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4"/>
            <p:cNvSpPr/>
            <p:nvPr/>
          </p:nvSpPr>
          <p:spPr>
            <a:xfrm>
              <a:off x="-2919500" y="1733350"/>
              <a:ext cx="218075" cy="158550"/>
            </a:xfrm>
            <a:custGeom>
              <a:avLst/>
              <a:gdLst/>
              <a:ahLst/>
              <a:cxnLst/>
              <a:rect l="l" t="t" r="r" b="b"/>
              <a:pathLst>
                <a:path w="8723" h="6342" extrusionOk="0">
                  <a:moveTo>
                    <a:pt x="1" y="0"/>
                  </a:moveTo>
                  <a:cubicBezTo>
                    <a:pt x="1" y="0"/>
                    <a:pt x="4988" y="1329"/>
                    <a:pt x="8722" y="6341"/>
                  </a:cubicBezTo>
                  <a:cubicBezTo>
                    <a:pt x="8722" y="6341"/>
                    <a:pt x="8071" y="4136"/>
                    <a:pt x="5565" y="2106"/>
                  </a:cubicBezTo>
                  <a:cubicBezTo>
                    <a:pt x="3610" y="527"/>
                    <a:pt x="1" y="0"/>
                    <a:pt x="1"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4"/>
            <p:cNvSpPr/>
            <p:nvPr/>
          </p:nvSpPr>
          <p:spPr>
            <a:xfrm>
              <a:off x="-3539800" y="1833600"/>
              <a:ext cx="399775" cy="827100"/>
            </a:xfrm>
            <a:custGeom>
              <a:avLst/>
              <a:gdLst/>
              <a:ahLst/>
              <a:cxnLst/>
              <a:rect l="l" t="t" r="r" b="b"/>
              <a:pathLst>
                <a:path w="15991" h="33084" extrusionOk="0">
                  <a:moveTo>
                    <a:pt x="8422" y="0"/>
                  </a:moveTo>
                  <a:cubicBezTo>
                    <a:pt x="7118" y="1329"/>
                    <a:pt x="5915" y="3033"/>
                    <a:pt x="4913" y="5163"/>
                  </a:cubicBezTo>
                  <a:cubicBezTo>
                    <a:pt x="0" y="15439"/>
                    <a:pt x="5013" y="29750"/>
                    <a:pt x="13584" y="33083"/>
                  </a:cubicBezTo>
                  <a:cubicBezTo>
                    <a:pt x="14737" y="29349"/>
                    <a:pt x="13584" y="26692"/>
                    <a:pt x="13584" y="26692"/>
                  </a:cubicBezTo>
                  <a:lnTo>
                    <a:pt x="11178" y="23359"/>
                  </a:lnTo>
                  <a:lnTo>
                    <a:pt x="13584" y="21153"/>
                  </a:lnTo>
                  <a:cubicBezTo>
                    <a:pt x="15990" y="19875"/>
                    <a:pt x="15865" y="15491"/>
                    <a:pt x="15865" y="15489"/>
                  </a:cubicBezTo>
                  <a:lnTo>
                    <a:pt x="15865" y="15489"/>
                  </a:lnTo>
                  <a:cubicBezTo>
                    <a:pt x="15865" y="17920"/>
                    <a:pt x="13584" y="19825"/>
                    <a:pt x="13584" y="19825"/>
                  </a:cubicBezTo>
                  <a:cubicBezTo>
                    <a:pt x="12625" y="18164"/>
                    <a:pt x="11285" y="17741"/>
                    <a:pt x="10169" y="17741"/>
                  </a:cubicBezTo>
                  <a:cubicBezTo>
                    <a:pt x="9012" y="17741"/>
                    <a:pt x="8096" y="18196"/>
                    <a:pt x="8096" y="18196"/>
                  </a:cubicBezTo>
                  <a:cubicBezTo>
                    <a:pt x="6893" y="16667"/>
                    <a:pt x="7093" y="14412"/>
                    <a:pt x="9650" y="10953"/>
                  </a:cubicBezTo>
                  <a:cubicBezTo>
                    <a:pt x="12206" y="7469"/>
                    <a:pt x="11730" y="1730"/>
                    <a:pt x="11078"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4"/>
            <p:cNvSpPr/>
            <p:nvPr/>
          </p:nvSpPr>
          <p:spPr>
            <a:xfrm>
              <a:off x="-3272250" y="1891875"/>
              <a:ext cx="490625" cy="186100"/>
            </a:xfrm>
            <a:custGeom>
              <a:avLst/>
              <a:gdLst/>
              <a:ahLst/>
              <a:cxnLst/>
              <a:rect l="l" t="t" r="r" b="b"/>
              <a:pathLst>
                <a:path w="19625" h="7444" fill="none" extrusionOk="0">
                  <a:moveTo>
                    <a:pt x="19624" y="0"/>
                  </a:moveTo>
                  <a:cubicBezTo>
                    <a:pt x="16943" y="3183"/>
                    <a:pt x="12181" y="2106"/>
                    <a:pt x="7920" y="5213"/>
                  </a:cubicBezTo>
                  <a:cubicBezTo>
                    <a:pt x="4988" y="7369"/>
                    <a:pt x="0" y="7444"/>
                    <a:pt x="0" y="602"/>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4"/>
            <p:cNvSpPr/>
            <p:nvPr/>
          </p:nvSpPr>
          <p:spPr>
            <a:xfrm>
              <a:off x="-3370625" y="1970825"/>
              <a:ext cx="406675" cy="217425"/>
            </a:xfrm>
            <a:custGeom>
              <a:avLst/>
              <a:gdLst/>
              <a:ahLst/>
              <a:cxnLst/>
              <a:rect l="l" t="t" r="r" b="b"/>
              <a:pathLst>
                <a:path w="16267" h="8697" fill="none" extrusionOk="0">
                  <a:moveTo>
                    <a:pt x="16266" y="0"/>
                  </a:moveTo>
                  <a:cubicBezTo>
                    <a:pt x="11479" y="2331"/>
                    <a:pt x="11730" y="5288"/>
                    <a:pt x="7970" y="7143"/>
                  </a:cubicBezTo>
                  <a:cubicBezTo>
                    <a:pt x="5389" y="8421"/>
                    <a:pt x="0" y="8697"/>
                    <a:pt x="1680" y="1604"/>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4"/>
            <p:cNvSpPr/>
            <p:nvPr/>
          </p:nvSpPr>
          <p:spPr>
            <a:xfrm>
              <a:off x="-3205225" y="1780975"/>
              <a:ext cx="356550" cy="144125"/>
            </a:xfrm>
            <a:custGeom>
              <a:avLst/>
              <a:gdLst/>
              <a:ahLst/>
              <a:cxnLst/>
              <a:rect l="l" t="t" r="r" b="b"/>
              <a:pathLst>
                <a:path w="14262" h="5765" fill="none" extrusionOk="0">
                  <a:moveTo>
                    <a:pt x="14262" y="802"/>
                  </a:moveTo>
                  <a:cubicBezTo>
                    <a:pt x="11004" y="0"/>
                    <a:pt x="7395" y="1579"/>
                    <a:pt x="4763" y="3835"/>
                  </a:cubicBezTo>
                  <a:cubicBezTo>
                    <a:pt x="2557" y="5740"/>
                    <a:pt x="1" y="5765"/>
                    <a:pt x="1" y="5765"/>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4"/>
            <p:cNvSpPr/>
            <p:nvPr/>
          </p:nvSpPr>
          <p:spPr>
            <a:xfrm>
              <a:off x="-3187050" y="1728325"/>
              <a:ext cx="241900" cy="61450"/>
            </a:xfrm>
            <a:custGeom>
              <a:avLst/>
              <a:gdLst/>
              <a:ahLst/>
              <a:cxnLst/>
              <a:rect l="l" t="t" r="r" b="b"/>
              <a:pathLst>
                <a:path w="9676" h="2458" fill="none" extrusionOk="0">
                  <a:moveTo>
                    <a:pt x="9675" y="678"/>
                  </a:moveTo>
                  <a:cubicBezTo>
                    <a:pt x="9675" y="678"/>
                    <a:pt x="4261" y="1"/>
                    <a:pt x="1" y="2457"/>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4"/>
            <p:cNvSpPr/>
            <p:nvPr/>
          </p:nvSpPr>
          <p:spPr>
            <a:xfrm>
              <a:off x="-3007850" y="1812925"/>
              <a:ext cx="179225" cy="91500"/>
            </a:xfrm>
            <a:custGeom>
              <a:avLst/>
              <a:gdLst/>
              <a:ahLst/>
              <a:cxnLst/>
              <a:rect l="l" t="t" r="r" b="b"/>
              <a:pathLst>
                <a:path w="7169" h="3660" fill="none" extrusionOk="0">
                  <a:moveTo>
                    <a:pt x="7169" y="426"/>
                  </a:moveTo>
                  <a:cubicBezTo>
                    <a:pt x="7169" y="426"/>
                    <a:pt x="3535" y="0"/>
                    <a:pt x="1" y="3660"/>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4"/>
            <p:cNvSpPr/>
            <p:nvPr/>
          </p:nvSpPr>
          <p:spPr>
            <a:xfrm>
              <a:off x="-3463975" y="2054150"/>
              <a:ext cx="258775" cy="295150"/>
            </a:xfrm>
            <a:custGeom>
              <a:avLst/>
              <a:gdLst/>
              <a:ahLst/>
              <a:cxnLst/>
              <a:rect l="l" t="t" r="r" b="b"/>
              <a:pathLst>
                <a:path w="10351" h="11806" fill="none" extrusionOk="0">
                  <a:moveTo>
                    <a:pt x="2732" y="1"/>
                  </a:moveTo>
                  <a:cubicBezTo>
                    <a:pt x="2732" y="1"/>
                    <a:pt x="0" y="11805"/>
                    <a:pt x="10351" y="9900"/>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4"/>
            <p:cNvSpPr/>
            <p:nvPr/>
          </p:nvSpPr>
          <p:spPr>
            <a:xfrm>
              <a:off x="-2658225" y="1873075"/>
              <a:ext cx="260675" cy="163550"/>
            </a:xfrm>
            <a:custGeom>
              <a:avLst/>
              <a:gdLst/>
              <a:ahLst/>
              <a:cxnLst/>
              <a:rect l="l" t="t" r="r" b="b"/>
              <a:pathLst>
                <a:path w="10427" h="6542" fill="none" extrusionOk="0">
                  <a:moveTo>
                    <a:pt x="1" y="0"/>
                  </a:moveTo>
                  <a:cubicBezTo>
                    <a:pt x="2131" y="1103"/>
                    <a:pt x="2983" y="2807"/>
                    <a:pt x="4662" y="3910"/>
                  </a:cubicBezTo>
                  <a:cubicBezTo>
                    <a:pt x="6367" y="5038"/>
                    <a:pt x="9149" y="6542"/>
                    <a:pt x="10427" y="5289"/>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4"/>
            <p:cNvSpPr/>
            <p:nvPr/>
          </p:nvSpPr>
          <p:spPr>
            <a:xfrm>
              <a:off x="-2695175" y="1817300"/>
              <a:ext cx="167300" cy="61425"/>
            </a:xfrm>
            <a:custGeom>
              <a:avLst/>
              <a:gdLst/>
              <a:ahLst/>
              <a:cxnLst/>
              <a:rect l="l" t="t" r="r" b="b"/>
              <a:pathLst>
                <a:path w="6692" h="2457" fill="none" extrusionOk="0">
                  <a:moveTo>
                    <a:pt x="0" y="652"/>
                  </a:moveTo>
                  <a:cubicBezTo>
                    <a:pt x="0" y="652"/>
                    <a:pt x="3709" y="1"/>
                    <a:pt x="6692" y="2457"/>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4"/>
            <p:cNvSpPr/>
            <p:nvPr/>
          </p:nvSpPr>
          <p:spPr>
            <a:xfrm>
              <a:off x="-2755950" y="1745250"/>
              <a:ext cx="144125" cy="27600"/>
            </a:xfrm>
            <a:custGeom>
              <a:avLst/>
              <a:gdLst/>
              <a:ahLst/>
              <a:cxnLst/>
              <a:rect l="l" t="t" r="r" b="b"/>
              <a:pathLst>
                <a:path w="5765" h="1104" fill="none" extrusionOk="0">
                  <a:moveTo>
                    <a:pt x="0" y="1103"/>
                  </a:moveTo>
                  <a:cubicBezTo>
                    <a:pt x="0" y="1103"/>
                    <a:pt x="2180" y="1"/>
                    <a:pt x="5764" y="1103"/>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4"/>
            <p:cNvSpPr/>
            <p:nvPr/>
          </p:nvSpPr>
          <p:spPr>
            <a:xfrm>
              <a:off x="-2810475" y="1723950"/>
              <a:ext cx="48900" cy="33225"/>
            </a:xfrm>
            <a:custGeom>
              <a:avLst/>
              <a:gdLst/>
              <a:ahLst/>
              <a:cxnLst/>
              <a:rect l="l" t="t" r="r" b="b"/>
              <a:pathLst>
                <a:path w="1956" h="1329" fill="none" extrusionOk="0">
                  <a:moveTo>
                    <a:pt x="1" y="1329"/>
                  </a:moveTo>
                  <a:cubicBezTo>
                    <a:pt x="1" y="1329"/>
                    <a:pt x="452" y="226"/>
                    <a:pt x="1955" y="0"/>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4"/>
            <p:cNvSpPr/>
            <p:nvPr/>
          </p:nvSpPr>
          <p:spPr>
            <a:xfrm>
              <a:off x="-2541675" y="2044125"/>
              <a:ext cx="189250" cy="164175"/>
            </a:xfrm>
            <a:custGeom>
              <a:avLst/>
              <a:gdLst/>
              <a:ahLst/>
              <a:cxnLst/>
              <a:rect l="l" t="t" r="r" b="b"/>
              <a:pathLst>
                <a:path w="7570" h="6567" extrusionOk="0">
                  <a:moveTo>
                    <a:pt x="0" y="1"/>
                  </a:moveTo>
                  <a:lnTo>
                    <a:pt x="0" y="1"/>
                  </a:lnTo>
                  <a:cubicBezTo>
                    <a:pt x="3158" y="1605"/>
                    <a:pt x="5790" y="4186"/>
                    <a:pt x="5790" y="6567"/>
                  </a:cubicBezTo>
                  <a:cubicBezTo>
                    <a:pt x="5790" y="6567"/>
                    <a:pt x="7569" y="4061"/>
                    <a:pt x="7494" y="1028"/>
                  </a:cubicBezTo>
                  <a:lnTo>
                    <a:pt x="7494" y="1028"/>
                  </a:lnTo>
                  <a:cubicBezTo>
                    <a:pt x="7469" y="2557"/>
                    <a:pt x="6191" y="3885"/>
                    <a:pt x="6191" y="3885"/>
                  </a:cubicBezTo>
                  <a:cubicBezTo>
                    <a:pt x="5289" y="1630"/>
                    <a:pt x="1" y="1"/>
                    <a:pt x="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4"/>
            <p:cNvSpPr/>
            <p:nvPr/>
          </p:nvSpPr>
          <p:spPr>
            <a:xfrm>
              <a:off x="-2350575" y="2738000"/>
              <a:ext cx="75225" cy="63550"/>
            </a:xfrm>
            <a:custGeom>
              <a:avLst/>
              <a:gdLst/>
              <a:ahLst/>
              <a:cxnLst/>
              <a:rect l="l" t="t" r="r" b="b"/>
              <a:pathLst>
                <a:path w="3009" h="2542" extrusionOk="0">
                  <a:moveTo>
                    <a:pt x="1336" y="0"/>
                  </a:moveTo>
                  <a:cubicBezTo>
                    <a:pt x="1265" y="0"/>
                    <a:pt x="1196" y="5"/>
                    <a:pt x="1128" y="15"/>
                  </a:cubicBezTo>
                  <a:cubicBezTo>
                    <a:pt x="1204" y="140"/>
                    <a:pt x="1254" y="291"/>
                    <a:pt x="1279" y="441"/>
                  </a:cubicBezTo>
                  <a:cubicBezTo>
                    <a:pt x="1307" y="438"/>
                    <a:pt x="1337" y="436"/>
                    <a:pt x="1366" y="436"/>
                  </a:cubicBezTo>
                  <a:cubicBezTo>
                    <a:pt x="1567" y="436"/>
                    <a:pt x="1780" y="510"/>
                    <a:pt x="1956" y="642"/>
                  </a:cubicBezTo>
                  <a:cubicBezTo>
                    <a:pt x="2382" y="967"/>
                    <a:pt x="2507" y="1494"/>
                    <a:pt x="2256" y="1820"/>
                  </a:cubicBezTo>
                  <a:cubicBezTo>
                    <a:pt x="2121" y="2009"/>
                    <a:pt x="1899" y="2103"/>
                    <a:pt x="1656" y="2103"/>
                  </a:cubicBezTo>
                  <a:cubicBezTo>
                    <a:pt x="1448" y="2103"/>
                    <a:pt x="1225" y="2034"/>
                    <a:pt x="1028" y="1895"/>
                  </a:cubicBezTo>
                  <a:cubicBezTo>
                    <a:pt x="627" y="1569"/>
                    <a:pt x="502" y="1043"/>
                    <a:pt x="753" y="717"/>
                  </a:cubicBezTo>
                  <a:cubicBezTo>
                    <a:pt x="778" y="667"/>
                    <a:pt x="828" y="617"/>
                    <a:pt x="853" y="592"/>
                  </a:cubicBezTo>
                  <a:cubicBezTo>
                    <a:pt x="853" y="441"/>
                    <a:pt x="803" y="291"/>
                    <a:pt x="702" y="165"/>
                  </a:cubicBezTo>
                  <a:cubicBezTo>
                    <a:pt x="577" y="241"/>
                    <a:pt x="477" y="341"/>
                    <a:pt x="402" y="441"/>
                  </a:cubicBezTo>
                  <a:cubicBezTo>
                    <a:pt x="1" y="967"/>
                    <a:pt x="176" y="1795"/>
                    <a:pt x="778" y="2246"/>
                  </a:cubicBezTo>
                  <a:cubicBezTo>
                    <a:pt x="1044" y="2445"/>
                    <a:pt x="1354" y="2542"/>
                    <a:pt x="1652" y="2542"/>
                  </a:cubicBezTo>
                  <a:cubicBezTo>
                    <a:pt x="2028" y="2542"/>
                    <a:pt x="2384" y="2389"/>
                    <a:pt x="2607" y="2095"/>
                  </a:cubicBezTo>
                  <a:cubicBezTo>
                    <a:pt x="3008" y="1569"/>
                    <a:pt x="2833" y="742"/>
                    <a:pt x="2231" y="291"/>
                  </a:cubicBezTo>
                  <a:cubicBezTo>
                    <a:pt x="1948" y="88"/>
                    <a:pt x="1632" y="0"/>
                    <a:pt x="1336"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4"/>
            <p:cNvSpPr/>
            <p:nvPr/>
          </p:nvSpPr>
          <p:spPr>
            <a:xfrm>
              <a:off x="-2322375" y="2770325"/>
              <a:ext cx="70825" cy="67575"/>
            </a:xfrm>
            <a:custGeom>
              <a:avLst/>
              <a:gdLst/>
              <a:ahLst/>
              <a:cxnLst/>
              <a:rect l="l" t="t" r="r" b="b"/>
              <a:pathLst>
                <a:path w="2833" h="2703" extrusionOk="0">
                  <a:moveTo>
                    <a:pt x="1229" y="0"/>
                  </a:moveTo>
                  <a:lnTo>
                    <a:pt x="1229" y="0"/>
                  </a:lnTo>
                  <a:cubicBezTo>
                    <a:pt x="1128" y="25"/>
                    <a:pt x="1003" y="25"/>
                    <a:pt x="878" y="75"/>
                  </a:cubicBezTo>
                  <a:cubicBezTo>
                    <a:pt x="276" y="351"/>
                    <a:pt x="0" y="1128"/>
                    <a:pt x="301" y="1830"/>
                  </a:cubicBezTo>
                  <a:cubicBezTo>
                    <a:pt x="427" y="2080"/>
                    <a:pt x="602" y="2306"/>
                    <a:pt x="802" y="2456"/>
                  </a:cubicBezTo>
                  <a:cubicBezTo>
                    <a:pt x="1008" y="2614"/>
                    <a:pt x="1262" y="2702"/>
                    <a:pt x="1523" y="2702"/>
                  </a:cubicBezTo>
                  <a:cubicBezTo>
                    <a:pt x="1676" y="2702"/>
                    <a:pt x="1832" y="2672"/>
                    <a:pt x="1980" y="2607"/>
                  </a:cubicBezTo>
                  <a:cubicBezTo>
                    <a:pt x="2582" y="2356"/>
                    <a:pt x="2833" y="1579"/>
                    <a:pt x="2532" y="877"/>
                  </a:cubicBezTo>
                  <a:cubicBezTo>
                    <a:pt x="2356" y="476"/>
                    <a:pt x="2056" y="176"/>
                    <a:pt x="1680" y="75"/>
                  </a:cubicBezTo>
                  <a:lnTo>
                    <a:pt x="1680" y="75"/>
                  </a:lnTo>
                  <a:cubicBezTo>
                    <a:pt x="1705" y="226"/>
                    <a:pt x="1680" y="376"/>
                    <a:pt x="1630" y="502"/>
                  </a:cubicBezTo>
                  <a:cubicBezTo>
                    <a:pt x="1680" y="527"/>
                    <a:pt x="1730" y="577"/>
                    <a:pt x="1805" y="602"/>
                  </a:cubicBezTo>
                  <a:cubicBezTo>
                    <a:pt x="1930" y="702"/>
                    <a:pt x="2056" y="852"/>
                    <a:pt x="2131" y="1053"/>
                  </a:cubicBezTo>
                  <a:cubicBezTo>
                    <a:pt x="2331" y="1529"/>
                    <a:pt x="2181" y="2055"/>
                    <a:pt x="1805" y="2206"/>
                  </a:cubicBezTo>
                  <a:cubicBezTo>
                    <a:pt x="1718" y="2244"/>
                    <a:pt x="1627" y="2262"/>
                    <a:pt x="1537" y="2262"/>
                  </a:cubicBezTo>
                  <a:cubicBezTo>
                    <a:pt x="1210" y="2262"/>
                    <a:pt x="884" y="2027"/>
                    <a:pt x="727" y="1654"/>
                  </a:cubicBezTo>
                  <a:cubicBezTo>
                    <a:pt x="502" y="1178"/>
                    <a:pt x="677" y="652"/>
                    <a:pt x="1053" y="502"/>
                  </a:cubicBezTo>
                  <a:cubicBezTo>
                    <a:pt x="1078" y="476"/>
                    <a:pt x="1128" y="476"/>
                    <a:pt x="1153" y="451"/>
                  </a:cubicBezTo>
                  <a:cubicBezTo>
                    <a:pt x="1229" y="326"/>
                    <a:pt x="1254" y="176"/>
                    <a:pt x="1229" y="0"/>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4"/>
            <p:cNvSpPr/>
            <p:nvPr/>
          </p:nvSpPr>
          <p:spPr>
            <a:xfrm>
              <a:off x="-2311725" y="2812625"/>
              <a:ext cx="63300" cy="68800"/>
            </a:xfrm>
            <a:custGeom>
              <a:avLst/>
              <a:gdLst/>
              <a:ahLst/>
              <a:cxnLst/>
              <a:rect l="l" t="t" r="r" b="b"/>
              <a:pathLst>
                <a:path w="2532" h="2752" extrusionOk="0">
                  <a:moveTo>
                    <a:pt x="1267" y="0"/>
                  </a:moveTo>
                  <a:cubicBezTo>
                    <a:pt x="997" y="0"/>
                    <a:pt x="736" y="104"/>
                    <a:pt x="527" y="313"/>
                  </a:cubicBezTo>
                  <a:cubicBezTo>
                    <a:pt x="276" y="539"/>
                    <a:pt x="101" y="865"/>
                    <a:pt x="76" y="1216"/>
                  </a:cubicBezTo>
                  <a:cubicBezTo>
                    <a:pt x="1" y="1767"/>
                    <a:pt x="226" y="2243"/>
                    <a:pt x="577" y="2519"/>
                  </a:cubicBezTo>
                  <a:cubicBezTo>
                    <a:pt x="727" y="2644"/>
                    <a:pt x="903" y="2719"/>
                    <a:pt x="1103" y="2744"/>
                  </a:cubicBezTo>
                  <a:cubicBezTo>
                    <a:pt x="1145" y="2749"/>
                    <a:pt x="1186" y="2751"/>
                    <a:pt x="1227" y="2751"/>
                  </a:cubicBezTo>
                  <a:cubicBezTo>
                    <a:pt x="1852" y="2751"/>
                    <a:pt x="2388" y="2222"/>
                    <a:pt x="2482" y="1516"/>
                  </a:cubicBezTo>
                  <a:cubicBezTo>
                    <a:pt x="2532" y="1165"/>
                    <a:pt x="2432" y="790"/>
                    <a:pt x="2256" y="514"/>
                  </a:cubicBezTo>
                  <a:cubicBezTo>
                    <a:pt x="2206" y="464"/>
                    <a:pt x="2156" y="414"/>
                    <a:pt x="2106" y="338"/>
                  </a:cubicBezTo>
                  <a:cubicBezTo>
                    <a:pt x="2056" y="489"/>
                    <a:pt x="1955" y="614"/>
                    <a:pt x="1855" y="714"/>
                  </a:cubicBezTo>
                  <a:cubicBezTo>
                    <a:pt x="1855" y="739"/>
                    <a:pt x="1880" y="739"/>
                    <a:pt x="1880" y="764"/>
                  </a:cubicBezTo>
                  <a:cubicBezTo>
                    <a:pt x="2006" y="965"/>
                    <a:pt x="2081" y="1216"/>
                    <a:pt x="2031" y="1466"/>
                  </a:cubicBezTo>
                  <a:cubicBezTo>
                    <a:pt x="1984" y="1937"/>
                    <a:pt x="1626" y="2298"/>
                    <a:pt x="1230" y="2298"/>
                  </a:cubicBezTo>
                  <a:cubicBezTo>
                    <a:pt x="1205" y="2298"/>
                    <a:pt x="1179" y="2296"/>
                    <a:pt x="1153" y="2293"/>
                  </a:cubicBezTo>
                  <a:cubicBezTo>
                    <a:pt x="727" y="2243"/>
                    <a:pt x="452" y="1792"/>
                    <a:pt x="502" y="1291"/>
                  </a:cubicBezTo>
                  <a:cubicBezTo>
                    <a:pt x="527" y="1015"/>
                    <a:pt x="652" y="790"/>
                    <a:pt x="828" y="639"/>
                  </a:cubicBezTo>
                  <a:cubicBezTo>
                    <a:pt x="959" y="508"/>
                    <a:pt x="1128" y="434"/>
                    <a:pt x="1303" y="434"/>
                  </a:cubicBezTo>
                  <a:cubicBezTo>
                    <a:pt x="1328" y="434"/>
                    <a:pt x="1354" y="435"/>
                    <a:pt x="1379" y="439"/>
                  </a:cubicBezTo>
                  <a:cubicBezTo>
                    <a:pt x="1404" y="439"/>
                    <a:pt x="1429" y="464"/>
                    <a:pt x="1454" y="464"/>
                  </a:cubicBezTo>
                  <a:cubicBezTo>
                    <a:pt x="1605" y="363"/>
                    <a:pt x="1705" y="238"/>
                    <a:pt x="1755" y="88"/>
                  </a:cubicBezTo>
                  <a:cubicBezTo>
                    <a:pt x="1655" y="38"/>
                    <a:pt x="1554" y="13"/>
                    <a:pt x="1429" y="13"/>
                  </a:cubicBezTo>
                  <a:cubicBezTo>
                    <a:pt x="1375" y="4"/>
                    <a:pt x="1321" y="0"/>
                    <a:pt x="1267"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4"/>
            <p:cNvSpPr/>
            <p:nvPr/>
          </p:nvSpPr>
          <p:spPr>
            <a:xfrm>
              <a:off x="-2331150" y="2854500"/>
              <a:ext cx="70200" cy="65025"/>
            </a:xfrm>
            <a:custGeom>
              <a:avLst/>
              <a:gdLst/>
              <a:ahLst/>
              <a:cxnLst/>
              <a:rect l="l" t="t" r="r" b="b"/>
              <a:pathLst>
                <a:path w="2808" h="2601" extrusionOk="0">
                  <a:moveTo>
                    <a:pt x="1609" y="0"/>
                  </a:moveTo>
                  <a:cubicBezTo>
                    <a:pt x="1247" y="0"/>
                    <a:pt x="866" y="153"/>
                    <a:pt x="577" y="443"/>
                  </a:cubicBezTo>
                  <a:cubicBezTo>
                    <a:pt x="51" y="994"/>
                    <a:pt x="1" y="1821"/>
                    <a:pt x="477" y="2297"/>
                  </a:cubicBezTo>
                  <a:cubicBezTo>
                    <a:pt x="527" y="2323"/>
                    <a:pt x="552" y="2348"/>
                    <a:pt x="602" y="2373"/>
                  </a:cubicBezTo>
                  <a:cubicBezTo>
                    <a:pt x="796" y="2526"/>
                    <a:pt x="1036" y="2600"/>
                    <a:pt x="1285" y="2600"/>
                  </a:cubicBezTo>
                  <a:cubicBezTo>
                    <a:pt x="1646" y="2600"/>
                    <a:pt x="2024" y="2444"/>
                    <a:pt x="2306" y="2147"/>
                  </a:cubicBezTo>
                  <a:cubicBezTo>
                    <a:pt x="2682" y="1771"/>
                    <a:pt x="2808" y="1245"/>
                    <a:pt x="2707" y="819"/>
                  </a:cubicBezTo>
                  <a:lnTo>
                    <a:pt x="2707" y="819"/>
                  </a:lnTo>
                  <a:cubicBezTo>
                    <a:pt x="2582" y="919"/>
                    <a:pt x="2432" y="994"/>
                    <a:pt x="2281" y="1019"/>
                  </a:cubicBezTo>
                  <a:cubicBezTo>
                    <a:pt x="2331" y="1295"/>
                    <a:pt x="2231" y="1596"/>
                    <a:pt x="2006" y="1846"/>
                  </a:cubicBezTo>
                  <a:cubicBezTo>
                    <a:pt x="1789" y="2048"/>
                    <a:pt x="1523" y="2159"/>
                    <a:pt x="1278" y="2159"/>
                  </a:cubicBezTo>
                  <a:cubicBezTo>
                    <a:pt x="1098" y="2159"/>
                    <a:pt x="930" y="2099"/>
                    <a:pt x="803" y="1972"/>
                  </a:cubicBezTo>
                  <a:cubicBezTo>
                    <a:pt x="477" y="1671"/>
                    <a:pt x="527" y="1145"/>
                    <a:pt x="903" y="769"/>
                  </a:cubicBezTo>
                  <a:cubicBezTo>
                    <a:pt x="1105" y="551"/>
                    <a:pt x="1373" y="440"/>
                    <a:pt x="1620" y="440"/>
                  </a:cubicBezTo>
                  <a:cubicBezTo>
                    <a:pt x="1772" y="440"/>
                    <a:pt x="1916" y="482"/>
                    <a:pt x="2031" y="568"/>
                  </a:cubicBezTo>
                  <a:cubicBezTo>
                    <a:pt x="2056" y="593"/>
                    <a:pt x="2056" y="593"/>
                    <a:pt x="2081" y="618"/>
                  </a:cubicBezTo>
                  <a:cubicBezTo>
                    <a:pt x="2231" y="593"/>
                    <a:pt x="2382" y="518"/>
                    <a:pt x="2507" y="418"/>
                  </a:cubicBezTo>
                  <a:cubicBezTo>
                    <a:pt x="2457" y="393"/>
                    <a:pt x="2432" y="343"/>
                    <a:pt x="2407" y="318"/>
                  </a:cubicBezTo>
                  <a:cubicBezTo>
                    <a:pt x="2192" y="103"/>
                    <a:pt x="1907" y="0"/>
                    <a:pt x="1609" y="0"/>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4"/>
            <p:cNvSpPr/>
            <p:nvPr/>
          </p:nvSpPr>
          <p:spPr>
            <a:xfrm>
              <a:off x="-2363100" y="2884325"/>
              <a:ext cx="68325" cy="62325"/>
            </a:xfrm>
            <a:custGeom>
              <a:avLst/>
              <a:gdLst/>
              <a:ahLst/>
              <a:cxnLst/>
              <a:rect l="l" t="t" r="r" b="b"/>
              <a:pathLst>
                <a:path w="2733" h="2493" extrusionOk="0">
                  <a:moveTo>
                    <a:pt x="1534" y="0"/>
                  </a:moveTo>
                  <a:cubicBezTo>
                    <a:pt x="1335" y="0"/>
                    <a:pt x="1128" y="41"/>
                    <a:pt x="928" y="127"/>
                  </a:cubicBezTo>
                  <a:cubicBezTo>
                    <a:pt x="577" y="277"/>
                    <a:pt x="326" y="528"/>
                    <a:pt x="176" y="829"/>
                  </a:cubicBezTo>
                  <a:cubicBezTo>
                    <a:pt x="25" y="1130"/>
                    <a:pt x="0" y="1480"/>
                    <a:pt x="126" y="1781"/>
                  </a:cubicBezTo>
                  <a:cubicBezTo>
                    <a:pt x="201" y="1957"/>
                    <a:pt x="326" y="2107"/>
                    <a:pt x="477" y="2232"/>
                  </a:cubicBezTo>
                  <a:cubicBezTo>
                    <a:pt x="602" y="2307"/>
                    <a:pt x="727" y="2383"/>
                    <a:pt x="853" y="2433"/>
                  </a:cubicBezTo>
                  <a:cubicBezTo>
                    <a:pt x="983" y="2473"/>
                    <a:pt x="1121" y="2493"/>
                    <a:pt x="1261" y="2493"/>
                  </a:cubicBezTo>
                  <a:cubicBezTo>
                    <a:pt x="1471" y="2493"/>
                    <a:pt x="1685" y="2448"/>
                    <a:pt x="1880" y="2358"/>
                  </a:cubicBezTo>
                  <a:cubicBezTo>
                    <a:pt x="2206" y="2207"/>
                    <a:pt x="2482" y="1957"/>
                    <a:pt x="2632" y="1656"/>
                  </a:cubicBezTo>
                  <a:cubicBezTo>
                    <a:pt x="2657" y="1581"/>
                    <a:pt x="2707" y="1480"/>
                    <a:pt x="2732" y="1380"/>
                  </a:cubicBezTo>
                  <a:lnTo>
                    <a:pt x="2732" y="1380"/>
                  </a:lnTo>
                  <a:cubicBezTo>
                    <a:pt x="2660" y="1391"/>
                    <a:pt x="2591" y="1397"/>
                    <a:pt x="2525" y="1397"/>
                  </a:cubicBezTo>
                  <a:cubicBezTo>
                    <a:pt x="2432" y="1397"/>
                    <a:pt x="2344" y="1384"/>
                    <a:pt x="2256" y="1355"/>
                  </a:cubicBezTo>
                  <a:cubicBezTo>
                    <a:pt x="2256" y="1405"/>
                    <a:pt x="2256" y="1430"/>
                    <a:pt x="2231" y="1455"/>
                  </a:cubicBezTo>
                  <a:cubicBezTo>
                    <a:pt x="2131" y="1681"/>
                    <a:pt x="1930" y="1856"/>
                    <a:pt x="1705" y="1957"/>
                  </a:cubicBezTo>
                  <a:cubicBezTo>
                    <a:pt x="1553" y="2017"/>
                    <a:pt x="1401" y="2050"/>
                    <a:pt x="1255" y="2050"/>
                  </a:cubicBezTo>
                  <a:cubicBezTo>
                    <a:pt x="1160" y="2050"/>
                    <a:pt x="1067" y="2036"/>
                    <a:pt x="978" y="2007"/>
                  </a:cubicBezTo>
                  <a:cubicBezTo>
                    <a:pt x="777" y="1932"/>
                    <a:pt x="627" y="1806"/>
                    <a:pt x="527" y="1606"/>
                  </a:cubicBezTo>
                  <a:cubicBezTo>
                    <a:pt x="452" y="1430"/>
                    <a:pt x="477" y="1230"/>
                    <a:pt x="577" y="1029"/>
                  </a:cubicBezTo>
                  <a:cubicBezTo>
                    <a:pt x="677" y="804"/>
                    <a:pt x="853" y="628"/>
                    <a:pt x="1103" y="528"/>
                  </a:cubicBezTo>
                  <a:cubicBezTo>
                    <a:pt x="1235" y="467"/>
                    <a:pt x="1376" y="439"/>
                    <a:pt x="1513" y="439"/>
                  </a:cubicBezTo>
                  <a:cubicBezTo>
                    <a:pt x="1713" y="439"/>
                    <a:pt x="1907" y="499"/>
                    <a:pt x="2056" y="603"/>
                  </a:cubicBezTo>
                  <a:cubicBezTo>
                    <a:pt x="2131" y="678"/>
                    <a:pt x="2206" y="754"/>
                    <a:pt x="2256" y="879"/>
                  </a:cubicBezTo>
                  <a:cubicBezTo>
                    <a:pt x="2256" y="879"/>
                    <a:pt x="2256" y="904"/>
                    <a:pt x="2256" y="904"/>
                  </a:cubicBezTo>
                  <a:cubicBezTo>
                    <a:pt x="2349" y="935"/>
                    <a:pt x="2451" y="956"/>
                    <a:pt x="2552" y="956"/>
                  </a:cubicBezTo>
                  <a:cubicBezTo>
                    <a:pt x="2614" y="956"/>
                    <a:pt x="2675" y="948"/>
                    <a:pt x="2732" y="929"/>
                  </a:cubicBezTo>
                  <a:cubicBezTo>
                    <a:pt x="2732" y="854"/>
                    <a:pt x="2707" y="779"/>
                    <a:pt x="2657" y="703"/>
                  </a:cubicBezTo>
                  <a:cubicBezTo>
                    <a:pt x="2478" y="256"/>
                    <a:pt x="2030" y="0"/>
                    <a:pt x="1534"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4"/>
            <p:cNvSpPr/>
            <p:nvPr/>
          </p:nvSpPr>
          <p:spPr>
            <a:xfrm>
              <a:off x="-2403200" y="2901600"/>
              <a:ext cx="69575" cy="61975"/>
            </a:xfrm>
            <a:custGeom>
              <a:avLst/>
              <a:gdLst/>
              <a:ahLst/>
              <a:cxnLst/>
              <a:rect l="l" t="t" r="r" b="b"/>
              <a:pathLst>
                <a:path w="2783" h="2479" extrusionOk="0">
                  <a:moveTo>
                    <a:pt x="1523" y="1"/>
                  </a:moveTo>
                  <a:cubicBezTo>
                    <a:pt x="1324" y="1"/>
                    <a:pt x="1117" y="40"/>
                    <a:pt x="928" y="113"/>
                  </a:cubicBezTo>
                  <a:cubicBezTo>
                    <a:pt x="602" y="263"/>
                    <a:pt x="326" y="514"/>
                    <a:pt x="176" y="814"/>
                  </a:cubicBezTo>
                  <a:cubicBezTo>
                    <a:pt x="25" y="1140"/>
                    <a:pt x="0" y="1491"/>
                    <a:pt x="126" y="1792"/>
                  </a:cubicBezTo>
                  <a:cubicBezTo>
                    <a:pt x="201" y="1967"/>
                    <a:pt x="326" y="2118"/>
                    <a:pt x="477" y="2218"/>
                  </a:cubicBezTo>
                  <a:cubicBezTo>
                    <a:pt x="602" y="2318"/>
                    <a:pt x="727" y="2368"/>
                    <a:pt x="852" y="2419"/>
                  </a:cubicBezTo>
                  <a:cubicBezTo>
                    <a:pt x="983" y="2459"/>
                    <a:pt x="1121" y="2479"/>
                    <a:pt x="1261" y="2479"/>
                  </a:cubicBezTo>
                  <a:cubicBezTo>
                    <a:pt x="1471" y="2479"/>
                    <a:pt x="1685" y="2434"/>
                    <a:pt x="1880" y="2343"/>
                  </a:cubicBezTo>
                  <a:cubicBezTo>
                    <a:pt x="2181" y="2218"/>
                    <a:pt x="2406" y="2017"/>
                    <a:pt x="2582" y="1742"/>
                  </a:cubicBezTo>
                  <a:lnTo>
                    <a:pt x="2457" y="1742"/>
                  </a:lnTo>
                  <a:cubicBezTo>
                    <a:pt x="2356" y="1692"/>
                    <a:pt x="2256" y="1642"/>
                    <a:pt x="2156" y="1591"/>
                  </a:cubicBezTo>
                  <a:cubicBezTo>
                    <a:pt x="2056" y="1742"/>
                    <a:pt x="1905" y="1867"/>
                    <a:pt x="1705" y="1942"/>
                  </a:cubicBezTo>
                  <a:cubicBezTo>
                    <a:pt x="1568" y="2003"/>
                    <a:pt x="1422" y="2036"/>
                    <a:pt x="1278" y="2036"/>
                  </a:cubicBezTo>
                  <a:cubicBezTo>
                    <a:pt x="1185" y="2036"/>
                    <a:pt x="1092" y="2022"/>
                    <a:pt x="1003" y="1992"/>
                  </a:cubicBezTo>
                  <a:cubicBezTo>
                    <a:pt x="777" y="1942"/>
                    <a:pt x="627" y="1792"/>
                    <a:pt x="552" y="1616"/>
                  </a:cubicBezTo>
                  <a:cubicBezTo>
                    <a:pt x="451" y="1416"/>
                    <a:pt x="477" y="1215"/>
                    <a:pt x="577" y="1015"/>
                  </a:cubicBezTo>
                  <a:cubicBezTo>
                    <a:pt x="677" y="814"/>
                    <a:pt x="852" y="639"/>
                    <a:pt x="1103" y="539"/>
                  </a:cubicBezTo>
                  <a:cubicBezTo>
                    <a:pt x="1240" y="478"/>
                    <a:pt x="1385" y="445"/>
                    <a:pt x="1529" y="445"/>
                  </a:cubicBezTo>
                  <a:cubicBezTo>
                    <a:pt x="1623" y="445"/>
                    <a:pt x="1716" y="459"/>
                    <a:pt x="1805" y="489"/>
                  </a:cubicBezTo>
                  <a:cubicBezTo>
                    <a:pt x="1905" y="514"/>
                    <a:pt x="1980" y="564"/>
                    <a:pt x="2056" y="614"/>
                  </a:cubicBezTo>
                  <a:cubicBezTo>
                    <a:pt x="2131" y="664"/>
                    <a:pt x="2206" y="764"/>
                    <a:pt x="2256" y="865"/>
                  </a:cubicBezTo>
                  <a:cubicBezTo>
                    <a:pt x="2306" y="965"/>
                    <a:pt x="2306" y="1065"/>
                    <a:pt x="2306" y="1165"/>
                  </a:cubicBezTo>
                  <a:cubicBezTo>
                    <a:pt x="2381" y="1215"/>
                    <a:pt x="2482" y="1266"/>
                    <a:pt x="2582" y="1316"/>
                  </a:cubicBezTo>
                  <a:cubicBezTo>
                    <a:pt x="2632" y="1316"/>
                    <a:pt x="2682" y="1341"/>
                    <a:pt x="2732" y="1341"/>
                  </a:cubicBezTo>
                  <a:cubicBezTo>
                    <a:pt x="2782" y="1115"/>
                    <a:pt x="2757" y="890"/>
                    <a:pt x="2657" y="689"/>
                  </a:cubicBezTo>
                  <a:cubicBezTo>
                    <a:pt x="2532" y="388"/>
                    <a:pt x="2281" y="163"/>
                    <a:pt x="1930" y="63"/>
                  </a:cubicBezTo>
                  <a:cubicBezTo>
                    <a:pt x="1805" y="21"/>
                    <a:pt x="1666" y="1"/>
                    <a:pt x="1523"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4"/>
            <p:cNvSpPr/>
            <p:nvPr/>
          </p:nvSpPr>
          <p:spPr>
            <a:xfrm>
              <a:off x="-2448950" y="2920025"/>
              <a:ext cx="72075" cy="61825"/>
            </a:xfrm>
            <a:custGeom>
              <a:avLst/>
              <a:gdLst/>
              <a:ahLst/>
              <a:cxnLst/>
              <a:rect l="l" t="t" r="r" b="b"/>
              <a:pathLst>
                <a:path w="2883" h="2473" extrusionOk="0">
                  <a:moveTo>
                    <a:pt x="1664" y="0"/>
                  </a:moveTo>
                  <a:cubicBezTo>
                    <a:pt x="1464" y="0"/>
                    <a:pt x="1255" y="41"/>
                    <a:pt x="1053" y="128"/>
                  </a:cubicBezTo>
                  <a:cubicBezTo>
                    <a:pt x="352" y="428"/>
                    <a:pt x="1" y="1155"/>
                    <a:pt x="251" y="1782"/>
                  </a:cubicBezTo>
                  <a:cubicBezTo>
                    <a:pt x="352" y="1957"/>
                    <a:pt x="452" y="2108"/>
                    <a:pt x="627" y="2233"/>
                  </a:cubicBezTo>
                  <a:cubicBezTo>
                    <a:pt x="841" y="2385"/>
                    <a:pt x="1119" y="2473"/>
                    <a:pt x="1418" y="2473"/>
                  </a:cubicBezTo>
                  <a:cubicBezTo>
                    <a:pt x="1609" y="2473"/>
                    <a:pt x="1810" y="2437"/>
                    <a:pt x="2006" y="2358"/>
                  </a:cubicBezTo>
                  <a:cubicBezTo>
                    <a:pt x="2332" y="2208"/>
                    <a:pt x="2582" y="1982"/>
                    <a:pt x="2733" y="1682"/>
                  </a:cubicBezTo>
                  <a:lnTo>
                    <a:pt x="2682" y="1682"/>
                  </a:lnTo>
                  <a:cubicBezTo>
                    <a:pt x="2557" y="1631"/>
                    <a:pt x="2432" y="1581"/>
                    <a:pt x="2332" y="1506"/>
                  </a:cubicBezTo>
                  <a:cubicBezTo>
                    <a:pt x="2231" y="1682"/>
                    <a:pt x="2056" y="1857"/>
                    <a:pt x="1830" y="1932"/>
                  </a:cubicBezTo>
                  <a:cubicBezTo>
                    <a:pt x="1687" y="1993"/>
                    <a:pt x="1538" y="2021"/>
                    <a:pt x="1397" y="2021"/>
                  </a:cubicBezTo>
                  <a:cubicBezTo>
                    <a:pt x="1071" y="2021"/>
                    <a:pt x="782" y="1869"/>
                    <a:pt x="677" y="1606"/>
                  </a:cubicBezTo>
                  <a:cubicBezTo>
                    <a:pt x="502" y="1205"/>
                    <a:pt x="753" y="729"/>
                    <a:pt x="1229" y="529"/>
                  </a:cubicBezTo>
                  <a:cubicBezTo>
                    <a:pt x="1379" y="464"/>
                    <a:pt x="1530" y="432"/>
                    <a:pt x="1672" y="432"/>
                  </a:cubicBezTo>
                  <a:cubicBezTo>
                    <a:pt x="1862" y="432"/>
                    <a:pt x="2038" y="489"/>
                    <a:pt x="2181" y="604"/>
                  </a:cubicBezTo>
                  <a:cubicBezTo>
                    <a:pt x="2281" y="654"/>
                    <a:pt x="2332" y="754"/>
                    <a:pt x="2382" y="854"/>
                  </a:cubicBezTo>
                  <a:cubicBezTo>
                    <a:pt x="2407" y="905"/>
                    <a:pt x="2407" y="930"/>
                    <a:pt x="2407" y="955"/>
                  </a:cubicBezTo>
                  <a:cubicBezTo>
                    <a:pt x="2507" y="1105"/>
                    <a:pt x="2632" y="1205"/>
                    <a:pt x="2833" y="1255"/>
                  </a:cubicBezTo>
                  <a:lnTo>
                    <a:pt x="2858" y="1255"/>
                  </a:lnTo>
                  <a:cubicBezTo>
                    <a:pt x="2883" y="1080"/>
                    <a:pt x="2883" y="879"/>
                    <a:pt x="2808" y="679"/>
                  </a:cubicBezTo>
                  <a:cubicBezTo>
                    <a:pt x="2611" y="251"/>
                    <a:pt x="2161" y="0"/>
                    <a:pt x="1664"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4"/>
            <p:cNvSpPr/>
            <p:nvPr/>
          </p:nvSpPr>
          <p:spPr>
            <a:xfrm>
              <a:off x="-2491550" y="2938200"/>
              <a:ext cx="72700" cy="62000"/>
            </a:xfrm>
            <a:custGeom>
              <a:avLst/>
              <a:gdLst/>
              <a:ahLst/>
              <a:cxnLst/>
              <a:rect l="l" t="t" r="r" b="b"/>
              <a:pathLst>
                <a:path w="2908" h="2480" extrusionOk="0">
                  <a:moveTo>
                    <a:pt x="1660" y="1"/>
                  </a:moveTo>
                  <a:cubicBezTo>
                    <a:pt x="1460" y="1"/>
                    <a:pt x="1254" y="41"/>
                    <a:pt x="1053" y="127"/>
                  </a:cubicBezTo>
                  <a:cubicBezTo>
                    <a:pt x="351" y="428"/>
                    <a:pt x="1" y="1155"/>
                    <a:pt x="276" y="1782"/>
                  </a:cubicBezTo>
                  <a:cubicBezTo>
                    <a:pt x="351" y="1957"/>
                    <a:pt x="477" y="2107"/>
                    <a:pt x="627" y="2233"/>
                  </a:cubicBezTo>
                  <a:cubicBezTo>
                    <a:pt x="835" y="2396"/>
                    <a:pt x="1112" y="2480"/>
                    <a:pt x="1403" y="2480"/>
                  </a:cubicBezTo>
                  <a:cubicBezTo>
                    <a:pt x="1604" y="2480"/>
                    <a:pt x="1811" y="2440"/>
                    <a:pt x="2006" y="2358"/>
                  </a:cubicBezTo>
                  <a:cubicBezTo>
                    <a:pt x="2331" y="2208"/>
                    <a:pt x="2582" y="1982"/>
                    <a:pt x="2732" y="1681"/>
                  </a:cubicBezTo>
                  <a:cubicBezTo>
                    <a:pt x="2607" y="1656"/>
                    <a:pt x="2457" y="1581"/>
                    <a:pt x="2331" y="1506"/>
                  </a:cubicBezTo>
                  <a:cubicBezTo>
                    <a:pt x="2231" y="1706"/>
                    <a:pt x="2056" y="1857"/>
                    <a:pt x="1830" y="1957"/>
                  </a:cubicBezTo>
                  <a:cubicBezTo>
                    <a:pt x="1688" y="2017"/>
                    <a:pt x="1541" y="2045"/>
                    <a:pt x="1402" y="2045"/>
                  </a:cubicBezTo>
                  <a:cubicBezTo>
                    <a:pt x="1073" y="2045"/>
                    <a:pt x="783" y="1887"/>
                    <a:pt x="677" y="1606"/>
                  </a:cubicBezTo>
                  <a:cubicBezTo>
                    <a:pt x="502" y="1205"/>
                    <a:pt x="752" y="729"/>
                    <a:pt x="1229" y="528"/>
                  </a:cubicBezTo>
                  <a:cubicBezTo>
                    <a:pt x="1371" y="467"/>
                    <a:pt x="1513" y="439"/>
                    <a:pt x="1649" y="439"/>
                  </a:cubicBezTo>
                  <a:cubicBezTo>
                    <a:pt x="1848" y="439"/>
                    <a:pt x="2032" y="499"/>
                    <a:pt x="2181" y="604"/>
                  </a:cubicBezTo>
                  <a:cubicBezTo>
                    <a:pt x="2281" y="679"/>
                    <a:pt x="2356" y="754"/>
                    <a:pt x="2381" y="879"/>
                  </a:cubicBezTo>
                  <a:cubicBezTo>
                    <a:pt x="2407" y="879"/>
                    <a:pt x="2407" y="904"/>
                    <a:pt x="2407" y="929"/>
                  </a:cubicBezTo>
                  <a:cubicBezTo>
                    <a:pt x="2507" y="1105"/>
                    <a:pt x="2682" y="1205"/>
                    <a:pt x="2883" y="1255"/>
                  </a:cubicBezTo>
                  <a:cubicBezTo>
                    <a:pt x="2908" y="1080"/>
                    <a:pt x="2883" y="879"/>
                    <a:pt x="2808" y="704"/>
                  </a:cubicBezTo>
                  <a:cubicBezTo>
                    <a:pt x="2611" y="256"/>
                    <a:pt x="2158" y="1"/>
                    <a:pt x="1660"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4"/>
            <p:cNvSpPr/>
            <p:nvPr/>
          </p:nvSpPr>
          <p:spPr>
            <a:xfrm>
              <a:off x="-2531650" y="2955125"/>
              <a:ext cx="72700" cy="62275"/>
            </a:xfrm>
            <a:custGeom>
              <a:avLst/>
              <a:gdLst/>
              <a:ahLst/>
              <a:cxnLst/>
              <a:rect l="l" t="t" r="r" b="b"/>
              <a:pathLst>
                <a:path w="2908" h="2491" extrusionOk="0">
                  <a:moveTo>
                    <a:pt x="1660" y="0"/>
                  </a:moveTo>
                  <a:cubicBezTo>
                    <a:pt x="1460" y="0"/>
                    <a:pt x="1254" y="41"/>
                    <a:pt x="1053" y="127"/>
                  </a:cubicBezTo>
                  <a:cubicBezTo>
                    <a:pt x="351" y="428"/>
                    <a:pt x="0" y="1180"/>
                    <a:pt x="276" y="1781"/>
                  </a:cubicBezTo>
                  <a:cubicBezTo>
                    <a:pt x="351" y="1982"/>
                    <a:pt x="477" y="2132"/>
                    <a:pt x="627" y="2232"/>
                  </a:cubicBezTo>
                  <a:cubicBezTo>
                    <a:pt x="837" y="2397"/>
                    <a:pt x="1118" y="2490"/>
                    <a:pt x="1413" y="2490"/>
                  </a:cubicBezTo>
                  <a:cubicBezTo>
                    <a:pt x="1611" y="2490"/>
                    <a:pt x="1814" y="2448"/>
                    <a:pt x="2006" y="2358"/>
                  </a:cubicBezTo>
                  <a:cubicBezTo>
                    <a:pt x="2306" y="2232"/>
                    <a:pt x="2557" y="2032"/>
                    <a:pt x="2707" y="1756"/>
                  </a:cubicBezTo>
                  <a:cubicBezTo>
                    <a:pt x="2557" y="1731"/>
                    <a:pt x="2407" y="1681"/>
                    <a:pt x="2281" y="1581"/>
                  </a:cubicBezTo>
                  <a:cubicBezTo>
                    <a:pt x="2181" y="1756"/>
                    <a:pt x="2031" y="1882"/>
                    <a:pt x="1830" y="1957"/>
                  </a:cubicBezTo>
                  <a:cubicBezTo>
                    <a:pt x="1695" y="2017"/>
                    <a:pt x="1554" y="2045"/>
                    <a:pt x="1417" y="2045"/>
                  </a:cubicBezTo>
                  <a:cubicBezTo>
                    <a:pt x="1096" y="2045"/>
                    <a:pt x="800" y="1887"/>
                    <a:pt x="677" y="1606"/>
                  </a:cubicBezTo>
                  <a:cubicBezTo>
                    <a:pt x="502" y="1230"/>
                    <a:pt x="752" y="754"/>
                    <a:pt x="1229" y="528"/>
                  </a:cubicBezTo>
                  <a:cubicBezTo>
                    <a:pt x="1375" y="476"/>
                    <a:pt x="1521" y="450"/>
                    <a:pt x="1660" y="450"/>
                  </a:cubicBezTo>
                  <a:cubicBezTo>
                    <a:pt x="1854" y="450"/>
                    <a:pt x="2035" y="501"/>
                    <a:pt x="2181" y="603"/>
                  </a:cubicBezTo>
                  <a:cubicBezTo>
                    <a:pt x="2281" y="679"/>
                    <a:pt x="2356" y="779"/>
                    <a:pt x="2407" y="879"/>
                  </a:cubicBezTo>
                  <a:cubicBezTo>
                    <a:pt x="2432" y="954"/>
                    <a:pt x="2457" y="1054"/>
                    <a:pt x="2457" y="1155"/>
                  </a:cubicBezTo>
                  <a:cubicBezTo>
                    <a:pt x="2557" y="1255"/>
                    <a:pt x="2707" y="1305"/>
                    <a:pt x="2858" y="1330"/>
                  </a:cubicBezTo>
                  <a:cubicBezTo>
                    <a:pt x="2908" y="1130"/>
                    <a:pt x="2883" y="904"/>
                    <a:pt x="2808" y="704"/>
                  </a:cubicBezTo>
                  <a:cubicBezTo>
                    <a:pt x="2611" y="256"/>
                    <a:pt x="2158" y="0"/>
                    <a:pt x="1660"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4"/>
            <p:cNvSpPr/>
            <p:nvPr/>
          </p:nvSpPr>
          <p:spPr>
            <a:xfrm>
              <a:off x="-2571125" y="2960175"/>
              <a:ext cx="68950" cy="60800"/>
            </a:xfrm>
            <a:custGeom>
              <a:avLst/>
              <a:gdLst/>
              <a:ahLst/>
              <a:cxnLst/>
              <a:rect l="l" t="t" r="r" b="b"/>
              <a:pathLst>
                <a:path w="2758" h="2432" extrusionOk="0">
                  <a:moveTo>
                    <a:pt x="1354" y="0"/>
                  </a:moveTo>
                  <a:cubicBezTo>
                    <a:pt x="602" y="25"/>
                    <a:pt x="1" y="577"/>
                    <a:pt x="1" y="1228"/>
                  </a:cubicBezTo>
                  <a:cubicBezTo>
                    <a:pt x="1" y="1579"/>
                    <a:pt x="151" y="1880"/>
                    <a:pt x="427" y="2106"/>
                  </a:cubicBezTo>
                  <a:cubicBezTo>
                    <a:pt x="452" y="2131"/>
                    <a:pt x="477" y="2131"/>
                    <a:pt x="477" y="2156"/>
                  </a:cubicBezTo>
                  <a:cubicBezTo>
                    <a:pt x="727" y="2331"/>
                    <a:pt x="1053" y="2431"/>
                    <a:pt x="1404" y="2431"/>
                  </a:cubicBezTo>
                  <a:cubicBezTo>
                    <a:pt x="1755" y="2431"/>
                    <a:pt x="2081" y="2306"/>
                    <a:pt x="2331" y="2106"/>
                  </a:cubicBezTo>
                  <a:cubicBezTo>
                    <a:pt x="2281" y="2081"/>
                    <a:pt x="2231" y="2055"/>
                    <a:pt x="2206" y="2030"/>
                  </a:cubicBezTo>
                  <a:cubicBezTo>
                    <a:pt x="2106" y="1980"/>
                    <a:pt x="2056" y="1880"/>
                    <a:pt x="1980" y="1805"/>
                  </a:cubicBezTo>
                  <a:cubicBezTo>
                    <a:pt x="1805" y="1930"/>
                    <a:pt x="1605" y="1980"/>
                    <a:pt x="1379" y="2005"/>
                  </a:cubicBezTo>
                  <a:cubicBezTo>
                    <a:pt x="1128" y="2005"/>
                    <a:pt x="903" y="1905"/>
                    <a:pt x="702" y="1755"/>
                  </a:cubicBezTo>
                  <a:cubicBezTo>
                    <a:pt x="527" y="1629"/>
                    <a:pt x="452" y="1429"/>
                    <a:pt x="452" y="1228"/>
                  </a:cubicBezTo>
                  <a:cubicBezTo>
                    <a:pt x="427" y="802"/>
                    <a:pt x="853" y="451"/>
                    <a:pt x="1379" y="451"/>
                  </a:cubicBezTo>
                  <a:cubicBezTo>
                    <a:pt x="1605" y="451"/>
                    <a:pt x="1830" y="527"/>
                    <a:pt x="2006" y="652"/>
                  </a:cubicBezTo>
                  <a:cubicBezTo>
                    <a:pt x="2206" y="802"/>
                    <a:pt x="2306" y="1003"/>
                    <a:pt x="2306" y="1203"/>
                  </a:cubicBezTo>
                  <a:cubicBezTo>
                    <a:pt x="2306" y="1304"/>
                    <a:pt x="2306" y="1379"/>
                    <a:pt x="2281" y="1454"/>
                  </a:cubicBezTo>
                  <a:cubicBezTo>
                    <a:pt x="2331" y="1579"/>
                    <a:pt x="2457" y="1705"/>
                    <a:pt x="2607" y="1755"/>
                  </a:cubicBezTo>
                  <a:cubicBezTo>
                    <a:pt x="2707" y="1579"/>
                    <a:pt x="2757" y="1404"/>
                    <a:pt x="2757" y="1203"/>
                  </a:cubicBezTo>
                  <a:cubicBezTo>
                    <a:pt x="2757" y="552"/>
                    <a:pt x="2131" y="0"/>
                    <a:pt x="1354" y="0"/>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4"/>
            <p:cNvSpPr/>
            <p:nvPr/>
          </p:nvSpPr>
          <p:spPr>
            <a:xfrm>
              <a:off x="-2613725" y="2942125"/>
              <a:ext cx="75200" cy="63800"/>
            </a:xfrm>
            <a:custGeom>
              <a:avLst/>
              <a:gdLst/>
              <a:ahLst/>
              <a:cxnLst/>
              <a:rect l="l" t="t" r="r" b="b"/>
              <a:pathLst>
                <a:path w="3008" h="2552" extrusionOk="0">
                  <a:moveTo>
                    <a:pt x="1356" y="0"/>
                  </a:moveTo>
                  <a:cubicBezTo>
                    <a:pt x="981" y="0"/>
                    <a:pt x="625" y="153"/>
                    <a:pt x="401" y="447"/>
                  </a:cubicBezTo>
                  <a:cubicBezTo>
                    <a:pt x="0" y="998"/>
                    <a:pt x="176" y="1800"/>
                    <a:pt x="777" y="2251"/>
                  </a:cubicBezTo>
                  <a:cubicBezTo>
                    <a:pt x="1052" y="2447"/>
                    <a:pt x="1357" y="2551"/>
                    <a:pt x="1645" y="2551"/>
                  </a:cubicBezTo>
                  <a:cubicBezTo>
                    <a:pt x="1725" y="2551"/>
                    <a:pt x="1804" y="2543"/>
                    <a:pt x="1880" y="2527"/>
                  </a:cubicBezTo>
                  <a:cubicBezTo>
                    <a:pt x="1805" y="2402"/>
                    <a:pt x="1755" y="2251"/>
                    <a:pt x="1730" y="2101"/>
                  </a:cubicBezTo>
                  <a:cubicBezTo>
                    <a:pt x="1701" y="2104"/>
                    <a:pt x="1672" y="2106"/>
                    <a:pt x="1643" y="2106"/>
                  </a:cubicBezTo>
                  <a:cubicBezTo>
                    <a:pt x="1441" y="2106"/>
                    <a:pt x="1228" y="2032"/>
                    <a:pt x="1053" y="1900"/>
                  </a:cubicBezTo>
                  <a:cubicBezTo>
                    <a:pt x="627" y="1600"/>
                    <a:pt x="502" y="1048"/>
                    <a:pt x="752" y="722"/>
                  </a:cubicBezTo>
                  <a:cubicBezTo>
                    <a:pt x="884" y="537"/>
                    <a:pt x="1100" y="443"/>
                    <a:pt x="1334" y="443"/>
                  </a:cubicBezTo>
                  <a:cubicBezTo>
                    <a:pt x="1543" y="443"/>
                    <a:pt x="1766" y="518"/>
                    <a:pt x="1955" y="672"/>
                  </a:cubicBezTo>
                  <a:cubicBezTo>
                    <a:pt x="2381" y="973"/>
                    <a:pt x="2507" y="1499"/>
                    <a:pt x="2256" y="1850"/>
                  </a:cubicBezTo>
                  <a:cubicBezTo>
                    <a:pt x="2231" y="1875"/>
                    <a:pt x="2181" y="1925"/>
                    <a:pt x="2156" y="1950"/>
                  </a:cubicBezTo>
                  <a:cubicBezTo>
                    <a:pt x="2156" y="2101"/>
                    <a:pt x="2206" y="2251"/>
                    <a:pt x="2306" y="2376"/>
                  </a:cubicBezTo>
                  <a:cubicBezTo>
                    <a:pt x="2406" y="2301"/>
                    <a:pt x="2532" y="2226"/>
                    <a:pt x="2607" y="2101"/>
                  </a:cubicBezTo>
                  <a:cubicBezTo>
                    <a:pt x="3008" y="1574"/>
                    <a:pt x="2832" y="772"/>
                    <a:pt x="2231" y="296"/>
                  </a:cubicBezTo>
                  <a:cubicBezTo>
                    <a:pt x="1965" y="97"/>
                    <a:pt x="1654" y="0"/>
                    <a:pt x="1356"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4"/>
            <p:cNvSpPr/>
            <p:nvPr/>
          </p:nvSpPr>
          <p:spPr>
            <a:xfrm>
              <a:off x="-2637550" y="2905800"/>
              <a:ext cx="67075" cy="67550"/>
            </a:xfrm>
            <a:custGeom>
              <a:avLst/>
              <a:gdLst/>
              <a:ahLst/>
              <a:cxnLst/>
              <a:rect l="l" t="t" r="r" b="b"/>
              <a:pathLst>
                <a:path w="2683" h="2702" extrusionOk="0">
                  <a:moveTo>
                    <a:pt x="1298" y="1"/>
                  </a:moveTo>
                  <a:cubicBezTo>
                    <a:pt x="1149" y="1"/>
                    <a:pt x="998" y="31"/>
                    <a:pt x="853" y="95"/>
                  </a:cubicBezTo>
                  <a:cubicBezTo>
                    <a:pt x="252" y="346"/>
                    <a:pt x="1" y="1148"/>
                    <a:pt x="277" y="1824"/>
                  </a:cubicBezTo>
                  <a:cubicBezTo>
                    <a:pt x="402" y="2075"/>
                    <a:pt x="552" y="2301"/>
                    <a:pt x="778" y="2451"/>
                  </a:cubicBezTo>
                  <a:cubicBezTo>
                    <a:pt x="828" y="2501"/>
                    <a:pt x="903" y="2551"/>
                    <a:pt x="978" y="2576"/>
                  </a:cubicBezTo>
                  <a:cubicBezTo>
                    <a:pt x="1028" y="2601"/>
                    <a:pt x="1079" y="2626"/>
                    <a:pt x="1154" y="2652"/>
                  </a:cubicBezTo>
                  <a:cubicBezTo>
                    <a:pt x="1129" y="2501"/>
                    <a:pt x="1154" y="2351"/>
                    <a:pt x="1204" y="2200"/>
                  </a:cubicBezTo>
                  <a:cubicBezTo>
                    <a:pt x="1204" y="2200"/>
                    <a:pt x="1179" y="2200"/>
                    <a:pt x="1179" y="2175"/>
                  </a:cubicBezTo>
                  <a:cubicBezTo>
                    <a:pt x="953" y="2075"/>
                    <a:pt x="803" y="1900"/>
                    <a:pt x="703" y="1649"/>
                  </a:cubicBezTo>
                  <a:cubicBezTo>
                    <a:pt x="502" y="1198"/>
                    <a:pt x="653" y="672"/>
                    <a:pt x="1028" y="496"/>
                  </a:cubicBezTo>
                  <a:cubicBezTo>
                    <a:pt x="1114" y="462"/>
                    <a:pt x="1203" y="445"/>
                    <a:pt x="1292" y="445"/>
                  </a:cubicBezTo>
                  <a:cubicBezTo>
                    <a:pt x="1462" y="445"/>
                    <a:pt x="1632" y="506"/>
                    <a:pt x="1780" y="621"/>
                  </a:cubicBezTo>
                  <a:cubicBezTo>
                    <a:pt x="1906" y="722"/>
                    <a:pt x="2031" y="872"/>
                    <a:pt x="2106" y="1047"/>
                  </a:cubicBezTo>
                  <a:cubicBezTo>
                    <a:pt x="2206" y="1298"/>
                    <a:pt x="2231" y="1549"/>
                    <a:pt x="2156" y="1774"/>
                  </a:cubicBezTo>
                  <a:cubicBezTo>
                    <a:pt x="2081" y="1975"/>
                    <a:pt x="1956" y="2150"/>
                    <a:pt x="1780" y="2225"/>
                  </a:cubicBezTo>
                  <a:cubicBezTo>
                    <a:pt x="1730" y="2225"/>
                    <a:pt x="1705" y="2251"/>
                    <a:pt x="1680" y="2251"/>
                  </a:cubicBezTo>
                  <a:cubicBezTo>
                    <a:pt x="1605" y="2376"/>
                    <a:pt x="1580" y="2551"/>
                    <a:pt x="1605" y="2702"/>
                  </a:cubicBezTo>
                  <a:cubicBezTo>
                    <a:pt x="1705" y="2702"/>
                    <a:pt x="1830" y="2677"/>
                    <a:pt x="1956" y="2626"/>
                  </a:cubicBezTo>
                  <a:cubicBezTo>
                    <a:pt x="2257" y="2501"/>
                    <a:pt x="2482" y="2225"/>
                    <a:pt x="2582" y="1900"/>
                  </a:cubicBezTo>
                  <a:cubicBezTo>
                    <a:pt x="2683" y="1574"/>
                    <a:pt x="2658" y="1223"/>
                    <a:pt x="2507" y="872"/>
                  </a:cubicBezTo>
                  <a:cubicBezTo>
                    <a:pt x="2276" y="333"/>
                    <a:pt x="1794" y="1"/>
                    <a:pt x="1298"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4"/>
            <p:cNvSpPr/>
            <p:nvPr/>
          </p:nvSpPr>
          <p:spPr>
            <a:xfrm>
              <a:off x="-2640675" y="2862250"/>
              <a:ext cx="63925" cy="69225"/>
            </a:xfrm>
            <a:custGeom>
              <a:avLst/>
              <a:gdLst/>
              <a:ahLst/>
              <a:cxnLst/>
              <a:rect l="l" t="t" r="r" b="b"/>
              <a:pathLst>
                <a:path w="2557" h="2769" extrusionOk="0">
                  <a:moveTo>
                    <a:pt x="1306" y="1"/>
                  </a:moveTo>
                  <a:cubicBezTo>
                    <a:pt x="681" y="1"/>
                    <a:pt x="145" y="530"/>
                    <a:pt x="51" y="1236"/>
                  </a:cubicBezTo>
                  <a:cubicBezTo>
                    <a:pt x="1" y="1612"/>
                    <a:pt x="101" y="1962"/>
                    <a:pt x="276" y="2238"/>
                  </a:cubicBezTo>
                  <a:cubicBezTo>
                    <a:pt x="326" y="2313"/>
                    <a:pt x="377" y="2363"/>
                    <a:pt x="427" y="2414"/>
                  </a:cubicBezTo>
                  <a:cubicBezTo>
                    <a:pt x="477" y="2263"/>
                    <a:pt x="577" y="2138"/>
                    <a:pt x="677" y="2038"/>
                  </a:cubicBezTo>
                  <a:cubicBezTo>
                    <a:pt x="677" y="2013"/>
                    <a:pt x="652" y="2013"/>
                    <a:pt x="652" y="1987"/>
                  </a:cubicBezTo>
                  <a:cubicBezTo>
                    <a:pt x="527" y="1812"/>
                    <a:pt x="452" y="1561"/>
                    <a:pt x="502" y="1286"/>
                  </a:cubicBezTo>
                  <a:cubicBezTo>
                    <a:pt x="549" y="815"/>
                    <a:pt x="906" y="454"/>
                    <a:pt x="1282" y="454"/>
                  </a:cubicBezTo>
                  <a:cubicBezTo>
                    <a:pt x="1306" y="454"/>
                    <a:pt x="1330" y="456"/>
                    <a:pt x="1354" y="459"/>
                  </a:cubicBezTo>
                  <a:cubicBezTo>
                    <a:pt x="1479" y="484"/>
                    <a:pt x="1580" y="509"/>
                    <a:pt x="1680" y="584"/>
                  </a:cubicBezTo>
                  <a:cubicBezTo>
                    <a:pt x="1930" y="759"/>
                    <a:pt x="2056" y="1110"/>
                    <a:pt x="2031" y="1486"/>
                  </a:cubicBezTo>
                  <a:cubicBezTo>
                    <a:pt x="1981" y="1737"/>
                    <a:pt x="1880" y="1962"/>
                    <a:pt x="1705" y="2113"/>
                  </a:cubicBezTo>
                  <a:cubicBezTo>
                    <a:pt x="1574" y="2244"/>
                    <a:pt x="1404" y="2318"/>
                    <a:pt x="1230" y="2318"/>
                  </a:cubicBezTo>
                  <a:cubicBezTo>
                    <a:pt x="1204" y="2318"/>
                    <a:pt x="1179" y="2316"/>
                    <a:pt x="1153" y="2313"/>
                  </a:cubicBezTo>
                  <a:cubicBezTo>
                    <a:pt x="1128" y="2313"/>
                    <a:pt x="1103" y="2313"/>
                    <a:pt x="1053" y="2288"/>
                  </a:cubicBezTo>
                  <a:cubicBezTo>
                    <a:pt x="928" y="2388"/>
                    <a:pt x="828" y="2514"/>
                    <a:pt x="778" y="2664"/>
                  </a:cubicBezTo>
                  <a:cubicBezTo>
                    <a:pt x="878" y="2714"/>
                    <a:pt x="978" y="2739"/>
                    <a:pt x="1103" y="2764"/>
                  </a:cubicBezTo>
                  <a:cubicBezTo>
                    <a:pt x="1136" y="2767"/>
                    <a:pt x="1168" y="2768"/>
                    <a:pt x="1200" y="2768"/>
                  </a:cubicBezTo>
                  <a:cubicBezTo>
                    <a:pt x="1493" y="2768"/>
                    <a:pt x="1780" y="2664"/>
                    <a:pt x="2006" y="2439"/>
                  </a:cubicBezTo>
                  <a:cubicBezTo>
                    <a:pt x="2256" y="2213"/>
                    <a:pt x="2407" y="1887"/>
                    <a:pt x="2457" y="1536"/>
                  </a:cubicBezTo>
                  <a:cubicBezTo>
                    <a:pt x="2557" y="784"/>
                    <a:pt x="2081" y="108"/>
                    <a:pt x="1429" y="8"/>
                  </a:cubicBezTo>
                  <a:cubicBezTo>
                    <a:pt x="1388" y="3"/>
                    <a:pt x="1346" y="1"/>
                    <a:pt x="1306" y="1"/>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4"/>
            <p:cNvSpPr/>
            <p:nvPr/>
          </p:nvSpPr>
          <p:spPr>
            <a:xfrm>
              <a:off x="-2628150" y="2824425"/>
              <a:ext cx="70200" cy="65025"/>
            </a:xfrm>
            <a:custGeom>
              <a:avLst/>
              <a:gdLst/>
              <a:ahLst/>
              <a:cxnLst/>
              <a:rect l="l" t="t" r="r" b="b"/>
              <a:pathLst>
                <a:path w="2808" h="2601" extrusionOk="0">
                  <a:moveTo>
                    <a:pt x="1522" y="0"/>
                  </a:moveTo>
                  <a:cubicBezTo>
                    <a:pt x="1159" y="0"/>
                    <a:pt x="780" y="153"/>
                    <a:pt x="477" y="443"/>
                  </a:cubicBezTo>
                  <a:cubicBezTo>
                    <a:pt x="126" y="819"/>
                    <a:pt x="1" y="1345"/>
                    <a:pt x="101" y="1771"/>
                  </a:cubicBezTo>
                  <a:cubicBezTo>
                    <a:pt x="226" y="1671"/>
                    <a:pt x="377" y="1621"/>
                    <a:pt x="502" y="1571"/>
                  </a:cubicBezTo>
                  <a:cubicBezTo>
                    <a:pt x="477" y="1295"/>
                    <a:pt x="577" y="994"/>
                    <a:pt x="803" y="769"/>
                  </a:cubicBezTo>
                  <a:cubicBezTo>
                    <a:pt x="1020" y="551"/>
                    <a:pt x="1285" y="440"/>
                    <a:pt x="1533" y="440"/>
                  </a:cubicBezTo>
                  <a:cubicBezTo>
                    <a:pt x="1686" y="440"/>
                    <a:pt x="1832" y="482"/>
                    <a:pt x="1956" y="568"/>
                  </a:cubicBezTo>
                  <a:cubicBezTo>
                    <a:pt x="1981" y="593"/>
                    <a:pt x="1981" y="618"/>
                    <a:pt x="2006" y="618"/>
                  </a:cubicBezTo>
                  <a:cubicBezTo>
                    <a:pt x="2307" y="919"/>
                    <a:pt x="2282" y="1470"/>
                    <a:pt x="1906" y="1846"/>
                  </a:cubicBezTo>
                  <a:cubicBezTo>
                    <a:pt x="1703" y="2048"/>
                    <a:pt x="1443" y="2159"/>
                    <a:pt x="1196" y="2159"/>
                  </a:cubicBezTo>
                  <a:cubicBezTo>
                    <a:pt x="1015" y="2159"/>
                    <a:pt x="841" y="2099"/>
                    <a:pt x="703" y="1972"/>
                  </a:cubicBezTo>
                  <a:cubicBezTo>
                    <a:pt x="552" y="1997"/>
                    <a:pt x="427" y="2072"/>
                    <a:pt x="302" y="2172"/>
                  </a:cubicBezTo>
                  <a:cubicBezTo>
                    <a:pt x="327" y="2222"/>
                    <a:pt x="352" y="2247"/>
                    <a:pt x="402" y="2297"/>
                  </a:cubicBezTo>
                  <a:cubicBezTo>
                    <a:pt x="427" y="2323"/>
                    <a:pt x="477" y="2348"/>
                    <a:pt x="502" y="2373"/>
                  </a:cubicBezTo>
                  <a:cubicBezTo>
                    <a:pt x="707" y="2526"/>
                    <a:pt x="948" y="2600"/>
                    <a:pt x="1197" y="2600"/>
                  </a:cubicBezTo>
                  <a:cubicBezTo>
                    <a:pt x="1559" y="2600"/>
                    <a:pt x="1935" y="2444"/>
                    <a:pt x="2231" y="2147"/>
                  </a:cubicBezTo>
                  <a:cubicBezTo>
                    <a:pt x="2758" y="1596"/>
                    <a:pt x="2808" y="769"/>
                    <a:pt x="2332" y="318"/>
                  </a:cubicBezTo>
                  <a:cubicBezTo>
                    <a:pt x="2106" y="103"/>
                    <a:pt x="1819" y="0"/>
                    <a:pt x="1522" y="0"/>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4"/>
            <p:cNvSpPr/>
            <p:nvPr/>
          </p:nvSpPr>
          <p:spPr>
            <a:xfrm>
              <a:off x="-2594300" y="2797325"/>
              <a:ext cx="71450" cy="62250"/>
            </a:xfrm>
            <a:custGeom>
              <a:avLst/>
              <a:gdLst/>
              <a:ahLst/>
              <a:cxnLst/>
              <a:rect l="l" t="t" r="r" b="b"/>
              <a:pathLst>
                <a:path w="2858" h="2490" extrusionOk="0">
                  <a:moveTo>
                    <a:pt x="1442" y="1"/>
                  </a:moveTo>
                  <a:cubicBezTo>
                    <a:pt x="1248" y="1"/>
                    <a:pt x="1047" y="40"/>
                    <a:pt x="852" y="123"/>
                  </a:cubicBezTo>
                  <a:cubicBezTo>
                    <a:pt x="527" y="274"/>
                    <a:pt x="251" y="524"/>
                    <a:pt x="100" y="825"/>
                  </a:cubicBezTo>
                  <a:cubicBezTo>
                    <a:pt x="50" y="925"/>
                    <a:pt x="25" y="1000"/>
                    <a:pt x="0" y="1101"/>
                  </a:cubicBezTo>
                  <a:cubicBezTo>
                    <a:pt x="73" y="1090"/>
                    <a:pt x="141" y="1084"/>
                    <a:pt x="207" y="1084"/>
                  </a:cubicBezTo>
                  <a:cubicBezTo>
                    <a:pt x="300" y="1084"/>
                    <a:pt x="388" y="1096"/>
                    <a:pt x="476" y="1126"/>
                  </a:cubicBezTo>
                  <a:cubicBezTo>
                    <a:pt x="476" y="1101"/>
                    <a:pt x="476" y="1051"/>
                    <a:pt x="501" y="1026"/>
                  </a:cubicBezTo>
                  <a:cubicBezTo>
                    <a:pt x="602" y="800"/>
                    <a:pt x="802" y="650"/>
                    <a:pt x="1028" y="524"/>
                  </a:cubicBezTo>
                  <a:cubicBezTo>
                    <a:pt x="1170" y="464"/>
                    <a:pt x="1316" y="436"/>
                    <a:pt x="1456" y="436"/>
                  </a:cubicBezTo>
                  <a:cubicBezTo>
                    <a:pt x="1785" y="436"/>
                    <a:pt x="2075" y="594"/>
                    <a:pt x="2181" y="875"/>
                  </a:cubicBezTo>
                  <a:cubicBezTo>
                    <a:pt x="2356" y="1276"/>
                    <a:pt x="2105" y="1752"/>
                    <a:pt x="1629" y="1953"/>
                  </a:cubicBezTo>
                  <a:cubicBezTo>
                    <a:pt x="1493" y="2014"/>
                    <a:pt x="1347" y="2047"/>
                    <a:pt x="1203" y="2047"/>
                  </a:cubicBezTo>
                  <a:cubicBezTo>
                    <a:pt x="1109" y="2047"/>
                    <a:pt x="1017" y="2033"/>
                    <a:pt x="928" y="2003"/>
                  </a:cubicBezTo>
                  <a:cubicBezTo>
                    <a:pt x="702" y="1928"/>
                    <a:pt x="552" y="1803"/>
                    <a:pt x="476" y="1602"/>
                  </a:cubicBezTo>
                  <a:cubicBezTo>
                    <a:pt x="379" y="1553"/>
                    <a:pt x="272" y="1526"/>
                    <a:pt x="167" y="1526"/>
                  </a:cubicBezTo>
                  <a:cubicBezTo>
                    <a:pt x="110" y="1526"/>
                    <a:pt x="53" y="1534"/>
                    <a:pt x="0" y="1552"/>
                  </a:cubicBezTo>
                  <a:cubicBezTo>
                    <a:pt x="0" y="1627"/>
                    <a:pt x="25" y="1702"/>
                    <a:pt x="75" y="1777"/>
                  </a:cubicBezTo>
                  <a:cubicBezTo>
                    <a:pt x="151" y="1978"/>
                    <a:pt x="251" y="2128"/>
                    <a:pt x="426" y="2229"/>
                  </a:cubicBezTo>
                  <a:cubicBezTo>
                    <a:pt x="527" y="2304"/>
                    <a:pt x="652" y="2379"/>
                    <a:pt x="777" y="2429"/>
                  </a:cubicBezTo>
                  <a:cubicBezTo>
                    <a:pt x="907" y="2469"/>
                    <a:pt x="1046" y="2489"/>
                    <a:pt x="1186" y="2489"/>
                  </a:cubicBezTo>
                  <a:cubicBezTo>
                    <a:pt x="1396" y="2489"/>
                    <a:pt x="1609" y="2444"/>
                    <a:pt x="1805" y="2354"/>
                  </a:cubicBezTo>
                  <a:cubicBezTo>
                    <a:pt x="2506" y="2053"/>
                    <a:pt x="2857" y="1326"/>
                    <a:pt x="2607" y="700"/>
                  </a:cubicBezTo>
                  <a:cubicBezTo>
                    <a:pt x="2408" y="265"/>
                    <a:pt x="1947" y="1"/>
                    <a:pt x="1442" y="1"/>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4"/>
            <p:cNvSpPr/>
            <p:nvPr/>
          </p:nvSpPr>
          <p:spPr>
            <a:xfrm>
              <a:off x="-2555450" y="2780100"/>
              <a:ext cx="69575" cy="62225"/>
            </a:xfrm>
            <a:custGeom>
              <a:avLst/>
              <a:gdLst/>
              <a:ahLst/>
              <a:cxnLst/>
              <a:rect l="l" t="t" r="r" b="b"/>
              <a:pathLst>
                <a:path w="2783" h="2489" extrusionOk="0">
                  <a:moveTo>
                    <a:pt x="1521" y="0"/>
                  </a:moveTo>
                  <a:cubicBezTo>
                    <a:pt x="1311" y="0"/>
                    <a:pt x="1098" y="45"/>
                    <a:pt x="902" y="136"/>
                  </a:cubicBezTo>
                  <a:cubicBezTo>
                    <a:pt x="602" y="261"/>
                    <a:pt x="351" y="461"/>
                    <a:pt x="201" y="737"/>
                  </a:cubicBezTo>
                  <a:cubicBezTo>
                    <a:pt x="351" y="762"/>
                    <a:pt x="501" y="812"/>
                    <a:pt x="627" y="913"/>
                  </a:cubicBezTo>
                  <a:cubicBezTo>
                    <a:pt x="727" y="737"/>
                    <a:pt x="877" y="612"/>
                    <a:pt x="1078" y="537"/>
                  </a:cubicBezTo>
                  <a:cubicBezTo>
                    <a:pt x="1214" y="476"/>
                    <a:pt x="1360" y="443"/>
                    <a:pt x="1504" y="443"/>
                  </a:cubicBezTo>
                  <a:cubicBezTo>
                    <a:pt x="1598" y="443"/>
                    <a:pt x="1691" y="457"/>
                    <a:pt x="1780" y="486"/>
                  </a:cubicBezTo>
                  <a:cubicBezTo>
                    <a:pt x="2005" y="562"/>
                    <a:pt x="2156" y="687"/>
                    <a:pt x="2231" y="887"/>
                  </a:cubicBezTo>
                  <a:cubicBezTo>
                    <a:pt x="2306" y="1063"/>
                    <a:pt x="2306" y="1263"/>
                    <a:pt x="2206" y="1464"/>
                  </a:cubicBezTo>
                  <a:cubicBezTo>
                    <a:pt x="2105" y="1689"/>
                    <a:pt x="1905" y="1865"/>
                    <a:pt x="1679" y="1965"/>
                  </a:cubicBezTo>
                  <a:cubicBezTo>
                    <a:pt x="1537" y="2025"/>
                    <a:pt x="1391" y="2054"/>
                    <a:pt x="1251" y="2054"/>
                  </a:cubicBezTo>
                  <a:cubicBezTo>
                    <a:pt x="922" y="2054"/>
                    <a:pt x="632" y="1896"/>
                    <a:pt x="526" y="1614"/>
                  </a:cubicBezTo>
                  <a:cubicBezTo>
                    <a:pt x="476" y="1539"/>
                    <a:pt x="476" y="1439"/>
                    <a:pt x="476" y="1339"/>
                  </a:cubicBezTo>
                  <a:cubicBezTo>
                    <a:pt x="351" y="1238"/>
                    <a:pt x="201" y="1188"/>
                    <a:pt x="50" y="1163"/>
                  </a:cubicBezTo>
                  <a:lnTo>
                    <a:pt x="50" y="1163"/>
                  </a:lnTo>
                  <a:cubicBezTo>
                    <a:pt x="0" y="1364"/>
                    <a:pt x="25" y="1589"/>
                    <a:pt x="100" y="1790"/>
                  </a:cubicBezTo>
                  <a:cubicBezTo>
                    <a:pt x="176" y="1965"/>
                    <a:pt x="301" y="2116"/>
                    <a:pt x="451" y="2241"/>
                  </a:cubicBezTo>
                  <a:cubicBezTo>
                    <a:pt x="674" y="2404"/>
                    <a:pt x="949" y="2488"/>
                    <a:pt x="1240" y="2488"/>
                  </a:cubicBezTo>
                  <a:cubicBezTo>
                    <a:pt x="1441" y="2488"/>
                    <a:pt x="1650" y="2448"/>
                    <a:pt x="1855" y="2366"/>
                  </a:cubicBezTo>
                  <a:cubicBezTo>
                    <a:pt x="2181" y="2216"/>
                    <a:pt x="2456" y="1965"/>
                    <a:pt x="2607" y="1664"/>
                  </a:cubicBezTo>
                  <a:cubicBezTo>
                    <a:pt x="2757" y="1339"/>
                    <a:pt x="2782" y="1013"/>
                    <a:pt x="2632" y="712"/>
                  </a:cubicBezTo>
                  <a:cubicBezTo>
                    <a:pt x="2506" y="411"/>
                    <a:pt x="2256" y="161"/>
                    <a:pt x="1930" y="60"/>
                  </a:cubicBezTo>
                  <a:cubicBezTo>
                    <a:pt x="1800" y="20"/>
                    <a:pt x="1661" y="0"/>
                    <a:pt x="1521" y="0"/>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4"/>
            <p:cNvSpPr/>
            <p:nvPr/>
          </p:nvSpPr>
          <p:spPr>
            <a:xfrm>
              <a:off x="-2512850" y="2762125"/>
              <a:ext cx="72700" cy="61775"/>
            </a:xfrm>
            <a:custGeom>
              <a:avLst/>
              <a:gdLst/>
              <a:ahLst/>
              <a:cxnLst/>
              <a:rect l="l" t="t" r="r" b="b"/>
              <a:pathLst>
                <a:path w="2908" h="2471" extrusionOk="0">
                  <a:moveTo>
                    <a:pt x="1513" y="0"/>
                  </a:moveTo>
                  <a:cubicBezTo>
                    <a:pt x="1313" y="0"/>
                    <a:pt x="1105" y="41"/>
                    <a:pt x="903" y="128"/>
                  </a:cubicBezTo>
                  <a:cubicBezTo>
                    <a:pt x="577" y="253"/>
                    <a:pt x="326" y="479"/>
                    <a:pt x="176" y="779"/>
                  </a:cubicBezTo>
                  <a:lnTo>
                    <a:pt x="226" y="779"/>
                  </a:lnTo>
                  <a:cubicBezTo>
                    <a:pt x="351" y="830"/>
                    <a:pt x="452" y="905"/>
                    <a:pt x="577" y="980"/>
                  </a:cubicBezTo>
                  <a:cubicBezTo>
                    <a:pt x="677" y="779"/>
                    <a:pt x="853" y="629"/>
                    <a:pt x="1078" y="529"/>
                  </a:cubicBezTo>
                  <a:cubicBezTo>
                    <a:pt x="1210" y="468"/>
                    <a:pt x="1351" y="440"/>
                    <a:pt x="1488" y="440"/>
                  </a:cubicBezTo>
                  <a:cubicBezTo>
                    <a:pt x="1688" y="440"/>
                    <a:pt x="1882" y="500"/>
                    <a:pt x="2030" y="604"/>
                  </a:cubicBezTo>
                  <a:cubicBezTo>
                    <a:pt x="2106" y="654"/>
                    <a:pt x="2181" y="754"/>
                    <a:pt x="2231" y="855"/>
                  </a:cubicBezTo>
                  <a:cubicBezTo>
                    <a:pt x="2406" y="1256"/>
                    <a:pt x="2156" y="1732"/>
                    <a:pt x="1680" y="1932"/>
                  </a:cubicBezTo>
                  <a:cubicBezTo>
                    <a:pt x="1543" y="1993"/>
                    <a:pt x="1388" y="2026"/>
                    <a:pt x="1237" y="2026"/>
                  </a:cubicBezTo>
                  <a:cubicBezTo>
                    <a:pt x="1139" y="2026"/>
                    <a:pt x="1042" y="2012"/>
                    <a:pt x="953" y="1982"/>
                  </a:cubicBezTo>
                  <a:cubicBezTo>
                    <a:pt x="752" y="1932"/>
                    <a:pt x="602" y="1782"/>
                    <a:pt x="502" y="1606"/>
                  </a:cubicBezTo>
                  <a:cubicBezTo>
                    <a:pt x="502" y="1581"/>
                    <a:pt x="502" y="1556"/>
                    <a:pt x="502" y="1531"/>
                  </a:cubicBezTo>
                  <a:cubicBezTo>
                    <a:pt x="426" y="1381"/>
                    <a:pt x="276" y="1256"/>
                    <a:pt x="76" y="1205"/>
                  </a:cubicBezTo>
                  <a:lnTo>
                    <a:pt x="25" y="1205"/>
                  </a:lnTo>
                  <a:cubicBezTo>
                    <a:pt x="0" y="1406"/>
                    <a:pt x="25" y="1606"/>
                    <a:pt x="101" y="1782"/>
                  </a:cubicBezTo>
                  <a:cubicBezTo>
                    <a:pt x="176" y="1957"/>
                    <a:pt x="301" y="2108"/>
                    <a:pt x="452" y="2233"/>
                  </a:cubicBezTo>
                  <a:cubicBezTo>
                    <a:pt x="577" y="2308"/>
                    <a:pt x="702" y="2358"/>
                    <a:pt x="827" y="2408"/>
                  </a:cubicBezTo>
                  <a:cubicBezTo>
                    <a:pt x="963" y="2450"/>
                    <a:pt x="1108" y="2470"/>
                    <a:pt x="1254" y="2470"/>
                  </a:cubicBezTo>
                  <a:cubicBezTo>
                    <a:pt x="1458" y="2470"/>
                    <a:pt x="1665" y="2431"/>
                    <a:pt x="1855" y="2358"/>
                  </a:cubicBezTo>
                  <a:cubicBezTo>
                    <a:pt x="2557" y="2058"/>
                    <a:pt x="2908" y="1306"/>
                    <a:pt x="2632" y="679"/>
                  </a:cubicBezTo>
                  <a:cubicBezTo>
                    <a:pt x="2453" y="251"/>
                    <a:pt x="2008" y="0"/>
                    <a:pt x="1513"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4"/>
            <p:cNvSpPr/>
            <p:nvPr/>
          </p:nvSpPr>
          <p:spPr>
            <a:xfrm>
              <a:off x="-2470250" y="2743950"/>
              <a:ext cx="72700" cy="61675"/>
            </a:xfrm>
            <a:custGeom>
              <a:avLst/>
              <a:gdLst/>
              <a:ahLst/>
              <a:cxnLst/>
              <a:rect l="l" t="t" r="r" b="b"/>
              <a:pathLst>
                <a:path w="2908" h="2467" extrusionOk="0">
                  <a:moveTo>
                    <a:pt x="1502" y="1"/>
                  </a:moveTo>
                  <a:cubicBezTo>
                    <a:pt x="1303" y="1"/>
                    <a:pt x="1098" y="41"/>
                    <a:pt x="903" y="128"/>
                  </a:cubicBezTo>
                  <a:cubicBezTo>
                    <a:pt x="552" y="253"/>
                    <a:pt x="301" y="504"/>
                    <a:pt x="176" y="780"/>
                  </a:cubicBezTo>
                  <a:cubicBezTo>
                    <a:pt x="301" y="830"/>
                    <a:pt x="452" y="880"/>
                    <a:pt x="552" y="980"/>
                  </a:cubicBezTo>
                  <a:cubicBezTo>
                    <a:pt x="652" y="780"/>
                    <a:pt x="828" y="629"/>
                    <a:pt x="1078" y="529"/>
                  </a:cubicBezTo>
                  <a:cubicBezTo>
                    <a:pt x="1218" y="465"/>
                    <a:pt x="1367" y="432"/>
                    <a:pt x="1511" y="432"/>
                  </a:cubicBezTo>
                  <a:cubicBezTo>
                    <a:pt x="1703" y="432"/>
                    <a:pt x="1888" y="490"/>
                    <a:pt x="2031" y="604"/>
                  </a:cubicBezTo>
                  <a:cubicBezTo>
                    <a:pt x="2106" y="654"/>
                    <a:pt x="2181" y="755"/>
                    <a:pt x="2231" y="855"/>
                  </a:cubicBezTo>
                  <a:cubicBezTo>
                    <a:pt x="2407" y="1256"/>
                    <a:pt x="2156" y="1732"/>
                    <a:pt x="1680" y="1932"/>
                  </a:cubicBezTo>
                  <a:cubicBezTo>
                    <a:pt x="1536" y="1993"/>
                    <a:pt x="1388" y="2022"/>
                    <a:pt x="1246" y="2022"/>
                  </a:cubicBezTo>
                  <a:cubicBezTo>
                    <a:pt x="918" y="2022"/>
                    <a:pt x="624" y="1869"/>
                    <a:pt x="502" y="1607"/>
                  </a:cubicBezTo>
                  <a:cubicBezTo>
                    <a:pt x="502" y="1582"/>
                    <a:pt x="502" y="1557"/>
                    <a:pt x="477" y="1506"/>
                  </a:cubicBezTo>
                  <a:cubicBezTo>
                    <a:pt x="452" y="1456"/>
                    <a:pt x="377" y="1381"/>
                    <a:pt x="326" y="1331"/>
                  </a:cubicBezTo>
                  <a:cubicBezTo>
                    <a:pt x="226" y="1256"/>
                    <a:pt x="126" y="1231"/>
                    <a:pt x="26" y="1206"/>
                  </a:cubicBezTo>
                  <a:lnTo>
                    <a:pt x="26" y="1206"/>
                  </a:lnTo>
                  <a:cubicBezTo>
                    <a:pt x="1" y="1381"/>
                    <a:pt x="26" y="1582"/>
                    <a:pt x="101" y="1782"/>
                  </a:cubicBezTo>
                  <a:cubicBezTo>
                    <a:pt x="176" y="1958"/>
                    <a:pt x="301" y="2108"/>
                    <a:pt x="452" y="2208"/>
                  </a:cubicBezTo>
                  <a:cubicBezTo>
                    <a:pt x="677" y="2373"/>
                    <a:pt x="955" y="2466"/>
                    <a:pt x="1250" y="2466"/>
                  </a:cubicBezTo>
                  <a:cubicBezTo>
                    <a:pt x="1448" y="2466"/>
                    <a:pt x="1654" y="2424"/>
                    <a:pt x="1855" y="2333"/>
                  </a:cubicBezTo>
                  <a:cubicBezTo>
                    <a:pt x="2557" y="2058"/>
                    <a:pt x="2908" y="1306"/>
                    <a:pt x="2632" y="679"/>
                  </a:cubicBezTo>
                  <a:cubicBezTo>
                    <a:pt x="2454" y="251"/>
                    <a:pt x="1996" y="1"/>
                    <a:pt x="1502"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4"/>
            <p:cNvSpPr/>
            <p:nvPr/>
          </p:nvSpPr>
          <p:spPr>
            <a:xfrm>
              <a:off x="-2430150" y="2726425"/>
              <a:ext cx="72700" cy="62350"/>
            </a:xfrm>
            <a:custGeom>
              <a:avLst/>
              <a:gdLst/>
              <a:ahLst/>
              <a:cxnLst/>
              <a:rect l="l" t="t" r="r" b="b"/>
              <a:pathLst>
                <a:path w="2908" h="2494" extrusionOk="0">
                  <a:moveTo>
                    <a:pt x="1484" y="0"/>
                  </a:moveTo>
                  <a:cubicBezTo>
                    <a:pt x="1285" y="0"/>
                    <a:pt x="1078" y="41"/>
                    <a:pt x="878" y="127"/>
                  </a:cubicBezTo>
                  <a:cubicBezTo>
                    <a:pt x="602" y="253"/>
                    <a:pt x="352" y="478"/>
                    <a:pt x="201" y="729"/>
                  </a:cubicBezTo>
                  <a:cubicBezTo>
                    <a:pt x="352" y="754"/>
                    <a:pt x="477" y="829"/>
                    <a:pt x="602" y="904"/>
                  </a:cubicBezTo>
                  <a:cubicBezTo>
                    <a:pt x="727" y="754"/>
                    <a:pt x="878" y="628"/>
                    <a:pt x="1053" y="528"/>
                  </a:cubicBezTo>
                  <a:cubicBezTo>
                    <a:pt x="1196" y="467"/>
                    <a:pt x="1342" y="439"/>
                    <a:pt x="1481" y="439"/>
                  </a:cubicBezTo>
                  <a:cubicBezTo>
                    <a:pt x="1685" y="439"/>
                    <a:pt x="1872" y="499"/>
                    <a:pt x="2006" y="603"/>
                  </a:cubicBezTo>
                  <a:cubicBezTo>
                    <a:pt x="2106" y="679"/>
                    <a:pt x="2181" y="779"/>
                    <a:pt x="2231" y="879"/>
                  </a:cubicBezTo>
                  <a:cubicBezTo>
                    <a:pt x="2407" y="1255"/>
                    <a:pt x="2156" y="1756"/>
                    <a:pt x="1680" y="1957"/>
                  </a:cubicBezTo>
                  <a:cubicBezTo>
                    <a:pt x="1528" y="2017"/>
                    <a:pt x="1376" y="2051"/>
                    <a:pt x="1230" y="2051"/>
                  </a:cubicBezTo>
                  <a:cubicBezTo>
                    <a:pt x="1135" y="2051"/>
                    <a:pt x="1042" y="2037"/>
                    <a:pt x="953" y="2007"/>
                  </a:cubicBezTo>
                  <a:cubicBezTo>
                    <a:pt x="753" y="1932"/>
                    <a:pt x="577" y="1806"/>
                    <a:pt x="502" y="1606"/>
                  </a:cubicBezTo>
                  <a:cubicBezTo>
                    <a:pt x="477" y="1531"/>
                    <a:pt x="452" y="1430"/>
                    <a:pt x="452" y="1330"/>
                  </a:cubicBezTo>
                  <a:cubicBezTo>
                    <a:pt x="452" y="1330"/>
                    <a:pt x="427" y="1305"/>
                    <a:pt x="427" y="1305"/>
                  </a:cubicBezTo>
                  <a:cubicBezTo>
                    <a:pt x="301" y="1205"/>
                    <a:pt x="176" y="1180"/>
                    <a:pt x="26" y="1155"/>
                  </a:cubicBezTo>
                  <a:lnTo>
                    <a:pt x="26" y="1155"/>
                  </a:lnTo>
                  <a:cubicBezTo>
                    <a:pt x="1" y="1380"/>
                    <a:pt x="26" y="1581"/>
                    <a:pt x="101" y="1781"/>
                  </a:cubicBezTo>
                  <a:cubicBezTo>
                    <a:pt x="176" y="1957"/>
                    <a:pt x="301" y="2107"/>
                    <a:pt x="452" y="2232"/>
                  </a:cubicBezTo>
                  <a:cubicBezTo>
                    <a:pt x="552" y="2308"/>
                    <a:pt x="677" y="2383"/>
                    <a:pt x="828" y="2433"/>
                  </a:cubicBezTo>
                  <a:cubicBezTo>
                    <a:pt x="958" y="2473"/>
                    <a:pt x="1092" y="2493"/>
                    <a:pt x="1229" y="2493"/>
                  </a:cubicBezTo>
                  <a:cubicBezTo>
                    <a:pt x="1434" y="2493"/>
                    <a:pt x="1645" y="2448"/>
                    <a:pt x="1855" y="2358"/>
                  </a:cubicBezTo>
                  <a:cubicBezTo>
                    <a:pt x="2532" y="2057"/>
                    <a:pt x="2908" y="1305"/>
                    <a:pt x="2632" y="704"/>
                  </a:cubicBezTo>
                  <a:cubicBezTo>
                    <a:pt x="2435" y="256"/>
                    <a:pt x="1983" y="0"/>
                    <a:pt x="1484" y="0"/>
                  </a:cubicBez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4"/>
            <p:cNvSpPr/>
            <p:nvPr/>
          </p:nvSpPr>
          <p:spPr>
            <a:xfrm>
              <a:off x="-2386925" y="2722700"/>
              <a:ext cx="68950" cy="60800"/>
            </a:xfrm>
            <a:custGeom>
              <a:avLst/>
              <a:gdLst/>
              <a:ahLst/>
              <a:cxnLst/>
              <a:rect l="l" t="t" r="r" b="b"/>
              <a:pathLst>
                <a:path w="2758" h="2432" extrusionOk="0">
                  <a:moveTo>
                    <a:pt x="1354" y="1"/>
                  </a:moveTo>
                  <a:cubicBezTo>
                    <a:pt x="1004" y="1"/>
                    <a:pt x="678" y="126"/>
                    <a:pt x="427" y="326"/>
                  </a:cubicBezTo>
                  <a:cubicBezTo>
                    <a:pt x="577" y="402"/>
                    <a:pt x="678" y="502"/>
                    <a:pt x="778" y="627"/>
                  </a:cubicBezTo>
                  <a:cubicBezTo>
                    <a:pt x="928" y="527"/>
                    <a:pt x="1154" y="452"/>
                    <a:pt x="1354" y="452"/>
                  </a:cubicBezTo>
                  <a:cubicBezTo>
                    <a:pt x="1605" y="452"/>
                    <a:pt x="1831" y="502"/>
                    <a:pt x="2006" y="652"/>
                  </a:cubicBezTo>
                  <a:cubicBezTo>
                    <a:pt x="2006" y="652"/>
                    <a:pt x="2031" y="652"/>
                    <a:pt x="2056" y="677"/>
                  </a:cubicBezTo>
                  <a:cubicBezTo>
                    <a:pt x="2207" y="828"/>
                    <a:pt x="2307" y="1003"/>
                    <a:pt x="2307" y="1204"/>
                  </a:cubicBezTo>
                  <a:cubicBezTo>
                    <a:pt x="2307" y="1630"/>
                    <a:pt x="1906" y="1980"/>
                    <a:pt x="1379" y="1980"/>
                  </a:cubicBezTo>
                  <a:cubicBezTo>
                    <a:pt x="878" y="1980"/>
                    <a:pt x="452" y="1655"/>
                    <a:pt x="427" y="1229"/>
                  </a:cubicBezTo>
                  <a:cubicBezTo>
                    <a:pt x="427" y="1153"/>
                    <a:pt x="452" y="1078"/>
                    <a:pt x="477" y="1003"/>
                  </a:cubicBezTo>
                  <a:cubicBezTo>
                    <a:pt x="427" y="903"/>
                    <a:pt x="377" y="828"/>
                    <a:pt x="277" y="752"/>
                  </a:cubicBezTo>
                  <a:cubicBezTo>
                    <a:pt x="252" y="727"/>
                    <a:pt x="201" y="702"/>
                    <a:pt x="151" y="677"/>
                  </a:cubicBezTo>
                  <a:cubicBezTo>
                    <a:pt x="51" y="853"/>
                    <a:pt x="1" y="1028"/>
                    <a:pt x="1" y="1229"/>
                  </a:cubicBezTo>
                  <a:cubicBezTo>
                    <a:pt x="1" y="1605"/>
                    <a:pt x="201" y="1930"/>
                    <a:pt x="477" y="2131"/>
                  </a:cubicBezTo>
                  <a:cubicBezTo>
                    <a:pt x="728" y="2331"/>
                    <a:pt x="1054" y="2432"/>
                    <a:pt x="1379" y="2432"/>
                  </a:cubicBezTo>
                  <a:cubicBezTo>
                    <a:pt x="2156" y="2407"/>
                    <a:pt x="2758" y="1855"/>
                    <a:pt x="2758" y="1204"/>
                  </a:cubicBezTo>
                  <a:cubicBezTo>
                    <a:pt x="2758" y="878"/>
                    <a:pt x="2608" y="552"/>
                    <a:pt x="2332" y="326"/>
                  </a:cubicBezTo>
                  <a:cubicBezTo>
                    <a:pt x="2081" y="126"/>
                    <a:pt x="1730" y="1"/>
                    <a:pt x="1354"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4"/>
            <p:cNvSpPr/>
            <p:nvPr/>
          </p:nvSpPr>
          <p:spPr>
            <a:xfrm>
              <a:off x="-2348700" y="2752775"/>
              <a:ext cx="19450" cy="37000"/>
            </a:xfrm>
            <a:custGeom>
              <a:avLst/>
              <a:gdLst/>
              <a:ahLst/>
              <a:cxnLst/>
              <a:rect l="l" t="t" r="r" b="b"/>
              <a:pathLst>
                <a:path w="778" h="1480" extrusionOk="0">
                  <a:moveTo>
                    <a:pt x="251" y="1"/>
                  </a:moveTo>
                  <a:cubicBezTo>
                    <a:pt x="1" y="452"/>
                    <a:pt x="101" y="1053"/>
                    <a:pt x="502" y="1479"/>
                  </a:cubicBezTo>
                  <a:lnTo>
                    <a:pt x="778" y="1103"/>
                  </a:lnTo>
                  <a:cubicBezTo>
                    <a:pt x="552" y="853"/>
                    <a:pt x="477" y="527"/>
                    <a:pt x="602" y="251"/>
                  </a:cubicBezTo>
                  <a:lnTo>
                    <a:pt x="251" y="1"/>
                  </a:lnTo>
                  <a:close/>
                </a:path>
              </a:pathLst>
            </a:custGeom>
            <a:solidFill>
              <a:srgbClr val="FAD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4"/>
            <p:cNvSpPr/>
            <p:nvPr/>
          </p:nvSpPr>
          <p:spPr>
            <a:xfrm>
              <a:off x="-2542925" y="2975800"/>
              <a:ext cx="144750" cy="45175"/>
            </a:xfrm>
            <a:custGeom>
              <a:avLst/>
              <a:gdLst/>
              <a:ahLst/>
              <a:cxnLst/>
              <a:rect l="l" t="t" r="r" b="b"/>
              <a:pathLst>
                <a:path w="5790" h="1807" extrusionOk="0">
                  <a:moveTo>
                    <a:pt x="5048" y="1"/>
                  </a:moveTo>
                  <a:cubicBezTo>
                    <a:pt x="4833" y="1"/>
                    <a:pt x="4602" y="19"/>
                    <a:pt x="4361" y="52"/>
                  </a:cubicBezTo>
                  <a:cubicBezTo>
                    <a:pt x="4236" y="202"/>
                    <a:pt x="4086" y="353"/>
                    <a:pt x="3885" y="453"/>
                  </a:cubicBezTo>
                  <a:cubicBezTo>
                    <a:pt x="3774" y="501"/>
                    <a:pt x="3653" y="518"/>
                    <a:pt x="3528" y="518"/>
                  </a:cubicBezTo>
                  <a:cubicBezTo>
                    <a:pt x="3455" y="518"/>
                    <a:pt x="3382" y="512"/>
                    <a:pt x="3309" y="503"/>
                  </a:cubicBezTo>
                  <a:cubicBezTo>
                    <a:pt x="3334" y="403"/>
                    <a:pt x="3334" y="328"/>
                    <a:pt x="3334" y="227"/>
                  </a:cubicBezTo>
                  <a:lnTo>
                    <a:pt x="3334" y="227"/>
                  </a:lnTo>
                  <a:cubicBezTo>
                    <a:pt x="3008" y="303"/>
                    <a:pt x="2707" y="378"/>
                    <a:pt x="2431" y="478"/>
                  </a:cubicBezTo>
                  <a:cubicBezTo>
                    <a:pt x="2507" y="578"/>
                    <a:pt x="2582" y="654"/>
                    <a:pt x="2682" y="729"/>
                  </a:cubicBezTo>
                  <a:lnTo>
                    <a:pt x="2732" y="754"/>
                  </a:lnTo>
                  <a:cubicBezTo>
                    <a:pt x="2632" y="929"/>
                    <a:pt x="2482" y="1055"/>
                    <a:pt x="2281" y="1130"/>
                  </a:cubicBezTo>
                  <a:cubicBezTo>
                    <a:pt x="2151" y="1189"/>
                    <a:pt x="2015" y="1215"/>
                    <a:pt x="1884" y="1215"/>
                  </a:cubicBezTo>
                  <a:cubicBezTo>
                    <a:pt x="1738" y="1215"/>
                    <a:pt x="1598" y="1183"/>
                    <a:pt x="1479" y="1130"/>
                  </a:cubicBezTo>
                  <a:cubicBezTo>
                    <a:pt x="1529" y="1029"/>
                    <a:pt x="1579" y="904"/>
                    <a:pt x="1604" y="804"/>
                  </a:cubicBezTo>
                  <a:lnTo>
                    <a:pt x="1604" y="804"/>
                  </a:lnTo>
                  <a:cubicBezTo>
                    <a:pt x="978" y="1130"/>
                    <a:pt x="451" y="1456"/>
                    <a:pt x="0" y="1806"/>
                  </a:cubicBezTo>
                  <a:lnTo>
                    <a:pt x="276" y="1806"/>
                  </a:lnTo>
                  <a:cubicBezTo>
                    <a:pt x="627" y="1806"/>
                    <a:pt x="953" y="1681"/>
                    <a:pt x="1203" y="1481"/>
                  </a:cubicBezTo>
                  <a:cubicBezTo>
                    <a:pt x="1386" y="1593"/>
                    <a:pt x="1625" y="1658"/>
                    <a:pt x="1874" y="1658"/>
                  </a:cubicBezTo>
                  <a:cubicBezTo>
                    <a:pt x="2068" y="1658"/>
                    <a:pt x="2270" y="1619"/>
                    <a:pt x="2457" y="1531"/>
                  </a:cubicBezTo>
                  <a:cubicBezTo>
                    <a:pt x="2757" y="1405"/>
                    <a:pt x="3008" y="1205"/>
                    <a:pt x="3158" y="929"/>
                  </a:cubicBezTo>
                  <a:cubicBezTo>
                    <a:pt x="3158" y="929"/>
                    <a:pt x="3290" y="968"/>
                    <a:pt x="3488" y="968"/>
                  </a:cubicBezTo>
                  <a:cubicBezTo>
                    <a:pt x="3647" y="968"/>
                    <a:pt x="3849" y="943"/>
                    <a:pt x="4061" y="854"/>
                  </a:cubicBezTo>
                  <a:cubicBezTo>
                    <a:pt x="4386" y="704"/>
                    <a:pt x="4637" y="478"/>
                    <a:pt x="4787" y="177"/>
                  </a:cubicBezTo>
                  <a:cubicBezTo>
                    <a:pt x="4913" y="219"/>
                    <a:pt x="5047" y="239"/>
                    <a:pt x="5185" y="239"/>
                  </a:cubicBezTo>
                  <a:cubicBezTo>
                    <a:pt x="5377" y="239"/>
                    <a:pt x="5575" y="200"/>
                    <a:pt x="5765" y="127"/>
                  </a:cubicBezTo>
                  <a:cubicBezTo>
                    <a:pt x="5765" y="102"/>
                    <a:pt x="5790" y="102"/>
                    <a:pt x="5790" y="102"/>
                  </a:cubicBezTo>
                  <a:cubicBezTo>
                    <a:pt x="5578" y="32"/>
                    <a:pt x="5326" y="1"/>
                    <a:pt x="5048" y="1"/>
                  </a:cubicBezTo>
                  <a:close/>
                </a:path>
              </a:pathLst>
            </a:custGeom>
            <a:solidFill>
              <a:srgbClr val="E0B9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4"/>
            <p:cNvSpPr/>
            <p:nvPr/>
          </p:nvSpPr>
          <p:spPr>
            <a:xfrm>
              <a:off x="-2370000" y="2441375"/>
              <a:ext cx="350900" cy="401650"/>
            </a:xfrm>
            <a:custGeom>
              <a:avLst/>
              <a:gdLst/>
              <a:ahLst/>
              <a:cxnLst/>
              <a:rect l="l" t="t" r="r" b="b"/>
              <a:pathLst>
                <a:path w="14036" h="16066" extrusionOk="0">
                  <a:moveTo>
                    <a:pt x="1705" y="0"/>
                  </a:moveTo>
                  <a:cubicBezTo>
                    <a:pt x="1705" y="1"/>
                    <a:pt x="2106" y="1103"/>
                    <a:pt x="1404" y="2456"/>
                  </a:cubicBezTo>
                  <a:cubicBezTo>
                    <a:pt x="552" y="4010"/>
                    <a:pt x="1" y="4988"/>
                    <a:pt x="301" y="6091"/>
                  </a:cubicBezTo>
                  <a:cubicBezTo>
                    <a:pt x="477" y="6717"/>
                    <a:pt x="903" y="7118"/>
                    <a:pt x="1504" y="7369"/>
                  </a:cubicBezTo>
                  <a:cubicBezTo>
                    <a:pt x="1279" y="7745"/>
                    <a:pt x="1078" y="8221"/>
                    <a:pt x="953" y="8797"/>
                  </a:cubicBezTo>
                  <a:cubicBezTo>
                    <a:pt x="953" y="8797"/>
                    <a:pt x="2056" y="8797"/>
                    <a:pt x="2958" y="8096"/>
                  </a:cubicBezTo>
                  <a:lnTo>
                    <a:pt x="3134" y="10101"/>
                  </a:lnTo>
                  <a:cubicBezTo>
                    <a:pt x="3159" y="10527"/>
                    <a:pt x="3284" y="10928"/>
                    <a:pt x="3484" y="11304"/>
                  </a:cubicBezTo>
                  <a:cubicBezTo>
                    <a:pt x="3685" y="11680"/>
                    <a:pt x="3961" y="12156"/>
                    <a:pt x="4337" y="12607"/>
                  </a:cubicBezTo>
                  <a:cubicBezTo>
                    <a:pt x="4337" y="12607"/>
                    <a:pt x="4662" y="13885"/>
                    <a:pt x="5214" y="15113"/>
                  </a:cubicBezTo>
                  <a:cubicBezTo>
                    <a:pt x="5389" y="15539"/>
                    <a:pt x="5765" y="15865"/>
                    <a:pt x="6216" y="15990"/>
                  </a:cubicBezTo>
                  <a:cubicBezTo>
                    <a:pt x="6442" y="16041"/>
                    <a:pt x="6718" y="16066"/>
                    <a:pt x="7018" y="16066"/>
                  </a:cubicBezTo>
                  <a:cubicBezTo>
                    <a:pt x="7319" y="16066"/>
                    <a:pt x="7595" y="16041"/>
                    <a:pt x="7820" y="15990"/>
                  </a:cubicBezTo>
                  <a:cubicBezTo>
                    <a:pt x="8271" y="15865"/>
                    <a:pt x="8622" y="15539"/>
                    <a:pt x="8823" y="15113"/>
                  </a:cubicBezTo>
                  <a:cubicBezTo>
                    <a:pt x="9374" y="13885"/>
                    <a:pt x="9700" y="12607"/>
                    <a:pt x="9700" y="12607"/>
                  </a:cubicBezTo>
                  <a:cubicBezTo>
                    <a:pt x="10051" y="12156"/>
                    <a:pt x="10352" y="11680"/>
                    <a:pt x="10552" y="11304"/>
                  </a:cubicBezTo>
                  <a:cubicBezTo>
                    <a:pt x="10753" y="10928"/>
                    <a:pt x="10878" y="10527"/>
                    <a:pt x="10903" y="10101"/>
                  </a:cubicBezTo>
                  <a:lnTo>
                    <a:pt x="11078" y="8096"/>
                  </a:lnTo>
                  <a:cubicBezTo>
                    <a:pt x="11981" y="8797"/>
                    <a:pt x="13058" y="8797"/>
                    <a:pt x="13058" y="8797"/>
                  </a:cubicBezTo>
                  <a:cubicBezTo>
                    <a:pt x="12958" y="8221"/>
                    <a:pt x="12758" y="7745"/>
                    <a:pt x="12532" y="7369"/>
                  </a:cubicBezTo>
                  <a:cubicBezTo>
                    <a:pt x="13134" y="7118"/>
                    <a:pt x="13535" y="6717"/>
                    <a:pt x="13710" y="6091"/>
                  </a:cubicBezTo>
                  <a:cubicBezTo>
                    <a:pt x="14036" y="4988"/>
                    <a:pt x="13459" y="4010"/>
                    <a:pt x="12632" y="2456"/>
                  </a:cubicBezTo>
                  <a:cubicBezTo>
                    <a:pt x="11931" y="1103"/>
                    <a:pt x="12331" y="1"/>
                    <a:pt x="12332" y="0"/>
                  </a:cubicBezTo>
                  <a:lnTo>
                    <a:pt x="12332" y="0"/>
                  </a:lnTo>
                  <a:cubicBezTo>
                    <a:pt x="11229" y="1579"/>
                    <a:pt x="11931" y="2482"/>
                    <a:pt x="12256" y="3960"/>
                  </a:cubicBezTo>
                  <a:cubicBezTo>
                    <a:pt x="12557" y="5264"/>
                    <a:pt x="11880" y="6091"/>
                    <a:pt x="11229" y="6091"/>
                  </a:cubicBezTo>
                  <a:cubicBezTo>
                    <a:pt x="11229" y="6091"/>
                    <a:pt x="8998" y="5088"/>
                    <a:pt x="7018" y="5088"/>
                  </a:cubicBezTo>
                  <a:cubicBezTo>
                    <a:pt x="5013" y="5088"/>
                    <a:pt x="2783" y="6091"/>
                    <a:pt x="2783" y="6091"/>
                  </a:cubicBezTo>
                  <a:cubicBezTo>
                    <a:pt x="2156" y="6091"/>
                    <a:pt x="1479" y="5264"/>
                    <a:pt x="1780" y="3960"/>
                  </a:cubicBezTo>
                  <a:cubicBezTo>
                    <a:pt x="2106" y="2482"/>
                    <a:pt x="2808" y="1579"/>
                    <a:pt x="170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4"/>
            <p:cNvSpPr/>
            <p:nvPr/>
          </p:nvSpPr>
          <p:spPr>
            <a:xfrm>
              <a:off x="-2281650" y="2726450"/>
              <a:ext cx="65825" cy="114075"/>
            </a:xfrm>
            <a:custGeom>
              <a:avLst/>
              <a:gdLst/>
              <a:ahLst/>
              <a:cxnLst/>
              <a:rect l="l" t="t" r="r" b="b"/>
              <a:pathLst>
                <a:path w="2633" h="4563" extrusionOk="0">
                  <a:moveTo>
                    <a:pt x="1" y="1"/>
                  </a:moveTo>
                  <a:cubicBezTo>
                    <a:pt x="201" y="352"/>
                    <a:pt x="477" y="778"/>
                    <a:pt x="803" y="1204"/>
                  </a:cubicBezTo>
                  <a:cubicBezTo>
                    <a:pt x="803" y="1204"/>
                    <a:pt x="1128" y="2482"/>
                    <a:pt x="1680" y="3710"/>
                  </a:cubicBezTo>
                  <a:cubicBezTo>
                    <a:pt x="1855" y="4136"/>
                    <a:pt x="2206" y="4437"/>
                    <a:pt x="2632" y="4562"/>
                  </a:cubicBezTo>
                  <a:cubicBezTo>
                    <a:pt x="2607" y="4237"/>
                    <a:pt x="2532" y="3936"/>
                    <a:pt x="2356" y="3685"/>
                  </a:cubicBezTo>
                  <a:cubicBezTo>
                    <a:pt x="2331" y="3660"/>
                    <a:pt x="2331" y="3635"/>
                    <a:pt x="2306" y="3635"/>
                  </a:cubicBezTo>
                  <a:cubicBezTo>
                    <a:pt x="2432" y="3209"/>
                    <a:pt x="2407" y="2758"/>
                    <a:pt x="2231" y="2357"/>
                  </a:cubicBezTo>
                  <a:cubicBezTo>
                    <a:pt x="2056" y="1956"/>
                    <a:pt x="1755" y="1630"/>
                    <a:pt x="1354" y="1429"/>
                  </a:cubicBezTo>
                  <a:cubicBezTo>
                    <a:pt x="1279" y="1003"/>
                    <a:pt x="1028" y="602"/>
                    <a:pt x="652" y="302"/>
                  </a:cubicBezTo>
                  <a:cubicBezTo>
                    <a:pt x="452" y="176"/>
                    <a:pt x="226" y="76"/>
                    <a:pt x="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4"/>
            <p:cNvSpPr/>
            <p:nvPr/>
          </p:nvSpPr>
          <p:spPr>
            <a:xfrm>
              <a:off x="-3382525" y="2311800"/>
              <a:ext cx="182350" cy="221025"/>
            </a:xfrm>
            <a:custGeom>
              <a:avLst/>
              <a:gdLst/>
              <a:ahLst/>
              <a:cxnLst/>
              <a:rect l="l" t="t" r="r" b="b"/>
              <a:pathLst>
                <a:path w="7294" h="8841" extrusionOk="0">
                  <a:moveTo>
                    <a:pt x="4090" y="1"/>
                  </a:moveTo>
                  <a:cubicBezTo>
                    <a:pt x="3974" y="1"/>
                    <a:pt x="3856" y="7"/>
                    <a:pt x="3735" y="20"/>
                  </a:cubicBezTo>
                  <a:cubicBezTo>
                    <a:pt x="1303" y="296"/>
                    <a:pt x="0" y="2727"/>
                    <a:pt x="451" y="5033"/>
                  </a:cubicBezTo>
                  <a:cubicBezTo>
                    <a:pt x="919" y="7287"/>
                    <a:pt x="2811" y="8841"/>
                    <a:pt x="4681" y="8841"/>
                  </a:cubicBezTo>
                  <a:cubicBezTo>
                    <a:pt x="5618" y="8841"/>
                    <a:pt x="6549" y="8451"/>
                    <a:pt x="7293" y="7564"/>
                  </a:cubicBezTo>
                  <a:lnTo>
                    <a:pt x="7293" y="2025"/>
                  </a:lnTo>
                  <a:cubicBezTo>
                    <a:pt x="7293" y="2025"/>
                    <a:pt x="6169" y="1"/>
                    <a:pt x="4090"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4"/>
            <p:cNvSpPr/>
            <p:nvPr/>
          </p:nvSpPr>
          <p:spPr>
            <a:xfrm>
              <a:off x="-3328650" y="2363675"/>
              <a:ext cx="100900" cy="77725"/>
            </a:xfrm>
            <a:custGeom>
              <a:avLst/>
              <a:gdLst/>
              <a:ahLst/>
              <a:cxnLst/>
              <a:rect l="l" t="t" r="r" b="b"/>
              <a:pathLst>
                <a:path w="4036" h="3109" fill="none" extrusionOk="0">
                  <a:moveTo>
                    <a:pt x="1" y="2331"/>
                  </a:moveTo>
                  <a:cubicBezTo>
                    <a:pt x="1" y="2331"/>
                    <a:pt x="101" y="226"/>
                    <a:pt x="1930" y="126"/>
                  </a:cubicBezTo>
                  <a:cubicBezTo>
                    <a:pt x="3860" y="1"/>
                    <a:pt x="4036" y="3108"/>
                    <a:pt x="4036" y="3108"/>
                  </a:cubicBezTo>
                  <a:cubicBezTo>
                    <a:pt x="4036" y="3108"/>
                    <a:pt x="2833" y="1254"/>
                    <a:pt x="1930" y="2757"/>
                  </a:cubicBezTo>
                </a:path>
              </a:pathLst>
            </a:custGeom>
            <a:noFill/>
            <a:ln w="1127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4"/>
            <p:cNvSpPr/>
            <p:nvPr/>
          </p:nvSpPr>
          <p:spPr>
            <a:xfrm>
              <a:off x="-3382525" y="2306025"/>
              <a:ext cx="182350" cy="261300"/>
            </a:xfrm>
            <a:custGeom>
              <a:avLst/>
              <a:gdLst/>
              <a:ahLst/>
              <a:cxnLst/>
              <a:rect l="l" t="t" r="r" b="b"/>
              <a:pathLst>
                <a:path w="7294" h="10452" extrusionOk="0">
                  <a:moveTo>
                    <a:pt x="7293" y="2256"/>
                  </a:moveTo>
                  <a:cubicBezTo>
                    <a:pt x="7293" y="2256"/>
                    <a:pt x="6040" y="1"/>
                    <a:pt x="3735" y="251"/>
                  </a:cubicBezTo>
                  <a:cubicBezTo>
                    <a:pt x="1303" y="527"/>
                    <a:pt x="0" y="2958"/>
                    <a:pt x="451" y="5264"/>
                  </a:cubicBezTo>
                  <a:cubicBezTo>
                    <a:pt x="1153" y="8647"/>
                    <a:pt x="5063" y="10452"/>
                    <a:pt x="7293" y="7795"/>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4"/>
            <p:cNvSpPr/>
            <p:nvPr/>
          </p:nvSpPr>
          <p:spPr>
            <a:xfrm>
              <a:off x="-3378150" y="2341750"/>
              <a:ext cx="82725" cy="169825"/>
            </a:xfrm>
            <a:custGeom>
              <a:avLst/>
              <a:gdLst/>
              <a:ahLst/>
              <a:cxnLst/>
              <a:rect l="l" t="t" r="r" b="b"/>
              <a:pathLst>
                <a:path w="3309" h="6793" extrusionOk="0">
                  <a:moveTo>
                    <a:pt x="1254" y="0"/>
                  </a:moveTo>
                  <a:cubicBezTo>
                    <a:pt x="377" y="978"/>
                    <a:pt x="1" y="2431"/>
                    <a:pt x="276" y="3835"/>
                  </a:cubicBezTo>
                  <a:cubicBezTo>
                    <a:pt x="552" y="5088"/>
                    <a:pt x="1229" y="6116"/>
                    <a:pt x="2131" y="6792"/>
                  </a:cubicBezTo>
                  <a:cubicBezTo>
                    <a:pt x="2382" y="5865"/>
                    <a:pt x="2758" y="4963"/>
                    <a:pt x="2958" y="3985"/>
                  </a:cubicBezTo>
                  <a:cubicBezTo>
                    <a:pt x="3309" y="2331"/>
                    <a:pt x="2557" y="1203"/>
                    <a:pt x="1254"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4"/>
            <p:cNvSpPr/>
            <p:nvPr/>
          </p:nvSpPr>
          <p:spPr>
            <a:xfrm>
              <a:off x="-3084900" y="2981300"/>
              <a:ext cx="836475" cy="412875"/>
            </a:xfrm>
            <a:custGeom>
              <a:avLst/>
              <a:gdLst/>
              <a:ahLst/>
              <a:cxnLst/>
              <a:rect l="l" t="t" r="r" b="b"/>
              <a:pathLst>
                <a:path w="33459" h="16515" extrusionOk="0">
                  <a:moveTo>
                    <a:pt x="25867" y="0"/>
                  </a:moveTo>
                  <a:cubicBezTo>
                    <a:pt x="24793" y="0"/>
                    <a:pt x="23202" y="478"/>
                    <a:pt x="22707" y="734"/>
                  </a:cubicBezTo>
                  <a:cubicBezTo>
                    <a:pt x="20802" y="1712"/>
                    <a:pt x="19975" y="2664"/>
                    <a:pt x="19775" y="3516"/>
                  </a:cubicBezTo>
                  <a:cubicBezTo>
                    <a:pt x="16742" y="4669"/>
                    <a:pt x="10376" y="6875"/>
                    <a:pt x="10376" y="6875"/>
                  </a:cubicBezTo>
                  <a:cubicBezTo>
                    <a:pt x="9875" y="5872"/>
                    <a:pt x="8622" y="3491"/>
                    <a:pt x="8070" y="2363"/>
                  </a:cubicBezTo>
                  <a:lnTo>
                    <a:pt x="0" y="5972"/>
                  </a:lnTo>
                  <a:cubicBezTo>
                    <a:pt x="1805" y="9907"/>
                    <a:pt x="5288" y="15571"/>
                    <a:pt x="7795" y="16373"/>
                  </a:cubicBezTo>
                  <a:cubicBezTo>
                    <a:pt x="8100" y="16468"/>
                    <a:pt x="8448" y="16514"/>
                    <a:pt x="8832" y="16514"/>
                  </a:cubicBezTo>
                  <a:cubicBezTo>
                    <a:pt x="12200" y="16514"/>
                    <a:pt x="18372" y="12997"/>
                    <a:pt x="23434" y="8228"/>
                  </a:cubicBezTo>
                  <a:cubicBezTo>
                    <a:pt x="23434" y="8228"/>
                    <a:pt x="28146" y="6123"/>
                    <a:pt x="29825" y="4719"/>
                  </a:cubicBezTo>
                  <a:cubicBezTo>
                    <a:pt x="30902" y="3842"/>
                    <a:pt x="33459" y="1536"/>
                    <a:pt x="32807" y="434"/>
                  </a:cubicBezTo>
                  <a:cubicBezTo>
                    <a:pt x="32666" y="201"/>
                    <a:pt x="32398" y="132"/>
                    <a:pt x="32128" y="132"/>
                  </a:cubicBezTo>
                  <a:cubicBezTo>
                    <a:pt x="31730" y="132"/>
                    <a:pt x="31329" y="283"/>
                    <a:pt x="31329" y="283"/>
                  </a:cubicBezTo>
                  <a:cubicBezTo>
                    <a:pt x="31176" y="173"/>
                    <a:pt x="31009" y="121"/>
                    <a:pt x="30822" y="121"/>
                  </a:cubicBezTo>
                  <a:cubicBezTo>
                    <a:pt x="30123" y="121"/>
                    <a:pt x="29154" y="854"/>
                    <a:pt x="27669" y="1962"/>
                  </a:cubicBezTo>
                  <a:cubicBezTo>
                    <a:pt x="26642" y="2739"/>
                    <a:pt x="24311" y="3516"/>
                    <a:pt x="24311" y="3516"/>
                  </a:cubicBezTo>
                  <a:cubicBezTo>
                    <a:pt x="24311" y="2589"/>
                    <a:pt x="27268" y="1361"/>
                    <a:pt x="26867" y="383"/>
                  </a:cubicBezTo>
                  <a:cubicBezTo>
                    <a:pt x="26756" y="104"/>
                    <a:pt x="26367" y="0"/>
                    <a:pt x="25867"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4"/>
            <p:cNvSpPr/>
            <p:nvPr/>
          </p:nvSpPr>
          <p:spPr>
            <a:xfrm>
              <a:off x="-3084900" y="2968950"/>
              <a:ext cx="836475" cy="444875"/>
            </a:xfrm>
            <a:custGeom>
              <a:avLst/>
              <a:gdLst/>
              <a:ahLst/>
              <a:cxnLst/>
              <a:rect l="l" t="t" r="r" b="b"/>
              <a:pathLst>
                <a:path w="33459" h="17795" extrusionOk="0">
                  <a:moveTo>
                    <a:pt x="32807" y="928"/>
                  </a:moveTo>
                  <a:cubicBezTo>
                    <a:pt x="32456" y="351"/>
                    <a:pt x="31329" y="777"/>
                    <a:pt x="31329" y="777"/>
                  </a:cubicBezTo>
                  <a:cubicBezTo>
                    <a:pt x="30602" y="251"/>
                    <a:pt x="29549" y="1053"/>
                    <a:pt x="27669" y="2456"/>
                  </a:cubicBezTo>
                  <a:cubicBezTo>
                    <a:pt x="26642" y="3233"/>
                    <a:pt x="24311" y="4010"/>
                    <a:pt x="24311" y="4010"/>
                  </a:cubicBezTo>
                  <a:cubicBezTo>
                    <a:pt x="24311" y="3083"/>
                    <a:pt x="27268" y="1855"/>
                    <a:pt x="26867" y="877"/>
                  </a:cubicBezTo>
                  <a:cubicBezTo>
                    <a:pt x="26516" y="0"/>
                    <a:pt x="23434" y="852"/>
                    <a:pt x="22707" y="1228"/>
                  </a:cubicBezTo>
                  <a:cubicBezTo>
                    <a:pt x="20802" y="2206"/>
                    <a:pt x="19975" y="3158"/>
                    <a:pt x="19775" y="4010"/>
                  </a:cubicBezTo>
                  <a:cubicBezTo>
                    <a:pt x="16742" y="5188"/>
                    <a:pt x="10376" y="7369"/>
                    <a:pt x="10376" y="7369"/>
                  </a:cubicBezTo>
                  <a:cubicBezTo>
                    <a:pt x="9875" y="6366"/>
                    <a:pt x="8622" y="3985"/>
                    <a:pt x="8070" y="2857"/>
                  </a:cubicBezTo>
                  <a:lnTo>
                    <a:pt x="0" y="6466"/>
                  </a:lnTo>
                  <a:cubicBezTo>
                    <a:pt x="1805" y="10401"/>
                    <a:pt x="5288" y="16065"/>
                    <a:pt x="7795" y="16867"/>
                  </a:cubicBezTo>
                  <a:cubicBezTo>
                    <a:pt x="10777" y="17795"/>
                    <a:pt x="17795" y="14035"/>
                    <a:pt x="23434" y="8722"/>
                  </a:cubicBezTo>
                  <a:cubicBezTo>
                    <a:pt x="23434" y="8722"/>
                    <a:pt x="28146" y="6617"/>
                    <a:pt x="29825" y="5213"/>
                  </a:cubicBezTo>
                  <a:cubicBezTo>
                    <a:pt x="30902" y="4336"/>
                    <a:pt x="33459" y="2030"/>
                    <a:pt x="32807" y="928"/>
                  </a:cubicBezTo>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4"/>
            <p:cNvSpPr/>
            <p:nvPr/>
          </p:nvSpPr>
          <p:spPr>
            <a:xfrm>
              <a:off x="-2373750" y="2985000"/>
              <a:ext cx="95250" cy="106150"/>
            </a:xfrm>
            <a:custGeom>
              <a:avLst/>
              <a:gdLst/>
              <a:ahLst/>
              <a:cxnLst/>
              <a:rect l="l" t="t" r="r" b="b"/>
              <a:pathLst>
                <a:path w="3810" h="4246" extrusionOk="0">
                  <a:moveTo>
                    <a:pt x="3624" y="1"/>
                  </a:moveTo>
                  <a:cubicBezTo>
                    <a:pt x="3247" y="1"/>
                    <a:pt x="2883" y="135"/>
                    <a:pt x="2883" y="135"/>
                  </a:cubicBezTo>
                  <a:cubicBezTo>
                    <a:pt x="3685" y="837"/>
                    <a:pt x="903" y="3468"/>
                    <a:pt x="0" y="4245"/>
                  </a:cubicBezTo>
                  <a:cubicBezTo>
                    <a:pt x="0" y="4245"/>
                    <a:pt x="1629" y="3619"/>
                    <a:pt x="2832" y="2265"/>
                  </a:cubicBezTo>
                  <a:cubicBezTo>
                    <a:pt x="3760" y="1238"/>
                    <a:pt x="3810" y="361"/>
                    <a:pt x="3785" y="10"/>
                  </a:cubicBezTo>
                  <a:cubicBezTo>
                    <a:pt x="3732" y="4"/>
                    <a:pt x="3677" y="1"/>
                    <a:pt x="3624"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4"/>
            <p:cNvSpPr/>
            <p:nvPr/>
          </p:nvSpPr>
          <p:spPr>
            <a:xfrm>
              <a:off x="-3084900" y="3040375"/>
              <a:ext cx="224325" cy="257550"/>
            </a:xfrm>
            <a:custGeom>
              <a:avLst/>
              <a:gdLst/>
              <a:ahLst/>
              <a:cxnLst/>
              <a:rect l="l" t="t" r="r" b="b"/>
              <a:pathLst>
                <a:path w="8973" h="10302" extrusionOk="0">
                  <a:moveTo>
                    <a:pt x="8070" y="0"/>
                  </a:moveTo>
                  <a:lnTo>
                    <a:pt x="0" y="3609"/>
                  </a:lnTo>
                  <a:cubicBezTo>
                    <a:pt x="952" y="5690"/>
                    <a:pt x="2356" y="8221"/>
                    <a:pt x="3860" y="10301"/>
                  </a:cubicBezTo>
                  <a:cubicBezTo>
                    <a:pt x="3083" y="9173"/>
                    <a:pt x="2080" y="5890"/>
                    <a:pt x="2080" y="5890"/>
                  </a:cubicBezTo>
                  <a:cubicBezTo>
                    <a:pt x="5990" y="4161"/>
                    <a:pt x="8145" y="2507"/>
                    <a:pt x="8973" y="1780"/>
                  </a:cubicBezTo>
                  <a:cubicBezTo>
                    <a:pt x="8622" y="1103"/>
                    <a:pt x="8296" y="451"/>
                    <a:pt x="8070"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4"/>
            <p:cNvSpPr/>
            <p:nvPr/>
          </p:nvSpPr>
          <p:spPr>
            <a:xfrm>
              <a:off x="-2873125" y="3129350"/>
              <a:ext cx="47650" cy="147900"/>
            </a:xfrm>
            <a:custGeom>
              <a:avLst/>
              <a:gdLst/>
              <a:ahLst/>
              <a:cxnLst/>
              <a:rect l="l" t="t" r="r" b="b"/>
              <a:pathLst>
                <a:path w="1906" h="5916" extrusionOk="0">
                  <a:moveTo>
                    <a:pt x="1404" y="0"/>
                  </a:moveTo>
                  <a:cubicBezTo>
                    <a:pt x="0" y="2933"/>
                    <a:pt x="502" y="5915"/>
                    <a:pt x="502" y="5915"/>
                  </a:cubicBezTo>
                  <a:cubicBezTo>
                    <a:pt x="502" y="3183"/>
                    <a:pt x="1905" y="953"/>
                    <a:pt x="1905" y="953"/>
                  </a:cubicBezTo>
                  <a:cubicBezTo>
                    <a:pt x="1780" y="702"/>
                    <a:pt x="1604" y="376"/>
                    <a:pt x="1404"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4"/>
            <p:cNvSpPr/>
            <p:nvPr/>
          </p:nvSpPr>
          <p:spPr>
            <a:xfrm>
              <a:off x="-3161175" y="2858150"/>
              <a:ext cx="304350" cy="320725"/>
            </a:xfrm>
            <a:custGeom>
              <a:avLst/>
              <a:gdLst/>
              <a:ahLst/>
              <a:cxnLst/>
              <a:rect l="l" t="t" r="r" b="b"/>
              <a:pathLst>
                <a:path w="12174" h="12829" extrusionOk="0">
                  <a:moveTo>
                    <a:pt x="5128" y="1"/>
                  </a:moveTo>
                  <a:cubicBezTo>
                    <a:pt x="2384" y="1"/>
                    <a:pt x="1" y="3281"/>
                    <a:pt x="1572" y="8367"/>
                  </a:cubicBezTo>
                  <a:cubicBezTo>
                    <a:pt x="1572" y="8367"/>
                    <a:pt x="2074" y="11324"/>
                    <a:pt x="2775" y="12828"/>
                  </a:cubicBezTo>
                  <a:cubicBezTo>
                    <a:pt x="5557" y="12302"/>
                    <a:pt x="10445" y="9996"/>
                    <a:pt x="12174" y="8392"/>
                  </a:cubicBezTo>
                  <a:cubicBezTo>
                    <a:pt x="11222" y="6162"/>
                    <a:pt x="10069" y="4858"/>
                    <a:pt x="10069" y="4858"/>
                  </a:cubicBezTo>
                  <a:cubicBezTo>
                    <a:pt x="8866" y="2552"/>
                    <a:pt x="7612" y="673"/>
                    <a:pt x="6359" y="222"/>
                  </a:cubicBezTo>
                  <a:cubicBezTo>
                    <a:pt x="5949" y="73"/>
                    <a:pt x="5534" y="1"/>
                    <a:pt x="5128" y="1"/>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4"/>
            <p:cNvSpPr/>
            <p:nvPr/>
          </p:nvSpPr>
          <p:spPr>
            <a:xfrm>
              <a:off x="-3167000" y="2834850"/>
              <a:ext cx="310175" cy="344025"/>
            </a:xfrm>
            <a:custGeom>
              <a:avLst/>
              <a:gdLst/>
              <a:ahLst/>
              <a:cxnLst/>
              <a:rect l="l" t="t" r="r" b="b"/>
              <a:pathLst>
                <a:path w="12407" h="13761" extrusionOk="0">
                  <a:moveTo>
                    <a:pt x="6592" y="1154"/>
                  </a:moveTo>
                  <a:cubicBezTo>
                    <a:pt x="3409" y="1"/>
                    <a:pt x="1" y="3459"/>
                    <a:pt x="1805" y="9299"/>
                  </a:cubicBezTo>
                  <a:cubicBezTo>
                    <a:pt x="1805" y="9299"/>
                    <a:pt x="2307" y="12256"/>
                    <a:pt x="3008" y="13760"/>
                  </a:cubicBezTo>
                  <a:cubicBezTo>
                    <a:pt x="5790" y="13234"/>
                    <a:pt x="10678" y="10928"/>
                    <a:pt x="12407" y="9324"/>
                  </a:cubicBezTo>
                  <a:cubicBezTo>
                    <a:pt x="11455" y="7094"/>
                    <a:pt x="10302" y="5790"/>
                    <a:pt x="10302" y="5790"/>
                  </a:cubicBezTo>
                  <a:cubicBezTo>
                    <a:pt x="9099" y="3484"/>
                    <a:pt x="7845" y="1605"/>
                    <a:pt x="6592" y="115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4"/>
            <p:cNvSpPr/>
            <p:nvPr/>
          </p:nvSpPr>
          <p:spPr>
            <a:xfrm>
              <a:off x="-3776650" y="1773200"/>
              <a:ext cx="537000" cy="910700"/>
            </a:xfrm>
            <a:custGeom>
              <a:avLst/>
              <a:gdLst/>
              <a:ahLst/>
              <a:cxnLst/>
              <a:rect l="l" t="t" r="r" b="b"/>
              <a:pathLst>
                <a:path w="21480" h="36428" extrusionOk="0">
                  <a:moveTo>
                    <a:pt x="15560" y="1"/>
                  </a:moveTo>
                  <a:cubicBezTo>
                    <a:pt x="12539" y="1"/>
                    <a:pt x="8309" y="1138"/>
                    <a:pt x="4362" y="5650"/>
                  </a:cubicBezTo>
                  <a:cubicBezTo>
                    <a:pt x="1" y="10612"/>
                    <a:pt x="2231" y="16853"/>
                    <a:pt x="5314" y="21539"/>
                  </a:cubicBezTo>
                  <a:cubicBezTo>
                    <a:pt x="8422" y="26226"/>
                    <a:pt x="3936" y="28482"/>
                    <a:pt x="6567" y="31615"/>
                  </a:cubicBezTo>
                  <a:cubicBezTo>
                    <a:pt x="7869" y="33152"/>
                    <a:pt x="8913" y="33438"/>
                    <a:pt x="9802" y="33438"/>
                  </a:cubicBezTo>
                  <a:cubicBezTo>
                    <a:pt x="10331" y="33438"/>
                    <a:pt x="10805" y="33337"/>
                    <a:pt x="11246" y="33337"/>
                  </a:cubicBezTo>
                  <a:cubicBezTo>
                    <a:pt x="11564" y="33337"/>
                    <a:pt x="11865" y="33389"/>
                    <a:pt x="12156" y="33569"/>
                  </a:cubicBezTo>
                  <a:cubicBezTo>
                    <a:pt x="13150" y="34178"/>
                    <a:pt x="13192" y="36427"/>
                    <a:pt x="14659" y="36427"/>
                  </a:cubicBezTo>
                  <a:cubicBezTo>
                    <a:pt x="15005" y="36427"/>
                    <a:pt x="15430" y="36302"/>
                    <a:pt x="15966" y="36001"/>
                  </a:cubicBezTo>
                  <a:cubicBezTo>
                    <a:pt x="19124" y="34221"/>
                    <a:pt x="14938" y="32517"/>
                    <a:pt x="16141" y="30386"/>
                  </a:cubicBezTo>
                  <a:cubicBezTo>
                    <a:pt x="17319" y="28256"/>
                    <a:pt x="18146" y="25023"/>
                    <a:pt x="14813" y="21790"/>
                  </a:cubicBezTo>
                  <a:cubicBezTo>
                    <a:pt x="11830" y="18933"/>
                    <a:pt x="15164" y="15775"/>
                    <a:pt x="18322" y="11715"/>
                  </a:cubicBezTo>
                  <a:cubicBezTo>
                    <a:pt x="21480" y="7680"/>
                    <a:pt x="21429" y="2316"/>
                    <a:pt x="19600" y="888"/>
                  </a:cubicBezTo>
                  <a:cubicBezTo>
                    <a:pt x="19150" y="540"/>
                    <a:pt x="17642" y="1"/>
                    <a:pt x="1556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4"/>
            <p:cNvSpPr/>
            <p:nvPr/>
          </p:nvSpPr>
          <p:spPr>
            <a:xfrm>
              <a:off x="-3776650" y="1723950"/>
              <a:ext cx="537000" cy="988750"/>
            </a:xfrm>
            <a:custGeom>
              <a:avLst/>
              <a:gdLst/>
              <a:ahLst/>
              <a:cxnLst/>
              <a:rect l="l" t="t" r="r" b="b"/>
              <a:pathLst>
                <a:path w="21480" h="39550" extrusionOk="0">
                  <a:moveTo>
                    <a:pt x="19600" y="2858"/>
                  </a:moveTo>
                  <a:cubicBezTo>
                    <a:pt x="21429" y="4286"/>
                    <a:pt x="21480" y="9650"/>
                    <a:pt x="18322" y="13685"/>
                  </a:cubicBezTo>
                  <a:cubicBezTo>
                    <a:pt x="15164" y="17745"/>
                    <a:pt x="11830" y="20903"/>
                    <a:pt x="14813" y="23760"/>
                  </a:cubicBezTo>
                  <a:cubicBezTo>
                    <a:pt x="18146" y="26993"/>
                    <a:pt x="17319" y="30226"/>
                    <a:pt x="16141" y="32356"/>
                  </a:cubicBezTo>
                  <a:cubicBezTo>
                    <a:pt x="14938" y="34487"/>
                    <a:pt x="19124" y="36191"/>
                    <a:pt x="15966" y="37971"/>
                  </a:cubicBezTo>
                  <a:cubicBezTo>
                    <a:pt x="13159" y="39550"/>
                    <a:pt x="13384" y="36291"/>
                    <a:pt x="12156" y="35539"/>
                  </a:cubicBezTo>
                  <a:cubicBezTo>
                    <a:pt x="10778" y="34687"/>
                    <a:pt x="9199" y="36692"/>
                    <a:pt x="6567" y="33585"/>
                  </a:cubicBezTo>
                  <a:cubicBezTo>
                    <a:pt x="3936" y="30452"/>
                    <a:pt x="8422" y="28196"/>
                    <a:pt x="5314" y="23509"/>
                  </a:cubicBezTo>
                  <a:cubicBezTo>
                    <a:pt x="2231" y="18823"/>
                    <a:pt x="1" y="12582"/>
                    <a:pt x="4362" y="7620"/>
                  </a:cubicBezTo>
                  <a:cubicBezTo>
                    <a:pt x="11028" y="0"/>
                    <a:pt x="18497" y="2005"/>
                    <a:pt x="19600" y="2858"/>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4"/>
            <p:cNvSpPr/>
            <p:nvPr/>
          </p:nvSpPr>
          <p:spPr>
            <a:xfrm>
              <a:off x="-3651325" y="1822950"/>
              <a:ext cx="293250" cy="690500"/>
            </a:xfrm>
            <a:custGeom>
              <a:avLst/>
              <a:gdLst/>
              <a:ahLst/>
              <a:cxnLst/>
              <a:rect l="l" t="t" r="r" b="b"/>
              <a:pathLst>
                <a:path w="11730" h="27620" fill="none" extrusionOk="0">
                  <a:moveTo>
                    <a:pt x="11730" y="0"/>
                  </a:moveTo>
                  <a:cubicBezTo>
                    <a:pt x="7068" y="878"/>
                    <a:pt x="1654" y="3960"/>
                    <a:pt x="827" y="8697"/>
                  </a:cubicBezTo>
                  <a:cubicBezTo>
                    <a:pt x="0" y="13409"/>
                    <a:pt x="4712" y="18046"/>
                    <a:pt x="4712" y="20752"/>
                  </a:cubicBezTo>
                  <a:cubicBezTo>
                    <a:pt x="4712" y="23459"/>
                    <a:pt x="2206" y="24988"/>
                    <a:pt x="2206" y="27620"/>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4"/>
            <p:cNvSpPr/>
            <p:nvPr/>
          </p:nvSpPr>
          <p:spPr>
            <a:xfrm>
              <a:off x="-3514100" y="1863675"/>
              <a:ext cx="177950" cy="531350"/>
            </a:xfrm>
            <a:custGeom>
              <a:avLst/>
              <a:gdLst/>
              <a:ahLst/>
              <a:cxnLst/>
              <a:rect l="l" t="t" r="r" b="b"/>
              <a:pathLst>
                <a:path w="7118" h="21254" fill="none" extrusionOk="0">
                  <a:moveTo>
                    <a:pt x="7118" y="0"/>
                  </a:moveTo>
                  <a:cubicBezTo>
                    <a:pt x="7118" y="2457"/>
                    <a:pt x="0" y="11304"/>
                    <a:pt x="0" y="15063"/>
                  </a:cubicBezTo>
                  <a:cubicBezTo>
                    <a:pt x="0" y="18722"/>
                    <a:pt x="2607" y="19574"/>
                    <a:pt x="3785" y="21254"/>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4"/>
            <p:cNvSpPr/>
            <p:nvPr/>
          </p:nvSpPr>
          <p:spPr>
            <a:xfrm>
              <a:off x="-3469625" y="2395000"/>
              <a:ext cx="102775" cy="262550"/>
            </a:xfrm>
            <a:custGeom>
              <a:avLst/>
              <a:gdLst/>
              <a:ahLst/>
              <a:cxnLst/>
              <a:rect l="l" t="t" r="r" b="b"/>
              <a:pathLst>
                <a:path w="4111" h="10502" fill="none" extrusionOk="0">
                  <a:moveTo>
                    <a:pt x="0" y="1"/>
                  </a:moveTo>
                  <a:cubicBezTo>
                    <a:pt x="2306" y="2407"/>
                    <a:pt x="828" y="5038"/>
                    <a:pt x="828" y="6417"/>
                  </a:cubicBezTo>
                  <a:cubicBezTo>
                    <a:pt x="828" y="8672"/>
                    <a:pt x="2181" y="10502"/>
                    <a:pt x="2958" y="10377"/>
                  </a:cubicBezTo>
                  <a:cubicBezTo>
                    <a:pt x="3735" y="10226"/>
                    <a:pt x="4111" y="9374"/>
                    <a:pt x="3735" y="8597"/>
                  </a:cubicBezTo>
                </a:path>
              </a:pathLst>
            </a:custGeom>
            <a:noFill/>
            <a:ln w="3750"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4"/>
            <p:cNvSpPr/>
            <p:nvPr/>
          </p:nvSpPr>
          <p:spPr>
            <a:xfrm>
              <a:off x="-2935800" y="2288475"/>
              <a:ext cx="106550" cy="106550"/>
            </a:xfrm>
            <a:custGeom>
              <a:avLst/>
              <a:gdLst/>
              <a:ahLst/>
              <a:cxnLst/>
              <a:rect l="l" t="t" r="r" b="b"/>
              <a:pathLst>
                <a:path w="4262" h="4262" extrusionOk="0">
                  <a:moveTo>
                    <a:pt x="2131" y="1"/>
                  </a:moveTo>
                  <a:cubicBezTo>
                    <a:pt x="953" y="1"/>
                    <a:pt x="1" y="953"/>
                    <a:pt x="1" y="2131"/>
                  </a:cubicBezTo>
                  <a:cubicBezTo>
                    <a:pt x="1" y="3309"/>
                    <a:pt x="953" y="4262"/>
                    <a:pt x="2131" y="4262"/>
                  </a:cubicBezTo>
                  <a:cubicBezTo>
                    <a:pt x="3309" y="4262"/>
                    <a:pt x="4262" y="3309"/>
                    <a:pt x="4262" y="2131"/>
                  </a:cubicBezTo>
                  <a:cubicBezTo>
                    <a:pt x="4262" y="953"/>
                    <a:pt x="3309" y="1"/>
                    <a:pt x="2131"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4"/>
            <p:cNvSpPr/>
            <p:nvPr/>
          </p:nvSpPr>
          <p:spPr>
            <a:xfrm>
              <a:off x="-2541675" y="2288475"/>
              <a:ext cx="85250" cy="106550"/>
            </a:xfrm>
            <a:custGeom>
              <a:avLst/>
              <a:gdLst/>
              <a:ahLst/>
              <a:cxnLst/>
              <a:rect l="l" t="t" r="r" b="b"/>
              <a:pathLst>
                <a:path w="3410" h="4262" extrusionOk="0">
                  <a:moveTo>
                    <a:pt x="1705" y="1"/>
                  </a:moveTo>
                  <a:cubicBezTo>
                    <a:pt x="777" y="1"/>
                    <a:pt x="0" y="953"/>
                    <a:pt x="0" y="2131"/>
                  </a:cubicBezTo>
                  <a:cubicBezTo>
                    <a:pt x="0" y="3309"/>
                    <a:pt x="777" y="4262"/>
                    <a:pt x="1705" y="4262"/>
                  </a:cubicBezTo>
                  <a:cubicBezTo>
                    <a:pt x="2657" y="4262"/>
                    <a:pt x="3409" y="3309"/>
                    <a:pt x="3409" y="2131"/>
                  </a:cubicBezTo>
                  <a:cubicBezTo>
                    <a:pt x="3409" y="953"/>
                    <a:pt x="2657" y="1"/>
                    <a:pt x="1705"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4"/>
            <p:cNvSpPr/>
            <p:nvPr/>
          </p:nvSpPr>
          <p:spPr>
            <a:xfrm>
              <a:off x="-2604950" y="2433225"/>
              <a:ext cx="25" cy="42000"/>
            </a:xfrm>
            <a:custGeom>
              <a:avLst/>
              <a:gdLst/>
              <a:ahLst/>
              <a:cxnLst/>
              <a:rect l="l" t="t" r="r" b="b"/>
              <a:pathLst>
                <a:path w="1" h="1680" fill="none" extrusionOk="0">
                  <a:moveTo>
                    <a:pt x="0" y="1680"/>
                  </a:moveTo>
                  <a:lnTo>
                    <a:pt x="0" y="1"/>
                  </a:lnTo>
                </a:path>
              </a:pathLst>
            </a:custGeom>
            <a:noFill/>
            <a:ln w="1127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4"/>
            <p:cNvSpPr/>
            <p:nvPr/>
          </p:nvSpPr>
          <p:spPr>
            <a:xfrm>
              <a:off x="-3126900" y="2373700"/>
              <a:ext cx="212450" cy="212425"/>
            </a:xfrm>
            <a:custGeom>
              <a:avLst/>
              <a:gdLst/>
              <a:ahLst/>
              <a:cxnLst/>
              <a:rect l="l" t="t" r="r" b="b"/>
              <a:pathLst>
                <a:path w="8498" h="8497" extrusionOk="0">
                  <a:moveTo>
                    <a:pt x="4262" y="1"/>
                  </a:moveTo>
                  <a:cubicBezTo>
                    <a:pt x="1906" y="1"/>
                    <a:pt x="1" y="1905"/>
                    <a:pt x="1" y="4236"/>
                  </a:cubicBezTo>
                  <a:cubicBezTo>
                    <a:pt x="1" y="6592"/>
                    <a:pt x="1906" y="8497"/>
                    <a:pt x="4262" y="8497"/>
                  </a:cubicBezTo>
                  <a:cubicBezTo>
                    <a:pt x="6592" y="8497"/>
                    <a:pt x="8497" y="6592"/>
                    <a:pt x="8497" y="4236"/>
                  </a:cubicBezTo>
                  <a:cubicBezTo>
                    <a:pt x="8497" y="1905"/>
                    <a:pt x="6592" y="1"/>
                    <a:pt x="4262"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4"/>
            <p:cNvSpPr/>
            <p:nvPr/>
          </p:nvSpPr>
          <p:spPr>
            <a:xfrm>
              <a:off x="-2477775" y="2373700"/>
              <a:ext cx="82750" cy="211800"/>
            </a:xfrm>
            <a:custGeom>
              <a:avLst/>
              <a:gdLst/>
              <a:ahLst/>
              <a:cxnLst/>
              <a:rect l="l" t="t" r="r" b="b"/>
              <a:pathLst>
                <a:path w="3310" h="8472" extrusionOk="0">
                  <a:moveTo>
                    <a:pt x="2983" y="1"/>
                  </a:moveTo>
                  <a:cubicBezTo>
                    <a:pt x="1329" y="1"/>
                    <a:pt x="1" y="1905"/>
                    <a:pt x="1" y="4236"/>
                  </a:cubicBezTo>
                  <a:cubicBezTo>
                    <a:pt x="1" y="6442"/>
                    <a:pt x="1179" y="8271"/>
                    <a:pt x="2683" y="8472"/>
                  </a:cubicBezTo>
                  <a:cubicBezTo>
                    <a:pt x="3084" y="7068"/>
                    <a:pt x="3309" y="5389"/>
                    <a:pt x="3309" y="3409"/>
                  </a:cubicBezTo>
                  <a:lnTo>
                    <a:pt x="3309" y="26"/>
                  </a:lnTo>
                  <a:cubicBezTo>
                    <a:pt x="3209" y="1"/>
                    <a:pt x="3084" y="1"/>
                    <a:pt x="2983"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4"/>
            <p:cNvSpPr/>
            <p:nvPr/>
          </p:nvSpPr>
          <p:spPr>
            <a:xfrm>
              <a:off x="-2780400" y="2569200"/>
              <a:ext cx="217450" cy="16925"/>
            </a:xfrm>
            <a:custGeom>
              <a:avLst/>
              <a:gdLst/>
              <a:ahLst/>
              <a:cxnLst/>
              <a:rect l="l" t="t" r="r" b="b"/>
              <a:pathLst>
                <a:path w="8698" h="677" fill="none" extrusionOk="0">
                  <a:moveTo>
                    <a:pt x="8697" y="0"/>
                  </a:moveTo>
                  <a:cubicBezTo>
                    <a:pt x="8697" y="0"/>
                    <a:pt x="7469" y="677"/>
                    <a:pt x="5239" y="677"/>
                  </a:cubicBezTo>
                  <a:cubicBezTo>
                    <a:pt x="2356" y="677"/>
                    <a:pt x="1" y="0"/>
                    <a:pt x="1" y="0"/>
                  </a:cubicBezTo>
                </a:path>
              </a:pathLst>
            </a:custGeom>
            <a:noFill/>
            <a:ln w="1127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4"/>
            <p:cNvSpPr/>
            <p:nvPr/>
          </p:nvSpPr>
          <p:spPr>
            <a:xfrm>
              <a:off x="-2935800" y="2160675"/>
              <a:ext cx="106550" cy="47625"/>
            </a:xfrm>
            <a:custGeom>
              <a:avLst/>
              <a:gdLst/>
              <a:ahLst/>
              <a:cxnLst/>
              <a:rect l="l" t="t" r="r" b="b"/>
              <a:pathLst>
                <a:path w="4262" h="1905" fill="none" extrusionOk="0">
                  <a:moveTo>
                    <a:pt x="1" y="1905"/>
                  </a:moveTo>
                  <a:cubicBezTo>
                    <a:pt x="1" y="1905"/>
                    <a:pt x="2708" y="0"/>
                    <a:pt x="4262" y="1905"/>
                  </a:cubicBezTo>
                </a:path>
              </a:pathLst>
            </a:custGeom>
            <a:noFill/>
            <a:ln w="15050" cap="rnd" cmpd="sng">
              <a:solidFill>
                <a:srgbClr val="462D23"/>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4"/>
            <p:cNvSpPr/>
            <p:nvPr/>
          </p:nvSpPr>
          <p:spPr>
            <a:xfrm>
              <a:off x="-2541675" y="2160675"/>
              <a:ext cx="85250" cy="47625"/>
            </a:xfrm>
            <a:custGeom>
              <a:avLst/>
              <a:gdLst/>
              <a:ahLst/>
              <a:cxnLst/>
              <a:rect l="l" t="t" r="r" b="b"/>
              <a:pathLst>
                <a:path w="3410" h="1905" fill="none" extrusionOk="0">
                  <a:moveTo>
                    <a:pt x="0" y="1905"/>
                  </a:moveTo>
                  <a:cubicBezTo>
                    <a:pt x="0" y="1905"/>
                    <a:pt x="2156" y="0"/>
                    <a:pt x="3409" y="1905"/>
                  </a:cubicBezTo>
                </a:path>
              </a:pathLst>
            </a:custGeom>
            <a:noFill/>
            <a:ln w="15050" cap="rnd" cmpd="sng">
              <a:solidFill>
                <a:srgbClr val="462D23"/>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4"/>
            <p:cNvSpPr/>
            <p:nvPr/>
          </p:nvSpPr>
          <p:spPr>
            <a:xfrm>
              <a:off x="-2881900" y="2288475"/>
              <a:ext cx="53275" cy="26350"/>
            </a:xfrm>
            <a:custGeom>
              <a:avLst/>
              <a:gdLst/>
              <a:ahLst/>
              <a:cxnLst/>
              <a:rect l="l" t="t" r="r" b="b"/>
              <a:pathLst>
                <a:path w="2131" h="1054" fill="none" extrusionOk="0">
                  <a:moveTo>
                    <a:pt x="0" y="1054"/>
                  </a:moveTo>
                  <a:cubicBezTo>
                    <a:pt x="0" y="1054"/>
                    <a:pt x="1479" y="878"/>
                    <a:pt x="2131" y="1"/>
                  </a:cubicBezTo>
                </a:path>
              </a:pathLst>
            </a:custGeom>
            <a:noFill/>
            <a:ln w="7525" cap="rnd" cmpd="sng">
              <a:solidFill>
                <a:srgbClr val="462D23"/>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4"/>
            <p:cNvSpPr/>
            <p:nvPr/>
          </p:nvSpPr>
          <p:spPr>
            <a:xfrm>
              <a:off x="-2499075" y="2288475"/>
              <a:ext cx="42650" cy="26350"/>
            </a:xfrm>
            <a:custGeom>
              <a:avLst/>
              <a:gdLst/>
              <a:ahLst/>
              <a:cxnLst/>
              <a:rect l="l" t="t" r="r" b="b"/>
              <a:pathLst>
                <a:path w="1706" h="1054" fill="none" extrusionOk="0">
                  <a:moveTo>
                    <a:pt x="1" y="1054"/>
                  </a:moveTo>
                  <a:cubicBezTo>
                    <a:pt x="1" y="1054"/>
                    <a:pt x="1179" y="878"/>
                    <a:pt x="1705" y="1"/>
                  </a:cubicBezTo>
                </a:path>
              </a:pathLst>
            </a:custGeom>
            <a:noFill/>
            <a:ln w="6900" cap="rnd" cmpd="sng">
              <a:solidFill>
                <a:srgbClr val="462D23"/>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4"/>
            <p:cNvSpPr/>
            <p:nvPr/>
          </p:nvSpPr>
          <p:spPr>
            <a:xfrm>
              <a:off x="-3109350" y="2428550"/>
              <a:ext cx="177350" cy="102450"/>
            </a:xfrm>
            <a:custGeom>
              <a:avLst/>
              <a:gdLst/>
              <a:ahLst/>
              <a:cxnLst/>
              <a:rect l="l" t="t" r="r" b="b"/>
              <a:pathLst>
                <a:path w="7094" h="4098" extrusionOk="0">
                  <a:moveTo>
                    <a:pt x="6542" y="1"/>
                  </a:moveTo>
                  <a:cubicBezTo>
                    <a:pt x="6525" y="1"/>
                    <a:pt x="6509" y="12"/>
                    <a:pt x="6492" y="12"/>
                  </a:cubicBezTo>
                  <a:cubicBezTo>
                    <a:pt x="6492" y="37"/>
                    <a:pt x="6467" y="37"/>
                    <a:pt x="6467" y="62"/>
                  </a:cubicBezTo>
                  <a:cubicBezTo>
                    <a:pt x="6448" y="57"/>
                    <a:pt x="6430" y="55"/>
                    <a:pt x="6415" y="55"/>
                  </a:cubicBezTo>
                  <a:cubicBezTo>
                    <a:pt x="6348" y="55"/>
                    <a:pt x="6312" y="92"/>
                    <a:pt x="6291" y="112"/>
                  </a:cubicBezTo>
                  <a:cubicBezTo>
                    <a:pt x="6275" y="104"/>
                    <a:pt x="6258" y="101"/>
                    <a:pt x="6242" y="101"/>
                  </a:cubicBezTo>
                  <a:cubicBezTo>
                    <a:pt x="6211" y="101"/>
                    <a:pt x="6183" y="112"/>
                    <a:pt x="6166" y="112"/>
                  </a:cubicBezTo>
                  <a:lnTo>
                    <a:pt x="6141" y="112"/>
                  </a:lnTo>
                  <a:cubicBezTo>
                    <a:pt x="6116" y="112"/>
                    <a:pt x="6066" y="112"/>
                    <a:pt x="6041" y="162"/>
                  </a:cubicBezTo>
                  <a:lnTo>
                    <a:pt x="6016" y="188"/>
                  </a:lnTo>
                  <a:cubicBezTo>
                    <a:pt x="6016" y="162"/>
                    <a:pt x="5991" y="162"/>
                    <a:pt x="5966" y="162"/>
                  </a:cubicBezTo>
                  <a:cubicBezTo>
                    <a:pt x="5940" y="162"/>
                    <a:pt x="5915" y="188"/>
                    <a:pt x="5915" y="213"/>
                  </a:cubicBezTo>
                  <a:lnTo>
                    <a:pt x="5890" y="238"/>
                  </a:lnTo>
                  <a:cubicBezTo>
                    <a:pt x="5740" y="263"/>
                    <a:pt x="5389" y="388"/>
                    <a:pt x="5138" y="463"/>
                  </a:cubicBezTo>
                  <a:cubicBezTo>
                    <a:pt x="4988" y="513"/>
                    <a:pt x="4888" y="538"/>
                    <a:pt x="4813" y="563"/>
                  </a:cubicBezTo>
                  <a:lnTo>
                    <a:pt x="4763" y="563"/>
                  </a:lnTo>
                  <a:cubicBezTo>
                    <a:pt x="4662" y="614"/>
                    <a:pt x="4537" y="639"/>
                    <a:pt x="4412" y="689"/>
                  </a:cubicBezTo>
                  <a:cubicBezTo>
                    <a:pt x="4111" y="764"/>
                    <a:pt x="3785" y="839"/>
                    <a:pt x="3585" y="939"/>
                  </a:cubicBezTo>
                  <a:lnTo>
                    <a:pt x="3409" y="939"/>
                  </a:lnTo>
                  <a:cubicBezTo>
                    <a:pt x="3359" y="939"/>
                    <a:pt x="3334" y="964"/>
                    <a:pt x="3309" y="1015"/>
                  </a:cubicBezTo>
                  <a:cubicBezTo>
                    <a:pt x="3284" y="1040"/>
                    <a:pt x="3259" y="1065"/>
                    <a:pt x="3259" y="1090"/>
                  </a:cubicBezTo>
                  <a:cubicBezTo>
                    <a:pt x="3234" y="1090"/>
                    <a:pt x="3234" y="1090"/>
                    <a:pt x="3209" y="1115"/>
                  </a:cubicBezTo>
                  <a:cubicBezTo>
                    <a:pt x="3058" y="1190"/>
                    <a:pt x="2407" y="1290"/>
                    <a:pt x="2231" y="1290"/>
                  </a:cubicBezTo>
                  <a:cubicBezTo>
                    <a:pt x="2181" y="1290"/>
                    <a:pt x="2156" y="1290"/>
                    <a:pt x="2156" y="1315"/>
                  </a:cubicBezTo>
                  <a:cubicBezTo>
                    <a:pt x="2131" y="1340"/>
                    <a:pt x="2106" y="1365"/>
                    <a:pt x="2056" y="1365"/>
                  </a:cubicBezTo>
                  <a:cubicBezTo>
                    <a:pt x="2031" y="1365"/>
                    <a:pt x="1981" y="1391"/>
                    <a:pt x="1955" y="1391"/>
                  </a:cubicBezTo>
                  <a:cubicBezTo>
                    <a:pt x="1955" y="1391"/>
                    <a:pt x="1930" y="1391"/>
                    <a:pt x="1930" y="1416"/>
                  </a:cubicBezTo>
                  <a:cubicBezTo>
                    <a:pt x="1880" y="1441"/>
                    <a:pt x="1705" y="1466"/>
                    <a:pt x="1605" y="1466"/>
                  </a:cubicBezTo>
                  <a:cubicBezTo>
                    <a:pt x="1404" y="1516"/>
                    <a:pt x="1279" y="1516"/>
                    <a:pt x="1204" y="1566"/>
                  </a:cubicBezTo>
                  <a:cubicBezTo>
                    <a:pt x="1179" y="1541"/>
                    <a:pt x="1153" y="1541"/>
                    <a:pt x="1103" y="1541"/>
                  </a:cubicBezTo>
                  <a:cubicBezTo>
                    <a:pt x="1096" y="1534"/>
                    <a:pt x="1089" y="1531"/>
                    <a:pt x="1081" y="1531"/>
                  </a:cubicBezTo>
                  <a:cubicBezTo>
                    <a:pt x="1064" y="1531"/>
                    <a:pt x="1046" y="1548"/>
                    <a:pt x="1028" y="1566"/>
                  </a:cubicBezTo>
                  <a:cubicBezTo>
                    <a:pt x="1028" y="1591"/>
                    <a:pt x="1003" y="1616"/>
                    <a:pt x="1028" y="1641"/>
                  </a:cubicBezTo>
                  <a:cubicBezTo>
                    <a:pt x="1028" y="1666"/>
                    <a:pt x="1028" y="1666"/>
                    <a:pt x="1028" y="1666"/>
                  </a:cubicBezTo>
                  <a:cubicBezTo>
                    <a:pt x="1003" y="1691"/>
                    <a:pt x="1003" y="1691"/>
                    <a:pt x="1003" y="1691"/>
                  </a:cubicBezTo>
                  <a:cubicBezTo>
                    <a:pt x="978" y="1691"/>
                    <a:pt x="953" y="1716"/>
                    <a:pt x="928" y="1741"/>
                  </a:cubicBezTo>
                  <a:cubicBezTo>
                    <a:pt x="903" y="1766"/>
                    <a:pt x="878" y="1792"/>
                    <a:pt x="878" y="1792"/>
                  </a:cubicBezTo>
                  <a:lnTo>
                    <a:pt x="853" y="1792"/>
                  </a:lnTo>
                  <a:cubicBezTo>
                    <a:pt x="845" y="1784"/>
                    <a:pt x="836" y="1781"/>
                    <a:pt x="826" y="1781"/>
                  </a:cubicBezTo>
                  <a:cubicBezTo>
                    <a:pt x="800" y="1781"/>
                    <a:pt x="770" y="1799"/>
                    <a:pt x="752" y="1817"/>
                  </a:cubicBezTo>
                  <a:cubicBezTo>
                    <a:pt x="752" y="1842"/>
                    <a:pt x="677" y="1842"/>
                    <a:pt x="652" y="1867"/>
                  </a:cubicBezTo>
                  <a:lnTo>
                    <a:pt x="527" y="1867"/>
                  </a:lnTo>
                  <a:cubicBezTo>
                    <a:pt x="489" y="1867"/>
                    <a:pt x="439" y="1860"/>
                    <a:pt x="386" y="1860"/>
                  </a:cubicBezTo>
                  <a:cubicBezTo>
                    <a:pt x="333" y="1860"/>
                    <a:pt x="276" y="1867"/>
                    <a:pt x="226" y="1892"/>
                  </a:cubicBezTo>
                  <a:lnTo>
                    <a:pt x="151" y="1842"/>
                  </a:lnTo>
                  <a:cubicBezTo>
                    <a:pt x="126" y="1817"/>
                    <a:pt x="101" y="1817"/>
                    <a:pt x="76" y="1817"/>
                  </a:cubicBezTo>
                  <a:cubicBezTo>
                    <a:pt x="51" y="1817"/>
                    <a:pt x="26" y="1842"/>
                    <a:pt x="1" y="1867"/>
                  </a:cubicBezTo>
                  <a:cubicBezTo>
                    <a:pt x="1" y="1892"/>
                    <a:pt x="1" y="1892"/>
                    <a:pt x="1" y="1917"/>
                  </a:cubicBezTo>
                  <a:cubicBezTo>
                    <a:pt x="26" y="2092"/>
                    <a:pt x="226" y="3496"/>
                    <a:pt x="502" y="3897"/>
                  </a:cubicBezTo>
                  <a:cubicBezTo>
                    <a:pt x="477" y="3922"/>
                    <a:pt x="452" y="3922"/>
                    <a:pt x="452" y="3947"/>
                  </a:cubicBezTo>
                  <a:cubicBezTo>
                    <a:pt x="452" y="3972"/>
                    <a:pt x="452" y="3997"/>
                    <a:pt x="477" y="4022"/>
                  </a:cubicBezTo>
                  <a:cubicBezTo>
                    <a:pt x="527" y="4097"/>
                    <a:pt x="602" y="4097"/>
                    <a:pt x="652" y="4097"/>
                  </a:cubicBezTo>
                  <a:lnTo>
                    <a:pt x="727" y="4097"/>
                  </a:lnTo>
                  <a:cubicBezTo>
                    <a:pt x="752" y="4097"/>
                    <a:pt x="752" y="4097"/>
                    <a:pt x="778" y="4072"/>
                  </a:cubicBezTo>
                  <a:cubicBezTo>
                    <a:pt x="803" y="4097"/>
                    <a:pt x="828" y="4097"/>
                    <a:pt x="828" y="4097"/>
                  </a:cubicBezTo>
                  <a:cubicBezTo>
                    <a:pt x="903" y="4097"/>
                    <a:pt x="953" y="4072"/>
                    <a:pt x="1028" y="4072"/>
                  </a:cubicBezTo>
                  <a:cubicBezTo>
                    <a:pt x="1204" y="4072"/>
                    <a:pt x="1404" y="4047"/>
                    <a:pt x="1605" y="3997"/>
                  </a:cubicBezTo>
                  <a:cubicBezTo>
                    <a:pt x="1617" y="4010"/>
                    <a:pt x="1630" y="4016"/>
                    <a:pt x="1642" y="4016"/>
                  </a:cubicBezTo>
                  <a:cubicBezTo>
                    <a:pt x="1655" y="4016"/>
                    <a:pt x="1667" y="4010"/>
                    <a:pt x="1680" y="3997"/>
                  </a:cubicBezTo>
                  <a:cubicBezTo>
                    <a:pt x="1730" y="3997"/>
                    <a:pt x="1755" y="3972"/>
                    <a:pt x="1780" y="3972"/>
                  </a:cubicBezTo>
                  <a:cubicBezTo>
                    <a:pt x="1805" y="3972"/>
                    <a:pt x="1830" y="3947"/>
                    <a:pt x="1855" y="3947"/>
                  </a:cubicBezTo>
                  <a:cubicBezTo>
                    <a:pt x="1870" y="3976"/>
                    <a:pt x="1893" y="3988"/>
                    <a:pt x="1915" y="3988"/>
                  </a:cubicBezTo>
                  <a:cubicBezTo>
                    <a:pt x="1930" y="3988"/>
                    <a:pt x="1945" y="3982"/>
                    <a:pt x="1955" y="3972"/>
                  </a:cubicBezTo>
                  <a:cubicBezTo>
                    <a:pt x="1981" y="3972"/>
                    <a:pt x="1981" y="3972"/>
                    <a:pt x="2006" y="3947"/>
                  </a:cubicBezTo>
                  <a:cubicBezTo>
                    <a:pt x="2056" y="3922"/>
                    <a:pt x="2281" y="3872"/>
                    <a:pt x="2331" y="3847"/>
                  </a:cubicBezTo>
                  <a:lnTo>
                    <a:pt x="2382" y="3847"/>
                  </a:lnTo>
                  <a:cubicBezTo>
                    <a:pt x="2382" y="3847"/>
                    <a:pt x="2382" y="3847"/>
                    <a:pt x="2407" y="3822"/>
                  </a:cubicBezTo>
                  <a:cubicBezTo>
                    <a:pt x="2415" y="3830"/>
                    <a:pt x="2423" y="3833"/>
                    <a:pt x="2432" y="3833"/>
                  </a:cubicBezTo>
                  <a:cubicBezTo>
                    <a:pt x="2448" y="3833"/>
                    <a:pt x="2465" y="3822"/>
                    <a:pt x="2482" y="3822"/>
                  </a:cubicBezTo>
                  <a:cubicBezTo>
                    <a:pt x="2507" y="3797"/>
                    <a:pt x="2507" y="3771"/>
                    <a:pt x="2507" y="3771"/>
                  </a:cubicBezTo>
                  <a:lnTo>
                    <a:pt x="2632" y="3771"/>
                  </a:lnTo>
                  <a:cubicBezTo>
                    <a:pt x="2657" y="3771"/>
                    <a:pt x="2682" y="3746"/>
                    <a:pt x="2682" y="3746"/>
                  </a:cubicBezTo>
                  <a:cubicBezTo>
                    <a:pt x="2707" y="3721"/>
                    <a:pt x="2707" y="3721"/>
                    <a:pt x="2707" y="3721"/>
                  </a:cubicBezTo>
                  <a:lnTo>
                    <a:pt x="2732" y="3721"/>
                  </a:lnTo>
                  <a:cubicBezTo>
                    <a:pt x="2858" y="3721"/>
                    <a:pt x="3560" y="3621"/>
                    <a:pt x="3735" y="3546"/>
                  </a:cubicBezTo>
                  <a:cubicBezTo>
                    <a:pt x="3735" y="3546"/>
                    <a:pt x="3735" y="3546"/>
                    <a:pt x="3735" y="3521"/>
                  </a:cubicBezTo>
                  <a:cubicBezTo>
                    <a:pt x="3753" y="3539"/>
                    <a:pt x="3770" y="3556"/>
                    <a:pt x="3797" y="3556"/>
                  </a:cubicBezTo>
                  <a:cubicBezTo>
                    <a:pt x="3808" y="3556"/>
                    <a:pt x="3821" y="3553"/>
                    <a:pt x="3835" y="3546"/>
                  </a:cubicBezTo>
                  <a:cubicBezTo>
                    <a:pt x="3860" y="3546"/>
                    <a:pt x="3860" y="3521"/>
                    <a:pt x="3885" y="3496"/>
                  </a:cubicBezTo>
                  <a:cubicBezTo>
                    <a:pt x="3910" y="3496"/>
                    <a:pt x="3910" y="3471"/>
                    <a:pt x="3935" y="3471"/>
                  </a:cubicBezTo>
                  <a:cubicBezTo>
                    <a:pt x="3961" y="3471"/>
                    <a:pt x="3986" y="3471"/>
                    <a:pt x="4036" y="3446"/>
                  </a:cubicBezTo>
                  <a:cubicBezTo>
                    <a:pt x="4111" y="3421"/>
                    <a:pt x="4136" y="3396"/>
                    <a:pt x="4161" y="3345"/>
                  </a:cubicBezTo>
                  <a:lnTo>
                    <a:pt x="4186" y="3345"/>
                  </a:lnTo>
                  <a:cubicBezTo>
                    <a:pt x="4236" y="3345"/>
                    <a:pt x="4261" y="3320"/>
                    <a:pt x="4261" y="3295"/>
                  </a:cubicBezTo>
                  <a:cubicBezTo>
                    <a:pt x="4261" y="3295"/>
                    <a:pt x="4286" y="3270"/>
                    <a:pt x="4286" y="3270"/>
                  </a:cubicBezTo>
                  <a:lnTo>
                    <a:pt x="4362" y="3270"/>
                  </a:lnTo>
                  <a:cubicBezTo>
                    <a:pt x="4387" y="3270"/>
                    <a:pt x="4437" y="3270"/>
                    <a:pt x="4462" y="3220"/>
                  </a:cubicBezTo>
                  <a:lnTo>
                    <a:pt x="4537" y="3220"/>
                  </a:lnTo>
                  <a:cubicBezTo>
                    <a:pt x="4537" y="3233"/>
                    <a:pt x="4543" y="3239"/>
                    <a:pt x="4553" y="3239"/>
                  </a:cubicBezTo>
                  <a:cubicBezTo>
                    <a:pt x="4562" y="3239"/>
                    <a:pt x="4575" y="3233"/>
                    <a:pt x="4587" y="3220"/>
                  </a:cubicBezTo>
                  <a:cubicBezTo>
                    <a:pt x="4687" y="3220"/>
                    <a:pt x="4737" y="3195"/>
                    <a:pt x="4813" y="3120"/>
                  </a:cubicBezTo>
                  <a:cubicBezTo>
                    <a:pt x="4813" y="3095"/>
                    <a:pt x="4813" y="3095"/>
                    <a:pt x="4813" y="3070"/>
                  </a:cubicBezTo>
                  <a:cubicBezTo>
                    <a:pt x="4863" y="3045"/>
                    <a:pt x="4938" y="2995"/>
                    <a:pt x="4988" y="2969"/>
                  </a:cubicBezTo>
                  <a:cubicBezTo>
                    <a:pt x="5088" y="2919"/>
                    <a:pt x="5138" y="2869"/>
                    <a:pt x="5214" y="2844"/>
                  </a:cubicBezTo>
                  <a:lnTo>
                    <a:pt x="5264" y="2844"/>
                  </a:lnTo>
                  <a:cubicBezTo>
                    <a:pt x="5264" y="2844"/>
                    <a:pt x="5264" y="2844"/>
                    <a:pt x="5264" y="2819"/>
                  </a:cubicBezTo>
                  <a:lnTo>
                    <a:pt x="5339" y="2819"/>
                  </a:lnTo>
                  <a:cubicBezTo>
                    <a:pt x="5765" y="2694"/>
                    <a:pt x="6016" y="2619"/>
                    <a:pt x="6141" y="2619"/>
                  </a:cubicBezTo>
                  <a:cubicBezTo>
                    <a:pt x="6116" y="2619"/>
                    <a:pt x="6116" y="2644"/>
                    <a:pt x="6116" y="2644"/>
                  </a:cubicBezTo>
                  <a:cubicBezTo>
                    <a:pt x="6141" y="2669"/>
                    <a:pt x="6141" y="2694"/>
                    <a:pt x="6166" y="2694"/>
                  </a:cubicBezTo>
                  <a:cubicBezTo>
                    <a:pt x="6191" y="2706"/>
                    <a:pt x="6210" y="2713"/>
                    <a:pt x="6226" y="2713"/>
                  </a:cubicBezTo>
                  <a:cubicBezTo>
                    <a:pt x="6241" y="2713"/>
                    <a:pt x="6254" y="2706"/>
                    <a:pt x="6266" y="2694"/>
                  </a:cubicBezTo>
                  <a:lnTo>
                    <a:pt x="6316" y="2694"/>
                  </a:lnTo>
                  <a:cubicBezTo>
                    <a:pt x="6316" y="2694"/>
                    <a:pt x="6367" y="2694"/>
                    <a:pt x="6392" y="2644"/>
                  </a:cubicBezTo>
                  <a:cubicBezTo>
                    <a:pt x="6392" y="2619"/>
                    <a:pt x="6392" y="2594"/>
                    <a:pt x="6392" y="2568"/>
                  </a:cubicBezTo>
                  <a:cubicBezTo>
                    <a:pt x="6392" y="2568"/>
                    <a:pt x="6392" y="2543"/>
                    <a:pt x="6392" y="2543"/>
                  </a:cubicBezTo>
                  <a:cubicBezTo>
                    <a:pt x="6417" y="2518"/>
                    <a:pt x="6417" y="2493"/>
                    <a:pt x="6417" y="2468"/>
                  </a:cubicBezTo>
                  <a:cubicBezTo>
                    <a:pt x="6417" y="2468"/>
                    <a:pt x="6417" y="2443"/>
                    <a:pt x="6417" y="2443"/>
                  </a:cubicBezTo>
                  <a:cubicBezTo>
                    <a:pt x="6492" y="2418"/>
                    <a:pt x="6567" y="2418"/>
                    <a:pt x="6617" y="2393"/>
                  </a:cubicBezTo>
                  <a:lnTo>
                    <a:pt x="6642" y="2393"/>
                  </a:lnTo>
                  <a:cubicBezTo>
                    <a:pt x="6667" y="2443"/>
                    <a:pt x="6692" y="2443"/>
                    <a:pt x="6717" y="2443"/>
                  </a:cubicBezTo>
                  <a:lnTo>
                    <a:pt x="6742" y="2443"/>
                  </a:lnTo>
                  <a:cubicBezTo>
                    <a:pt x="6768" y="2443"/>
                    <a:pt x="6793" y="2443"/>
                    <a:pt x="6818" y="2418"/>
                  </a:cubicBezTo>
                  <a:cubicBezTo>
                    <a:pt x="6843" y="2418"/>
                    <a:pt x="6843" y="2393"/>
                    <a:pt x="6843" y="2368"/>
                  </a:cubicBezTo>
                  <a:cubicBezTo>
                    <a:pt x="6868" y="2343"/>
                    <a:pt x="6868" y="2318"/>
                    <a:pt x="6868" y="2318"/>
                  </a:cubicBezTo>
                  <a:cubicBezTo>
                    <a:pt x="6893" y="2293"/>
                    <a:pt x="6893" y="2293"/>
                    <a:pt x="6918" y="2293"/>
                  </a:cubicBezTo>
                  <a:cubicBezTo>
                    <a:pt x="6968" y="2293"/>
                    <a:pt x="7043" y="2268"/>
                    <a:pt x="7093" y="2193"/>
                  </a:cubicBezTo>
                  <a:cubicBezTo>
                    <a:pt x="7093" y="2167"/>
                    <a:pt x="7093" y="2167"/>
                    <a:pt x="7093" y="2142"/>
                  </a:cubicBezTo>
                  <a:cubicBezTo>
                    <a:pt x="7093" y="2092"/>
                    <a:pt x="7068" y="1892"/>
                    <a:pt x="7018" y="1616"/>
                  </a:cubicBezTo>
                  <a:cubicBezTo>
                    <a:pt x="6943" y="1015"/>
                    <a:pt x="6843" y="463"/>
                    <a:pt x="6818" y="263"/>
                  </a:cubicBezTo>
                  <a:cubicBezTo>
                    <a:pt x="6843" y="238"/>
                    <a:pt x="6868" y="188"/>
                    <a:pt x="6843" y="137"/>
                  </a:cubicBezTo>
                  <a:cubicBezTo>
                    <a:pt x="6843" y="137"/>
                    <a:pt x="6818" y="112"/>
                    <a:pt x="6793" y="112"/>
                  </a:cubicBezTo>
                  <a:cubicBezTo>
                    <a:pt x="6793" y="87"/>
                    <a:pt x="6793" y="87"/>
                    <a:pt x="6793" y="87"/>
                  </a:cubicBezTo>
                  <a:cubicBezTo>
                    <a:pt x="6768" y="37"/>
                    <a:pt x="6742" y="37"/>
                    <a:pt x="6692" y="37"/>
                  </a:cubicBezTo>
                  <a:lnTo>
                    <a:pt x="6642" y="37"/>
                  </a:lnTo>
                  <a:cubicBezTo>
                    <a:pt x="6617" y="12"/>
                    <a:pt x="6592" y="12"/>
                    <a:pt x="6567" y="12"/>
                  </a:cubicBezTo>
                  <a:cubicBezTo>
                    <a:pt x="6559" y="4"/>
                    <a:pt x="6550" y="1"/>
                    <a:pt x="6542" y="1"/>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4"/>
            <p:cNvSpPr/>
            <p:nvPr/>
          </p:nvSpPr>
          <p:spPr>
            <a:xfrm>
              <a:off x="-3103700" y="2458925"/>
              <a:ext cx="171700" cy="72075"/>
            </a:xfrm>
            <a:custGeom>
              <a:avLst/>
              <a:gdLst/>
              <a:ahLst/>
              <a:cxnLst/>
              <a:rect l="l" t="t" r="r" b="b"/>
              <a:pathLst>
                <a:path w="6868" h="2883" extrusionOk="0">
                  <a:moveTo>
                    <a:pt x="6567" y="0"/>
                  </a:moveTo>
                  <a:cubicBezTo>
                    <a:pt x="6542" y="0"/>
                    <a:pt x="6516" y="0"/>
                    <a:pt x="6491" y="25"/>
                  </a:cubicBezTo>
                  <a:cubicBezTo>
                    <a:pt x="6491" y="25"/>
                    <a:pt x="6466" y="50"/>
                    <a:pt x="6466" y="50"/>
                  </a:cubicBezTo>
                  <a:cubicBezTo>
                    <a:pt x="6453" y="46"/>
                    <a:pt x="6439" y="44"/>
                    <a:pt x="6425" y="44"/>
                  </a:cubicBezTo>
                  <a:cubicBezTo>
                    <a:pt x="6365" y="44"/>
                    <a:pt x="6311" y="84"/>
                    <a:pt x="6291" y="125"/>
                  </a:cubicBezTo>
                  <a:cubicBezTo>
                    <a:pt x="6266" y="113"/>
                    <a:pt x="6241" y="107"/>
                    <a:pt x="6219" y="107"/>
                  </a:cubicBezTo>
                  <a:cubicBezTo>
                    <a:pt x="6197" y="107"/>
                    <a:pt x="6178" y="113"/>
                    <a:pt x="6166" y="125"/>
                  </a:cubicBezTo>
                  <a:lnTo>
                    <a:pt x="6141" y="125"/>
                  </a:lnTo>
                  <a:cubicBezTo>
                    <a:pt x="6134" y="119"/>
                    <a:pt x="6125" y="116"/>
                    <a:pt x="6116" y="116"/>
                  </a:cubicBezTo>
                  <a:cubicBezTo>
                    <a:pt x="6090" y="116"/>
                    <a:pt x="6059" y="139"/>
                    <a:pt x="6040" y="176"/>
                  </a:cubicBezTo>
                  <a:cubicBezTo>
                    <a:pt x="6024" y="176"/>
                    <a:pt x="6007" y="164"/>
                    <a:pt x="5990" y="164"/>
                  </a:cubicBezTo>
                  <a:cubicBezTo>
                    <a:pt x="5982" y="164"/>
                    <a:pt x="5973" y="167"/>
                    <a:pt x="5965" y="176"/>
                  </a:cubicBezTo>
                  <a:cubicBezTo>
                    <a:pt x="5940" y="176"/>
                    <a:pt x="5915" y="201"/>
                    <a:pt x="5915" y="226"/>
                  </a:cubicBezTo>
                  <a:lnTo>
                    <a:pt x="5890" y="251"/>
                  </a:lnTo>
                  <a:cubicBezTo>
                    <a:pt x="5740" y="276"/>
                    <a:pt x="5414" y="376"/>
                    <a:pt x="5138" y="476"/>
                  </a:cubicBezTo>
                  <a:cubicBezTo>
                    <a:pt x="4988" y="501"/>
                    <a:pt x="4887" y="551"/>
                    <a:pt x="4812" y="577"/>
                  </a:cubicBezTo>
                  <a:lnTo>
                    <a:pt x="4762" y="577"/>
                  </a:lnTo>
                  <a:cubicBezTo>
                    <a:pt x="4687" y="602"/>
                    <a:pt x="4537" y="652"/>
                    <a:pt x="4411" y="677"/>
                  </a:cubicBezTo>
                  <a:cubicBezTo>
                    <a:pt x="4110" y="752"/>
                    <a:pt x="3785" y="852"/>
                    <a:pt x="3584" y="952"/>
                  </a:cubicBezTo>
                  <a:cubicBezTo>
                    <a:pt x="3559" y="940"/>
                    <a:pt x="3534" y="934"/>
                    <a:pt x="3509" y="934"/>
                  </a:cubicBezTo>
                  <a:cubicBezTo>
                    <a:pt x="3484" y="934"/>
                    <a:pt x="3459" y="940"/>
                    <a:pt x="3434" y="952"/>
                  </a:cubicBezTo>
                  <a:lnTo>
                    <a:pt x="3409" y="952"/>
                  </a:lnTo>
                  <a:cubicBezTo>
                    <a:pt x="3399" y="948"/>
                    <a:pt x="3390" y="946"/>
                    <a:pt x="3383" y="946"/>
                  </a:cubicBezTo>
                  <a:cubicBezTo>
                    <a:pt x="3349" y="946"/>
                    <a:pt x="3329" y="982"/>
                    <a:pt x="3308" y="1003"/>
                  </a:cubicBezTo>
                  <a:cubicBezTo>
                    <a:pt x="3308" y="1003"/>
                    <a:pt x="3308" y="1028"/>
                    <a:pt x="3308" y="1028"/>
                  </a:cubicBezTo>
                  <a:cubicBezTo>
                    <a:pt x="3283" y="1028"/>
                    <a:pt x="3258" y="1053"/>
                    <a:pt x="3258" y="1103"/>
                  </a:cubicBezTo>
                  <a:lnTo>
                    <a:pt x="3208" y="1103"/>
                  </a:lnTo>
                  <a:cubicBezTo>
                    <a:pt x="3094" y="1171"/>
                    <a:pt x="2522" y="1282"/>
                    <a:pt x="2288" y="1282"/>
                  </a:cubicBezTo>
                  <a:cubicBezTo>
                    <a:pt x="2266" y="1282"/>
                    <a:pt x="2246" y="1281"/>
                    <a:pt x="2231" y="1278"/>
                  </a:cubicBezTo>
                  <a:cubicBezTo>
                    <a:pt x="2206" y="1303"/>
                    <a:pt x="2156" y="1303"/>
                    <a:pt x="2156" y="1328"/>
                  </a:cubicBezTo>
                  <a:cubicBezTo>
                    <a:pt x="2130" y="1353"/>
                    <a:pt x="2105" y="1353"/>
                    <a:pt x="2055" y="1379"/>
                  </a:cubicBezTo>
                  <a:cubicBezTo>
                    <a:pt x="2030" y="1379"/>
                    <a:pt x="2005" y="1379"/>
                    <a:pt x="1955" y="1404"/>
                  </a:cubicBezTo>
                  <a:lnTo>
                    <a:pt x="1930" y="1404"/>
                  </a:lnTo>
                  <a:cubicBezTo>
                    <a:pt x="1880" y="1429"/>
                    <a:pt x="1704" y="1454"/>
                    <a:pt x="1604" y="1479"/>
                  </a:cubicBezTo>
                  <a:cubicBezTo>
                    <a:pt x="1404" y="1504"/>
                    <a:pt x="1278" y="1529"/>
                    <a:pt x="1203" y="1554"/>
                  </a:cubicBezTo>
                  <a:cubicBezTo>
                    <a:pt x="1203" y="1554"/>
                    <a:pt x="1203" y="1579"/>
                    <a:pt x="1203" y="1579"/>
                  </a:cubicBezTo>
                  <a:cubicBezTo>
                    <a:pt x="1178" y="1554"/>
                    <a:pt x="1153" y="1529"/>
                    <a:pt x="1103" y="1529"/>
                  </a:cubicBezTo>
                  <a:cubicBezTo>
                    <a:pt x="1078" y="1529"/>
                    <a:pt x="1053" y="1529"/>
                    <a:pt x="1028" y="1554"/>
                  </a:cubicBezTo>
                  <a:cubicBezTo>
                    <a:pt x="1028" y="1579"/>
                    <a:pt x="1028" y="1604"/>
                    <a:pt x="1028" y="1654"/>
                  </a:cubicBezTo>
                  <a:cubicBezTo>
                    <a:pt x="1028" y="1654"/>
                    <a:pt x="1028" y="1679"/>
                    <a:pt x="1028" y="1679"/>
                  </a:cubicBezTo>
                  <a:cubicBezTo>
                    <a:pt x="1003" y="1679"/>
                    <a:pt x="1003" y="1679"/>
                    <a:pt x="1003" y="1704"/>
                  </a:cubicBezTo>
                  <a:cubicBezTo>
                    <a:pt x="978" y="1704"/>
                    <a:pt x="953" y="1729"/>
                    <a:pt x="927" y="1754"/>
                  </a:cubicBezTo>
                  <a:cubicBezTo>
                    <a:pt x="902" y="1780"/>
                    <a:pt x="877" y="1780"/>
                    <a:pt x="877" y="1805"/>
                  </a:cubicBezTo>
                  <a:cubicBezTo>
                    <a:pt x="852" y="1805"/>
                    <a:pt x="852" y="1780"/>
                    <a:pt x="852" y="1780"/>
                  </a:cubicBezTo>
                  <a:cubicBezTo>
                    <a:pt x="827" y="1780"/>
                    <a:pt x="777" y="1805"/>
                    <a:pt x="752" y="1830"/>
                  </a:cubicBezTo>
                  <a:cubicBezTo>
                    <a:pt x="752" y="1855"/>
                    <a:pt x="677" y="1855"/>
                    <a:pt x="652" y="1855"/>
                  </a:cubicBezTo>
                  <a:cubicBezTo>
                    <a:pt x="627" y="1880"/>
                    <a:pt x="627" y="1880"/>
                    <a:pt x="602" y="1880"/>
                  </a:cubicBezTo>
                  <a:lnTo>
                    <a:pt x="526" y="1880"/>
                  </a:lnTo>
                  <a:cubicBezTo>
                    <a:pt x="495" y="1869"/>
                    <a:pt x="456" y="1863"/>
                    <a:pt x="413" y="1863"/>
                  </a:cubicBezTo>
                  <a:cubicBezTo>
                    <a:pt x="352" y="1863"/>
                    <a:pt x="284" y="1875"/>
                    <a:pt x="226" y="1905"/>
                  </a:cubicBezTo>
                  <a:lnTo>
                    <a:pt x="151" y="1830"/>
                  </a:lnTo>
                  <a:cubicBezTo>
                    <a:pt x="138" y="1817"/>
                    <a:pt x="125" y="1811"/>
                    <a:pt x="113" y="1811"/>
                  </a:cubicBezTo>
                  <a:cubicBezTo>
                    <a:pt x="100" y="1811"/>
                    <a:pt x="88" y="1817"/>
                    <a:pt x="75" y="1830"/>
                  </a:cubicBezTo>
                  <a:cubicBezTo>
                    <a:pt x="50" y="1830"/>
                    <a:pt x="25" y="1855"/>
                    <a:pt x="0" y="1880"/>
                  </a:cubicBezTo>
                  <a:cubicBezTo>
                    <a:pt x="0" y="1880"/>
                    <a:pt x="0" y="1905"/>
                    <a:pt x="0" y="1905"/>
                  </a:cubicBezTo>
                  <a:cubicBezTo>
                    <a:pt x="75" y="2231"/>
                    <a:pt x="176" y="2531"/>
                    <a:pt x="276" y="2682"/>
                  </a:cubicBezTo>
                  <a:cubicBezTo>
                    <a:pt x="251" y="2707"/>
                    <a:pt x="226" y="2707"/>
                    <a:pt x="226" y="2732"/>
                  </a:cubicBezTo>
                  <a:cubicBezTo>
                    <a:pt x="226" y="2757"/>
                    <a:pt x="226" y="2782"/>
                    <a:pt x="251" y="2807"/>
                  </a:cubicBezTo>
                  <a:cubicBezTo>
                    <a:pt x="301" y="2882"/>
                    <a:pt x="376" y="2882"/>
                    <a:pt x="426" y="2882"/>
                  </a:cubicBezTo>
                  <a:lnTo>
                    <a:pt x="501" y="2882"/>
                  </a:lnTo>
                  <a:cubicBezTo>
                    <a:pt x="526" y="2882"/>
                    <a:pt x="526" y="2882"/>
                    <a:pt x="552" y="2857"/>
                  </a:cubicBezTo>
                  <a:cubicBezTo>
                    <a:pt x="577" y="2882"/>
                    <a:pt x="602" y="2882"/>
                    <a:pt x="602" y="2882"/>
                  </a:cubicBezTo>
                  <a:cubicBezTo>
                    <a:pt x="677" y="2882"/>
                    <a:pt x="727" y="2857"/>
                    <a:pt x="802" y="2857"/>
                  </a:cubicBezTo>
                  <a:cubicBezTo>
                    <a:pt x="978" y="2857"/>
                    <a:pt x="1178" y="2832"/>
                    <a:pt x="1379" y="2782"/>
                  </a:cubicBezTo>
                  <a:cubicBezTo>
                    <a:pt x="1391" y="2795"/>
                    <a:pt x="1404" y="2801"/>
                    <a:pt x="1416" y="2801"/>
                  </a:cubicBezTo>
                  <a:cubicBezTo>
                    <a:pt x="1429" y="2801"/>
                    <a:pt x="1441" y="2795"/>
                    <a:pt x="1454" y="2782"/>
                  </a:cubicBezTo>
                  <a:cubicBezTo>
                    <a:pt x="1504" y="2782"/>
                    <a:pt x="1529" y="2757"/>
                    <a:pt x="1554" y="2757"/>
                  </a:cubicBezTo>
                  <a:cubicBezTo>
                    <a:pt x="1579" y="2757"/>
                    <a:pt x="1604" y="2732"/>
                    <a:pt x="1629" y="2732"/>
                  </a:cubicBezTo>
                  <a:cubicBezTo>
                    <a:pt x="1644" y="2761"/>
                    <a:pt x="1667" y="2773"/>
                    <a:pt x="1689" y="2773"/>
                  </a:cubicBezTo>
                  <a:cubicBezTo>
                    <a:pt x="1704" y="2773"/>
                    <a:pt x="1719" y="2767"/>
                    <a:pt x="1729" y="2757"/>
                  </a:cubicBezTo>
                  <a:cubicBezTo>
                    <a:pt x="1755" y="2757"/>
                    <a:pt x="1755" y="2757"/>
                    <a:pt x="1780" y="2732"/>
                  </a:cubicBezTo>
                  <a:cubicBezTo>
                    <a:pt x="1830" y="2707"/>
                    <a:pt x="2055" y="2657"/>
                    <a:pt x="2105" y="2632"/>
                  </a:cubicBezTo>
                  <a:lnTo>
                    <a:pt x="2156" y="2632"/>
                  </a:lnTo>
                  <a:cubicBezTo>
                    <a:pt x="2156" y="2632"/>
                    <a:pt x="2156" y="2632"/>
                    <a:pt x="2181" y="2607"/>
                  </a:cubicBezTo>
                  <a:cubicBezTo>
                    <a:pt x="2189" y="2615"/>
                    <a:pt x="2197" y="2618"/>
                    <a:pt x="2206" y="2618"/>
                  </a:cubicBezTo>
                  <a:cubicBezTo>
                    <a:pt x="2222" y="2618"/>
                    <a:pt x="2239" y="2607"/>
                    <a:pt x="2256" y="2607"/>
                  </a:cubicBezTo>
                  <a:cubicBezTo>
                    <a:pt x="2281" y="2582"/>
                    <a:pt x="2281" y="2556"/>
                    <a:pt x="2281" y="2556"/>
                  </a:cubicBezTo>
                  <a:lnTo>
                    <a:pt x="2406" y="2556"/>
                  </a:lnTo>
                  <a:cubicBezTo>
                    <a:pt x="2431" y="2556"/>
                    <a:pt x="2456" y="2531"/>
                    <a:pt x="2456" y="2531"/>
                  </a:cubicBezTo>
                  <a:cubicBezTo>
                    <a:pt x="2481" y="2506"/>
                    <a:pt x="2481" y="2506"/>
                    <a:pt x="2481" y="2506"/>
                  </a:cubicBezTo>
                  <a:lnTo>
                    <a:pt x="2506" y="2506"/>
                  </a:lnTo>
                  <a:cubicBezTo>
                    <a:pt x="2632" y="2506"/>
                    <a:pt x="3334" y="2406"/>
                    <a:pt x="3509" y="2331"/>
                  </a:cubicBezTo>
                  <a:cubicBezTo>
                    <a:pt x="3509" y="2331"/>
                    <a:pt x="3509" y="2331"/>
                    <a:pt x="3509" y="2306"/>
                  </a:cubicBezTo>
                  <a:cubicBezTo>
                    <a:pt x="3534" y="2331"/>
                    <a:pt x="3559" y="2331"/>
                    <a:pt x="3609" y="2331"/>
                  </a:cubicBezTo>
                  <a:cubicBezTo>
                    <a:pt x="3634" y="2331"/>
                    <a:pt x="3634" y="2306"/>
                    <a:pt x="3659" y="2281"/>
                  </a:cubicBezTo>
                  <a:cubicBezTo>
                    <a:pt x="3684" y="2281"/>
                    <a:pt x="3684" y="2256"/>
                    <a:pt x="3709" y="2256"/>
                  </a:cubicBezTo>
                  <a:cubicBezTo>
                    <a:pt x="3735" y="2256"/>
                    <a:pt x="3760" y="2256"/>
                    <a:pt x="3810" y="2231"/>
                  </a:cubicBezTo>
                  <a:cubicBezTo>
                    <a:pt x="3885" y="2206"/>
                    <a:pt x="3910" y="2181"/>
                    <a:pt x="3935" y="2130"/>
                  </a:cubicBezTo>
                  <a:lnTo>
                    <a:pt x="3960" y="2130"/>
                  </a:lnTo>
                  <a:cubicBezTo>
                    <a:pt x="4010" y="2130"/>
                    <a:pt x="4035" y="2105"/>
                    <a:pt x="4035" y="2080"/>
                  </a:cubicBezTo>
                  <a:cubicBezTo>
                    <a:pt x="4035" y="2080"/>
                    <a:pt x="4060" y="2055"/>
                    <a:pt x="4060" y="2055"/>
                  </a:cubicBezTo>
                  <a:lnTo>
                    <a:pt x="4136" y="2055"/>
                  </a:lnTo>
                  <a:cubicBezTo>
                    <a:pt x="4161" y="2055"/>
                    <a:pt x="4211" y="2055"/>
                    <a:pt x="4236" y="2005"/>
                  </a:cubicBezTo>
                  <a:lnTo>
                    <a:pt x="4311" y="2005"/>
                  </a:lnTo>
                  <a:cubicBezTo>
                    <a:pt x="4311" y="2018"/>
                    <a:pt x="4317" y="2024"/>
                    <a:pt x="4327" y="2024"/>
                  </a:cubicBezTo>
                  <a:cubicBezTo>
                    <a:pt x="4336" y="2024"/>
                    <a:pt x="4349" y="2018"/>
                    <a:pt x="4361" y="2005"/>
                  </a:cubicBezTo>
                  <a:cubicBezTo>
                    <a:pt x="4461" y="2005"/>
                    <a:pt x="4511" y="1980"/>
                    <a:pt x="4587" y="1905"/>
                  </a:cubicBezTo>
                  <a:cubicBezTo>
                    <a:pt x="4587" y="1880"/>
                    <a:pt x="4587" y="1880"/>
                    <a:pt x="4587" y="1855"/>
                  </a:cubicBezTo>
                  <a:cubicBezTo>
                    <a:pt x="4637" y="1830"/>
                    <a:pt x="4712" y="1780"/>
                    <a:pt x="4762" y="1754"/>
                  </a:cubicBezTo>
                  <a:cubicBezTo>
                    <a:pt x="4862" y="1704"/>
                    <a:pt x="4912" y="1654"/>
                    <a:pt x="4988" y="1629"/>
                  </a:cubicBezTo>
                  <a:lnTo>
                    <a:pt x="5038" y="1629"/>
                  </a:lnTo>
                  <a:cubicBezTo>
                    <a:pt x="5038" y="1629"/>
                    <a:pt x="5038" y="1629"/>
                    <a:pt x="5038" y="1604"/>
                  </a:cubicBezTo>
                  <a:lnTo>
                    <a:pt x="5113" y="1604"/>
                  </a:lnTo>
                  <a:cubicBezTo>
                    <a:pt x="5539" y="1479"/>
                    <a:pt x="5790" y="1404"/>
                    <a:pt x="5890" y="1404"/>
                  </a:cubicBezTo>
                  <a:cubicBezTo>
                    <a:pt x="5890" y="1404"/>
                    <a:pt x="5890" y="1429"/>
                    <a:pt x="5890" y="1429"/>
                  </a:cubicBezTo>
                  <a:cubicBezTo>
                    <a:pt x="5915" y="1454"/>
                    <a:pt x="5915" y="1479"/>
                    <a:pt x="5940" y="1479"/>
                  </a:cubicBezTo>
                  <a:cubicBezTo>
                    <a:pt x="5965" y="1491"/>
                    <a:pt x="5984" y="1498"/>
                    <a:pt x="6000" y="1498"/>
                  </a:cubicBezTo>
                  <a:cubicBezTo>
                    <a:pt x="6015" y="1498"/>
                    <a:pt x="6028" y="1491"/>
                    <a:pt x="6040" y="1479"/>
                  </a:cubicBezTo>
                  <a:lnTo>
                    <a:pt x="6090" y="1479"/>
                  </a:lnTo>
                  <a:cubicBezTo>
                    <a:pt x="6090" y="1479"/>
                    <a:pt x="6141" y="1479"/>
                    <a:pt x="6166" y="1429"/>
                  </a:cubicBezTo>
                  <a:cubicBezTo>
                    <a:pt x="6166" y="1404"/>
                    <a:pt x="6166" y="1379"/>
                    <a:pt x="6166" y="1353"/>
                  </a:cubicBezTo>
                  <a:cubicBezTo>
                    <a:pt x="6166" y="1353"/>
                    <a:pt x="6166" y="1328"/>
                    <a:pt x="6166" y="1328"/>
                  </a:cubicBezTo>
                  <a:cubicBezTo>
                    <a:pt x="6191" y="1303"/>
                    <a:pt x="6191" y="1278"/>
                    <a:pt x="6191" y="1253"/>
                  </a:cubicBezTo>
                  <a:cubicBezTo>
                    <a:pt x="6191" y="1253"/>
                    <a:pt x="6191" y="1228"/>
                    <a:pt x="6191" y="1228"/>
                  </a:cubicBezTo>
                  <a:cubicBezTo>
                    <a:pt x="6266" y="1203"/>
                    <a:pt x="6341" y="1203"/>
                    <a:pt x="6391" y="1178"/>
                  </a:cubicBezTo>
                  <a:lnTo>
                    <a:pt x="6416" y="1178"/>
                  </a:lnTo>
                  <a:cubicBezTo>
                    <a:pt x="6441" y="1228"/>
                    <a:pt x="6466" y="1228"/>
                    <a:pt x="6491" y="1228"/>
                  </a:cubicBezTo>
                  <a:lnTo>
                    <a:pt x="6516" y="1228"/>
                  </a:lnTo>
                  <a:cubicBezTo>
                    <a:pt x="6542" y="1228"/>
                    <a:pt x="6567" y="1228"/>
                    <a:pt x="6592" y="1203"/>
                  </a:cubicBezTo>
                  <a:cubicBezTo>
                    <a:pt x="6617" y="1203"/>
                    <a:pt x="6617" y="1178"/>
                    <a:pt x="6617" y="1153"/>
                  </a:cubicBezTo>
                  <a:cubicBezTo>
                    <a:pt x="6642" y="1128"/>
                    <a:pt x="6642" y="1103"/>
                    <a:pt x="6642" y="1103"/>
                  </a:cubicBezTo>
                  <a:cubicBezTo>
                    <a:pt x="6667" y="1078"/>
                    <a:pt x="6667" y="1078"/>
                    <a:pt x="6692" y="1078"/>
                  </a:cubicBezTo>
                  <a:cubicBezTo>
                    <a:pt x="6742" y="1078"/>
                    <a:pt x="6817" y="1053"/>
                    <a:pt x="6867" y="978"/>
                  </a:cubicBezTo>
                  <a:cubicBezTo>
                    <a:pt x="6867" y="952"/>
                    <a:pt x="6867" y="952"/>
                    <a:pt x="6867" y="927"/>
                  </a:cubicBezTo>
                  <a:cubicBezTo>
                    <a:pt x="6867" y="877"/>
                    <a:pt x="6842" y="677"/>
                    <a:pt x="6792" y="401"/>
                  </a:cubicBezTo>
                  <a:cubicBezTo>
                    <a:pt x="6767" y="276"/>
                    <a:pt x="6767" y="150"/>
                    <a:pt x="6742" y="50"/>
                  </a:cubicBezTo>
                  <a:lnTo>
                    <a:pt x="6642" y="50"/>
                  </a:lnTo>
                  <a:cubicBezTo>
                    <a:pt x="6617" y="25"/>
                    <a:pt x="6592" y="25"/>
                    <a:pt x="656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53"/>
          <p:cNvSpPr txBox="1">
            <a:spLocks noGrp="1"/>
          </p:cNvSpPr>
          <p:nvPr>
            <p:ph type="title"/>
          </p:nvPr>
        </p:nvSpPr>
        <p:spPr>
          <a:xfrm>
            <a:off x="0" y="186124"/>
            <a:ext cx="9143999" cy="1094151"/>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b" anchorCtr="0">
            <a:noAutofit/>
          </a:bodyPr>
          <a:lstStyle/>
          <a:p>
            <a:pPr lvl="0"/>
            <a:r>
              <a:rPr lang="en-US" sz="3200" dirty="0"/>
              <a:t>Cara Membangun dan Mempertahankan Integrasi Nasional</a:t>
            </a:r>
            <a:endParaRPr sz="3200" dirty="0"/>
          </a:p>
        </p:txBody>
      </p:sp>
      <p:sp>
        <p:nvSpPr>
          <p:cNvPr id="1850" name="Google Shape;1850;p53"/>
          <p:cNvSpPr txBox="1">
            <a:spLocks noGrp="1"/>
          </p:cNvSpPr>
          <p:nvPr>
            <p:ph type="body" idx="1"/>
          </p:nvPr>
        </p:nvSpPr>
        <p:spPr>
          <a:xfrm>
            <a:off x="1984770" y="1642178"/>
            <a:ext cx="5077813" cy="3167245"/>
          </a:xfrm>
          <a:prstGeom prst="rect">
            <a:avLst/>
          </a:prstGeom>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lvl="0" algn="just"/>
            <a:r>
              <a:rPr lang="en-US" sz="1200" b="1" dirty="0"/>
              <a:t>Melaksanakan pendidikan kewarganegaraan yang berkualitas dan bermutu, yang dapat mengembangkan sikap dan perilaku warga negara yang cinta tanah air, menghargai kebhinekaan, dan berkomitmen terhadap nilai-nilai Pancasila dan UUD 1945.</a:t>
            </a:r>
            <a:endParaRPr lang="en-ID" sz="1200" b="1" dirty="0"/>
          </a:p>
          <a:p>
            <a:pPr lvl="0" algn="just"/>
            <a:r>
              <a:rPr lang="en-US" sz="1200" b="1" dirty="0"/>
              <a:t>Menegakkan hukum dan keadilan secara tegas dan adil, yang dapat memberikan perlindungan dan pelayanan kepada seluruh warga negara tanpa diskriminasi, serta menindak tegas pelanggaran dan kejahatan yang dapat mengganggu integrasi nasional.</a:t>
            </a:r>
            <a:endParaRPr lang="en-ID" sz="1200" b="1" dirty="0"/>
          </a:p>
          <a:p>
            <a:pPr lvl="0" algn="just"/>
            <a:r>
              <a:rPr lang="en-US" sz="1200" b="1" dirty="0"/>
              <a:t>Meningkatkan kesejahteraan dan kualitas hidup rakyat, yang dapat mengurangi ketimpangan dan kemiskinan, serta meningkatkan kesempatan dan akses bagi seluruh warga negara dalam berbagai bidang, seperti pendidikan, kesehatan, pekerjaan, dan lain-lain.</a:t>
            </a:r>
            <a:endParaRPr lang="en-ID" sz="1200" b="1" dirty="0"/>
          </a:p>
          <a:p>
            <a:pPr marL="285750" indent="-285750" algn="just">
              <a:spcAft>
                <a:spcPts val="1200"/>
              </a:spcAft>
            </a:pPr>
            <a:endParaRPr sz="1200" b="1" dirty="0"/>
          </a:p>
        </p:txBody>
      </p:sp>
      <p:grpSp>
        <p:nvGrpSpPr>
          <p:cNvPr id="1851" name="Google Shape;1851;p53"/>
          <p:cNvGrpSpPr/>
          <p:nvPr/>
        </p:nvGrpSpPr>
        <p:grpSpPr>
          <a:xfrm>
            <a:off x="7048588" y="1910254"/>
            <a:ext cx="2031195" cy="3429933"/>
            <a:chOff x="3680825" y="2255350"/>
            <a:chExt cx="1367900" cy="2309875"/>
          </a:xfrm>
        </p:grpSpPr>
        <p:sp>
          <p:nvSpPr>
            <p:cNvPr id="1852" name="Google Shape;1852;p53"/>
            <p:cNvSpPr/>
            <p:nvPr/>
          </p:nvSpPr>
          <p:spPr>
            <a:xfrm>
              <a:off x="4062100" y="4488250"/>
              <a:ext cx="237000" cy="76975"/>
            </a:xfrm>
            <a:custGeom>
              <a:avLst/>
              <a:gdLst/>
              <a:ahLst/>
              <a:cxnLst/>
              <a:rect l="l" t="t" r="r" b="b"/>
              <a:pathLst>
                <a:path w="9480" h="3079" extrusionOk="0">
                  <a:moveTo>
                    <a:pt x="4325" y="1"/>
                  </a:moveTo>
                  <a:cubicBezTo>
                    <a:pt x="3964" y="1"/>
                    <a:pt x="2896" y="83"/>
                    <a:pt x="2896" y="1055"/>
                  </a:cubicBezTo>
                  <a:cubicBezTo>
                    <a:pt x="2896" y="1055"/>
                    <a:pt x="2380" y="1373"/>
                    <a:pt x="1706" y="1373"/>
                  </a:cubicBezTo>
                  <a:cubicBezTo>
                    <a:pt x="1091" y="1373"/>
                    <a:pt x="873" y="1095"/>
                    <a:pt x="99" y="1055"/>
                  </a:cubicBezTo>
                  <a:cubicBezTo>
                    <a:pt x="20" y="2305"/>
                    <a:pt x="0" y="3078"/>
                    <a:pt x="0" y="3078"/>
                  </a:cubicBezTo>
                  <a:lnTo>
                    <a:pt x="9480" y="3058"/>
                  </a:lnTo>
                  <a:cubicBezTo>
                    <a:pt x="9480" y="1948"/>
                    <a:pt x="4442" y="4"/>
                    <a:pt x="4442" y="4"/>
                  </a:cubicBezTo>
                  <a:cubicBezTo>
                    <a:pt x="4442" y="4"/>
                    <a:pt x="4398" y="1"/>
                    <a:pt x="432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3"/>
            <p:cNvSpPr/>
            <p:nvPr/>
          </p:nvSpPr>
          <p:spPr>
            <a:xfrm>
              <a:off x="3736850" y="4287050"/>
              <a:ext cx="167125" cy="188925"/>
            </a:xfrm>
            <a:custGeom>
              <a:avLst/>
              <a:gdLst/>
              <a:ahLst/>
              <a:cxnLst/>
              <a:rect l="l" t="t" r="r" b="b"/>
              <a:pathLst>
                <a:path w="6685" h="7557" extrusionOk="0">
                  <a:moveTo>
                    <a:pt x="1508" y="1"/>
                  </a:moveTo>
                  <a:cubicBezTo>
                    <a:pt x="913" y="2599"/>
                    <a:pt x="398" y="5038"/>
                    <a:pt x="1" y="6704"/>
                  </a:cubicBezTo>
                  <a:cubicBezTo>
                    <a:pt x="893" y="6942"/>
                    <a:pt x="973" y="7299"/>
                    <a:pt x="1627" y="7477"/>
                  </a:cubicBezTo>
                  <a:cubicBezTo>
                    <a:pt x="1839" y="7537"/>
                    <a:pt x="2046" y="7557"/>
                    <a:pt x="2228" y="7557"/>
                  </a:cubicBezTo>
                  <a:cubicBezTo>
                    <a:pt x="2592" y="7557"/>
                    <a:pt x="2857" y="7477"/>
                    <a:pt x="2857" y="7477"/>
                  </a:cubicBezTo>
                  <a:cubicBezTo>
                    <a:pt x="3012" y="6886"/>
                    <a:pt x="3482" y="6745"/>
                    <a:pt x="3895" y="6745"/>
                  </a:cubicBezTo>
                  <a:cubicBezTo>
                    <a:pt x="4272" y="6745"/>
                    <a:pt x="4602" y="6862"/>
                    <a:pt x="4602" y="6862"/>
                  </a:cubicBezTo>
                  <a:cubicBezTo>
                    <a:pt x="4602" y="6862"/>
                    <a:pt x="5455" y="4483"/>
                    <a:pt x="6684" y="1369"/>
                  </a:cubicBezTo>
                  <a:cubicBezTo>
                    <a:pt x="4622" y="1032"/>
                    <a:pt x="2837" y="497"/>
                    <a:pt x="1508"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3"/>
            <p:cNvSpPr/>
            <p:nvPr/>
          </p:nvSpPr>
          <p:spPr>
            <a:xfrm>
              <a:off x="3736850" y="4287050"/>
              <a:ext cx="167125" cy="191400"/>
            </a:xfrm>
            <a:custGeom>
              <a:avLst/>
              <a:gdLst/>
              <a:ahLst/>
              <a:cxnLst/>
              <a:rect l="l" t="t" r="r" b="b"/>
              <a:pathLst>
                <a:path w="6685" h="7656" extrusionOk="0">
                  <a:moveTo>
                    <a:pt x="1" y="6704"/>
                  </a:moveTo>
                  <a:cubicBezTo>
                    <a:pt x="893" y="6942"/>
                    <a:pt x="973" y="7299"/>
                    <a:pt x="1627" y="7477"/>
                  </a:cubicBezTo>
                  <a:cubicBezTo>
                    <a:pt x="2262" y="7656"/>
                    <a:pt x="2857" y="7477"/>
                    <a:pt x="2857" y="7477"/>
                  </a:cubicBezTo>
                  <a:cubicBezTo>
                    <a:pt x="3154" y="6347"/>
                    <a:pt x="4602" y="6862"/>
                    <a:pt x="4602" y="6862"/>
                  </a:cubicBezTo>
                  <a:cubicBezTo>
                    <a:pt x="4602" y="6862"/>
                    <a:pt x="5455" y="4483"/>
                    <a:pt x="6684" y="1369"/>
                  </a:cubicBezTo>
                  <a:cubicBezTo>
                    <a:pt x="4622" y="1032"/>
                    <a:pt x="2837" y="497"/>
                    <a:pt x="1508" y="1"/>
                  </a:cubicBezTo>
                  <a:cubicBezTo>
                    <a:pt x="913" y="2599"/>
                    <a:pt x="398" y="5038"/>
                    <a:pt x="1" y="6704"/>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3"/>
            <p:cNvSpPr/>
            <p:nvPr/>
          </p:nvSpPr>
          <p:spPr>
            <a:xfrm>
              <a:off x="3764125" y="4287050"/>
              <a:ext cx="139850" cy="90750"/>
            </a:xfrm>
            <a:custGeom>
              <a:avLst/>
              <a:gdLst/>
              <a:ahLst/>
              <a:cxnLst/>
              <a:rect l="l" t="t" r="r" b="b"/>
              <a:pathLst>
                <a:path w="5594" h="3630" extrusionOk="0">
                  <a:moveTo>
                    <a:pt x="417" y="1"/>
                  </a:moveTo>
                  <a:cubicBezTo>
                    <a:pt x="278" y="655"/>
                    <a:pt x="139" y="1290"/>
                    <a:pt x="1" y="1905"/>
                  </a:cubicBezTo>
                  <a:cubicBezTo>
                    <a:pt x="814" y="2301"/>
                    <a:pt x="2460" y="3035"/>
                    <a:pt x="4720" y="3630"/>
                  </a:cubicBezTo>
                  <a:cubicBezTo>
                    <a:pt x="4978" y="2956"/>
                    <a:pt x="5276" y="2182"/>
                    <a:pt x="5593" y="1369"/>
                  </a:cubicBezTo>
                  <a:cubicBezTo>
                    <a:pt x="3531" y="1032"/>
                    <a:pt x="1746" y="497"/>
                    <a:pt x="4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3"/>
            <p:cNvSpPr/>
            <p:nvPr/>
          </p:nvSpPr>
          <p:spPr>
            <a:xfrm>
              <a:off x="4064575" y="4341600"/>
              <a:ext cx="148250" cy="180975"/>
            </a:xfrm>
            <a:custGeom>
              <a:avLst/>
              <a:gdLst/>
              <a:ahLst/>
              <a:cxnLst/>
              <a:rect l="l" t="t" r="r" b="b"/>
              <a:pathLst>
                <a:path w="5930" h="7239" extrusionOk="0">
                  <a:moveTo>
                    <a:pt x="576" y="0"/>
                  </a:moveTo>
                  <a:cubicBezTo>
                    <a:pt x="278" y="2697"/>
                    <a:pt x="100" y="5236"/>
                    <a:pt x="0" y="6921"/>
                  </a:cubicBezTo>
                  <a:cubicBezTo>
                    <a:pt x="774" y="6961"/>
                    <a:pt x="992" y="7239"/>
                    <a:pt x="1607" y="7239"/>
                  </a:cubicBezTo>
                  <a:cubicBezTo>
                    <a:pt x="2281" y="7239"/>
                    <a:pt x="2797" y="6921"/>
                    <a:pt x="2797" y="6921"/>
                  </a:cubicBezTo>
                  <a:cubicBezTo>
                    <a:pt x="2797" y="5949"/>
                    <a:pt x="3865" y="5867"/>
                    <a:pt x="4226" y="5867"/>
                  </a:cubicBezTo>
                  <a:cubicBezTo>
                    <a:pt x="4299" y="5867"/>
                    <a:pt x="4343" y="5870"/>
                    <a:pt x="4343" y="5870"/>
                  </a:cubicBezTo>
                  <a:cubicBezTo>
                    <a:pt x="4343" y="5870"/>
                    <a:pt x="5038" y="3391"/>
                    <a:pt x="5930" y="199"/>
                  </a:cubicBezTo>
                  <a:lnTo>
                    <a:pt x="5930" y="199"/>
                  </a:lnTo>
                  <a:cubicBezTo>
                    <a:pt x="5412" y="238"/>
                    <a:pt x="4884" y="255"/>
                    <a:pt x="4359" y="255"/>
                  </a:cubicBezTo>
                  <a:cubicBezTo>
                    <a:pt x="3015" y="255"/>
                    <a:pt x="1688" y="143"/>
                    <a:pt x="57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3"/>
            <p:cNvSpPr/>
            <p:nvPr/>
          </p:nvSpPr>
          <p:spPr>
            <a:xfrm>
              <a:off x="4064575" y="4341600"/>
              <a:ext cx="148250" cy="180975"/>
            </a:xfrm>
            <a:custGeom>
              <a:avLst/>
              <a:gdLst/>
              <a:ahLst/>
              <a:cxnLst/>
              <a:rect l="l" t="t" r="r" b="b"/>
              <a:pathLst>
                <a:path w="5930" h="7239" extrusionOk="0">
                  <a:moveTo>
                    <a:pt x="576" y="0"/>
                  </a:moveTo>
                  <a:cubicBezTo>
                    <a:pt x="278" y="2697"/>
                    <a:pt x="100" y="5236"/>
                    <a:pt x="0" y="6921"/>
                  </a:cubicBezTo>
                  <a:cubicBezTo>
                    <a:pt x="774" y="6961"/>
                    <a:pt x="992" y="7239"/>
                    <a:pt x="1607" y="7239"/>
                  </a:cubicBezTo>
                  <a:cubicBezTo>
                    <a:pt x="2281" y="7239"/>
                    <a:pt x="2797" y="6921"/>
                    <a:pt x="2797" y="6921"/>
                  </a:cubicBezTo>
                  <a:cubicBezTo>
                    <a:pt x="2797" y="5751"/>
                    <a:pt x="4343" y="5870"/>
                    <a:pt x="4343" y="5870"/>
                  </a:cubicBezTo>
                  <a:cubicBezTo>
                    <a:pt x="4343" y="5870"/>
                    <a:pt x="5038" y="3391"/>
                    <a:pt x="5930" y="199"/>
                  </a:cubicBezTo>
                  <a:cubicBezTo>
                    <a:pt x="4086" y="337"/>
                    <a:pt x="2122" y="199"/>
                    <a:pt x="576"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3"/>
            <p:cNvSpPr/>
            <p:nvPr/>
          </p:nvSpPr>
          <p:spPr>
            <a:xfrm>
              <a:off x="4074000" y="4341600"/>
              <a:ext cx="138825" cy="62975"/>
            </a:xfrm>
            <a:custGeom>
              <a:avLst/>
              <a:gdLst/>
              <a:ahLst/>
              <a:cxnLst/>
              <a:rect l="l" t="t" r="r" b="b"/>
              <a:pathLst>
                <a:path w="5553" h="2519" extrusionOk="0">
                  <a:moveTo>
                    <a:pt x="199" y="0"/>
                  </a:moveTo>
                  <a:cubicBezTo>
                    <a:pt x="119" y="675"/>
                    <a:pt x="60" y="1349"/>
                    <a:pt x="0" y="1983"/>
                  </a:cubicBezTo>
                  <a:cubicBezTo>
                    <a:pt x="893" y="2142"/>
                    <a:pt x="2935" y="2459"/>
                    <a:pt x="4899" y="2519"/>
                  </a:cubicBezTo>
                  <a:cubicBezTo>
                    <a:pt x="5097" y="1825"/>
                    <a:pt x="5315" y="1032"/>
                    <a:pt x="5553" y="199"/>
                  </a:cubicBezTo>
                  <a:lnTo>
                    <a:pt x="5553" y="199"/>
                  </a:lnTo>
                  <a:cubicBezTo>
                    <a:pt x="5035" y="238"/>
                    <a:pt x="4507" y="255"/>
                    <a:pt x="3982" y="255"/>
                  </a:cubicBezTo>
                  <a:cubicBezTo>
                    <a:pt x="2638" y="255"/>
                    <a:pt x="1311" y="143"/>
                    <a:pt x="19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3"/>
            <p:cNvSpPr/>
            <p:nvPr/>
          </p:nvSpPr>
          <p:spPr>
            <a:xfrm>
              <a:off x="3724950" y="4454625"/>
              <a:ext cx="236525" cy="110600"/>
            </a:xfrm>
            <a:custGeom>
              <a:avLst/>
              <a:gdLst/>
              <a:ahLst/>
              <a:cxnLst/>
              <a:rect l="l" t="t" r="r" b="b"/>
              <a:pathLst>
                <a:path w="9461" h="4424" extrusionOk="0">
                  <a:moveTo>
                    <a:pt x="477" y="1"/>
                  </a:moveTo>
                  <a:cubicBezTo>
                    <a:pt x="199" y="1191"/>
                    <a:pt x="1" y="1984"/>
                    <a:pt x="1" y="1984"/>
                  </a:cubicBezTo>
                  <a:lnTo>
                    <a:pt x="9163" y="4423"/>
                  </a:lnTo>
                  <a:cubicBezTo>
                    <a:pt x="9460" y="3352"/>
                    <a:pt x="5078" y="159"/>
                    <a:pt x="5078" y="159"/>
                  </a:cubicBezTo>
                  <a:cubicBezTo>
                    <a:pt x="5078" y="159"/>
                    <a:pt x="4748" y="42"/>
                    <a:pt x="4371" y="42"/>
                  </a:cubicBezTo>
                  <a:cubicBezTo>
                    <a:pt x="3958" y="42"/>
                    <a:pt x="3488" y="183"/>
                    <a:pt x="3333" y="774"/>
                  </a:cubicBezTo>
                  <a:cubicBezTo>
                    <a:pt x="3333" y="774"/>
                    <a:pt x="3068" y="854"/>
                    <a:pt x="2704" y="854"/>
                  </a:cubicBezTo>
                  <a:cubicBezTo>
                    <a:pt x="2522" y="854"/>
                    <a:pt x="2315" y="834"/>
                    <a:pt x="2103" y="774"/>
                  </a:cubicBezTo>
                  <a:cubicBezTo>
                    <a:pt x="1449" y="596"/>
                    <a:pt x="1369" y="239"/>
                    <a:pt x="47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3"/>
            <p:cNvSpPr/>
            <p:nvPr/>
          </p:nvSpPr>
          <p:spPr>
            <a:xfrm>
              <a:off x="4299575" y="3177000"/>
              <a:ext cx="404575" cy="333200"/>
            </a:xfrm>
            <a:custGeom>
              <a:avLst/>
              <a:gdLst/>
              <a:ahLst/>
              <a:cxnLst/>
              <a:rect l="l" t="t" r="r" b="b"/>
              <a:pathLst>
                <a:path w="16183" h="13328" extrusionOk="0">
                  <a:moveTo>
                    <a:pt x="13942" y="1"/>
                  </a:moveTo>
                  <a:lnTo>
                    <a:pt x="10908" y="1230"/>
                  </a:lnTo>
                  <a:cubicBezTo>
                    <a:pt x="8508" y="3709"/>
                    <a:pt x="5454" y="6248"/>
                    <a:pt x="5454" y="6248"/>
                  </a:cubicBezTo>
                  <a:cubicBezTo>
                    <a:pt x="5295" y="5990"/>
                    <a:pt x="4720" y="5316"/>
                    <a:pt x="4542" y="5038"/>
                  </a:cubicBezTo>
                  <a:lnTo>
                    <a:pt x="0" y="8548"/>
                  </a:lnTo>
                  <a:cubicBezTo>
                    <a:pt x="1190" y="10571"/>
                    <a:pt x="3292" y="13327"/>
                    <a:pt x="4819" y="13327"/>
                  </a:cubicBezTo>
                  <a:cubicBezTo>
                    <a:pt x="7893" y="13327"/>
                    <a:pt x="12812" y="5514"/>
                    <a:pt x="12812" y="5514"/>
                  </a:cubicBezTo>
                  <a:cubicBezTo>
                    <a:pt x="13413" y="5706"/>
                    <a:pt x="13988" y="5769"/>
                    <a:pt x="14488" y="5769"/>
                  </a:cubicBezTo>
                  <a:cubicBezTo>
                    <a:pt x="15487" y="5769"/>
                    <a:pt x="16183" y="5514"/>
                    <a:pt x="16183" y="5514"/>
                  </a:cubicBezTo>
                  <a:lnTo>
                    <a:pt x="16183"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3"/>
            <p:cNvSpPr/>
            <p:nvPr/>
          </p:nvSpPr>
          <p:spPr>
            <a:xfrm>
              <a:off x="4299575" y="3177000"/>
              <a:ext cx="404575" cy="333200"/>
            </a:xfrm>
            <a:custGeom>
              <a:avLst/>
              <a:gdLst/>
              <a:ahLst/>
              <a:cxnLst/>
              <a:rect l="l" t="t" r="r" b="b"/>
              <a:pathLst>
                <a:path w="16183" h="13328" extrusionOk="0">
                  <a:moveTo>
                    <a:pt x="10908" y="1230"/>
                  </a:moveTo>
                  <a:cubicBezTo>
                    <a:pt x="8508" y="3709"/>
                    <a:pt x="5454" y="6248"/>
                    <a:pt x="5454" y="6248"/>
                  </a:cubicBezTo>
                  <a:cubicBezTo>
                    <a:pt x="5295" y="5990"/>
                    <a:pt x="4720" y="5316"/>
                    <a:pt x="4542" y="5038"/>
                  </a:cubicBezTo>
                  <a:lnTo>
                    <a:pt x="0" y="8548"/>
                  </a:lnTo>
                  <a:cubicBezTo>
                    <a:pt x="1190" y="10571"/>
                    <a:pt x="3292" y="13327"/>
                    <a:pt x="4800" y="13327"/>
                  </a:cubicBezTo>
                  <a:cubicBezTo>
                    <a:pt x="7893" y="13327"/>
                    <a:pt x="12812" y="5514"/>
                    <a:pt x="12812" y="5514"/>
                  </a:cubicBezTo>
                  <a:cubicBezTo>
                    <a:pt x="14616" y="6089"/>
                    <a:pt x="16183" y="5514"/>
                    <a:pt x="16183" y="5514"/>
                  </a:cubicBezTo>
                  <a:lnTo>
                    <a:pt x="16183" y="1"/>
                  </a:lnTo>
                  <a:lnTo>
                    <a:pt x="13942"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3"/>
            <p:cNvSpPr/>
            <p:nvPr/>
          </p:nvSpPr>
          <p:spPr>
            <a:xfrm>
              <a:off x="4572250" y="3177000"/>
              <a:ext cx="131900" cy="144300"/>
            </a:xfrm>
            <a:custGeom>
              <a:avLst/>
              <a:gdLst/>
              <a:ahLst/>
              <a:cxnLst/>
              <a:rect l="l" t="t" r="r" b="b"/>
              <a:pathLst>
                <a:path w="5276" h="5772" extrusionOk="0">
                  <a:moveTo>
                    <a:pt x="3035" y="1"/>
                  </a:moveTo>
                  <a:lnTo>
                    <a:pt x="1" y="1230"/>
                  </a:lnTo>
                  <a:lnTo>
                    <a:pt x="1270" y="1230"/>
                  </a:lnTo>
                  <a:lnTo>
                    <a:pt x="1270" y="3432"/>
                  </a:lnTo>
                  <a:cubicBezTo>
                    <a:pt x="1270" y="3432"/>
                    <a:pt x="1289" y="3433"/>
                    <a:pt x="1325" y="3433"/>
                  </a:cubicBezTo>
                  <a:cubicBezTo>
                    <a:pt x="1596" y="3433"/>
                    <a:pt x="2797" y="3356"/>
                    <a:pt x="3689" y="2043"/>
                  </a:cubicBezTo>
                  <a:cubicBezTo>
                    <a:pt x="3689" y="2043"/>
                    <a:pt x="3828" y="2281"/>
                    <a:pt x="4086" y="2420"/>
                  </a:cubicBezTo>
                  <a:cubicBezTo>
                    <a:pt x="4086" y="2420"/>
                    <a:pt x="3789" y="2737"/>
                    <a:pt x="3789" y="3154"/>
                  </a:cubicBezTo>
                  <a:cubicBezTo>
                    <a:pt x="3789" y="3570"/>
                    <a:pt x="4185" y="3868"/>
                    <a:pt x="4403" y="3967"/>
                  </a:cubicBezTo>
                  <a:cubicBezTo>
                    <a:pt x="4403" y="3967"/>
                    <a:pt x="4007" y="4205"/>
                    <a:pt x="4007" y="4721"/>
                  </a:cubicBezTo>
                  <a:cubicBezTo>
                    <a:pt x="4007" y="5216"/>
                    <a:pt x="4602" y="5514"/>
                    <a:pt x="4602" y="5514"/>
                  </a:cubicBezTo>
                  <a:cubicBezTo>
                    <a:pt x="4602" y="5514"/>
                    <a:pt x="4046" y="5772"/>
                    <a:pt x="3590" y="5772"/>
                  </a:cubicBezTo>
                  <a:cubicBezTo>
                    <a:pt x="4582" y="5772"/>
                    <a:pt x="5276" y="5514"/>
                    <a:pt x="5276" y="5514"/>
                  </a:cubicBezTo>
                  <a:lnTo>
                    <a:pt x="5276"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3"/>
            <p:cNvSpPr/>
            <p:nvPr/>
          </p:nvSpPr>
          <p:spPr>
            <a:xfrm>
              <a:off x="4638200" y="3177000"/>
              <a:ext cx="65950" cy="67450"/>
            </a:xfrm>
            <a:custGeom>
              <a:avLst/>
              <a:gdLst/>
              <a:ahLst/>
              <a:cxnLst/>
              <a:rect l="l" t="t" r="r" b="b"/>
              <a:pathLst>
                <a:path w="2638" h="2698" extrusionOk="0">
                  <a:moveTo>
                    <a:pt x="397" y="1"/>
                  </a:moveTo>
                  <a:lnTo>
                    <a:pt x="0" y="159"/>
                  </a:lnTo>
                  <a:lnTo>
                    <a:pt x="0" y="2698"/>
                  </a:lnTo>
                  <a:cubicBezTo>
                    <a:pt x="0" y="2698"/>
                    <a:pt x="794" y="2162"/>
                    <a:pt x="1071" y="1528"/>
                  </a:cubicBezTo>
                  <a:cubicBezTo>
                    <a:pt x="1071" y="1528"/>
                    <a:pt x="1289" y="1905"/>
                    <a:pt x="1567" y="2063"/>
                  </a:cubicBezTo>
                  <a:lnTo>
                    <a:pt x="2638" y="2063"/>
                  </a:lnTo>
                  <a:lnTo>
                    <a:pt x="263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3"/>
            <p:cNvSpPr/>
            <p:nvPr/>
          </p:nvSpPr>
          <p:spPr>
            <a:xfrm>
              <a:off x="4299575" y="3282650"/>
              <a:ext cx="250900" cy="174500"/>
            </a:xfrm>
            <a:custGeom>
              <a:avLst/>
              <a:gdLst/>
              <a:ahLst/>
              <a:cxnLst/>
              <a:rect l="l" t="t" r="r" b="b"/>
              <a:pathLst>
                <a:path w="10036" h="6980" extrusionOk="0">
                  <a:moveTo>
                    <a:pt x="8726" y="1"/>
                  </a:moveTo>
                  <a:cubicBezTo>
                    <a:pt x="8368" y="1"/>
                    <a:pt x="7916" y="130"/>
                    <a:pt x="7417" y="336"/>
                  </a:cubicBezTo>
                  <a:cubicBezTo>
                    <a:pt x="6287" y="1327"/>
                    <a:pt x="5454" y="2022"/>
                    <a:pt x="5454" y="2022"/>
                  </a:cubicBezTo>
                  <a:cubicBezTo>
                    <a:pt x="5295" y="1764"/>
                    <a:pt x="4720" y="1090"/>
                    <a:pt x="4542" y="812"/>
                  </a:cubicBezTo>
                  <a:lnTo>
                    <a:pt x="0" y="4322"/>
                  </a:lnTo>
                  <a:cubicBezTo>
                    <a:pt x="496" y="5175"/>
                    <a:pt x="1151" y="6127"/>
                    <a:pt x="1845" y="6979"/>
                  </a:cubicBezTo>
                  <a:cubicBezTo>
                    <a:pt x="2321" y="6702"/>
                    <a:pt x="2817" y="6404"/>
                    <a:pt x="3292" y="6067"/>
                  </a:cubicBezTo>
                  <a:cubicBezTo>
                    <a:pt x="3476" y="6105"/>
                    <a:pt x="3658" y="6122"/>
                    <a:pt x="3836" y="6122"/>
                  </a:cubicBezTo>
                  <a:cubicBezTo>
                    <a:pt x="5235" y="6122"/>
                    <a:pt x="6413" y="5071"/>
                    <a:pt x="6624" y="4877"/>
                  </a:cubicBezTo>
                  <a:cubicBezTo>
                    <a:pt x="7755" y="4481"/>
                    <a:pt x="9619" y="3628"/>
                    <a:pt x="9956" y="2914"/>
                  </a:cubicBezTo>
                  <a:cubicBezTo>
                    <a:pt x="10035" y="2736"/>
                    <a:pt x="10015" y="2577"/>
                    <a:pt x="9995" y="2498"/>
                  </a:cubicBezTo>
                  <a:cubicBezTo>
                    <a:pt x="9876" y="2161"/>
                    <a:pt x="9519" y="2074"/>
                    <a:pt x="9168" y="2074"/>
                  </a:cubicBezTo>
                  <a:cubicBezTo>
                    <a:pt x="8878" y="2074"/>
                    <a:pt x="8592" y="2133"/>
                    <a:pt x="8449" y="2160"/>
                  </a:cubicBezTo>
                  <a:cubicBezTo>
                    <a:pt x="8250" y="2200"/>
                    <a:pt x="8052" y="2260"/>
                    <a:pt x="7854" y="2319"/>
                  </a:cubicBezTo>
                  <a:cubicBezTo>
                    <a:pt x="8587" y="1823"/>
                    <a:pt x="9321" y="1228"/>
                    <a:pt x="9440" y="733"/>
                  </a:cubicBezTo>
                  <a:cubicBezTo>
                    <a:pt x="9500" y="534"/>
                    <a:pt x="9440" y="395"/>
                    <a:pt x="9401" y="296"/>
                  </a:cubicBezTo>
                  <a:cubicBezTo>
                    <a:pt x="9257" y="90"/>
                    <a:pt x="9023" y="1"/>
                    <a:pt x="8726"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3"/>
            <p:cNvSpPr/>
            <p:nvPr/>
          </p:nvSpPr>
          <p:spPr>
            <a:xfrm>
              <a:off x="4676375" y="2903650"/>
              <a:ext cx="372350" cy="175375"/>
            </a:xfrm>
            <a:custGeom>
              <a:avLst/>
              <a:gdLst/>
              <a:ahLst/>
              <a:cxnLst/>
              <a:rect l="l" t="t" r="r" b="b"/>
              <a:pathLst>
                <a:path w="14894" h="7015" extrusionOk="0">
                  <a:moveTo>
                    <a:pt x="3041" y="1"/>
                  </a:moveTo>
                  <a:cubicBezTo>
                    <a:pt x="1994" y="1"/>
                    <a:pt x="971" y="304"/>
                    <a:pt x="0" y="1138"/>
                  </a:cubicBezTo>
                  <a:lnTo>
                    <a:pt x="417" y="5818"/>
                  </a:lnTo>
                  <a:cubicBezTo>
                    <a:pt x="1400" y="5021"/>
                    <a:pt x="2404" y="4727"/>
                    <a:pt x="3416" y="4727"/>
                  </a:cubicBezTo>
                  <a:cubicBezTo>
                    <a:pt x="6241" y="4727"/>
                    <a:pt x="9128" y="7015"/>
                    <a:pt x="11788" y="7015"/>
                  </a:cubicBezTo>
                  <a:cubicBezTo>
                    <a:pt x="12867" y="7015"/>
                    <a:pt x="13909" y="6638"/>
                    <a:pt x="14894" y="5580"/>
                  </a:cubicBezTo>
                  <a:cubicBezTo>
                    <a:pt x="14755" y="3974"/>
                    <a:pt x="14616" y="2387"/>
                    <a:pt x="14477" y="781"/>
                  </a:cubicBezTo>
                  <a:cubicBezTo>
                    <a:pt x="13556" y="1817"/>
                    <a:pt x="12538" y="2184"/>
                    <a:pt x="11460" y="2184"/>
                  </a:cubicBezTo>
                  <a:cubicBezTo>
                    <a:pt x="8832" y="2184"/>
                    <a:pt x="5849" y="1"/>
                    <a:pt x="304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3"/>
            <p:cNvSpPr/>
            <p:nvPr/>
          </p:nvSpPr>
          <p:spPr>
            <a:xfrm>
              <a:off x="4665475" y="2781850"/>
              <a:ext cx="372850" cy="176400"/>
            </a:xfrm>
            <a:custGeom>
              <a:avLst/>
              <a:gdLst/>
              <a:ahLst/>
              <a:cxnLst/>
              <a:rect l="l" t="t" r="r" b="b"/>
              <a:pathLst>
                <a:path w="14914" h="7056" extrusionOk="0">
                  <a:moveTo>
                    <a:pt x="3001" y="1"/>
                  </a:moveTo>
                  <a:cubicBezTo>
                    <a:pt x="1988" y="1"/>
                    <a:pt x="983" y="294"/>
                    <a:pt x="0" y="1092"/>
                  </a:cubicBezTo>
                  <a:cubicBezTo>
                    <a:pt x="139" y="2738"/>
                    <a:pt x="297" y="4384"/>
                    <a:pt x="436" y="6010"/>
                  </a:cubicBezTo>
                  <a:cubicBezTo>
                    <a:pt x="1407" y="5176"/>
                    <a:pt x="2430" y="4873"/>
                    <a:pt x="3477" y="4873"/>
                  </a:cubicBezTo>
                  <a:cubicBezTo>
                    <a:pt x="6285" y="4873"/>
                    <a:pt x="9268" y="7056"/>
                    <a:pt x="11896" y="7056"/>
                  </a:cubicBezTo>
                  <a:cubicBezTo>
                    <a:pt x="12974" y="7056"/>
                    <a:pt x="13992" y="6689"/>
                    <a:pt x="14913" y="5653"/>
                  </a:cubicBezTo>
                  <a:cubicBezTo>
                    <a:pt x="14774" y="4047"/>
                    <a:pt x="14636" y="2460"/>
                    <a:pt x="14497" y="854"/>
                  </a:cubicBezTo>
                  <a:cubicBezTo>
                    <a:pt x="13512" y="1912"/>
                    <a:pt x="12469" y="2288"/>
                    <a:pt x="11388" y="2288"/>
                  </a:cubicBezTo>
                  <a:cubicBezTo>
                    <a:pt x="8724" y="2288"/>
                    <a:pt x="5830" y="1"/>
                    <a:pt x="3001" y="1"/>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3"/>
            <p:cNvSpPr/>
            <p:nvPr/>
          </p:nvSpPr>
          <p:spPr>
            <a:xfrm>
              <a:off x="4665475" y="2710975"/>
              <a:ext cx="372850" cy="324750"/>
            </a:xfrm>
            <a:custGeom>
              <a:avLst/>
              <a:gdLst/>
              <a:ahLst/>
              <a:cxnLst/>
              <a:rect l="l" t="t" r="r" b="b"/>
              <a:pathLst>
                <a:path w="14914" h="12990" extrusionOk="0">
                  <a:moveTo>
                    <a:pt x="0" y="3927"/>
                  </a:moveTo>
                  <a:cubicBezTo>
                    <a:pt x="139" y="5573"/>
                    <a:pt x="297" y="7219"/>
                    <a:pt x="436" y="8845"/>
                  </a:cubicBezTo>
                  <a:cubicBezTo>
                    <a:pt x="5077" y="4859"/>
                    <a:pt x="10907" y="12990"/>
                    <a:pt x="14913" y="8488"/>
                  </a:cubicBezTo>
                  <a:cubicBezTo>
                    <a:pt x="14774" y="6882"/>
                    <a:pt x="14636" y="5295"/>
                    <a:pt x="14497" y="3689"/>
                  </a:cubicBezTo>
                  <a:cubicBezTo>
                    <a:pt x="10213" y="8290"/>
                    <a:pt x="4839" y="0"/>
                    <a:pt x="0" y="3927"/>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3"/>
            <p:cNvSpPr/>
            <p:nvPr/>
          </p:nvSpPr>
          <p:spPr>
            <a:xfrm>
              <a:off x="4654550" y="2776425"/>
              <a:ext cx="70425" cy="617250"/>
            </a:xfrm>
            <a:custGeom>
              <a:avLst/>
              <a:gdLst/>
              <a:ahLst/>
              <a:cxnLst/>
              <a:rect l="l" t="t" r="r" b="b"/>
              <a:pathLst>
                <a:path w="2817" h="24690" extrusionOk="0">
                  <a:moveTo>
                    <a:pt x="338" y="0"/>
                  </a:moveTo>
                  <a:cubicBezTo>
                    <a:pt x="140" y="20"/>
                    <a:pt x="1" y="198"/>
                    <a:pt x="21" y="377"/>
                  </a:cubicBezTo>
                  <a:lnTo>
                    <a:pt x="2123" y="24373"/>
                  </a:lnTo>
                  <a:cubicBezTo>
                    <a:pt x="2143" y="24551"/>
                    <a:pt x="2301" y="24690"/>
                    <a:pt x="2480" y="24690"/>
                  </a:cubicBezTo>
                  <a:cubicBezTo>
                    <a:pt x="2678" y="24670"/>
                    <a:pt x="2817" y="24492"/>
                    <a:pt x="2797" y="24313"/>
                  </a:cubicBezTo>
                  <a:lnTo>
                    <a:pt x="695" y="317"/>
                  </a:lnTo>
                  <a:cubicBezTo>
                    <a:pt x="675" y="139"/>
                    <a:pt x="516" y="0"/>
                    <a:pt x="338" y="0"/>
                  </a:cubicBezTo>
                  <a:close/>
                </a:path>
              </a:pathLst>
            </a:custGeom>
            <a:solidFill>
              <a:srgbClr val="96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3"/>
            <p:cNvSpPr/>
            <p:nvPr/>
          </p:nvSpPr>
          <p:spPr>
            <a:xfrm>
              <a:off x="4654550" y="2776425"/>
              <a:ext cx="70425" cy="617250"/>
            </a:xfrm>
            <a:custGeom>
              <a:avLst/>
              <a:gdLst/>
              <a:ahLst/>
              <a:cxnLst/>
              <a:rect l="l" t="t" r="r" b="b"/>
              <a:pathLst>
                <a:path w="2817" h="24690" extrusionOk="0">
                  <a:moveTo>
                    <a:pt x="2480" y="24690"/>
                  </a:moveTo>
                  <a:cubicBezTo>
                    <a:pt x="2301" y="24690"/>
                    <a:pt x="2143" y="24551"/>
                    <a:pt x="2123" y="24373"/>
                  </a:cubicBezTo>
                  <a:lnTo>
                    <a:pt x="21" y="377"/>
                  </a:lnTo>
                  <a:cubicBezTo>
                    <a:pt x="1" y="198"/>
                    <a:pt x="140" y="20"/>
                    <a:pt x="338" y="0"/>
                  </a:cubicBezTo>
                  <a:cubicBezTo>
                    <a:pt x="516" y="0"/>
                    <a:pt x="675" y="139"/>
                    <a:pt x="695" y="317"/>
                  </a:cubicBezTo>
                  <a:lnTo>
                    <a:pt x="2797" y="24313"/>
                  </a:lnTo>
                  <a:cubicBezTo>
                    <a:pt x="2817" y="24492"/>
                    <a:pt x="2678" y="24670"/>
                    <a:pt x="2480" y="24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3"/>
            <p:cNvSpPr/>
            <p:nvPr/>
          </p:nvSpPr>
          <p:spPr>
            <a:xfrm>
              <a:off x="4668925" y="3149725"/>
              <a:ext cx="70425" cy="165150"/>
            </a:xfrm>
            <a:custGeom>
              <a:avLst/>
              <a:gdLst/>
              <a:ahLst/>
              <a:cxnLst/>
              <a:rect l="l" t="t" r="r" b="b"/>
              <a:pathLst>
                <a:path w="2817" h="6606" extrusionOk="0">
                  <a:moveTo>
                    <a:pt x="1457" y="0"/>
                  </a:moveTo>
                  <a:cubicBezTo>
                    <a:pt x="1441" y="0"/>
                    <a:pt x="1425" y="1"/>
                    <a:pt x="1409" y="1"/>
                  </a:cubicBezTo>
                  <a:cubicBezTo>
                    <a:pt x="715" y="1"/>
                    <a:pt x="159" y="398"/>
                    <a:pt x="159" y="874"/>
                  </a:cubicBezTo>
                  <a:cubicBezTo>
                    <a:pt x="159" y="1231"/>
                    <a:pt x="477" y="1548"/>
                    <a:pt x="933" y="1687"/>
                  </a:cubicBezTo>
                  <a:cubicBezTo>
                    <a:pt x="397" y="1806"/>
                    <a:pt x="1" y="2163"/>
                    <a:pt x="1" y="2559"/>
                  </a:cubicBezTo>
                  <a:cubicBezTo>
                    <a:pt x="1" y="2956"/>
                    <a:pt x="397" y="3313"/>
                    <a:pt x="933" y="3432"/>
                  </a:cubicBezTo>
                  <a:cubicBezTo>
                    <a:pt x="477" y="3571"/>
                    <a:pt x="159" y="3888"/>
                    <a:pt x="159" y="4245"/>
                  </a:cubicBezTo>
                  <a:cubicBezTo>
                    <a:pt x="179" y="4622"/>
                    <a:pt x="516" y="4939"/>
                    <a:pt x="992" y="5058"/>
                  </a:cubicBezTo>
                  <a:cubicBezTo>
                    <a:pt x="596" y="5177"/>
                    <a:pt x="338" y="5474"/>
                    <a:pt x="338" y="5812"/>
                  </a:cubicBezTo>
                  <a:cubicBezTo>
                    <a:pt x="338" y="6237"/>
                    <a:pt x="809" y="6606"/>
                    <a:pt x="1384" y="6606"/>
                  </a:cubicBezTo>
                  <a:cubicBezTo>
                    <a:pt x="1399" y="6606"/>
                    <a:pt x="1414" y="6605"/>
                    <a:pt x="1429" y="6605"/>
                  </a:cubicBezTo>
                  <a:cubicBezTo>
                    <a:pt x="2024" y="6605"/>
                    <a:pt x="2519" y="6248"/>
                    <a:pt x="2519" y="5792"/>
                  </a:cubicBezTo>
                  <a:cubicBezTo>
                    <a:pt x="2519" y="5455"/>
                    <a:pt x="2242" y="5177"/>
                    <a:pt x="1865" y="5058"/>
                  </a:cubicBezTo>
                  <a:cubicBezTo>
                    <a:pt x="2321" y="4919"/>
                    <a:pt x="2658" y="4602"/>
                    <a:pt x="2658" y="4225"/>
                  </a:cubicBezTo>
                  <a:cubicBezTo>
                    <a:pt x="2658" y="3868"/>
                    <a:pt x="2341" y="3551"/>
                    <a:pt x="1885" y="3432"/>
                  </a:cubicBezTo>
                  <a:cubicBezTo>
                    <a:pt x="2420" y="3293"/>
                    <a:pt x="2817" y="2956"/>
                    <a:pt x="2817" y="2539"/>
                  </a:cubicBezTo>
                  <a:cubicBezTo>
                    <a:pt x="2817" y="2143"/>
                    <a:pt x="2420" y="1806"/>
                    <a:pt x="1885" y="1667"/>
                  </a:cubicBezTo>
                  <a:cubicBezTo>
                    <a:pt x="2341" y="1548"/>
                    <a:pt x="2658" y="1231"/>
                    <a:pt x="2658" y="854"/>
                  </a:cubicBezTo>
                  <a:cubicBezTo>
                    <a:pt x="2658" y="389"/>
                    <a:pt x="2110" y="0"/>
                    <a:pt x="1457"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3"/>
            <p:cNvSpPr/>
            <p:nvPr/>
          </p:nvSpPr>
          <p:spPr>
            <a:xfrm>
              <a:off x="4668925" y="3149250"/>
              <a:ext cx="70425" cy="166100"/>
            </a:xfrm>
            <a:custGeom>
              <a:avLst/>
              <a:gdLst/>
              <a:ahLst/>
              <a:cxnLst/>
              <a:rect l="l" t="t" r="r" b="b"/>
              <a:pathLst>
                <a:path w="2817" h="6644" extrusionOk="0">
                  <a:moveTo>
                    <a:pt x="2658" y="4244"/>
                  </a:moveTo>
                  <a:cubicBezTo>
                    <a:pt x="2658" y="3887"/>
                    <a:pt x="2341" y="3570"/>
                    <a:pt x="1885" y="3451"/>
                  </a:cubicBezTo>
                  <a:cubicBezTo>
                    <a:pt x="2420" y="3312"/>
                    <a:pt x="2817" y="2975"/>
                    <a:pt x="2817" y="2558"/>
                  </a:cubicBezTo>
                  <a:cubicBezTo>
                    <a:pt x="2817" y="2162"/>
                    <a:pt x="2420" y="1825"/>
                    <a:pt x="1885" y="1686"/>
                  </a:cubicBezTo>
                  <a:cubicBezTo>
                    <a:pt x="2341" y="1567"/>
                    <a:pt x="2658" y="1250"/>
                    <a:pt x="2658" y="873"/>
                  </a:cubicBezTo>
                  <a:cubicBezTo>
                    <a:pt x="2658" y="397"/>
                    <a:pt x="2083" y="0"/>
                    <a:pt x="1389" y="20"/>
                  </a:cubicBezTo>
                  <a:cubicBezTo>
                    <a:pt x="715" y="20"/>
                    <a:pt x="159" y="417"/>
                    <a:pt x="159" y="893"/>
                  </a:cubicBezTo>
                  <a:cubicBezTo>
                    <a:pt x="159" y="1250"/>
                    <a:pt x="477" y="1567"/>
                    <a:pt x="933" y="1706"/>
                  </a:cubicBezTo>
                  <a:cubicBezTo>
                    <a:pt x="397" y="1825"/>
                    <a:pt x="1" y="2182"/>
                    <a:pt x="1" y="2578"/>
                  </a:cubicBezTo>
                  <a:cubicBezTo>
                    <a:pt x="1" y="2975"/>
                    <a:pt x="397" y="3332"/>
                    <a:pt x="933" y="3451"/>
                  </a:cubicBezTo>
                  <a:cubicBezTo>
                    <a:pt x="477" y="3590"/>
                    <a:pt x="159" y="3907"/>
                    <a:pt x="159" y="4264"/>
                  </a:cubicBezTo>
                  <a:cubicBezTo>
                    <a:pt x="179" y="4641"/>
                    <a:pt x="516" y="4958"/>
                    <a:pt x="992" y="5077"/>
                  </a:cubicBezTo>
                  <a:cubicBezTo>
                    <a:pt x="596" y="5196"/>
                    <a:pt x="338" y="5493"/>
                    <a:pt x="338" y="5831"/>
                  </a:cubicBezTo>
                  <a:cubicBezTo>
                    <a:pt x="338" y="6267"/>
                    <a:pt x="834" y="6644"/>
                    <a:pt x="1429" y="6624"/>
                  </a:cubicBezTo>
                  <a:cubicBezTo>
                    <a:pt x="2024" y="6624"/>
                    <a:pt x="2519" y="6267"/>
                    <a:pt x="2519" y="5811"/>
                  </a:cubicBezTo>
                  <a:cubicBezTo>
                    <a:pt x="2519" y="5474"/>
                    <a:pt x="2242" y="5196"/>
                    <a:pt x="1865" y="5077"/>
                  </a:cubicBezTo>
                  <a:cubicBezTo>
                    <a:pt x="2321" y="4958"/>
                    <a:pt x="2658" y="4621"/>
                    <a:pt x="2658" y="424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3"/>
            <p:cNvSpPr/>
            <p:nvPr/>
          </p:nvSpPr>
          <p:spPr>
            <a:xfrm>
              <a:off x="4668925" y="3149750"/>
              <a:ext cx="58525" cy="69925"/>
            </a:xfrm>
            <a:custGeom>
              <a:avLst/>
              <a:gdLst/>
              <a:ahLst/>
              <a:cxnLst/>
              <a:rect l="l" t="t" r="r" b="b"/>
              <a:pathLst>
                <a:path w="2341" h="2797" extrusionOk="0">
                  <a:moveTo>
                    <a:pt x="1270" y="0"/>
                  </a:moveTo>
                  <a:cubicBezTo>
                    <a:pt x="635" y="40"/>
                    <a:pt x="159" y="416"/>
                    <a:pt x="159" y="873"/>
                  </a:cubicBezTo>
                  <a:cubicBezTo>
                    <a:pt x="159" y="1230"/>
                    <a:pt x="477" y="1547"/>
                    <a:pt x="933" y="1686"/>
                  </a:cubicBezTo>
                  <a:cubicBezTo>
                    <a:pt x="397" y="1805"/>
                    <a:pt x="1" y="2162"/>
                    <a:pt x="1" y="2558"/>
                  </a:cubicBezTo>
                  <a:cubicBezTo>
                    <a:pt x="1" y="2638"/>
                    <a:pt x="21" y="2717"/>
                    <a:pt x="60" y="2796"/>
                  </a:cubicBezTo>
                  <a:cubicBezTo>
                    <a:pt x="219" y="2499"/>
                    <a:pt x="298" y="2241"/>
                    <a:pt x="298" y="2241"/>
                  </a:cubicBezTo>
                  <a:cubicBezTo>
                    <a:pt x="298" y="2241"/>
                    <a:pt x="1151" y="1844"/>
                    <a:pt x="1627" y="1527"/>
                  </a:cubicBezTo>
                  <a:cubicBezTo>
                    <a:pt x="2123" y="1190"/>
                    <a:pt x="2341" y="595"/>
                    <a:pt x="1964" y="258"/>
                  </a:cubicBezTo>
                  <a:cubicBezTo>
                    <a:pt x="1825" y="139"/>
                    <a:pt x="1587" y="60"/>
                    <a:pt x="127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3"/>
            <p:cNvSpPr/>
            <p:nvPr/>
          </p:nvSpPr>
          <p:spPr>
            <a:xfrm>
              <a:off x="4572250" y="3148825"/>
              <a:ext cx="152225" cy="113975"/>
            </a:xfrm>
            <a:custGeom>
              <a:avLst/>
              <a:gdLst/>
              <a:ahLst/>
              <a:cxnLst/>
              <a:rect l="l" t="t" r="r" b="b"/>
              <a:pathLst>
                <a:path w="6089" h="4559" extrusionOk="0">
                  <a:moveTo>
                    <a:pt x="4341" y="0"/>
                  </a:moveTo>
                  <a:cubicBezTo>
                    <a:pt x="3871" y="0"/>
                    <a:pt x="3316" y="81"/>
                    <a:pt x="2718" y="295"/>
                  </a:cubicBezTo>
                  <a:cubicBezTo>
                    <a:pt x="1091" y="870"/>
                    <a:pt x="1" y="2357"/>
                    <a:pt x="1" y="2357"/>
                  </a:cubicBezTo>
                  <a:lnTo>
                    <a:pt x="1270" y="4559"/>
                  </a:lnTo>
                  <a:cubicBezTo>
                    <a:pt x="2004" y="4559"/>
                    <a:pt x="3471" y="3349"/>
                    <a:pt x="3670" y="2080"/>
                  </a:cubicBezTo>
                  <a:cubicBezTo>
                    <a:pt x="3670" y="2080"/>
                    <a:pt x="6089" y="1386"/>
                    <a:pt x="5811" y="473"/>
                  </a:cubicBezTo>
                  <a:cubicBezTo>
                    <a:pt x="5748" y="257"/>
                    <a:pt x="5179" y="0"/>
                    <a:pt x="4341"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3"/>
            <p:cNvSpPr/>
            <p:nvPr/>
          </p:nvSpPr>
          <p:spPr>
            <a:xfrm>
              <a:off x="4572250" y="3141300"/>
              <a:ext cx="152225" cy="121500"/>
            </a:xfrm>
            <a:custGeom>
              <a:avLst/>
              <a:gdLst/>
              <a:ahLst/>
              <a:cxnLst/>
              <a:rect l="l" t="t" r="r" b="b"/>
              <a:pathLst>
                <a:path w="6089" h="4860" extrusionOk="0">
                  <a:moveTo>
                    <a:pt x="2718" y="596"/>
                  </a:moveTo>
                  <a:cubicBezTo>
                    <a:pt x="4383" y="1"/>
                    <a:pt x="5712" y="437"/>
                    <a:pt x="5811" y="774"/>
                  </a:cubicBezTo>
                  <a:cubicBezTo>
                    <a:pt x="6089" y="1687"/>
                    <a:pt x="3670" y="2381"/>
                    <a:pt x="3670" y="2381"/>
                  </a:cubicBezTo>
                  <a:cubicBezTo>
                    <a:pt x="3471" y="3650"/>
                    <a:pt x="2004" y="4860"/>
                    <a:pt x="1270" y="4860"/>
                  </a:cubicBezTo>
                  <a:lnTo>
                    <a:pt x="1" y="2658"/>
                  </a:lnTo>
                  <a:cubicBezTo>
                    <a:pt x="1" y="2658"/>
                    <a:pt x="1091" y="1171"/>
                    <a:pt x="2718" y="596"/>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3"/>
            <p:cNvSpPr/>
            <p:nvPr/>
          </p:nvSpPr>
          <p:spPr>
            <a:xfrm>
              <a:off x="4272800" y="3142800"/>
              <a:ext cx="150250" cy="258825"/>
            </a:xfrm>
            <a:custGeom>
              <a:avLst/>
              <a:gdLst/>
              <a:ahLst/>
              <a:cxnLst/>
              <a:rect l="l" t="t" r="r" b="b"/>
              <a:pathLst>
                <a:path w="6010" h="10353" extrusionOk="0">
                  <a:moveTo>
                    <a:pt x="1" y="0"/>
                  </a:moveTo>
                  <a:lnTo>
                    <a:pt x="1" y="7536"/>
                  </a:lnTo>
                  <a:cubicBezTo>
                    <a:pt x="1" y="7536"/>
                    <a:pt x="516" y="9262"/>
                    <a:pt x="1071" y="10352"/>
                  </a:cubicBezTo>
                  <a:cubicBezTo>
                    <a:pt x="1071" y="10352"/>
                    <a:pt x="4007" y="8647"/>
                    <a:pt x="6009" y="6406"/>
                  </a:cubicBezTo>
                  <a:cubicBezTo>
                    <a:pt x="4958" y="4998"/>
                    <a:pt x="3630" y="3768"/>
                    <a:pt x="3630" y="3768"/>
                  </a:cubicBezTo>
                  <a:cubicBezTo>
                    <a:pt x="2222" y="1627"/>
                    <a:pt x="1349" y="536"/>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3"/>
            <p:cNvSpPr/>
            <p:nvPr/>
          </p:nvSpPr>
          <p:spPr>
            <a:xfrm>
              <a:off x="4272800" y="3187925"/>
              <a:ext cx="150250" cy="213700"/>
            </a:xfrm>
            <a:custGeom>
              <a:avLst/>
              <a:gdLst/>
              <a:ahLst/>
              <a:cxnLst/>
              <a:rect l="l" t="t" r="r" b="b"/>
              <a:pathLst>
                <a:path w="6010" h="8548" extrusionOk="0">
                  <a:moveTo>
                    <a:pt x="1" y="0"/>
                  </a:moveTo>
                  <a:lnTo>
                    <a:pt x="1" y="5731"/>
                  </a:lnTo>
                  <a:cubicBezTo>
                    <a:pt x="1" y="5731"/>
                    <a:pt x="516" y="7457"/>
                    <a:pt x="1071" y="8547"/>
                  </a:cubicBezTo>
                  <a:cubicBezTo>
                    <a:pt x="1071" y="8547"/>
                    <a:pt x="4007" y="6842"/>
                    <a:pt x="6009" y="4601"/>
                  </a:cubicBezTo>
                  <a:cubicBezTo>
                    <a:pt x="4958" y="3193"/>
                    <a:pt x="3630" y="1963"/>
                    <a:pt x="3630" y="1963"/>
                  </a:cubicBezTo>
                  <a:cubicBezTo>
                    <a:pt x="3610" y="1963"/>
                    <a:pt x="3610" y="1943"/>
                    <a:pt x="3590" y="1924"/>
                  </a:cubicBezTo>
                  <a:cubicBezTo>
                    <a:pt x="3431" y="2162"/>
                    <a:pt x="3233" y="2419"/>
                    <a:pt x="3035" y="2717"/>
                  </a:cubicBezTo>
                  <a:lnTo>
                    <a:pt x="2955" y="2836"/>
                  </a:lnTo>
                  <a:cubicBezTo>
                    <a:pt x="1984" y="4224"/>
                    <a:pt x="1766" y="5434"/>
                    <a:pt x="1726" y="5811"/>
                  </a:cubicBezTo>
                  <a:cubicBezTo>
                    <a:pt x="1547" y="5890"/>
                    <a:pt x="1349" y="5969"/>
                    <a:pt x="1171" y="6049"/>
                  </a:cubicBezTo>
                  <a:cubicBezTo>
                    <a:pt x="655" y="3074"/>
                    <a:pt x="1" y="0"/>
                    <a:pt x="1"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3"/>
            <p:cNvSpPr/>
            <p:nvPr/>
          </p:nvSpPr>
          <p:spPr>
            <a:xfrm>
              <a:off x="4066050" y="3056525"/>
              <a:ext cx="142325" cy="131425"/>
            </a:xfrm>
            <a:custGeom>
              <a:avLst/>
              <a:gdLst/>
              <a:ahLst/>
              <a:cxnLst/>
              <a:rect l="l" t="t" r="r" b="b"/>
              <a:pathLst>
                <a:path w="5693" h="5257" extrusionOk="0">
                  <a:moveTo>
                    <a:pt x="913" y="1"/>
                  </a:moveTo>
                  <a:lnTo>
                    <a:pt x="913" y="2281"/>
                  </a:lnTo>
                  <a:lnTo>
                    <a:pt x="1" y="2579"/>
                  </a:lnTo>
                  <a:lnTo>
                    <a:pt x="1" y="5256"/>
                  </a:lnTo>
                  <a:lnTo>
                    <a:pt x="5693" y="5256"/>
                  </a:lnTo>
                  <a:lnTo>
                    <a:pt x="5693" y="2579"/>
                  </a:lnTo>
                  <a:lnTo>
                    <a:pt x="4760" y="2281"/>
                  </a:lnTo>
                  <a:lnTo>
                    <a:pt x="4760"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3"/>
            <p:cNvSpPr/>
            <p:nvPr/>
          </p:nvSpPr>
          <p:spPr>
            <a:xfrm>
              <a:off x="4066050" y="3056525"/>
              <a:ext cx="142325" cy="131425"/>
            </a:xfrm>
            <a:custGeom>
              <a:avLst/>
              <a:gdLst/>
              <a:ahLst/>
              <a:cxnLst/>
              <a:rect l="l" t="t" r="r" b="b"/>
              <a:pathLst>
                <a:path w="5693" h="5257" extrusionOk="0">
                  <a:moveTo>
                    <a:pt x="5693" y="2579"/>
                  </a:moveTo>
                  <a:lnTo>
                    <a:pt x="4760" y="2281"/>
                  </a:lnTo>
                  <a:lnTo>
                    <a:pt x="4760" y="1"/>
                  </a:lnTo>
                  <a:lnTo>
                    <a:pt x="913" y="1"/>
                  </a:lnTo>
                  <a:lnTo>
                    <a:pt x="913" y="2281"/>
                  </a:lnTo>
                  <a:lnTo>
                    <a:pt x="1" y="2579"/>
                  </a:lnTo>
                  <a:lnTo>
                    <a:pt x="1" y="5256"/>
                  </a:lnTo>
                  <a:lnTo>
                    <a:pt x="5693" y="5256"/>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3"/>
            <p:cNvSpPr/>
            <p:nvPr/>
          </p:nvSpPr>
          <p:spPr>
            <a:xfrm>
              <a:off x="4088875" y="3056525"/>
              <a:ext cx="96200" cy="48425"/>
            </a:xfrm>
            <a:custGeom>
              <a:avLst/>
              <a:gdLst/>
              <a:ahLst/>
              <a:cxnLst/>
              <a:rect l="l" t="t" r="r" b="b"/>
              <a:pathLst>
                <a:path w="3848" h="1937" extrusionOk="0">
                  <a:moveTo>
                    <a:pt x="0" y="1"/>
                  </a:moveTo>
                  <a:lnTo>
                    <a:pt x="0" y="1825"/>
                  </a:lnTo>
                  <a:cubicBezTo>
                    <a:pt x="403" y="1887"/>
                    <a:pt x="890" y="1937"/>
                    <a:pt x="1443" y="1937"/>
                  </a:cubicBezTo>
                  <a:cubicBezTo>
                    <a:pt x="1598" y="1937"/>
                    <a:pt x="1759" y="1933"/>
                    <a:pt x="1924" y="1924"/>
                  </a:cubicBezTo>
                  <a:cubicBezTo>
                    <a:pt x="2677" y="1865"/>
                    <a:pt x="3312" y="1786"/>
                    <a:pt x="3847" y="1686"/>
                  </a:cubicBezTo>
                  <a:lnTo>
                    <a:pt x="3847"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3"/>
            <p:cNvSpPr/>
            <p:nvPr/>
          </p:nvSpPr>
          <p:spPr>
            <a:xfrm>
              <a:off x="4424025" y="2773150"/>
              <a:ext cx="122475" cy="148325"/>
            </a:xfrm>
            <a:custGeom>
              <a:avLst/>
              <a:gdLst/>
              <a:ahLst/>
              <a:cxnLst/>
              <a:rect l="l" t="t" r="r" b="b"/>
              <a:pathLst>
                <a:path w="4899" h="5933" extrusionOk="0">
                  <a:moveTo>
                    <a:pt x="2173" y="0"/>
                  </a:moveTo>
                  <a:cubicBezTo>
                    <a:pt x="770" y="0"/>
                    <a:pt x="0" y="1361"/>
                    <a:pt x="0" y="1361"/>
                  </a:cubicBezTo>
                  <a:lnTo>
                    <a:pt x="0" y="5089"/>
                  </a:lnTo>
                  <a:cubicBezTo>
                    <a:pt x="500" y="5675"/>
                    <a:pt x="1123" y="5933"/>
                    <a:pt x="1748" y="5933"/>
                  </a:cubicBezTo>
                  <a:cubicBezTo>
                    <a:pt x="3007" y="5933"/>
                    <a:pt x="4276" y="4887"/>
                    <a:pt x="4581" y="3364"/>
                  </a:cubicBezTo>
                  <a:cubicBezTo>
                    <a:pt x="4898" y="1837"/>
                    <a:pt x="4026" y="210"/>
                    <a:pt x="2400" y="12"/>
                  </a:cubicBezTo>
                  <a:cubicBezTo>
                    <a:pt x="2322" y="4"/>
                    <a:pt x="2247" y="0"/>
                    <a:pt x="2173"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3"/>
            <p:cNvSpPr/>
            <p:nvPr/>
          </p:nvSpPr>
          <p:spPr>
            <a:xfrm>
              <a:off x="4442850" y="2808150"/>
              <a:ext cx="67450" cy="52075"/>
            </a:xfrm>
            <a:custGeom>
              <a:avLst/>
              <a:gdLst/>
              <a:ahLst/>
              <a:cxnLst/>
              <a:rect l="l" t="t" r="r" b="b"/>
              <a:pathLst>
                <a:path w="2698" h="2083" fill="none" extrusionOk="0">
                  <a:moveTo>
                    <a:pt x="2698" y="1567"/>
                  </a:moveTo>
                  <a:cubicBezTo>
                    <a:pt x="2698" y="1567"/>
                    <a:pt x="2618" y="139"/>
                    <a:pt x="1409" y="80"/>
                  </a:cubicBezTo>
                  <a:cubicBezTo>
                    <a:pt x="120" y="0"/>
                    <a:pt x="1" y="2083"/>
                    <a:pt x="1" y="2083"/>
                  </a:cubicBezTo>
                  <a:cubicBezTo>
                    <a:pt x="1" y="2083"/>
                    <a:pt x="794" y="833"/>
                    <a:pt x="1409" y="1845"/>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3"/>
            <p:cNvSpPr/>
            <p:nvPr/>
          </p:nvSpPr>
          <p:spPr>
            <a:xfrm>
              <a:off x="4424025" y="2769475"/>
              <a:ext cx="122475" cy="175025"/>
            </a:xfrm>
            <a:custGeom>
              <a:avLst/>
              <a:gdLst/>
              <a:ahLst/>
              <a:cxnLst/>
              <a:rect l="l" t="t" r="r" b="b"/>
              <a:pathLst>
                <a:path w="4899" h="7001" extrusionOk="0">
                  <a:moveTo>
                    <a:pt x="0" y="1508"/>
                  </a:moveTo>
                  <a:cubicBezTo>
                    <a:pt x="0" y="1508"/>
                    <a:pt x="853" y="0"/>
                    <a:pt x="2400" y="159"/>
                  </a:cubicBezTo>
                  <a:cubicBezTo>
                    <a:pt x="4026" y="357"/>
                    <a:pt x="4898" y="1984"/>
                    <a:pt x="4581" y="3511"/>
                  </a:cubicBezTo>
                  <a:cubicBezTo>
                    <a:pt x="4125" y="5791"/>
                    <a:pt x="1507" y="7001"/>
                    <a:pt x="0" y="5236"/>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3"/>
            <p:cNvSpPr/>
            <p:nvPr/>
          </p:nvSpPr>
          <p:spPr>
            <a:xfrm>
              <a:off x="4424025" y="2773150"/>
              <a:ext cx="88750" cy="141625"/>
            </a:xfrm>
            <a:custGeom>
              <a:avLst/>
              <a:gdLst/>
              <a:ahLst/>
              <a:cxnLst/>
              <a:rect l="l" t="t" r="r" b="b"/>
              <a:pathLst>
                <a:path w="3550" h="5665" extrusionOk="0">
                  <a:moveTo>
                    <a:pt x="2173" y="0"/>
                  </a:moveTo>
                  <a:cubicBezTo>
                    <a:pt x="770" y="0"/>
                    <a:pt x="0" y="1361"/>
                    <a:pt x="0" y="1361"/>
                  </a:cubicBezTo>
                  <a:lnTo>
                    <a:pt x="0" y="5089"/>
                  </a:lnTo>
                  <a:cubicBezTo>
                    <a:pt x="238" y="5347"/>
                    <a:pt x="476" y="5525"/>
                    <a:pt x="754" y="5664"/>
                  </a:cubicBezTo>
                  <a:cubicBezTo>
                    <a:pt x="1111" y="4415"/>
                    <a:pt x="1269" y="2967"/>
                    <a:pt x="1269" y="2967"/>
                  </a:cubicBezTo>
                  <a:cubicBezTo>
                    <a:pt x="2400" y="2194"/>
                    <a:pt x="3133" y="1182"/>
                    <a:pt x="3550" y="468"/>
                  </a:cubicBezTo>
                  <a:cubicBezTo>
                    <a:pt x="3233" y="230"/>
                    <a:pt x="2836" y="72"/>
                    <a:pt x="2400" y="12"/>
                  </a:cubicBezTo>
                  <a:cubicBezTo>
                    <a:pt x="2322" y="4"/>
                    <a:pt x="2247" y="0"/>
                    <a:pt x="2173"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3"/>
            <p:cNvSpPr/>
            <p:nvPr/>
          </p:nvSpPr>
          <p:spPr>
            <a:xfrm>
              <a:off x="3727450" y="2773150"/>
              <a:ext cx="122475" cy="148325"/>
            </a:xfrm>
            <a:custGeom>
              <a:avLst/>
              <a:gdLst/>
              <a:ahLst/>
              <a:cxnLst/>
              <a:rect l="l" t="t" r="r" b="b"/>
              <a:pathLst>
                <a:path w="4899" h="5933" extrusionOk="0">
                  <a:moveTo>
                    <a:pt x="2726" y="0"/>
                  </a:moveTo>
                  <a:cubicBezTo>
                    <a:pt x="2652" y="0"/>
                    <a:pt x="2576" y="4"/>
                    <a:pt x="2499" y="12"/>
                  </a:cubicBezTo>
                  <a:cubicBezTo>
                    <a:pt x="873" y="210"/>
                    <a:pt x="0" y="1837"/>
                    <a:pt x="317" y="3364"/>
                  </a:cubicBezTo>
                  <a:cubicBezTo>
                    <a:pt x="622" y="4887"/>
                    <a:pt x="1892" y="5933"/>
                    <a:pt x="3150" y="5933"/>
                  </a:cubicBezTo>
                  <a:cubicBezTo>
                    <a:pt x="3776" y="5933"/>
                    <a:pt x="4398" y="5675"/>
                    <a:pt x="4898" y="5089"/>
                  </a:cubicBezTo>
                  <a:lnTo>
                    <a:pt x="4898" y="1361"/>
                  </a:lnTo>
                  <a:cubicBezTo>
                    <a:pt x="4898" y="1361"/>
                    <a:pt x="4129" y="0"/>
                    <a:pt x="272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3"/>
            <p:cNvSpPr/>
            <p:nvPr/>
          </p:nvSpPr>
          <p:spPr>
            <a:xfrm>
              <a:off x="3763625" y="2808150"/>
              <a:ext cx="67450" cy="52075"/>
            </a:xfrm>
            <a:custGeom>
              <a:avLst/>
              <a:gdLst/>
              <a:ahLst/>
              <a:cxnLst/>
              <a:rect l="l" t="t" r="r" b="b"/>
              <a:pathLst>
                <a:path w="2698" h="2083" fill="none" extrusionOk="0">
                  <a:moveTo>
                    <a:pt x="1" y="1567"/>
                  </a:moveTo>
                  <a:cubicBezTo>
                    <a:pt x="1" y="1567"/>
                    <a:pt x="80" y="139"/>
                    <a:pt x="1290" y="80"/>
                  </a:cubicBezTo>
                  <a:cubicBezTo>
                    <a:pt x="2579" y="0"/>
                    <a:pt x="2698" y="2083"/>
                    <a:pt x="2698" y="2083"/>
                  </a:cubicBezTo>
                  <a:cubicBezTo>
                    <a:pt x="2698" y="2083"/>
                    <a:pt x="1905" y="833"/>
                    <a:pt x="1290" y="1845"/>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3"/>
            <p:cNvSpPr/>
            <p:nvPr/>
          </p:nvSpPr>
          <p:spPr>
            <a:xfrm>
              <a:off x="3727450" y="2769475"/>
              <a:ext cx="122475" cy="175025"/>
            </a:xfrm>
            <a:custGeom>
              <a:avLst/>
              <a:gdLst/>
              <a:ahLst/>
              <a:cxnLst/>
              <a:rect l="l" t="t" r="r" b="b"/>
              <a:pathLst>
                <a:path w="4899" h="7001" extrusionOk="0">
                  <a:moveTo>
                    <a:pt x="4898" y="1508"/>
                  </a:moveTo>
                  <a:cubicBezTo>
                    <a:pt x="4898" y="1508"/>
                    <a:pt x="4046" y="0"/>
                    <a:pt x="2499" y="159"/>
                  </a:cubicBezTo>
                  <a:cubicBezTo>
                    <a:pt x="873" y="357"/>
                    <a:pt x="0" y="1984"/>
                    <a:pt x="317" y="3511"/>
                  </a:cubicBezTo>
                  <a:cubicBezTo>
                    <a:pt x="774" y="5791"/>
                    <a:pt x="3391" y="7001"/>
                    <a:pt x="4898" y="5236"/>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3"/>
            <p:cNvSpPr/>
            <p:nvPr/>
          </p:nvSpPr>
          <p:spPr>
            <a:xfrm>
              <a:off x="3761150" y="2773150"/>
              <a:ext cx="88775" cy="141625"/>
            </a:xfrm>
            <a:custGeom>
              <a:avLst/>
              <a:gdLst/>
              <a:ahLst/>
              <a:cxnLst/>
              <a:rect l="l" t="t" r="r" b="b"/>
              <a:pathLst>
                <a:path w="3551" h="5665" extrusionOk="0">
                  <a:moveTo>
                    <a:pt x="1378" y="0"/>
                  </a:moveTo>
                  <a:cubicBezTo>
                    <a:pt x="1304" y="0"/>
                    <a:pt x="1228" y="4"/>
                    <a:pt x="1151" y="12"/>
                  </a:cubicBezTo>
                  <a:cubicBezTo>
                    <a:pt x="715" y="72"/>
                    <a:pt x="318" y="230"/>
                    <a:pt x="1" y="468"/>
                  </a:cubicBezTo>
                  <a:cubicBezTo>
                    <a:pt x="417" y="1182"/>
                    <a:pt x="1151" y="2194"/>
                    <a:pt x="2301" y="2967"/>
                  </a:cubicBezTo>
                  <a:cubicBezTo>
                    <a:pt x="2301" y="2967"/>
                    <a:pt x="2440" y="4415"/>
                    <a:pt x="2817" y="5664"/>
                  </a:cubicBezTo>
                  <a:cubicBezTo>
                    <a:pt x="3074" y="5525"/>
                    <a:pt x="3312" y="5347"/>
                    <a:pt x="3550" y="5089"/>
                  </a:cubicBezTo>
                  <a:lnTo>
                    <a:pt x="3550" y="1361"/>
                  </a:lnTo>
                  <a:cubicBezTo>
                    <a:pt x="3550" y="1361"/>
                    <a:pt x="2781" y="0"/>
                    <a:pt x="1378"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3"/>
            <p:cNvSpPr/>
            <p:nvPr/>
          </p:nvSpPr>
          <p:spPr>
            <a:xfrm>
              <a:off x="3807750" y="2402600"/>
              <a:ext cx="658425" cy="682700"/>
            </a:xfrm>
            <a:custGeom>
              <a:avLst/>
              <a:gdLst/>
              <a:ahLst/>
              <a:cxnLst/>
              <a:rect l="l" t="t" r="r" b="b"/>
              <a:pathLst>
                <a:path w="26337" h="27308" extrusionOk="0">
                  <a:moveTo>
                    <a:pt x="13169" y="0"/>
                  </a:moveTo>
                  <a:cubicBezTo>
                    <a:pt x="5514" y="0"/>
                    <a:pt x="1" y="3332"/>
                    <a:pt x="457" y="13644"/>
                  </a:cubicBezTo>
                  <a:cubicBezTo>
                    <a:pt x="536" y="15627"/>
                    <a:pt x="635" y="17075"/>
                    <a:pt x="794" y="18761"/>
                  </a:cubicBezTo>
                  <a:cubicBezTo>
                    <a:pt x="1587" y="26852"/>
                    <a:pt x="7219" y="27308"/>
                    <a:pt x="13169" y="27308"/>
                  </a:cubicBezTo>
                  <a:cubicBezTo>
                    <a:pt x="19118" y="27308"/>
                    <a:pt x="24750" y="26852"/>
                    <a:pt x="25544" y="18761"/>
                  </a:cubicBezTo>
                  <a:cubicBezTo>
                    <a:pt x="25702" y="17075"/>
                    <a:pt x="25801" y="15627"/>
                    <a:pt x="25881" y="13644"/>
                  </a:cubicBezTo>
                  <a:cubicBezTo>
                    <a:pt x="26337" y="3332"/>
                    <a:pt x="20824" y="0"/>
                    <a:pt x="13169"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3"/>
            <p:cNvSpPr/>
            <p:nvPr/>
          </p:nvSpPr>
          <p:spPr>
            <a:xfrm>
              <a:off x="3807750" y="2402600"/>
              <a:ext cx="658425" cy="682700"/>
            </a:xfrm>
            <a:custGeom>
              <a:avLst/>
              <a:gdLst/>
              <a:ahLst/>
              <a:cxnLst/>
              <a:rect l="l" t="t" r="r" b="b"/>
              <a:pathLst>
                <a:path w="26337" h="27308" extrusionOk="0">
                  <a:moveTo>
                    <a:pt x="13169" y="27308"/>
                  </a:moveTo>
                  <a:cubicBezTo>
                    <a:pt x="19118" y="27308"/>
                    <a:pt x="24750" y="26852"/>
                    <a:pt x="25544" y="18761"/>
                  </a:cubicBezTo>
                  <a:cubicBezTo>
                    <a:pt x="25702" y="17075"/>
                    <a:pt x="25801" y="15627"/>
                    <a:pt x="25881" y="13644"/>
                  </a:cubicBezTo>
                  <a:cubicBezTo>
                    <a:pt x="26337" y="3332"/>
                    <a:pt x="20824" y="0"/>
                    <a:pt x="13169" y="0"/>
                  </a:cubicBezTo>
                  <a:cubicBezTo>
                    <a:pt x="5514" y="0"/>
                    <a:pt x="1" y="3332"/>
                    <a:pt x="457" y="13644"/>
                  </a:cubicBezTo>
                  <a:cubicBezTo>
                    <a:pt x="536" y="15627"/>
                    <a:pt x="635" y="17075"/>
                    <a:pt x="794" y="18761"/>
                  </a:cubicBezTo>
                  <a:cubicBezTo>
                    <a:pt x="1587" y="26852"/>
                    <a:pt x="7219" y="27308"/>
                    <a:pt x="13169" y="27308"/>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3"/>
            <p:cNvSpPr/>
            <p:nvPr/>
          </p:nvSpPr>
          <p:spPr>
            <a:xfrm>
              <a:off x="3807750" y="2402600"/>
              <a:ext cx="658425" cy="426400"/>
            </a:xfrm>
            <a:custGeom>
              <a:avLst/>
              <a:gdLst/>
              <a:ahLst/>
              <a:cxnLst/>
              <a:rect l="l" t="t" r="r" b="b"/>
              <a:pathLst>
                <a:path w="26337" h="17056" extrusionOk="0">
                  <a:moveTo>
                    <a:pt x="13169" y="0"/>
                  </a:moveTo>
                  <a:cubicBezTo>
                    <a:pt x="5514" y="0"/>
                    <a:pt x="1" y="3332"/>
                    <a:pt x="457" y="13644"/>
                  </a:cubicBezTo>
                  <a:cubicBezTo>
                    <a:pt x="516" y="14953"/>
                    <a:pt x="576" y="16004"/>
                    <a:pt x="655" y="17055"/>
                  </a:cubicBezTo>
                  <a:cubicBezTo>
                    <a:pt x="655" y="17055"/>
                    <a:pt x="2281" y="15251"/>
                    <a:pt x="2281" y="10511"/>
                  </a:cubicBezTo>
                  <a:cubicBezTo>
                    <a:pt x="2281" y="10511"/>
                    <a:pt x="4027" y="9480"/>
                    <a:pt x="5296" y="7120"/>
                  </a:cubicBezTo>
                  <a:lnTo>
                    <a:pt x="5296" y="7120"/>
                  </a:lnTo>
                  <a:cubicBezTo>
                    <a:pt x="5296" y="7120"/>
                    <a:pt x="4681" y="9856"/>
                    <a:pt x="5296" y="10174"/>
                  </a:cubicBezTo>
                  <a:cubicBezTo>
                    <a:pt x="5335" y="10194"/>
                    <a:pt x="5385" y="10203"/>
                    <a:pt x="5444" y="10203"/>
                  </a:cubicBezTo>
                  <a:cubicBezTo>
                    <a:pt x="6270" y="10203"/>
                    <a:pt x="8878" y="8342"/>
                    <a:pt x="9897" y="7120"/>
                  </a:cubicBezTo>
                  <a:lnTo>
                    <a:pt x="9897" y="7120"/>
                  </a:lnTo>
                  <a:cubicBezTo>
                    <a:pt x="9896" y="7120"/>
                    <a:pt x="9084" y="8726"/>
                    <a:pt x="9639" y="9123"/>
                  </a:cubicBezTo>
                  <a:cubicBezTo>
                    <a:pt x="9683" y="9153"/>
                    <a:pt x="9738" y="9167"/>
                    <a:pt x="9802" y="9167"/>
                  </a:cubicBezTo>
                  <a:cubicBezTo>
                    <a:pt x="10578" y="9167"/>
                    <a:pt x="12693" y="7120"/>
                    <a:pt x="12693" y="7120"/>
                  </a:cubicBezTo>
                  <a:lnTo>
                    <a:pt x="12693" y="7120"/>
                  </a:lnTo>
                  <a:cubicBezTo>
                    <a:pt x="12693" y="7120"/>
                    <a:pt x="11721" y="9559"/>
                    <a:pt x="12693" y="9995"/>
                  </a:cubicBezTo>
                  <a:cubicBezTo>
                    <a:pt x="12750" y="10022"/>
                    <a:pt x="12816" y="10034"/>
                    <a:pt x="12890" y="10034"/>
                  </a:cubicBezTo>
                  <a:cubicBezTo>
                    <a:pt x="14037" y="10034"/>
                    <a:pt x="17027" y="6968"/>
                    <a:pt x="18127" y="4601"/>
                  </a:cubicBezTo>
                  <a:cubicBezTo>
                    <a:pt x="18127" y="4601"/>
                    <a:pt x="19118" y="9519"/>
                    <a:pt x="20328" y="9519"/>
                  </a:cubicBezTo>
                  <a:cubicBezTo>
                    <a:pt x="21141" y="9519"/>
                    <a:pt x="21062" y="7120"/>
                    <a:pt x="21062" y="7120"/>
                  </a:cubicBezTo>
                  <a:lnTo>
                    <a:pt x="21062" y="7120"/>
                  </a:lnTo>
                  <a:cubicBezTo>
                    <a:pt x="22311" y="9480"/>
                    <a:pt x="24056" y="10511"/>
                    <a:pt x="24056" y="10511"/>
                  </a:cubicBezTo>
                  <a:cubicBezTo>
                    <a:pt x="24056" y="15251"/>
                    <a:pt x="25682" y="17055"/>
                    <a:pt x="25682" y="17055"/>
                  </a:cubicBezTo>
                  <a:cubicBezTo>
                    <a:pt x="25762" y="16004"/>
                    <a:pt x="25821" y="14953"/>
                    <a:pt x="25881" y="13644"/>
                  </a:cubicBezTo>
                  <a:cubicBezTo>
                    <a:pt x="26337" y="3332"/>
                    <a:pt x="20824" y="0"/>
                    <a:pt x="1316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3"/>
            <p:cNvSpPr/>
            <p:nvPr/>
          </p:nvSpPr>
          <p:spPr>
            <a:xfrm>
              <a:off x="3958475" y="2758075"/>
              <a:ext cx="70925" cy="70925"/>
            </a:xfrm>
            <a:custGeom>
              <a:avLst/>
              <a:gdLst/>
              <a:ahLst/>
              <a:cxnLst/>
              <a:rect l="l" t="t" r="r" b="b"/>
              <a:pathLst>
                <a:path w="2837" h="2837" extrusionOk="0">
                  <a:moveTo>
                    <a:pt x="1409" y="0"/>
                  </a:moveTo>
                  <a:cubicBezTo>
                    <a:pt x="635" y="0"/>
                    <a:pt x="0" y="635"/>
                    <a:pt x="0" y="1408"/>
                  </a:cubicBezTo>
                  <a:cubicBezTo>
                    <a:pt x="0" y="2202"/>
                    <a:pt x="635" y="2836"/>
                    <a:pt x="1409" y="2836"/>
                  </a:cubicBezTo>
                  <a:cubicBezTo>
                    <a:pt x="2202" y="2836"/>
                    <a:pt x="2836" y="2202"/>
                    <a:pt x="2836" y="1408"/>
                  </a:cubicBezTo>
                  <a:cubicBezTo>
                    <a:pt x="2836" y="635"/>
                    <a:pt x="2202" y="0"/>
                    <a:pt x="1409"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3"/>
            <p:cNvSpPr/>
            <p:nvPr/>
          </p:nvSpPr>
          <p:spPr>
            <a:xfrm>
              <a:off x="4136950" y="2857725"/>
              <a:ext cx="25" cy="28275"/>
            </a:xfrm>
            <a:custGeom>
              <a:avLst/>
              <a:gdLst/>
              <a:ahLst/>
              <a:cxnLst/>
              <a:rect l="l" t="t" r="r" b="b"/>
              <a:pathLst>
                <a:path w="1" h="1131" fill="none" extrusionOk="0">
                  <a:moveTo>
                    <a:pt x="1" y="1131"/>
                  </a:moveTo>
                  <a:lnTo>
                    <a:pt x="1" y="0"/>
                  </a:ln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3"/>
            <p:cNvSpPr/>
            <p:nvPr/>
          </p:nvSpPr>
          <p:spPr>
            <a:xfrm>
              <a:off x="3830075" y="2814600"/>
              <a:ext cx="142300" cy="142300"/>
            </a:xfrm>
            <a:custGeom>
              <a:avLst/>
              <a:gdLst/>
              <a:ahLst/>
              <a:cxnLst/>
              <a:rect l="l" t="t" r="r" b="b"/>
              <a:pathLst>
                <a:path w="5692" h="5692" extrusionOk="0">
                  <a:moveTo>
                    <a:pt x="2856" y="0"/>
                  </a:moveTo>
                  <a:cubicBezTo>
                    <a:pt x="1289" y="0"/>
                    <a:pt x="0" y="1289"/>
                    <a:pt x="0" y="2856"/>
                  </a:cubicBezTo>
                  <a:cubicBezTo>
                    <a:pt x="0" y="4422"/>
                    <a:pt x="1289" y="5692"/>
                    <a:pt x="2856" y="5692"/>
                  </a:cubicBezTo>
                  <a:cubicBezTo>
                    <a:pt x="4423" y="5692"/>
                    <a:pt x="5692" y="4422"/>
                    <a:pt x="5692" y="2856"/>
                  </a:cubicBezTo>
                  <a:cubicBezTo>
                    <a:pt x="5692" y="1289"/>
                    <a:pt x="4423" y="0"/>
                    <a:pt x="2856"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3"/>
            <p:cNvSpPr/>
            <p:nvPr/>
          </p:nvSpPr>
          <p:spPr>
            <a:xfrm>
              <a:off x="3958475" y="2671800"/>
              <a:ext cx="70925" cy="32250"/>
            </a:xfrm>
            <a:custGeom>
              <a:avLst/>
              <a:gdLst/>
              <a:ahLst/>
              <a:cxnLst/>
              <a:rect l="l" t="t" r="r" b="b"/>
              <a:pathLst>
                <a:path w="2837" h="1290" fill="none" extrusionOk="0">
                  <a:moveTo>
                    <a:pt x="0" y="1290"/>
                  </a:moveTo>
                  <a:cubicBezTo>
                    <a:pt x="0" y="1290"/>
                    <a:pt x="1805" y="1"/>
                    <a:pt x="2836" y="1290"/>
                  </a:cubicBezTo>
                </a:path>
              </a:pathLst>
            </a:custGeom>
            <a:noFill/>
            <a:ln w="99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3"/>
            <p:cNvSpPr/>
            <p:nvPr/>
          </p:nvSpPr>
          <p:spPr>
            <a:xfrm>
              <a:off x="4244550" y="2758075"/>
              <a:ext cx="71400" cy="70925"/>
            </a:xfrm>
            <a:custGeom>
              <a:avLst/>
              <a:gdLst/>
              <a:ahLst/>
              <a:cxnLst/>
              <a:rect l="l" t="t" r="r" b="b"/>
              <a:pathLst>
                <a:path w="2856" h="2837" extrusionOk="0">
                  <a:moveTo>
                    <a:pt x="1428" y="0"/>
                  </a:moveTo>
                  <a:cubicBezTo>
                    <a:pt x="635" y="0"/>
                    <a:pt x="0" y="635"/>
                    <a:pt x="0" y="1408"/>
                  </a:cubicBezTo>
                  <a:cubicBezTo>
                    <a:pt x="0" y="2202"/>
                    <a:pt x="635" y="2836"/>
                    <a:pt x="1428" y="2836"/>
                  </a:cubicBezTo>
                  <a:cubicBezTo>
                    <a:pt x="2201" y="2836"/>
                    <a:pt x="2856" y="2202"/>
                    <a:pt x="2856" y="1408"/>
                  </a:cubicBezTo>
                  <a:cubicBezTo>
                    <a:pt x="2856" y="635"/>
                    <a:pt x="2201" y="0"/>
                    <a:pt x="1428"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3"/>
            <p:cNvSpPr/>
            <p:nvPr/>
          </p:nvSpPr>
          <p:spPr>
            <a:xfrm>
              <a:off x="4301550" y="2814600"/>
              <a:ext cx="142325" cy="142300"/>
            </a:xfrm>
            <a:custGeom>
              <a:avLst/>
              <a:gdLst/>
              <a:ahLst/>
              <a:cxnLst/>
              <a:rect l="l" t="t" r="r" b="b"/>
              <a:pathLst>
                <a:path w="5693" h="5692" extrusionOk="0">
                  <a:moveTo>
                    <a:pt x="2837" y="0"/>
                  </a:moveTo>
                  <a:cubicBezTo>
                    <a:pt x="1270" y="0"/>
                    <a:pt x="1" y="1289"/>
                    <a:pt x="1" y="2856"/>
                  </a:cubicBezTo>
                  <a:cubicBezTo>
                    <a:pt x="1" y="4422"/>
                    <a:pt x="1270" y="5692"/>
                    <a:pt x="2837" y="5692"/>
                  </a:cubicBezTo>
                  <a:cubicBezTo>
                    <a:pt x="4423" y="5692"/>
                    <a:pt x="5692" y="4422"/>
                    <a:pt x="5692" y="2856"/>
                  </a:cubicBezTo>
                  <a:cubicBezTo>
                    <a:pt x="5692" y="1289"/>
                    <a:pt x="4423" y="0"/>
                    <a:pt x="283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3"/>
            <p:cNvSpPr/>
            <p:nvPr/>
          </p:nvSpPr>
          <p:spPr>
            <a:xfrm>
              <a:off x="4244550" y="2671800"/>
              <a:ext cx="71400" cy="32250"/>
            </a:xfrm>
            <a:custGeom>
              <a:avLst/>
              <a:gdLst/>
              <a:ahLst/>
              <a:cxnLst/>
              <a:rect l="l" t="t" r="r" b="b"/>
              <a:pathLst>
                <a:path w="2856" h="1290" fill="none" extrusionOk="0">
                  <a:moveTo>
                    <a:pt x="2856" y="1290"/>
                  </a:moveTo>
                  <a:cubicBezTo>
                    <a:pt x="2856" y="1290"/>
                    <a:pt x="1031" y="1"/>
                    <a:pt x="0" y="1290"/>
                  </a:cubicBezTo>
                </a:path>
              </a:pathLst>
            </a:custGeom>
            <a:noFill/>
            <a:ln w="99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3"/>
            <p:cNvSpPr/>
            <p:nvPr/>
          </p:nvSpPr>
          <p:spPr>
            <a:xfrm>
              <a:off x="4051675" y="2907300"/>
              <a:ext cx="170575" cy="14400"/>
            </a:xfrm>
            <a:custGeom>
              <a:avLst/>
              <a:gdLst/>
              <a:ahLst/>
              <a:cxnLst/>
              <a:rect l="l" t="t" r="r" b="b"/>
              <a:pathLst>
                <a:path w="6823" h="576" fill="none" extrusionOk="0">
                  <a:moveTo>
                    <a:pt x="1" y="1"/>
                  </a:moveTo>
                  <a:cubicBezTo>
                    <a:pt x="1" y="1"/>
                    <a:pt x="1349" y="576"/>
                    <a:pt x="3412" y="576"/>
                  </a:cubicBezTo>
                  <a:cubicBezTo>
                    <a:pt x="5474" y="576"/>
                    <a:pt x="6823" y="1"/>
                    <a:pt x="6823" y="1"/>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3"/>
            <p:cNvSpPr/>
            <p:nvPr/>
          </p:nvSpPr>
          <p:spPr>
            <a:xfrm>
              <a:off x="3774550" y="3543400"/>
              <a:ext cx="544875" cy="804575"/>
            </a:xfrm>
            <a:custGeom>
              <a:avLst/>
              <a:gdLst/>
              <a:ahLst/>
              <a:cxnLst/>
              <a:rect l="l" t="t" r="r" b="b"/>
              <a:pathLst>
                <a:path w="21795" h="32183" extrusionOk="0">
                  <a:moveTo>
                    <a:pt x="7139" y="0"/>
                  </a:moveTo>
                  <a:cubicBezTo>
                    <a:pt x="6802" y="2320"/>
                    <a:pt x="6445" y="4998"/>
                    <a:pt x="6267" y="6921"/>
                  </a:cubicBezTo>
                  <a:cubicBezTo>
                    <a:pt x="5949" y="10550"/>
                    <a:pt x="3014" y="21100"/>
                    <a:pt x="3014" y="21100"/>
                  </a:cubicBezTo>
                  <a:cubicBezTo>
                    <a:pt x="3014" y="21100"/>
                    <a:pt x="1289" y="24234"/>
                    <a:pt x="258" y="28617"/>
                  </a:cubicBezTo>
                  <a:cubicBezTo>
                    <a:pt x="179" y="28993"/>
                    <a:pt x="99" y="29370"/>
                    <a:pt x="0" y="29747"/>
                  </a:cubicBezTo>
                  <a:cubicBezTo>
                    <a:pt x="1329" y="30243"/>
                    <a:pt x="3114" y="30778"/>
                    <a:pt x="5176" y="31115"/>
                  </a:cubicBezTo>
                  <a:cubicBezTo>
                    <a:pt x="6187" y="28517"/>
                    <a:pt x="7476" y="25404"/>
                    <a:pt x="8746" y="22727"/>
                  </a:cubicBezTo>
                  <a:cubicBezTo>
                    <a:pt x="8746" y="22727"/>
                    <a:pt x="11601" y="16024"/>
                    <a:pt x="13426" y="9202"/>
                  </a:cubicBezTo>
                  <a:lnTo>
                    <a:pt x="15171" y="9202"/>
                  </a:lnTo>
                  <a:lnTo>
                    <a:pt x="14298" y="22885"/>
                  </a:lnTo>
                  <a:cubicBezTo>
                    <a:pt x="14298" y="22885"/>
                    <a:pt x="12771" y="26514"/>
                    <a:pt x="12177" y="31928"/>
                  </a:cubicBezTo>
                  <a:cubicBezTo>
                    <a:pt x="13289" y="32071"/>
                    <a:pt x="14616" y="32183"/>
                    <a:pt x="15960" y="32183"/>
                  </a:cubicBezTo>
                  <a:cubicBezTo>
                    <a:pt x="16485" y="32183"/>
                    <a:pt x="17013" y="32166"/>
                    <a:pt x="17531" y="32127"/>
                  </a:cubicBezTo>
                  <a:cubicBezTo>
                    <a:pt x="18285" y="29489"/>
                    <a:pt x="19177" y="26356"/>
                    <a:pt x="19950" y="23758"/>
                  </a:cubicBezTo>
                  <a:cubicBezTo>
                    <a:pt x="20129" y="23183"/>
                    <a:pt x="20248" y="22608"/>
                    <a:pt x="20327" y="22033"/>
                  </a:cubicBezTo>
                  <a:cubicBezTo>
                    <a:pt x="20763" y="18780"/>
                    <a:pt x="21616" y="13604"/>
                    <a:pt x="21755" y="6921"/>
                  </a:cubicBezTo>
                  <a:cubicBezTo>
                    <a:pt x="21795" y="4998"/>
                    <a:pt x="21696" y="2320"/>
                    <a:pt x="21557"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3"/>
            <p:cNvSpPr/>
            <p:nvPr/>
          </p:nvSpPr>
          <p:spPr>
            <a:xfrm>
              <a:off x="3774550" y="3543400"/>
              <a:ext cx="544875" cy="806650"/>
            </a:xfrm>
            <a:custGeom>
              <a:avLst/>
              <a:gdLst/>
              <a:ahLst/>
              <a:cxnLst/>
              <a:rect l="l" t="t" r="r" b="b"/>
              <a:pathLst>
                <a:path w="21795" h="32266" extrusionOk="0">
                  <a:moveTo>
                    <a:pt x="8746" y="22727"/>
                  </a:moveTo>
                  <a:cubicBezTo>
                    <a:pt x="8746" y="22727"/>
                    <a:pt x="11601" y="16024"/>
                    <a:pt x="13426" y="9202"/>
                  </a:cubicBezTo>
                  <a:lnTo>
                    <a:pt x="15171" y="9202"/>
                  </a:lnTo>
                  <a:lnTo>
                    <a:pt x="14298" y="22885"/>
                  </a:lnTo>
                  <a:cubicBezTo>
                    <a:pt x="14298" y="22885"/>
                    <a:pt x="12771" y="26514"/>
                    <a:pt x="12177" y="31928"/>
                  </a:cubicBezTo>
                  <a:lnTo>
                    <a:pt x="12177" y="31928"/>
                  </a:lnTo>
                  <a:cubicBezTo>
                    <a:pt x="13723" y="32127"/>
                    <a:pt x="15687" y="32265"/>
                    <a:pt x="17531" y="32127"/>
                  </a:cubicBezTo>
                  <a:cubicBezTo>
                    <a:pt x="18285" y="29489"/>
                    <a:pt x="19177" y="26356"/>
                    <a:pt x="19950" y="23758"/>
                  </a:cubicBezTo>
                  <a:cubicBezTo>
                    <a:pt x="20129" y="23183"/>
                    <a:pt x="20248" y="22608"/>
                    <a:pt x="20327" y="22033"/>
                  </a:cubicBezTo>
                  <a:cubicBezTo>
                    <a:pt x="20763" y="18780"/>
                    <a:pt x="21616" y="13604"/>
                    <a:pt x="21755" y="6941"/>
                  </a:cubicBezTo>
                  <a:cubicBezTo>
                    <a:pt x="21795" y="4998"/>
                    <a:pt x="21696" y="2320"/>
                    <a:pt x="21557" y="0"/>
                  </a:cubicBezTo>
                  <a:lnTo>
                    <a:pt x="7139" y="0"/>
                  </a:lnTo>
                  <a:cubicBezTo>
                    <a:pt x="6802" y="2320"/>
                    <a:pt x="6445" y="4998"/>
                    <a:pt x="6267" y="6941"/>
                  </a:cubicBezTo>
                  <a:cubicBezTo>
                    <a:pt x="5949" y="10550"/>
                    <a:pt x="3014" y="21100"/>
                    <a:pt x="3014" y="21100"/>
                  </a:cubicBezTo>
                  <a:cubicBezTo>
                    <a:pt x="3014" y="21100"/>
                    <a:pt x="1289" y="24234"/>
                    <a:pt x="258" y="28617"/>
                  </a:cubicBezTo>
                  <a:cubicBezTo>
                    <a:pt x="179" y="28993"/>
                    <a:pt x="79" y="29370"/>
                    <a:pt x="0" y="29747"/>
                  </a:cubicBezTo>
                  <a:cubicBezTo>
                    <a:pt x="1329" y="30243"/>
                    <a:pt x="3114" y="30778"/>
                    <a:pt x="5176" y="31115"/>
                  </a:cubicBezTo>
                  <a:cubicBezTo>
                    <a:pt x="6187" y="28517"/>
                    <a:pt x="7476" y="25404"/>
                    <a:pt x="8746" y="2272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3"/>
            <p:cNvSpPr/>
            <p:nvPr/>
          </p:nvSpPr>
          <p:spPr>
            <a:xfrm>
              <a:off x="3934675" y="3543400"/>
              <a:ext cx="383775" cy="178950"/>
            </a:xfrm>
            <a:custGeom>
              <a:avLst/>
              <a:gdLst/>
              <a:ahLst/>
              <a:cxnLst/>
              <a:rect l="l" t="t" r="r" b="b"/>
              <a:pathLst>
                <a:path w="15351" h="7158" extrusionOk="0">
                  <a:moveTo>
                    <a:pt x="734" y="0"/>
                  </a:moveTo>
                  <a:cubicBezTo>
                    <a:pt x="457" y="1844"/>
                    <a:pt x="179" y="3887"/>
                    <a:pt x="1" y="5632"/>
                  </a:cubicBezTo>
                  <a:cubicBezTo>
                    <a:pt x="1161" y="6130"/>
                    <a:pt x="3966" y="7158"/>
                    <a:pt x="7953" y="7158"/>
                  </a:cubicBezTo>
                  <a:cubicBezTo>
                    <a:pt x="8257" y="7158"/>
                    <a:pt x="8568" y="7152"/>
                    <a:pt x="8885" y="7139"/>
                  </a:cubicBezTo>
                  <a:cubicBezTo>
                    <a:pt x="12038" y="7020"/>
                    <a:pt x="14061" y="6306"/>
                    <a:pt x="15350" y="5553"/>
                  </a:cubicBezTo>
                  <a:cubicBezTo>
                    <a:pt x="15330" y="3827"/>
                    <a:pt x="15251" y="1805"/>
                    <a:pt x="15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3"/>
            <p:cNvSpPr/>
            <p:nvPr/>
          </p:nvSpPr>
          <p:spPr>
            <a:xfrm>
              <a:off x="4136950" y="3546375"/>
              <a:ext cx="17375" cy="215175"/>
            </a:xfrm>
            <a:custGeom>
              <a:avLst/>
              <a:gdLst/>
              <a:ahLst/>
              <a:cxnLst/>
              <a:rect l="l" t="t" r="r" b="b"/>
              <a:pathLst>
                <a:path w="695" h="8607" fill="none" extrusionOk="0">
                  <a:moveTo>
                    <a:pt x="695" y="0"/>
                  </a:moveTo>
                  <a:cubicBezTo>
                    <a:pt x="695" y="0"/>
                    <a:pt x="457" y="5196"/>
                    <a:pt x="1" y="8607"/>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3"/>
            <p:cNvSpPr/>
            <p:nvPr/>
          </p:nvSpPr>
          <p:spPr>
            <a:xfrm>
              <a:off x="4140425" y="3546375"/>
              <a:ext cx="51100" cy="185925"/>
            </a:xfrm>
            <a:custGeom>
              <a:avLst/>
              <a:gdLst/>
              <a:ahLst/>
              <a:cxnLst/>
              <a:rect l="l" t="t" r="r" b="b"/>
              <a:pathLst>
                <a:path w="2044" h="7437" fill="none" extrusionOk="0">
                  <a:moveTo>
                    <a:pt x="1" y="7437"/>
                  </a:moveTo>
                  <a:cubicBezTo>
                    <a:pt x="1" y="7437"/>
                    <a:pt x="933" y="7020"/>
                    <a:pt x="1607" y="6425"/>
                  </a:cubicBezTo>
                  <a:cubicBezTo>
                    <a:pt x="1607" y="6425"/>
                    <a:pt x="1924" y="3689"/>
                    <a:pt x="2043" y="0"/>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3"/>
            <p:cNvSpPr/>
            <p:nvPr/>
          </p:nvSpPr>
          <p:spPr>
            <a:xfrm>
              <a:off x="3945100" y="3570650"/>
              <a:ext cx="20350" cy="177025"/>
            </a:xfrm>
            <a:custGeom>
              <a:avLst/>
              <a:gdLst/>
              <a:ahLst/>
              <a:cxnLst/>
              <a:rect l="l" t="t" r="r" b="b"/>
              <a:pathLst>
                <a:path w="814" h="7081" fill="none" extrusionOk="0">
                  <a:moveTo>
                    <a:pt x="813" y="1"/>
                  </a:moveTo>
                  <a:cubicBezTo>
                    <a:pt x="813" y="1"/>
                    <a:pt x="60" y="4007"/>
                    <a:pt x="0" y="7080"/>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3"/>
            <p:cNvSpPr/>
            <p:nvPr/>
          </p:nvSpPr>
          <p:spPr>
            <a:xfrm>
              <a:off x="3946575" y="3573625"/>
              <a:ext cx="44650" cy="142325"/>
            </a:xfrm>
            <a:custGeom>
              <a:avLst/>
              <a:gdLst/>
              <a:ahLst/>
              <a:cxnLst/>
              <a:rect l="l" t="t" r="r" b="b"/>
              <a:pathLst>
                <a:path w="1786" h="5693" fill="none" extrusionOk="0">
                  <a:moveTo>
                    <a:pt x="1785" y="1"/>
                  </a:moveTo>
                  <a:cubicBezTo>
                    <a:pt x="1785" y="1"/>
                    <a:pt x="1468" y="2856"/>
                    <a:pt x="1" y="5692"/>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3"/>
            <p:cNvSpPr/>
            <p:nvPr/>
          </p:nvSpPr>
          <p:spPr>
            <a:xfrm>
              <a:off x="3753225" y="4249950"/>
              <a:ext cx="177500" cy="106625"/>
            </a:xfrm>
            <a:custGeom>
              <a:avLst/>
              <a:gdLst/>
              <a:ahLst/>
              <a:cxnLst/>
              <a:rect l="l" t="t" r="r" b="b"/>
              <a:pathLst>
                <a:path w="7100" h="4265" extrusionOk="0">
                  <a:moveTo>
                    <a:pt x="866" y="0"/>
                  </a:moveTo>
                  <a:cubicBezTo>
                    <a:pt x="716" y="0"/>
                    <a:pt x="564" y="99"/>
                    <a:pt x="516" y="275"/>
                  </a:cubicBezTo>
                  <a:cubicBezTo>
                    <a:pt x="397" y="791"/>
                    <a:pt x="179" y="1743"/>
                    <a:pt x="40" y="2377"/>
                  </a:cubicBezTo>
                  <a:cubicBezTo>
                    <a:pt x="0" y="2536"/>
                    <a:pt x="99" y="2695"/>
                    <a:pt x="258" y="2754"/>
                  </a:cubicBezTo>
                  <a:cubicBezTo>
                    <a:pt x="1666" y="3290"/>
                    <a:pt x="3590" y="3884"/>
                    <a:pt x="5831" y="4261"/>
                  </a:cubicBezTo>
                  <a:cubicBezTo>
                    <a:pt x="5847" y="4263"/>
                    <a:pt x="5863" y="4264"/>
                    <a:pt x="5879" y="4264"/>
                  </a:cubicBezTo>
                  <a:cubicBezTo>
                    <a:pt x="6020" y="4264"/>
                    <a:pt x="6154" y="4186"/>
                    <a:pt x="6208" y="4043"/>
                  </a:cubicBezTo>
                  <a:cubicBezTo>
                    <a:pt x="6465" y="3409"/>
                    <a:pt x="6723" y="2714"/>
                    <a:pt x="7021" y="2020"/>
                  </a:cubicBezTo>
                  <a:cubicBezTo>
                    <a:pt x="7100" y="1802"/>
                    <a:pt x="6961" y="1584"/>
                    <a:pt x="6743" y="1544"/>
                  </a:cubicBezTo>
                  <a:cubicBezTo>
                    <a:pt x="4383" y="1207"/>
                    <a:pt x="2360" y="553"/>
                    <a:pt x="972" y="17"/>
                  </a:cubicBezTo>
                  <a:cubicBezTo>
                    <a:pt x="938" y="6"/>
                    <a:pt x="902" y="0"/>
                    <a:pt x="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4060600" y="4306225"/>
              <a:ext cx="176900" cy="77050"/>
            </a:xfrm>
            <a:custGeom>
              <a:avLst/>
              <a:gdLst/>
              <a:ahLst/>
              <a:cxnLst/>
              <a:rect l="l" t="t" r="r" b="b"/>
              <a:pathLst>
                <a:path w="7076" h="3082" extrusionOk="0">
                  <a:moveTo>
                    <a:pt x="593" y="0"/>
                  </a:moveTo>
                  <a:cubicBezTo>
                    <a:pt x="437" y="0"/>
                    <a:pt x="296" y="127"/>
                    <a:pt x="278" y="285"/>
                  </a:cubicBezTo>
                  <a:cubicBezTo>
                    <a:pt x="199" y="860"/>
                    <a:pt x="80" y="1832"/>
                    <a:pt x="21" y="2407"/>
                  </a:cubicBezTo>
                  <a:cubicBezTo>
                    <a:pt x="1" y="2605"/>
                    <a:pt x="140" y="2764"/>
                    <a:pt x="318" y="2784"/>
                  </a:cubicBezTo>
                  <a:cubicBezTo>
                    <a:pt x="1528" y="2942"/>
                    <a:pt x="2995" y="3081"/>
                    <a:pt x="4522" y="3081"/>
                  </a:cubicBezTo>
                  <a:cubicBezTo>
                    <a:pt x="5038" y="3081"/>
                    <a:pt x="5573" y="3061"/>
                    <a:pt x="6089" y="3022"/>
                  </a:cubicBezTo>
                  <a:cubicBezTo>
                    <a:pt x="6228" y="3002"/>
                    <a:pt x="6347" y="2903"/>
                    <a:pt x="6386" y="2764"/>
                  </a:cubicBezTo>
                  <a:cubicBezTo>
                    <a:pt x="6585" y="2090"/>
                    <a:pt x="6803" y="1356"/>
                    <a:pt x="7021" y="582"/>
                  </a:cubicBezTo>
                  <a:cubicBezTo>
                    <a:pt x="7076" y="363"/>
                    <a:pt x="6912" y="161"/>
                    <a:pt x="6700" y="161"/>
                  </a:cubicBezTo>
                  <a:cubicBezTo>
                    <a:pt x="6682" y="161"/>
                    <a:pt x="6663" y="163"/>
                    <a:pt x="6644" y="166"/>
                  </a:cubicBezTo>
                  <a:cubicBezTo>
                    <a:pt x="5989" y="240"/>
                    <a:pt x="5299" y="270"/>
                    <a:pt x="4604" y="270"/>
                  </a:cubicBezTo>
                  <a:cubicBezTo>
                    <a:pt x="3238" y="270"/>
                    <a:pt x="1851" y="152"/>
                    <a:pt x="655" y="7"/>
                  </a:cubicBezTo>
                  <a:cubicBezTo>
                    <a:pt x="634" y="3"/>
                    <a:pt x="614"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3924275" y="3112550"/>
              <a:ext cx="405575" cy="593975"/>
            </a:xfrm>
            <a:custGeom>
              <a:avLst/>
              <a:gdLst/>
              <a:ahLst/>
              <a:cxnLst/>
              <a:rect l="l" t="t" r="r" b="b"/>
              <a:pathLst>
                <a:path w="16223" h="23759" extrusionOk="0">
                  <a:moveTo>
                    <a:pt x="6366" y="1"/>
                  </a:moveTo>
                  <a:lnTo>
                    <a:pt x="3094" y="1210"/>
                  </a:lnTo>
                  <a:cubicBezTo>
                    <a:pt x="3094" y="1210"/>
                    <a:pt x="2677" y="7556"/>
                    <a:pt x="1844" y="12713"/>
                  </a:cubicBezTo>
                  <a:cubicBezTo>
                    <a:pt x="1587" y="14358"/>
                    <a:pt x="317" y="18265"/>
                    <a:pt x="0" y="21894"/>
                  </a:cubicBezTo>
                  <a:cubicBezTo>
                    <a:pt x="0" y="21894"/>
                    <a:pt x="2499" y="23759"/>
                    <a:pt x="8508" y="23759"/>
                  </a:cubicBezTo>
                  <a:cubicBezTo>
                    <a:pt x="14517" y="23759"/>
                    <a:pt x="16163" y="21894"/>
                    <a:pt x="16163" y="21894"/>
                  </a:cubicBezTo>
                  <a:cubicBezTo>
                    <a:pt x="16222" y="18265"/>
                    <a:pt x="15449" y="14358"/>
                    <a:pt x="15171" y="12713"/>
                  </a:cubicBezTo>
                  <a:cubicBezTo>
                    <a:pt x="14338" y="7556"/>
                    <a:pt x="13942" y="1210"/>
                    <a:pt x="13942" y="1210"/>
                  </a:cubicBezTo>
                  <a:lnTo>
                    <a:pt x="10650" y="1"/>
                  </a:lnTo>
                  <a:cubicBezTo>
                    <a:pt x="10134" y="596"/>
                    <a:pt x="9361" y="972"/>
                    <a:pt x="8508" y="972"/>
                  </a:cubicBezTo>
                  <a:cubicBezTo>
                    <a:pt x="7655" y="972"/>
                    <a:pt x="6882" y="596"/>
                    <a:pt x="6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3972350" y="3232525"/>
              <a:ext cx="339150" cy="293525"/>
            </a:xfrm>
            <a:custGeom>
              <a:avLst/>
              <a:gdLst/>
              <a:ahLst/>
              <a:cxnLst/>
              <a:rect l="l" t="t" r="r" b="b"/>
              <a:pathLst>
                <a:path w="13566" h="11741" extrusionOk="0">
                  <a:moveTo>
                    <a:pt x="873" y="1"/>
                  </a:moveTo>
                  <a:cubicBezTo>
                    <a:pt x="675" y="2103"/>
                    <a:pt x="397" y="4840"/>
                    <a:pt x="1" y="7378"/>
                  </a:cubicBezTo>
                  <a:cubicBezTo>
                    <a:pt x="1092" y="9520"/>
                    <a:pt x="2103" y="10670"/>
                    <a:pt x="3313" y="11225"/>
                  </a:cubicBezTo>
                  <a:cubicBezTo>
                    <a:pt x="4046" y="11543"/>
                    <a:pt x="5018" y="11741"/>
                    <a:pt x="6208" y="11741"/>
                  </a:cubicBezTo>
                  <a:cubicBezTo>
                    <a:pt x="8151" y="11741"/>
                    <a:pt x="10670" y="11205"/>
                    <a:pt x="13565" y="9738"/>
                  </a:cubicBezTo>
                  <a:cubicBezTo>
                    <a:pt x="13446" y="9004"/>
                    <a:pt x="13327" y="8370"/>
                    <a:pt x="13248" y="7914"/>
                  </a:cubicBezTo>
                  <a:cubicBezTo>
                    <a:pt x="13070" y="6783"/>
                    <a:pt x="12911" y="5593"/>
                    <a:pt x="12772" y="4423"/>
                  </a:cubicBezTo>
                  <a:cubicBezTo>
                    <a:pt x="9857" y="5494"/>
                    <a:pt x="6525" y="5772"/>
                    <a:pt x="5831" y="5811"/>
                  </a:cubicBezTo>
                  <a:lnTo>
                    <a:pt x="5197" y="4582"/>
                  </a:lnTo>
                  <a:cubicBezTo>
                    <a:pt x="5256" y="4542"/>
                    <a:pt x="5474" y="4364"/>
                    <a:pt x="5474" y="4364"/>
                  </a:cubicBezTo>
                  <a:lnTo>
                    <a:pt x="3352" y="107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3680825" y="2277250"/>
              <a:ext cx="912275" cy="551750"/>
            </a:xfrm>
            <a:custGeom>
              <a:avLst/>
              <a:gdLst/>
              <a:ahLst/>
              <a:cxnLst/>
              <a:rect l="l" t="t" r="r" b="b"/>
              <a:pathLst>
                <a:path w="36491" h="22070" extrusionOk="0">
                  <a:moveTo>
                    <a:pt x="16711" y="0"/>
                  </a:moveTo>
                  <a:cubicBezTo>
                    <a:pt x="13865" y="0"/>
                    <a:pt x="10845" y="812"/>
                    <a:pt x="8112" y="2377"/>
                  </a:cubicBezTo>
                  <a:cubicBezTo>
                    <a:pt x="4582" y="4400"/>
                    <a:pt x="1" y="10686"/>
                    <a:pt x="4364" y="15525"/>
                  </a:cubicBezTo>
                  <a:cubicBezTo>
                    <a:pt x="4364" y="15525"/>
                    <a:pt x="2916" y="19908"/>
                    <a:pt x="5732" y="22069"/>
                  </a:cubicBezTo>
                  <a:cubicBezTo>
                    <a:pt x="5732" y="22069"/>
                    <a:pt x="7358" y="20265"/>
                    <a:pt x="7358" y="15525"/>
                  </a:cubicBezTo>
                  <a:cubicBezTo>
                    <a:pt x="7358" y="15525"/>
                    <a:pt x="9104" y="13919"/>
                    <a:pt x="10373" y="11559"/>
                  </a:cubicBezTo>
                  <a:lnTo>
                    <a:pt x="10373" y="11559"/>
                  </a:lnTo>
                  <a:cubicBezTo>
                    <a:pt x="10373" y="11559"/>
                    <a:pt x="9758" y="14315"/>
                    <a:pt x="10373" y="14613"/>
                  </a:cubicBezTo>
                  <a:cubicBezTo>
                    <a:pt x="10412" y="14632"/>
                    <a:pt x="10462" y="14642"/>
                    <a:pt x="10521" y="14642"/>
                  </a:cubicBezTo>
                  <a:cubicBezTo>
                    <a:pt x="11347" y="14642"/>
                    <a:pt x="13955" y="12781"/>
                    <a:pt x="14974" y="11559"/>
                  </a:cubicBezTo>
                  <a:lnTo>
                    <a:pt x="14974" y="11559"/>
                  </a:lnTo>
                  <a:cubicBezTo>
                    <a:pt x="14973" y="11559"/>
                    <a:pt x="14161" y="13185"/>
                    <a:pt x="14716" y="13562"/>
                  </a:cubicBezTo>
                  <a:cubicBezTo>
                    <a:pt x="14760" y="13592"/>
                    <a:pt x="14815" y="13606"/>
                    <a:pt x="14879" y="13606"/>
                  </a:cubicBezTo>
                  <a:cubicBezTo>
                    <a:pt x="15655" y="13606"/>
                    <a:pt x="17770" y="11559"/>
                    <a:pt x="17770" y="11559"/>
                  </a:cubicBezTo>
                  <a:lnTo>
                    <a:pt x="17770" y="11559"/>
                  </a:lnTo>
                  <a:cubicBezTo>
                    <a:pt x="17770" y="11559"/>
                    <a:pt x="16798" y="13998"/>
                    <a:pt x="17770" y="14434"/>
                  </a:cubicBezTo>
                  <a:cubicBezTo>
                    <a:pt x="17838" y="14465"/>
                    <a:pt x="17918" y="14480"/>
                    <a:pt x="18008" y="14480"/>
                  </a:cubicBezTo>
                  <a:cubicBezTo>
                    <a:pt x="19184" y="14480"/>
                    <a:pt x="22117" y="11954"/>
                    <a:pt x="23204" y="9615"/>
                  </a:cubicBezTo>
                  <a:cubicBezTo>
                    <a:pt x="23204" y="9615"/>
                    <a:pt x="24195" y="13958"/>
                    <a:pt x="25405" y="13958"/>
                  </a:cubicBezTo>
                  <a:cubicBezTo>
                    <a:pt x="26218" y="13958"/>
                    <a:pt x="26139" y="11559"/>
                    <a:pt x="26139" y="11559"/>
                  </a:cubicBezTo>
                  <a:lnTo>
                    <a:pt x="26139" y="11559"/>
                  </a:lnTo>
                  <a:cubicBezTo>
                    <a:pt x="27388" y="13919"/>
                    <a:pt x="29133" y="15525"/>
                    <a:pt x="29133" y="15525"/>
                  </a:cubicBezTo>
                  <a:cubicBezTo>
                    <a:pt x="29133" y="20265"/>
                    <a:pt x="30779" y="22069"/>
                    <a:pt x="30779" y="22069"/>
                  </a:cubicBezTo>
                  <a:cubicBezTo>
                    <a:pt x="33575" y="19908"/>
                    <a:pt x="32128" y="15525"/>
                    <a:pt x="32128" y="15525"/>
                  </a:cubicBezTo>
                  <a:cubicBezTo>
                    <a:pt x="36491" y="10686"/>
                    <a:pt x="32346" y="4618"/>
                    <a:pt x="28300" y="3031"/>
                  </a:cubicBezTo>
                  <a:cubicBezTo>
                    <a:pt x="27378" y="2669"/>
                    <a:pt x="26583" y="2563"/>
                    <a:pt x="25968" y="2563"/>
                  </a:cubicBezTo>
                  <a:cubicBezTo>
                    <a:pt x="25101" y="2563"/>
                    <a:pt x="24592" y="2773"/>
                    <a:pt x="24592" y="2773"/>
                  </a:cubicBezTo>
                  <a:cubicBezTo>
                    <a:pt x="22516" y="901"/>
                    <a:pt x="19710" y="0"/>
                    <a:pt x="16711"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3680825" y="2255350"/>
              <a:ext cx="912275" cy="573650"/>
            </a:xfrm>
            <a:custGeom>
              <a:avLst/>
              <a:gdLst/>
              <a:ahLst/>
              <a:cxnLst/>
              <a:rect l="l" t="t" r="r" b="b"/>
              <a:pathLst>
                <a:path w="36491" h="22946" extrusionOk="0">
                  <a:moveTo>
                    <a:pt x="28300" y="3907"/>
                  </a:moveTo>
                  <a:cubicBezTo>
                    <a:pt x="32346" y="5494"/>
                    <a:pt x="36491" y="11582"/>
                    <a:pt x="32128" y="16401"/>
                  </a:cubicBezTo>
                  <a:cubicBezTo>
                    <a:pt x="32128" y="16401"/>
                    <a:pt x="33575" y="20784"/>
                    <a:pt x="30779" y="22945"/>
                  </a:cubicBezTo>
                  <a:cubicBezTo>
                    <a:pt x="30779" y="22945"/>
                    <a:pt x="29133" y="21141"/>
                    <a:pt x="29133" y="16401"/>
                  </a:cubicBezTo>
                  <a:cubicBezTo>
                    <a:pt x="29133" y="16401"/>
                    <a:pt x="27388" y="14795"/>
                    <a:pt x="26139" y="12435"/>
                  </a:cubicBezTo>
                  <a:cubicBezTo>
                    <a:pt x="26139" y="12435"/>
                    <a:pt x="26218" y="14834"/>
                    <a:pt x="25405" y="14834"/>
                  </a:cubicBezTo>
                  <a:cubicBezTo>
                    <a:pt x="24195" y="14834"/>
                    <a:pt x="23204" y="10491"/>
                    <a:pt x="23204" y="10491"/>
                  </a:cubicBezTo>
                  <a:cubicBezTo>
                    <a:pt x="22034" y="13010"/>
                    <a:pt x="18722" y="15746"/>
                    <a:pt x="17770" y="15310"/>
                  </a:cubicBezTo>
                  <a:cubicBezTo>
                    <a:pt x="16798" y="14874"/>
                    <a:pt x="17770" y="12435"/>
                    <a:pt x="17770" y="12435"/>
                  </a:cubicBezTo>
                  <a:cubicBezTo>
                    <a:pt x="17770" y="12435"/>
                    <a:pt x="15291" y="14834"/>
                    <a:pt x="14716" y="14438"/>
                  </a:cubicBezTo>
                  <a:cubicBezTo>
                    <a:pt x="14161" y="14061"/>
                    <a:pt x="14974" y="12435"/>
                    <a:pt x="14974" y="12435"/>
                  </a:cubicBezTo>
                  <a:cubicBezTo>
                    <a:pt x="13883" y="13744"/>
                    <a:pt x="10968" y="15786"/>
                    <a:pt x="10373" y="15489"/>
                  </a:cubicBezTo>
                  <a:cubicBezTo>
                    <a:pt x="9758" y="15191"/>
                    <a:pt x="10373" y="12435"/>
                    <a:pt x="10373" y="12435"/>
                  </a:cubicBezTo>
                  <a:cubicBezTo>
                    <a:pt x="9104" y="14795"/>
                    <a:pt x="7358" y="16401"/>
                    <a:pt x="7358" y="16401"/>
                  </a:cubicBezTo>
                  <a:cubicBezTo>
                    <a:pt x="7358" y="21141"/>
                    <a:pt x="5732" y="22945"/>
                    <a:pt x="5732" y="22945"/>
                  </a:cubicBezTo>
                  <a:cubicBezTo>
                    <a:pt x="2916" y="20784"/>
                    <a:pt x="4364" y="16401"/>
                    <a:pt x="4364" y="16401"/>
                  </a:cubicBezTo>
                  <a:cubicBezTo>
                    <a:pt x="1" y="11582"/>
                    <a:pt x="4582" y="5276"/>
                    <a:pt x="8112" y="3253"/>
                  </a:cubicBezTo>
                  <a:cubicBezTo>
                    <a:pt x="13724" y="40"/>
                    <a:pt x="20546" y="0"/>
                    <a:pt x="24592" y="3649"/>
                  </a:cubicBezTo>
                  <a:cubicBezTo>
                    <a:pt x="24592" y="3649"/>
                    <a:pt x="26079" y="3035"/>
                    <a:pt x="28300" y="3907"/>
                  </a:cubicBezTo>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3"/>
            <p:cNvSpPr/>
            <p:nvPr/>
          </p:nvSpPr>
          <p:spPr>
            <a:xfrm>
              <a:off x="4264375" y="2354500"/>
              <a:ext cx="48125" cy="152725"/>
            </a:xfrm>
            <a:custGeom>
              <a:avLst/>
              <a:gdLst/>
              <a:ahLst/>
              <a:cxnLst/>
              <a:rect l="l" t="t" r="r" b="b"/>
              <a:pathLst>
                <a:path w="1925" h="6109" extrusionOk="0">
                  <a:moveTo>
                    <a:pt x="1190" y="1"/>
                  </a:moveTo>
                  <a:cubicBezTo>
                    <a:pt x="1190" y="1"/>
                    <a:pt x="1151" y="2777"/>
                    <a:pt x="0" y="6109"/>
                  </a:cubicBezTo>
                  <a:cubicBezTo>
                    <a:pt x="0" y="6109"/>
                    <a:pt x="1151" y="5236"/>
                    <a:pt x="1567" y="3094"/>
                  </a:cubicBezTo>
                  <a:cubicBezTo>
                    <a:pt x="1924" y="1270"/>
                    <a:pt x="1190" y="1"/>
                    <a:pt x="119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3"/>
            <p:cNvSpPr/>
            <p:nvPr/>
          </p:nvSpPr>
          <p:spPr>
            <a:xfrm>
              <a:off x="4142400" y="2473000"/>
              <a:ext cx="114550" cy="133375"/>
            </a:xfrm>
            <a:custGeom>
              <a:avLst/>
              <a:gdLst/>
              <a:ahLst/>
              <a:cxnLst/>
              <a:rect l="l" t="t" r="r" b="b"/>
              <a:pathLst>
                <a:path w="4582" h="5335" fill="none" extrusionOk="0">
                  <a:moveTo>
                    <a:pt x="1" y="5335"/>
                  </a:moveTo>
                  <a:cubicBezTo>
                    <a:pt x="1" y="5335"/>
                    <a:pt x="2777" y="3867"/>
                    <a:pt x="4582"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4064075" y="2415000"/>
              <a:ext cx="196350" cy="165100"/>
            </a:xfrm>
            <a:custGeom>
              <a:avLst/>
              <a:gdLst/>
              <a:ahLst/>
              <a:cxnLst/>
              <a:rect l="l" t="t" r="r" b="b"/>
              <a:pathLst>
                <a:path w="7854" h="6604" fill="none" extrusionOk="0">
                  <a:moveTo>
                    <a:pt x="7854" y="516"/>
                  </a:moveTo>
                  <a:cubicBezTo>
                    <a:pt x="6644" y="0"/>
                    <a:pt x="2598" y="2221"/>
                    <a:pt x="1" y="660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3"/>
            <p:cNvSpPr/>
            <p:nvPr/>
          </p:nvSpPr>
          <p:spPr>
            <a:xfrm>
              <a:off x="3948075" y="2430850"/>
              <a:ext cx="112550" cy="196350"/>
            </a:xfrm>
            <a:custGeom>
              <a:avLst/>
              <a:gdLst/>
              <a:ahLst/>
              <a:cxnLst/>
              <a:rect l="l" t="t" r="r" b="b"/>
              <a:pathLst>
                <a:path w="4502" h="7854" fill="none" extrusionOk="0">
                  <a:moveTo>
                    <a:pt x="4502" y="1"/>
                  </a:moveTo>
                  <a:cubicBezTo>
                    <a:pt x="4502" y="1"/>
                    <a:pt x="694" y="2499"/>
                    <a:pt x="0" y="785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p:nvPr/>
          </p:nvSpPr>
          <p:spPr>
            <a:xfrm>
              <a:off x="3831050" y="2467550"/>
              <a:ext cx="123475" cy="179500"/>
            </a:xfrm>
            <a:custGeom>
              <a:avLst/>
              <a:gdLst/>
              <a:ahLst/>
              <a:cxnLst/>
              <a:rect l="l" t="t" r="r" b="b"/>
              <a:pathLst>
                <a:path w="4939" h="7180" fill="none" extrusionOk="0">
                  <a:moveTo>
                    <a:pt x="1" y="7179"/>
                  </a:moveTo>
                  <a:cubicBezTo>
                    <a:pt x="1" y="7179"/>
                    <a:pt x="3174" y="4621"/>
                    <a:pt x="4939"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3"/>
            <p:cNvSpPr/>
            <p:nvPr/>
          </p:nvSpPr>
          <p:spPr>
            <a:xfrm>
              <a:off x="3791900" y="2300950"/>
              <a:ext cx="335175" cy="238500"/>
            </a:xfrm>
            <a:custGeom>
              <a:avLst/>
              <a:gdLst/>
              <a:ahLst/>
              <a:cxnLst/>
              <a:rect l="l" t="t" r="r" b="b"/>
              <a:pathLst>
                <a:path w="13407" h="9540" fill="none" extrusionOk="0">
                  <a:moveTo>
                    <a:pt x="0" y="9540"/>
                  </a:moveTo>
                  <a:cubicBezTo>
                    <a:pt x="0" y="9540"/>
                    <a:pt x="298" y="5514"/>
                    <a:pt x="4859" y="2757"/>
                  </a:cubicBezTo>
                  <a:cubicBezTo>
                    <a:pt x="9400" y="1"/>
                    <a:pt x="13406" y="774"/>
                    <a:pt x="13406" y="77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3"/>
            <p:cNvSpPr/>
            <p:nvPr/>
          </p:nvSpPr>
          <p:spPr>
            <a:xfrm>
              <a:off x="4018950" y="2321300"/>
              <a:ext cx="241475" cy="57025"/>
            </a:xfrm>
            <a:custGeom>
              <a:avLst/>
              <a:gdLst/>
              <a:ahLst/>
              <a:cxnLst/>
              <a:rect l="l" t="t" r="r" b="b"/>
              <a:pathLst>
                <a:path w="9659" h="2281" fill="none" extrusionOk="0">
                  <a:moveTo>
                    <a:pt x="1" y="2142"/>
                  </a:moveTo>
                  <a:cubicBezTo>
                    <a:pt x="1" y="2142"/>
                    <a:pt x="4503" y="0"/>
                    <a:pt x="9659" y="2281"/>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3"/>
            <p:cNvSpPr/>
            <p:nvPr/>
          </p:nvSpPr>
          <p:spPr>
            <a:xfrm>
              <a:off x="4322875" y="2374325"/>
              <a:ext cx="153725" cy="115050"/>
            </a:xfrm>
            <a:custGeom>
              <a:avLst/>
              <a:gdLst/>
              <a:ahLst/>
              <a:cxnLst/>
              <a:rect l="l" t="t" r="r" b="b"/>
              <a:pathLst>
                <a:path w="6149" h="4602" fill="none" extrusionOk="0">
                  <a:moveTo>
                    <a:pt x="1" y="338"/>
                  </a:moveTo>
                  <a:cubicBezTo>
                    <a:pt x="1" y="338"/>
                    <a:pt x="3749" y="1"/>
                    <a:pt x="6148" y="4602"/>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3"/>
            <p:cNvSpPr/>
            <p:nvPr/>
          </p:nvSpPr>
          <p:spPr>
            <a:xfrm>
              <a:off x="4418550" y="2463575"/>
              <a:ext cx="68450" cy="197350"/>
            </a:xfrm>
            <a:custGeom>
              <a:avLst/>
              <a:gdLst/>
              <a:ahLst/>
              <a:cxnLst/>
              <a:rect l="l" t="t" r="r" b="b"/>
              <a:pathLst>
                <a:path w="2738" h="7894" fill="none" extrusionOk="0">
                  <a:moveTo>
                    <a:pt x="1" y="1"/>
                  </a:moveTo>
                  <a:cubicBezTo>
                    <a:pt x="1" y="1"/>
                    <a:pt x="2738" y="3947"/>
                    <a:pt x="973" y="7893"/>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4315925" y="2458125"/>
              <a:ext cx="97700" cy="142300"/>
            </a:xfrm>
            <a:custGeom>
              <a:avLst/>
              <a:gdLst/>
              <a:ahLst/>
              <a:cxnLst/>
              <a:rect l="l" t="t" r="r" b="b"/>
              <a:pathLst>
                <a:path w="3908" h="5692" fill="none" extrusionOk="0">
                  <a:moveTo>
                    <a:pt x="3908" y="5692"/>
                  </a:moveTo>
                  <a:cubicBezTo>
                    <a:pt x="3908" y="5692"/>
                    <a:pt x="1944" y="4165"/>
                    <a:pt x="1"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4309000" y="3212200"/>
              <a:ext cx="84800" cy="162150"/>
            </a:xfrm>
            <a:custGeom>
              <a:avLst/>
              <a:gdLst/>
              <a:ahLst/>
              <a:cxnLst/>
              <a:rect l="l" t="t" r="r" b="b"/>
              <a:pathLst>
                <a:path w="3392" h="6486" extrusionOk="0">
                  <a:moveTo>
                    <a:pt x="2839" y="0"/>
                  </a:moveTo>
                  <a:cubicBezTo>
                    <a:pt x="2446" y="0"/>
                    <a:pt x="1972" y="691"/>
                    <a:pt x="1170" y="1825"/>
                  </a:cubicBezTo>
                  <a:cubicBezTo>
                    <a:pt x="60" y="3412"/>
                    <a:pt x="0" y="4740"/>
                    <a:pt x="0" y="4740"/>
                  </a:cubicBezTo>
                  <a:lnTo>
                    <a:pt x="1131" y="6486"/>
                  </a:lnTo>
                  <a:cubicBezTo>
                    <a:pt x="2142" y="5910"/>
                    <a:pt x="3034" y="4364"/>
                    <a:pt x="2796" y="2837"/>
                  </a:cubicBezTo>
                  <a:cubicBezTo>
                    <a:pt x="2796" y="2837"/>
                    <a:pt x="3034" y="2222"/>
                    <a:pt x="3213" y="1369"/>
                  </a:cubicBezTo>
                  <a:cubicBezTo>
                    <a:pt x="3372" y="616"/>
                    <a:pt x="3391" y="40"/>
                    <a:pt x="2856" y="1"/>
                  </a:cubicBezTo>
                  <a:cubicBezTo>
                    <a:pt x="2850" y="0"/>
                    <a:pt x="2845" y="0"/>
                    <a:pt x="2839"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4309000" y="3211700"/>
              <a:ext cx="84800" cy="162650"/>
            </a:xfrm>
            <a:custGeom>
              <a:avLst/>
              <a:gdLst/>
              <a:ahLst/>
              <a:cxnLst/>
              <a:rect l="l" t="t" r="r" b="b"/>
              <a:pathLst>
                <a:path w="3392" h="6506" extrusionOk="0">
                  <a:moveTo>
                    <a:pt x="1170" y="1845"/>
                  </a:moveTo>
                  <a:cubicBezTo>
                    <a:pt x="1983" y="695"/>
                    <a:pt x="2459" y="1"/>
                    <a:pt x="2856" y="21"/>
                  </a:cubicBezTo>
                  <a:cubicBezTo>
                    <a:pt x="3391" y="60"/>
                    <a:pt x="3372" y="636"/>
                    <a:pt x="3213" y="1389"/>
                  </a:cubicBezTo>
                  <a:cubicBezTo>
                    <a:pt x="3034" y="2242"/>
                    <a:pt x="2796" y="2857"/>
                    <a:pt x="2796" y="2857"/>
                  </a:cubicBezTo>
                  <a:cubicBezTo>
                    <a:pt x="3034" y="4384"/>
                    <a:pt x="2142" y="5930"/>
                    <a:pt x="1131" y="6506"/>
                  </a:cubicBezTo>
                  <a:lnTo>
                    <a:pt x="0" y="4760"/>
                  </a:lnTo>
                  <a:cubicBezTo>
                    <a:pt x="0" y="4760"/>
                    <a:pt x="60" y="3432"/>
                    <a:pt x="1170" y="1845"/>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4352625" y="3217650"/>
              <a:ext cx="40175" cy="47125"/>
            </a:xfrm>
            <a:custGeom>
              <a:avLst/>
              <a:gdLst/>
              <a:ahLst/>
              <a:cxnLst/>
              <a:rect l="l" t="t" r="r" b="b"/>
              <a:pathLst>
                <a:path w="1607" h="1885" extrusionOk="0">
                  <a:moveTo>
                    <a:pt x="1468" y="1"/>
                  </a:moveTo>
                  <a:cubicBezTo>
                    <a:pt x="1071" y="477"/>
                    <a:pt x="476" y="1191"/>
                    <a:pt x="0" y="1885"/>
                  </a:cubicBezTo>
                  <a:lnTo>
                    <a:pt x="1289" y="1885"/>
                  </a:lnTo>
                  <a:cubicBezTo>
                    <a:pt x="1349" y="1687"/>
                    <a:pt x="1408" y="1429"/>
                    <a:pt x="1468" y="1151"/>
                  </a:cubicBezTo>
                  <a:cubicBezTo>
                    <a:pt x="1567" y="655"/>
                    <a:pt x="1607" y="239"/>
                    <a:pt x="1468"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3960450" y="3204575"/>
              <a:ext cx="571175" cy="305800"/>
            </a:xfrm>
            <a:custGeom>
              <a:avLst/>
              <a:gdLst/>
              <a:ahLst/>
              <a:cxnLst/>
              <a:rect l="l" t="t" r="r" b="b"/>
              <a:pathLst>
                <a:path w="22847" h="12232" extrusionOk="0">
                  <a:moveTo>
                    <a:pt x="18946" y="0"/>
                  </a:moveTo>
                  <a:cubicBezTo>
                    <a:pt x="18073" y="0"/>
                    <a:pt x="16230" y="1900"/>
                    <a:pt x="15687" y="2408"/>
                  </a:cubicBezTo>
                  <a:cubicBezTo>
                    <a:pt x="14240" y="3320"/>
                    <a:pt x="13942" y="5045"/>
                    <a:pt x="13942" y="5045"/>
                  </a:cubicBezTo>
                  <a:cubicBezTo>
                    <a:pt x="10531" y="6652"/>
                    <a:pt x="5970" y="6850"/>
                    <a:pt x="5970" y="6850"/>
                  </a:cubicBezTo>
                  <a:lnTo>
                    <a:pt x="4701" y="4431"/>
                  </a:lnTo>
                  <a:lnTo>
                    <a:pt x="1" y="6850"/>
                  </a:lnTo>
                  <a:cubicBezTo>
                    <a:pt x="1072" y="9190"/>
                    <a:pt x="2143" y="11034"/>
                    <a:pt x="3709" y="11729"/>
                  </a:cubicBezTo>
                  <a:cubicBezTo>
                    <a:pt x="4437" y="12055"/>
                    <a:pt x="5353" y="12231"/>
                    <a:pt x="6415" y="12231"/>
                  </a:cubicBezTo>
                  <a:cubicBezTo>
                    <a:pt x="9031" y="12231"/>
                    <a:pt x="12531" y="11165"/>
                    <a:pt x="16282" y="8655"/>
                  </a:cubicBezTo>
                  <a:cubicBezTo>
                    <a:pt x="16465" y="8697"/>
                    <a:pt x="16647" y="8715"/>
                    <a:pt x="16825" y="8715"/>
                  </a:cubicBezTo>
                  <a:cubicBezTo>
                    <a:pt x="18249" y="8715"/>
                    <a:pt x="19455" y="7524"/>
                    <a:pt x="19455" y="7524"/>
                  </a:cubicBezTo>
                  <a:cubicBezTo>
                    <a:pt x="20863" y="7048"/>
                    <a:pt x="22847" y="6037"/>
                    <a:pt x="22648" y="5442"/>
                  </a:cubicBezTo>
                  <a:cubicBezTo>
                    <a:pt x="22573" y="5241"/>
                    <a:pt x="22350" y="5164"/>
                    <a:pt x="22048" y="5164"/>
                  </a:cubicBezTo>
                  <a:cubicBezTo>
                    <a:pt x="21154" y="5164"/>
                    <a:pt x="19562" y="5839"/>
                    <a:pt x="18999" y="6017"/>
                  </a:cubicBezTo>
                  <a:cubicBezTo>
                    <a:pt x="20387" y="5303"/>
                    <a:pt x="22450" y="3955"/>
                    <a:pt x="22073" y="3360"/>
                  </a:cubicBezTo>
                  <a:cubicBezTo>
                    <a:pt x="21982" y="3212"/>
                    <a:pt x="21810" y="3150"/>
                    <a:pt x="21586" y="3150"/>
                  </a:cubicBezTo>
                  <a:cubicBezTo>
                    <a:pt x="20642" y="3150"/>
                    <a:pt x="18776" y="4245"/>
                    <a:pt x="18166" y="4550"/>
                  </a:cubicBezTo>
                  <a:cubicBezTo>
                    <a:pt x="19515" y="3578"/>
                    <a:pt x="21518" y="2190"/>
                    <a:pt x="21082" y="1456"/>
                  </a:cubicBezTo>
                  <a:cubicBezTo>
                    <a:pt x="21004" y="1329"/>
                    <a:pt x="20872" y="1274"/>
                    <a:pt x="20701" y="1274"/>
                  </a:cubicBezTo>
                  <a:cubicBezTo>
                    <a:pt x="19783" y="1274"/>
                    <a:pt x="17754" y="2862"/>
                    <a:pt x="17135" y="3280"/>
                  </a:cubicBezTo>
                  <a:cubicBezTo>
                    <a:pt x="18067" y="2368"/>
                    <a:pt x="19773" y="643"/>
                    <a:pt x="19237" y="107"/>
                  </a:cubicBezTo>
                  <a:cubicBezTo>
                    <a:pt x="19161" y="33"/>
                    <a:pt x="19062" y="0"/>
                    <a:pt x="1894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3960450" y="3191375"/>
              <a:ext cx="571175" cy="334675"/>
            </a:xfrm>
            <a:custGeom>
              <a:avLst/>
              <a:gdLst/>
              <a:ahLst/>
              <a:cxnLst/>
              <a:rect l="l" t="t" r="r" b="b"/>
              <a:pathLst>
                <a:path w="22847" h="13387" extrusionOk="0">
                  <a:moveTo>
                    <a:pt x="22648" y="5970"/>
                  </a:moveTo>
                  <a:cubicBezTo>
                    <a:pt x="22351" y="5177"/>
                    <a:pt x="19753" y="6307"/>
                    <a:pt x="18999" y="6545"/>
                  </a:cubicBezTo>
                  <a:cubicBezTo>
                    <a:pt x="20387" y="5831"/>
                    <a:pt x="22450" y="4483"/>
                    <a:pt x="22073" y="3888"/>
                  </a:cubicBezTo>
                  <a:cubicBezTo>
                    <a:pt x="21597" y="3114"/>
                    <a:pt x="18920" y="4701"/>
                    <a:pt x="18166" y="5078"/>
                  </a:cubicBezTo>
                  <a:cubicBezTo>
                    <a:pt x="19515" y="4106"/>
                    <a:pt x="21518" y="2718"/>
                    <a:pt x="21082" y="1984"/>
                  </a:cubicBezTo>
                  <a:cubicBezTo>
                    <a:pt x="20586" y="1171"/>
                    <a:pt x="17869" y="3313"/>
                    <a:pt x="17135" y="3808"/>
                  </a:cubicBezTo>
                  <a:cubicBezTo>
                    <a:pt x="18067" y="2896"/>
                    <a:pt x="19773" y="1171"/>
                    <a:pt x="19237" y="635"/>
                  </a:cubicBezTo>
                  <a:cubicBezTo>
                    <a:pt x="18583" y="1"/>
                    <a:pt x="16302" y="2361"/>
                    <a:pt x="15687" y="2936"/>
                  </a:cubicBezTo>
                  <a:cubicBezTo>
                    <a:pt x="14240" y="3848"/>
                    <a:pt x="13942" y="5573"/>
                    <a:pt x="13942" y="5573"/>
                  </a:cubicBezTo>
                  <a:cubicBezTo>
                    <a:pt x="10531" y="7180"/>
                    <a:pt x="5970" y="7378"/>
                    <a:pt x="5970" y="7378"/>
                  </a:cubicBezTo>
                  <a:lnTo>
                    <a:pt x="4701" y="4959"/>
                  </a:lnTo>
                  <a:lnTo>
                    <a:pt x="1" y="7378"/>
                  </a:lnTo>
                  <a:cubicBezTo>
                    <a:pt x="1072" y="9718"/>
                    <a:pt x="2143" y="11562"/>
                    <a:pt x="3709" y="12257"/>
                  </a:cubicBezTo>
                  <a:cubicBezTo>
                    <a:pt x="6228" y="13387"/>
                    <a:pt x="11007" y="12713"/>
                    <a:pt x="16282" y="9183"/>
                  </a:cubicBezTo>
                  <a:cubicBezTo>
                    <a:pt x="17928" y="9560"/>
                    <a:pt x="19455" y="8052"/>
                    <a:pt x="19455" y="8052"/>
                  </a:cubicBezTo>
                  <a:cubicBezTo>
                    <a:pt x="20863" y="7576"/>
                    <a:pt x="22847" y="6565"/>
                    <a:pt x="22648" y="5970"/>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3960450" y="3315325"/>
              <a:ext cx="133400" cy="134375"/>
            </a:xfrm>
            <a:custGeom>
              <a:avLst/>
              <a:gdLst/>
              <a:ahLst/>
              <a:cxnLst/>
              <a:rect l="l" t="t" r="r" b="b"/>
              <a:pathLst>
                <a:path w="5336" h="5375" extrusionOk="0">
                  <a:moveTo>
                    <a:pt x="4701" y="1"/>
                  </a:moveTo>
                  <a:lnTo>
                    <a:pt x="1" y="2420"/>
                  </a:lnTo>
                  <a:cubicBezTo>
                    <a:pt x="516" y="3550"/>
                    <a:pt x="1032" y="4562"/>
                    <a:pt x="1607" y="5375"/>
                  </a:cubicBezTo>
                  <a:cubicBezTo>
                    <a:pt x="1409" y="5058"/>
                    <a:pt x="973" y="3848"/>
                    <a:pt x="973" y="3848"/>
                  </a:cubicBezTo>
                  <a:cubicBezTo>
                    <a:pt x="3313" y="2956"/>
                    <a:pt x="4760" y="1746"/>
                    <a:pt x="5335" y="1210"/>
                  </a:cubicBezTo>
                  <a:lnTo>
                    <a:pt x="4701"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4097300" y="3374825"/>
              <a:ext cx="29775" cy="53075"/>
            </a:xfrm>
            <a:custGeom>
              <a:avLst/>
              <a:gdLst/>
              <a:ahLst/>
              <a:cxnLst/>
              <a:rect l="l" t="t" r="r" b="b"/>
              <a:pathLst>
                <a:path w="1191" h="2123" extrusionOk="0">
                  <a:moveTo>
                    <a:pt x="1190" y="0"/>
                  </a:moveTo>
                  <a:cubicBezTo>
                    <a:pt x="754" y="20"/>
                    <a:pt x="496" y="40"/>
                    <a:pt x="496" y="40"/>
                  </a:cubicBezTo>
                  <a:cubicBezTo>
                    <a:pt x="496" y="40"/>
                    <a:pt x="0" y="833"/>
                    <a:pt x="0" y="2122"/>
                  </a:cubicBezTo>
                  <a:cubicBezTo>
                    <a:pt x="0" y="2122"/>
                    <a:pt x="417" y="932"/>
                    <a:pt x="119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3897000" y="3142800"/>
              <a:ext cx="200325" cy="262300"/>
            </a:xfrm>
            <a:custGeom>
              <a:avLst/>
              <a:gdLst/>
              <a:ahLst/>
              <a:cxnLst/>
              <a:rect l="l" t="t" r="r" b="b"/>
              <a:pathLst>
                <a:path w="8013" h="10492" extrusionOk="0">
                  <a:moveTo>
                    <a:pt x="4185" y="0"/>
                  </a:moveTo>
                  <a:cubicBezTo>
                    <a:pt x="1785" y="833"/>
                    <a:pt x="0" y="3035"/>
                    <a:pt x="1408" y="6743"/>
                  </a:cubicBezTo>
                  <a:cubicBezTo>
                    <a:pt x="1408" y="6743"/>
                    <a:pt x="2360" y="9678"/>
                    <a:pt x="2737" y="10491"/>
                  </a:cubicBezTo>
                  <a:cubicBezTo>
                    <a:pt x="2737" y="10491"/>
                    <a:pt x="5989" y="9480"/>
                    <a:pt x="8012" y="7675"/>
                  </a:cubicBezTo>
                  <a:lnTo>
                    <a:pt x="6366" y="4661"/>
                  </a:lnTo>
                  <a:cubicBezTo>
                    <a:pt x="5890" y="1488"/>
                    <a:pt x="4185" y="0"/>
                    <a:pt x="418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53"/>
          <p:cNvGrpSpPr/>
          <p:nvPr/>
        </p:nvGrpSpPr>
        <p:grpSpPr>
          <a:xfrm>
            <a:off x="43309" y="1932060"/>
            <a:ext cx="1976447" cy="3429985"/>
            <a:chOff x="4134875" y="2122200"/>
            <a:chExt cx="1667325" cy="2893525"/>
          </a:xfrm>
        </p:grpSpPr>
        <p:sp>
          <p:nvSpPr>
            <p:cNvPr id="1931" name="Google Shape;1931;p53"/>
            <p:cNvSpPr/>
            <p:nvPr/>
          </p:nvSpPr>
          <p:spPr>
            <a:xfrm>
              <a:off x="4134875" y="2915850"/>
              <a:ext cx="470575" cy="221625"/>
            </a:xfrm>
            <a:custGeom>
              <a:avLst/>
              <a:gdLst/>
              <a:ahLst/>
              <a:cxnLst/>
              <a:rect l="l" t="t" r="r" b="b"/>
              <a:pathLst>
                <a:path w="18823" h="8865" extrusionOk="0">
                  <a:moveTo>
                    <a:pt x="14970" y="1"/>
                  </a:moveTo>
                  <a:cubicBezTo>
                    <a:pt x="11417" y="1"/>
                    <a:pt x="7653" y="2759"/>
                    <a:pt x="4336" y="2759"/>
                  </a:cubicBezTo>
                  <a:cubicBezTo>
                    <a:pt x="2976" y="2759"/>
                    <a:pt x="1691" y="2295"/>
                    <a:pt x="526" y="987"/>
                  </a:cubicBezTo>
                  <a:lnTo>
                    <a:pt x="0" y="7052"/>
                  </a:lnTo>
                  <a:cubicBezTo>
                    <a:pt x="1245" y="8389"/>
                    <a:pt x="2561" y="8865"/>
                    <a:pt x="3925" y="8865"/>
                  </a:cubicBezTo>
                  <a:cubicBezTo>
                    <a:pt x="7287" y="8865"/>
                    <a:pt x="10936" y="5974"/>
                    <a:pt x="14506" y="5974"/>
                  </a:cubicBezTo>
                  <a:cubicBezTo>
                    <a:pt x="15785" y="5974"/>
                    <a:pt x="17054" y="6345"/>
                    <a:pt x="18296" y="7353"/>
                  </a:cubicBezTo>
                  <a:cubicBezTo>
                    <a:pt x="18471" y="5373"/>
                    <a:pt x="18647" y="3418"/>
                    <a:pt x="18822" y="1438"/>
                  </a:cubicBezTo>
                  <a:cubicBezTo>
                    <a:pt x="17590" y="384"/>
                    <a:pt x="16295" y="1"/>
                    <a:pt x="1497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2" name="Google Shape;1932;p53"/>
            <p:cNvGrpSpPr/>
            <p:nvPr/>
          </p:nvGrpSpPr>
          <p:grpSpPr>
            <a:xfrm>
              <a:off x="4148025" y="2122200"/>
              <a:ext cx="1654175" cy="2893525"/>
              <a:chOff x="4148025" y="2122200"/>
              <a:chExt cx="1654175" cy="2893525"/>
            </a:xfrm>
          </p:grpSpPr>
          <p:sp>
            <p:nvSpPr>
              <p:cNvPr id="1933" name="Google Shape;1933;p53"/>
              <p:cNvSpPr/>
              <p:nvPr/>
            </p:nvSpPr>
            <p:spPr>
              <a:xfrm>
                <a:off x="4820950" y="4900425"/>
                <a:ext cx="305175" cy="115300"/>
              </a:xfrm>
              <a:custGeom>
                <a:avLst/>
                <a:gdLst/>
                <a:ahLst/>
                <a:cxnLst/>
                <a:rect l="l" t="t" r="r" b="b"/>
                <a:pathLst>
                  <a:path w="12207" h="4612" extrusionOk="0">
                    <a:moveTo>
                      <a:pt x="6091" y="0"/>
                    </a:moveTo>
                    <a:cubicBezTo>
                      <a:pt x="4261" y="401"/>
                      <a:pt x="201" y="1429"/>
                      <a:pt x="1" y="2507"/>
                    </a:cubicBezTo>
                    <a:lnTo>
                      <a:pt x="11805" y="4612"/>
                    </a:lnTo>
                    <a:cubicBezTo>
                      <a:pt x="11805" y="4612"/>
                      <a:pt x="11981" y="3835"/>
                      <a:pt x="12206" y="2657"/>
                    </a:cubicBezTo>
                    <a:lnTo>
                      <a:pt x="12206" y="2657"/>
                    </a:lnTo>
                    <a:cubicBezTo>
                      <a:pt x="11570" y="2668"/>
                      <a:pt x="10925" y="2697"/>
                      <a:pt x="10224" y="2697"/>
                    </a:cubicBezTo>
                    <a:cubicBezTo>
                      <a:pt x="9296" y="2697"/>
                      <a:pt x="8272" y="2646"/>
                      <a:pt x="7043" y="2431"/>
                    </a:cubicBezTo>
                    <a:cubicBezTo>
                      <a:pt x="7018" y="1429"/>
                      <a:pt x="6592" y="602"/>
                      <a:pt x="609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5122975" y="4966825"/>
                <a:ext cx="3150" cy="650"/>
              </a:xfrm>
              <a:custGeom>
                <a:avLst/>
                <a:gdLst/>
                <a:ahLst/>
                <a:cxnLst/>
                <a:rect l="l" t="t" r="r" b="b"/>
                <a:pathLst>
                  <a:path w="126" h="26" extrusionOk="0">
                    <a:moveTo>
                      <a:pt x="0" y="1"/>
                    </a:moveTo>
                    <a:lnTo>
                      <a:pt x="125" y="26"/>
                    </a:lnTo>
                    <a:cubicBezTo>
                      <a:pt x="125" y="1"/>
                      <a:pt x="125" y="1"/>
                      <a:pt x="125"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4973225" y="3943650"/>
                <a:ext cx="292000" cy="1024200"/>
              </a:xfrm>
              <a:custGeom>
                <a:avLst/>
                <a:gdLst/>
                <a:ahLst/>
                <a:cxnLst/>
                <a:rect l="l" t="t" r="r" b="b"/>
                <a:pathLst>
                  <a:path w="11680" h="40968" extrusionOk="0">
                    <a:moveTo>
                      <a:pt x="3384" y="0"/>
                    </a:moveTo>
                    <a:cubicBezTo>
                      <a:pt x="2431" y="8622"/>
                      <a:pt x="2582" y="15163"/>
                      <a:pt x="2356" y="19198"/>
                    </a:cubicBezTo>
                    <a:cubicBezTo>
                      <a:pt x="2130" y="23559"/>
                      <a:pt x="877" y="38071"/>
                      <a:pt x="877" y="38071"/>
                    </a:cubicBezTo>
                    <a:cubicBezTo>
                      <a:pt x="877" y="38071"/>
                      <a:pt x="526" y="38146"/>
                      <a:pt x="0" y="38271"/>
                    </a:cubicBezTo>
                    <a:cubicBezTo>
                      <a:pt x="501" y="38873"/>
                      <a:pt x="927" y="39700"/>
                      <a:pt x="952" y="40702"/>
                    </a:cubicBezTo>
                    <a:cubicBezTo>
                      <a:pt x="2181" y="40917"/>
                      <a:pt x="3205" y="40968"/>
                      <a:pt x="4133" y="40968"/>
                    </a:cubicBezTo>
                    <a:cubicBezTo>
                      <a:pt x="4834" y="40968"/>
                      <a:pt x="5479" y="40939"/>
                      <a:pt x="6115" y="40928"/>
                    </a:cubicBezTo>
                    <a:cubicBezTo>
                      <a:pt x="6617" y="38522"/>
                      <a:pt x="7419" y="34412"/>
                      <a:pt x="7970" y="31504"/>
                    </a:cubicBezTo>
                    <a:cubicBezTo>
                      <a:pt x="9023" y="25890"/>
                      <a:pt x="9449" y="20452"/>
                      <a:pt x="9449" y="20452"/>
                    </a:cubicBezTo>
                    <a:lnTo>
                      <a:pt x="11679" y="2858"/>
                    </a:lnTo>
                    <a:lnTo>
                      <a:pt x="1167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4973225" y="3943650"/>
                <a:ext cx="292000" cy="1026975"/>
              </a:xfrm>
              <a:custGeom>
                <a:avLst/>
                <a:gdLst/>
                <a:ahLst/>
                <a:cxnLst/>
                <a:rect l="l" t="t" r="r" b="b"/>
                <a:pathLst>
                  <a:path w="11680" h="41079" extrusionOk="0">
                    <a:moveTo>
                      <a:pt x="3384" y="0"/>
                    </a:moveTo>
                    <a:cubicBezTo>
                      <a:pt x="2431" y="8622"/>
                      <a:pt x="2582" y="15163"/>
                      <a:pt x="2356" y="19198"/>
                    </a:cubicBezTo>
                    <a:cubicBezTo>
                      <a:pt x="2130" y="23559"/>
                      <a:pt x="877" y="38071"/>
                      <a:pt x="877" y="38071"/>
                    </a:cubicBezTo>
                    <a:cubicBezTo>
                      <a:pt x="877" y="38071"/>
                      <a:pt x="526" y="38146"/>
                      <a:pt x="0" y="38271"/>
                    </a:cubicBezTo>
                    <a:cubicBezTo>
                      <a:pt x="501" y="38873"/>
                      <a:pt x="927" y="39700"/>
                      <a:pt x="952" y="40702"/>
                    </a:cubicBezTo>
                    <a:cubicBezTo>
                      <a:pt x="3108" y="41078"/>
                      <a:pt x="4637" y="40953"/>
                      <a:pt x="6115" y="40928"/>
                    </a:cubicBezTo>
                    <a:cubicBezTo>
                      <a:pt x="6617" y="38522"/>
                      <a:pt x="7419" y="34412"/>
                      <a:pt x="7970" y="31504"/>
                    </a:cubicBezTo>
                    <a:cubicBezTo>
                      <a:pt x="9023" y="25890"/>
                      <a:pt x="9449" y="20452"/>
                      <a:pt x="9449" y="20452"/>
                    </a:cubicBezTo>
                    <a:lnTo>
                      <a:pt x="11679" y="2858"/>
                    </a:lnTo>
                    <a:lnTo>
                      <a:pt x="1167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5039625" y="3943650"/>
                <a:ext cx="225600" cy="294600"/>
              </a:xfrm>
              <a:custGeom>
                <a:avLst/>
                <a:gdLst/>
                <a:ahLst/>
                <a:cxnLst/>
                <a:rect l="l" t="t" r="r" b="b"/>
                <a:pathLst>
                  <a:path w="9024" h="11784" extrusionOk="0">
                    <a:moveTo>
                      <a:pt x="728" y="0"/>
                    </a:moveTo>
                    <a:cubicBezTo>
                      <a:pt x="327" y="3584"/>
                      <a:pt x="126" y="6792"/>
                      <a:pt x="1" y="9624"/>
                    </a:cubicBezTo>
                    <a:cubicBezTo>
                      <a:pt x="126" y="9650"/>
                      <a:pt x="226" y="9700"/>
                      <a:pt x="352" y="9725"/>
                    </a:cubicBezTo>
                    <a:lnTo>
                      <a:pt x="151" y="10351"/>
                    </a:lnTo>
                    <a:cubicBezTo>
                      <a:pt x="151" y="10351"/>
                      <a:pt x="1211" y="11784"/>
                      <a:pt x="4198" y="11784"/>
                    </a:cubicBezTo>
                    <a:cubicBezTo>
                      <a:pt x="4587" y="11784"/>
                      <a:pt x="5008" y="11760"/>
                      <a:pt x="5464" y="11705"/>
                    </a:cubicBezTo>
                    <a:cubicBezTo>
                      <a:pt x="6417" y="11579"/>
                      <a:pt x="7244" y="11404"/>
                      <a:pt x="7971" y="11178"/>
                    </a:cubicBezTo>
                    <a:lnTo>
                      <a:pt x="9023" y="2858"/>
                    </a:lnTo>
                    <a:lnTo>
                      <a:pt x="9023"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5065950" y="4904800"/>
                <a:ext cx="72700" cy="62050"/>
              </a:xfrm>
              <a:custGeom>
                <a:avLst/>
                <a:gdLst/>
                <a:ahLst/>
                <a:cxnLst/>
                <a:rect l="l" t="t" r="r" b="b"/>
                <a:pathLst>
                  <a:path w="2908" h="2482" extrusionOk="0">
                    <a:moveTo>
                      <a:pt x="2908" y="1"/>
                    </a:moveTo>
                    <a:cubicBezTo>
                      <a:pt x="1103" y="602"/>
                      <a:pt x="151" y="1229"/>
                      <a:pt x="50" y="1830"/>
                    </a:cubicBezTo>
                    <a:lnTo>
                      <a:pt x="0" y="2056"/>
                    </a:lnTo>
                    <a:lnTo>
                      <a:pt x="2281" y="2482"/>
                    </a:lnTo>
                    <a:lnTo>
                      <a:pt x="2406" y="2482"/>
                    </a:lnTo>
                    <a:cubicBezTo>
                      <a:pt x="2557" y="1780"/>
                      <a:pt x="2732" y="928"/>
                      <a:pt x="2908"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5234500" y="3943650"/>
                <a:ext cx="303275" cy="1012300"/>
              </a:xfrm>
              <a:custGeom>
                <a:avLst/>
                <a:gdLst/>
                <a:ahLst/>
                <a:cxnLst/>
                <a:rect l="l" t="t" r="r" b="b"/>
                <a:pathLst>
                  <a:path w="12131" h="40492" extrusionOk="0">
                    <a:moveTo>
                      <a:pt x="3459" y="0"/>
                    </a:moveTo>
                    <a:lnTo>
                      <a:pt x="3459" y="2858"/>
                    </a:lnTo>
                    <a:cubicBezTo>
                      <a:pt x="2908" y="9274"/>
                      <a:pt x="2582" y="14737"/>
                      <a:pt x="2356" y="18722"/>
                    </a:cubicBezTo>
                    <a:cubicBezTo>
                      <a:pt x="2131" y="23083"/>
                      <a:pt x="877" y="37595"/>
                      <a:pt x="877" y="37595"/>
                    </a:cubicBezTo>
                    <a:cubicBezTo>
                      <a:pt x="877" y="37595"/>
                      <a:pt x="527" y="37670"/>
                      <a:pt x="0" y="37795"/>
                    </a:cubicBezTo>
                    <a:cubicBezTo>
                      <a:pt x="502" y="38422"/>
                      <a:pt x="928" y="39224"/>
                      <a:pt x="953" y="40226"/>
                    </a:cubicBezTo>
                    <a:cubicBezTo>
                      <a:pt x="2181" y="40440"/>
                      <a:pt x="3206" y="40492"/>
                      <a:pt x="4133" y="40492"/>
                    </a:cubicBezTo>
                    <a:cubicBezTo>
                      <a:pt x="4834" y="40492"/>
                      <a:pt x="5479" y="40462"/>
                      <a:pt x="6116" y="40452"/>
                    </a:cubicBezTo>
                    <a:cubicBezTo>
                      <a:pt x="6592" y="38046"/>
                      <a:pt x="7419" y="33935"/>
                      <a:pt x="7970" y="31028"/>
                    </a:cubicBezTo>
                    <a:cubicBezTo>
                      <a:pt x="9023" y="25414"/>
                      <a:pt x="9449" y="19975"/>
                      <a:pt x="9449" y="19975"/>
                    </a:cubicBezTo>
                    <a:lnTo>
                      <a:pt x="12131"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5234500" y="3943650"/>
                <a:ext cx="303275" cy="1015075"/>
              </a:xfrm>
              <a:custGeom>
                <a:avLst/>
                <a:gdLst/>
                <a:ahLst/>
                <a:cxnLst/>
                <a:rect l="l" t="t" r="r" b="b"/>
                <a:pathLst>
                  <a:path w="12131" h="40603" extrusionOk="0">
                    <a:moveTo>
                      <a:pt x="9449" y="19975"/>
                    </a:moveTo>
                    <a:lnTo>
                      <a:pt x="12131" y="0"/>
                    </a:lnTo>
                    <a:lnTo>
                      <a:pt x="3459" y="0"/>
                    </a:lnTo>
                    <a:lnTo>
                      <a:pt x="3459" y="2858"/>
                    </a:lnTo>
                    <a:cubicBezTo>
                      <a:pt x="2908" y="9274"/>
                      <a:pt x="2582" y="14737"/>
                      <a:pt x="2356" y="18722"/>
                    </a:cubicBezTo>
                    <a:cubicBezTo>
                      <a:pt x="2131" y="23083"/>
                      <a:pt x="877" y="37595"/>
                      <a:pt x="877" y="37595"/>
                    </a:cubicBezTo>
                    <a:cubicBezTo>
                      <a:pt x="877" y="37595"/>
                      <a:pt x="527" y="37670"/>
                      <a:pt x="0" y="37795"/>
                    </a:cubicBezTo>
                    <a:cubicBezTo>
                      <a:pt x="502" y="38422"/>
                      <a:pt x="928" y="39224"/>
                      <a:pt x="953" y="40226"/>
                    </a:cubicBezTo>
                    <a:cubicBezTo>
                      <a:pt x="3108" y="40602"/>
                      <a:pt x="4637" y="40477"/>
                      <a:pt x="6116" y="40452"/>
                    </a:cubicBezTo>
                    <a:cubicBezTo>
                      <a:pt x="6592" y="38046"/>
                      <a:pt x="7419" y="33935"/>
                      <a:pt x="7970" y="31028"/>
                    </a:cubicBezTo>
                    <a:cubicBezTo>
                      <a:pt x="9023" y="25414"/>
                      <a:pt x="9449" y="19975"/>
                      <a:pt x="9449" y="19975"/>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5306550" y="3943650"/>
                <a:ext cx="231225" cy="294075"/>
              </a:xfrm>
              <a:custGeom>
                <a:avLst/>
                <a:gdLst/>
                <a:ahLst/>
                <a:cxnLst/>
                <a:rect l="l" t="t" r="r" b="b"/>
                <a:pathLst>
                  <a:path w="9249" h="11763" extrusionOk="0">
                    <a:moveTo>
                      <a:pt x="577" y="0"/>
                    </a:moveTo>
                    <a:lnTo>
                      <a:pt x="577" y="2858"/>
                    </a:lnTo>
                    <a:cubicBezTo>
                      <a:pt x="351" y="5564"/>
                      <a:pt x="151" y="8071"/>
                      <a:pt x="0" y="10401"/>
                    </a:cubicBezTo>
                    <a:cubicBezTo>
                      <a:pt x="354" y="10308"/>
                      <a:pt x="707" y="10257"/>
                      <a:pt x="1050" y="10257"/>
                    </a:cubicBezTo>
                    <a:cubicBezTo>
                      <a:pt x="1169" y="10257"/>
                      <a:pt x="1287" y="10263"/>
                      <a:pt x="1404" y="10276"/>
                    </a:cubicBezTo>
                    <a:cubicBezTo>
                      <a:pt x="1429" y="11003"/>
                      <a:pt x="1454" y="11454"/>
                      <a:pt x="1454" y="11454"/>
                    </a:cubicBezTo>
                    <a:cubicBezTo>
                      <a:pt x="1454" y="11454"/>
                      <a:pt x="2008" y="11763"/>
                      <a:pt x="3059" y="11763"/>
                    </a:cubicBezTo>
                    <a:cubicBezTo>
                      <a:pt x="3621" y="11763"/>
                      <a:pt x="4325" y="11675"/>
                      <a:pt x="5163" y="11404"/>
                    </a:cubicBezTo>
                    <a:cubicBezTo>
                      <a:pt x="6918" y="10853"/>
                      <a:pt x="7294" y="10176"/>
                      <a:pt x="7970" y="9524"/>
                    </a:cubicBezTo>
                    <a:lnTo>
                      <a:pt x="924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5082250" y="4888525"/>
                <a:ext cx="305150" cy="115300"/>
              </a:xfrm>
              <a:custGeom>
                <a:avLst/>
                <a:gdLst/>
                <a:ahLst/>
                <a:cxnLst/>
                <a:rect l="l" t="t" r="r" b="b"/>
                <a:pathLst>
                  <a:path w="12206" h="4612" extrusionOk="0">
                    <a:moveTo>
                      <a:pt x="6090" y="0"/>
                    </a:moveTo>
                    <a:cubicBezTo>
                      <a:pt x="4261" y="401"/>
                      <a:pt x="201" y="1429"/>
                      <a:pt x="0" y="2506"/>
                    </a:cubicBezTo>
                    <a:lnTo>
                      <a:pt x="11805" y="4612"/>
                    </a:lnTo>
                    <a:cubicBezTo>
                      <a:pt x="11805" y="4612"/>
                      <a:pt x="11980" y="3835"/>
                      <a:pt x="12206" y="2657"/>
                    </a:cubicBezTo>
                    <a:lnTo>
                      <a:pt x="12206" y="2657"/>
                    </a:lnTo>
                    <a:cubicBezTo>
                      <a:pt x="11569" y="2667"/>
                      <a:pt x="10924" y="2697"/>
                      <a:pt x="10223" y="2697"/>
                    </a:cubicBezTo>
                    <a:cubicBezTo>
                      <a:pt x="9296" y="2697"/>
                      <a:pt x="8271" y="2645"/>
                      <a:pt x="7043" y="2431"/>
                    </a:cubicBezTo>
                    <a:cubicBezTo>
                      <a:pt x="7018" y="1429"/>
                      <a:pt x="6592" y="627"/>
                      <a:pt x="609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4569700" y="3261300"/>
                <a:ext cx="545775" cy="421100"/>
              </a:xfrm>
              <a:custGeom>
                <a:avLst/>
                <a:gdLst/>
                <a:ahLst/>
                <a:cxnLst/>
                <a:rect l="l" t="t" r="r" b="b"/>
                <a:pathLst>
                  <a:path w="21831" h="16844" extrusionOk="0">
                    <a:moveTo>
                      <a:pt x="1" y="1"/>
                    </a:moveTo>
                    <a:lnTo>
                      <a:pt x="1" y="6968"/>
                    </a:lnTo>
                    <a:cubicBezTo>
                      <a:pt x="1" y="6968"/>
                      <a:pt x="881" y="7291"/>
                      <a:pt x="2150" y="7291"/>
                    </a:cubicBezTo>
                    <a:cubicBezTo>
                      <a:pt x="2785" y="7291"/>
                      <a:pt x="3518" y="7211"/>
                      <a:pt x="4286" y="6968"/>
                    </a:cubicBezTo>
                    <a:cubicBezTo>
                      <a:pt x="4286" y="6968"/>
                      <a:pt x="10477" y="16843"/>
                      <a:pt x="14387" y="16843"/>
                    </a:cubicBezTo>
                    <a:cubicBezTo>
                      <a:pt x="17720" y="16843"/>
                      <a:pt x="21830" y="8522"/>
                      <a:pt x="21830" y="8522"/>
                    </a:cubicBezTo>
                    <a:lnTo>
                      <a:pt x="21830" y="6191"/>
                    </a:lnTo>
                    <a:lnTo>
                      <a:pt x="17269" y="2432"/>
                    </a:lnTo>
                    <a:cubicBezTo>
                      <a:pt x="15890" y="4287"/>
                      <a:pt x="14612" y="6367"/>
                      <a:pt x="13560" y="7896"/>
                    </a:cubicBezTo>
                    <a:cubicBezTo>
                      <a:pt x="13560" y="7896"/>
                      <a:pt x="9725" y="4688"/>
                      <a:pt x="6692" y="1555"/>
                    </a:cubicBezTo>
                    <a:lnTo>
                      <a:pt x="2833"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4569700" y="3261300"/>
                <a:ext cx="545775" cy="421100"/>
              </a:xfrm>
              <a:custGeom>
                <a:avLst/>
                <a:gdLst/>
                <a:ahLst/>
                <a:cxnLst/>
                <a:rect l="l" t="t" r="r" b="b"/>
                <a:pathLst>
                  <a:path w="21831" h="16844" extrusionOk="0">
                    <a:moveTo>
                      <a:pt x="2833" y="1"/>
                    </a:moveTo>
                    <a:lnTo>
                      <a:pt x="1" y="1"/>
                    </a:lnTo>
                    <a:lnTo>
                      <a:pt x="1" y="6968"/>
                    </a:lnTo>
                    <a:cubicBezTo>
                      <a:pt x="1" y="6968"/>
                      <a:pt x="1981" y="7695"/>
                      <a:pt x="4286" y="6968"/>
                    </a:cubicBezTo>
                    <a:cubicBezTo>
                      <a:pt x="4286" y="6968"/>
                      <a:pt x="10477" y="16843"/>
                      <a:pt x="14387" y="16843"/>
                    </a:cubicBezTo>
                    <a:cubicBezTo>
                      <a:pt x="17720" y="16843"/>
                      <a:pt x="21830" y="8522"/>
                      <a:pt x="21830" y="8522"/>
                    </a:cubicBezTo>
                    <a:lnTo>
                      <a:pt x="21830" y="6191"/>
                    </a:lnTo>
                    <a:lnTo>
                      <a:pt x="17269" y="2432"/>
                    </a:lnTo>
                    <a:cubicBezTo>
                      <a:pt x="15890" y="4287"/>
                      <a:pt x="14612" y="6367"/>
                      <a:pt x="13560" y="7896"/>
                    </a:cubicBezTo>
                    <a:cubicBezTo>
                      <a:pt x="13560" y="7896"/>
                      <a:pt x="9725" y="4688"/>
                      <a:pt x="6692" y="1555"/>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4569700" y="3261300"/>
                <a:ext cx="167325" cy="182375"/>
              </a:xfrm>
              <a:custGeom>
                <a:avLst/>
                <a:gdLst/>
                <a:ahLst/>
                <a:cxnLst/>
                <a:rect l="l" t="t" r="r" b="b"/>
                <a:pathLst>
                  <a:path w="6693" h="7295" extrusionOk="0">
                    <a:moveTo>
                      <a:pt x="1" y="1"/>
                    </a:moveTo>
                    <a:lnTo>
                      <a:pt x="1" y="6968"/>
                    </a:lnTo>
                    <a:cubicBezTo>
                      <a:pt x="1" y="6968"/>
                      <a:pt x="878" y="7294"/>
                      <a:pt x="2156" y="7294"/>
                    </a:cubicBezTo>
                    <a:cubicBezTo>
                      <a:pt x="1555" y="7294"/>
                      <a:pt x="878" y="6968"/>
                      <a:pt x="878" y="6968"/>
                    </a:cubicBezTo>
                    <a:cubicBezTo>
                      <a:pt x="878" y="6968"/>
                      <a:pt x="1630" y="6592"/>
                      <a:pt x="1630" y="5966"/>
                    </a:cubicBezTo>
                    <a:cubicBezTo>
                      <a:pt x="1630" y="5314"/>
                      <a:pt x="1128" y="5014"/>
                      <a:pt x="1128" y="5014"/>
                    </a:cubicBezTo>
                    <a:cubicBezTo>
                      <a:pt x="1404" y="4888"/>
                      <a:pt x="1880" y="4512"/>
                      <a:pt x="1880" y="3986"/>
                    </a:cubicBezTo>
                    <a:cubicBezTo>
                      <a:pt x="1880" y="3460"/>
                      <a:pt x="1504" y="3059"/>
                      <a:pt x="1504" y="3059"/>
                    </a:cubicBezTo>
                    <a:cubicBezTo>
                      <a:pt x="1830" y="2883"/>
                      <a:pt x="2006" y="2582"/>
                      <a:pt x="2006" y="2582"/>
                    </a:cubicBezTo>
                    <a:cubicBezTo>
                      <a:pt x="3133" y="4241"/>
                      <a:pt x="4652" y="4339"/>
                      <a:pt x="4993" y="4339"/>
                    </a:cubicBezTo>
                    <a:cubicBezTo>
                      <a:pt x="5039" y="4339"/>
                      <a:pt x="5063" y="4337"/>
                      <a:pt x="5063" y="4337"/>
                    </a:cubicBezTo>
                    <a:lnTo>
                      <a:pt x="5063" y="1555"/>
                    </a:lnTo>
                    <a:lnTo>
                      <a:pt x="6692" y="1555"/>
                    </a:lnTo>
                    <a:lnTo>
                      <a:pt x="2833"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4570325" y="3261300"/>
                <a:ext cx="83375" cy="85250"/>
              </a:xfrm>
              <a:custGeom>
                <a:avLst/>
                <a:gdLst/>
                <a:ahLst/>
                <a:cxnLst/>
                <a:rect l="l" t="t" r="r" b="b"/>
                <a:pathLst>
                  <a:path w="3335" h="3410" extrusionOk="0">
                    <a:moveTo>
                      <a:pt x="1" y="1"/>
                    </a:moveTo>
                    <a:lnTo>
                      <a:pt x="1" y="2608"/>
                    </a:lnTo>
                    <a:lnTo>
                      <a:pt x="1354" y="2608"/>
                    </a:lnTo>
                    <a:cubicBezTo>
                      <a:pt x="1705" y="2407"/>
                      <a:pt x="1956" y="1931"/>
                      <a:pt x="1956" y="1931"/>
                    </a:cubicBezTo>
                    <a:cubicBezTo>
                      <a:pt x="2332" y="2733"/>
                      <a:pt x="3334" y="3410"/>
                      <a:pt x="3334" y="3410"/>
                    </a:cubicBezTo>
                    <a:lnTo>
                      <a:pt x="3334" y="201"/>
                    </a:lnTo>
                    <a:lnTo>
                      <a:pt x="280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4148025" y="2761925"/>
                <a:ext cx="470575" cy="222925"/>
              </a:xfrm>
              <a:custGeom>
                <a:avLst/>
                <a:gdLst/>
                <a:ahLst/>
                <a:cxnLst/>
                <a:rect l="l" t="t" r="r" b="b"/>
                <a:pathLst>
                  <a:path w="18823" h="8917" extrusionOk="0">
                    <a:moveTo>
                      <a:pt x="15033" y="0"/>
                    </a:moveTo>
                    <a:cubicBezTo>
                      <a:pt x="11462" y="0"/>
                      <a:pt x="7814" y="2891"/>
                      <a:pt x="4452" y="2891"/>
                    </a:cubicBezTo>
                    <a:cubicBezTo>
                      <a:pt x="3088" y="2891"/>
                      <a:pt x="1772" y="2416"/>
                      <a:pt x="527" y="1079"/>
                    </a:cubicBezTo>
                    <a:cubicBezTo>
                      <a:pt x="351" y="3109"/>
                      <a:pt x="176" y="5114"/>
                      <a:pt x="0" y="7144"/>
                    </a:cubicBezTo>
                    <a:cubicBezTo>
                      <a:pt x="1165" y="8452"/>
                      <a:pt x="2450" y="8916"/>
                      <a:pt x="3810" y="8916"/>
                    </a:cubicBezTo>
                    <a:cubicBezTo>
                      <a:pt x="7127" y="8916"/>
                      <a:pt x="10891" y="6158"/>
                      <a:pt x="14444" y="6158"/>
                    </a:cubicBezTo>
                    <a:cubicBezTo>
                      <a:pt x="15769" y="6158"/>
                      <a:pt x="17064" y="6541"/>
                      <a:pt x="18296" y="7595"/>
                    </a:cubicBezTo>
                    <a:cubicBezTo>
                      <a:pt x="18472" y="5540"/>
                      <a:pt x="18647" y="3460"/>
                      <a:pt x="18823" y="1379"/>
                    </a:cubicBezTo>
                    <a:cubicBezTo>
                      <a:pt x="17580" y="371"/>
                      <a:pt x="16312" y="0"/>
                      <a:pt x="15033" y="0"/>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4148025" y="2672325"/>
                <a:ext cx="470575" cy="410450"/>
              </a:xfrm>
              <a:custGeom>
                <a:avLst/>
                <a:gdLst/>
                <a:ahLst/>
                <a:cxnLst/>
                <a:rect l="l" t="t" r="r" b="b"/>
                <a:pathLst>
                  <a:path w="18823" h="16418" extrusionOk="0">
                    <a:moveTo>
                      <a:pt x="18823" y="4963"/>
                    </a:moveTo>
                    <a:cubicBezTo>
                      <a:pt x="18647" y="7044"/>
                      <a:pt x="18472" y="9124"/>
                      <a:pt x="18296" y="11179"/>
                    </a:cubicBezTo>
                    <a:cubicBezTo>
                      <a:pt x="12406" y="6141"/>
                      <a:pt x="5063" y="16417"/>
                      <a:pt x="0" y="10728"/>
                    </a:cubicBezTo>
                    <a:cubicBezTo>
                      <a:pt x="176" y="8698"/>
                      <a:pt x="351" y="6693"/>
                      <a:pt x="527" y="4663"/>
                    </a:cubicBezTo>
                    <a:cubicBezTo>
                      <a:pt x="5940" y="10477"/>
                      <a:pt x="12707" y="1"/>
                      <a:pt x="18823" y="4963"/>
                    </a:cubicBezTo>
                    <a:close/>
                  </a:path>
                </a:pathLst>
              </a:custGeom>
              <a:solidFill>
                <a:srgbClr val="CD2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4544025" y="2755050"/>
                <a:ext cx="88350" cy="780100"/>
              </a:xfrm>
              <a:custGeom>
                <a:avLst/>
                <a:gdLst/>
                <a:ahLst/>
                <a:cxnLst/>
                <a:rect l="l" t="t" r="r" b="b"/>
                <a:pathLst>
                  <a:path w="3534" h="31204" extrusionOk="0">
                    <a:moveTo>
                      <a:pt x="3133" y="0"/>
                    </a:moveTo>
                    <a:cubicBezTo>
                      <a:pt x="2907" y="0"/>
                      <a:pt x="2682" y="176"/>
                      <a:pt x="2657" y="401"/>
                    </a:cubicBezTo>
                    <a:lnTo>
                      <a:pt x="25" y="30727"/>
                    </a:lnTo>
                    <a:cubicBezTo>
                      <a:pt x="0" y="30953"/>
                      <a:pt x="176" y="31178"/>
                      <a:pt x="401" y="31203"/>
                    </a:cubicBezTo>
                    <a:cubicBezTo>
                      <a:pt x="652" y="31203"/>
                      <a:pt x="852" y="31028"/>
                      <a:pt x="877" y="30802"/>
                    </a:cubicBezTo>
                    <a:lnTo>
                      <a:pt x="3534" y="476"/>
                    </a:lnTo>
                    <a:cubicBezTo>
                      <a:pt x="3534" y="251"/>
                      <a:pt x="3358" y="25"/>
                      <a:pt x="3133" y="0"/>
                    </a:cubicBezTo>
                    <a:close/>
                  </a:path>
                </a:pathLst>
              </a:custGeom>
              <a:solidFill>
                <a:srgbClr val="96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3"/>
              <p:cNvSpPr/>
              <p:nvPr/>
            </p:nvSpPr>
            <p:spPr>
              <a:xfrm>
                <a:off x="4544025" y="2755050"/>
                <a:ext cx="88350" cy="780100"/>
              </a:xfrm>
              <a:custGeom>
                <a:avLst/>
                <a:gdLst/>
                <a:ahLst/>
                <a:cxnLst/>
                <a:rect l="l" t="t" r="r" b="b"/>
                <a:pathLst>
                  <a:path w="3534" h="31204" extrusionOk="0">
                    <a:moveTo>
                      <a:pt x="401" y="31203"/>
                    </a:moveTo>
                    <a:cubicBezTo>
                      <a:pt x="652" y="31203"/>
                      <a:pt x="852" y="31028"/>
                      <a:pt x="877" y="30802"/>
                    </a:cubicBezTo>
                    <a:lnTo>
                      <a:pt x="3534" y="476"/>
                    </a:lnTo>
                    <a:cubicBezTo>
                      <a:pt x="3534" y="251"/>
                      <a:pt x="3358" y="25"/>
                      <a:pt x="3133" y="25"/>
                    </a:cubicBezTo>
                    <a:cubicBezTo>
                      <a:pt x="2907" y="0"/>
                      <a:pt x="2682" y="176"/>
                      <a:pt x="2657" y="401"/>
                    </a:cubicBezTo>
                    <a:lnTo>
                      <a:pt x="25" y="30727"/>
                    </a:lnTo>
                    <a:cubicBezTo>
                      <a:pt x="0" y="30953"/>
                      <a:pt x="176" y="31178"/>
                      <a:pt x="401" y="3120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3"/>
              <p:cNvSpPr/>
              <p:nvPr/>
            </p:nvSpPr>
            <p:spPr>
              <a:xfrm>
                <a:off x="4525850" y="3226825"/>
                <a:ext cx="88375" cy="208725"/>
              </a:xfrm>
              <a:custGeom>
                <a:avLst/>
                <a:gdLst/>
                <a:ahLst/>
                <a:cxnLst/>
                <a:rect l="l" t="t" r="r" b="b"/>
                <a:pathLst>
                  <a:path w="3535" h="8349" extrusionOk="0">
                    <a:moveTo>
                      <a:pt x="1717" y="1"/>
                    </a:moveTo>
                    <a:cubicBezTo>
                      <a:pt x="869" y="1"/>
                      <a:pt x="201" y="492"/>
                      <a:pt x="201" y="1079"/>
                    </a:cubicBezTo>
                    <a:cubicBezTo>
                      <a:pt x="201" y="1555"/>
                      <a:pt x="602" y="1956"/>
                      <a:pt x="1178" y="2107"/>
                    </a:cubicBezTo>
                    <a:cubicBezTo>
                      <a:pt x="476" y="2282"/>
                      <a:pt x="0" y="2708"/>
                      <a:pt x="0" y="3210"/>
                    </a:cubicBezTo>
                    <a:cubicBezTo>
                      <a:pt x="0" y="3736"/>
                      <a:pt x="476" y="4162"/>
                      <a:pt x="1153" y="4337"/>
                    </a:cubicBezTo>
                    <a:cubicBezTo>
                      <a:pt x="577" y="4488"/>
                      <a:pt x="176" y="4889"/>
                      <a:pt x="176" y="5340"/>
                    </a:cubicBezTo>
                    <a:cubicBezTo>
                      <a:pt x="176" y="5816"/>
                      <a:pt x="602" y="6242"/>
                      <a:pt x="1203" y="6393"/>
                    </a:cubicBezTo>
                    <a:cubicBezTo>
                      <a:pt x="702" y="6543"/>
                      <a:pt x="376" y="6894"/>
                      <a:pt x="376" y="7320"/>
                    </a:cubicBezTo>
                    <a:cubicBezTo>
                      <a:pt x="376" y="7896"/>
                      <a:pt x="978" y="8347"/>
                      <a:pt x="1755" y="8347"/>
                    </a:cubicBezTo>
                    <a:cubicBezTo>
                      <a:pt x="1774" y="8348"/>
                      <a:pt x="1793" y="8348"/>
                      <a:pt x="1811" y="8348"/>
                    </a:cubicBezTo>
                    <a:cubicBezTo>
                      <a:pt x="2538" y="8348"/>
                      <a:pt x="3133" y="7882"/>
                      <a:pt x="3133" y="7345"/>
                    </a:cubicBezTo>
                    <a:cubicBezTo>
                      <a:pt x="3133" y="6919"/>
                      <a:pt x="2782" y="6543"/>
                      <a:pt x="2306" y="6393"/>
                    </a:cubicBezTo>
                    <a:cubicBezTo>
                      <a:pt x="2908" y="6242"/>
                      <a:pt x="3334" y="5841"/>
                      <a:pt x="3334" y="5365"/>
                    </a:cubicBezTo>
                    <a:cubicBezTo>
                      <a:pt x="3334" y="4914"/>
                      <a:pt x="2933" y="4513"/>
                      <a:pt x="2356" y="4337"/>
                    </a:cubicBezTo>
                    <a:cubicBezTo>
                      <a:pt x="3058" y="4187"/>
                      <a:pt x="3534" y="3736"/>
                      <a:pt x="3534" y="3235"/>
                    </a:cubicBezTo>
                    <a:cubicBezTo>
                      <a:pt x="3534" y="2733"/>
                      <a:pt x="3058" y="2282"/>
                      <a:pt x="2381" y="2132"/>
                    </a:cubicBezTo>
                    <a:cubicBezTo>
                      <a:pt x="2958" y="1956"/>
                      <a:pt x="3359" y="1555"/>
                      <a:pt x="3359" y="1104"/>
                    </a:cubicBezTo>
                    <a:cubicBezTo>
                      <a:pt x="3359" y="503"/>
                      <a:pt x="2657" y="2"/>
                      <a:pt x="1780" y="2"/>
                    </a:cubicBezTo>
                    <a:cubicBezTo>
                      <a:pt x="1759" y="1"/>
                      <a:pt x="1738" y="1"/>
                      <a:pt x="17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4525850" y="3226825"/>
                <a:ext cx="88375" cy="208725"/>
              </a:xfrm>
              <a:custGeom>
                <a:avLst/>
                <a:gdLst/>
                <a:ahLst/>
                <a:cxnLst/>
                <a:rect l="l" t="t" r="r" b="b"/>
                <a:pathLst>
                  <a:path w="3535" h="8349" extrusionOk="0">
                    <a:moveTo>
                      <a:pt x="1717" y="1"/>
                    </a:moveTo>
                    <a:cubicBezTo>
                      <a:pt x="869" y="1"/>
                      <a:pt x="201" y="492"/>
                      <a:pt x="201" y="1079"/>
                    </a:cubicBezTo>
                    <a:cubicBezTo>
                      <a:pt x="201" y="1555"/>
                      <a:pt x="602" y="1956"/>
                      <a:pt x="1178" y="2107"/>
                    </a:cubicBezTo>
                    <a:cubicBezTo>
                      <a:pt x="476" y="2282"/>
                      <a:pt x="0" y="2708"/>
                      <a:pt x="0" y="3210"/>
                    </a:cubicBezTo>
                    <a:cubicBezTo>
                      <a:pt x="0" y="3736"/>
                      <a:pt x="476" y="4162"/>
                      <a:pt x="1153" y="4337"/>
                    </a:cubicBezTo>
                    <a:cubicBezTo>
                      <a:pt x="577" y="4488"/>
                      <a:pt x="176" y="4889"/>
                      <a:pt x="176" y="5340"/>
                    </a:cubicBezTo>
                    <a:cubicBezTo>
                      <a:pt x="176" y="5816"/>
                      <a:pt x="602" y="6242"/>
                      <a:pt x="1203" y="6393"/>
                    </a:cubicBezTo>
                    <a:cubicBezTo>
                      <a:pt x="702" y="6543"/>
                      <a:pt x="376" y="6894"/>
                      <a:pt x="376" y="7320"/>
                    </a:cubicBezTo>
                    <a:cubicBezTo>
                      <a:pt x="376" y="7896"/>
                      <a:pt x="978" y="8347"/>
                      <a:pt x="1755" y="8347"/>
                    </a:cubicBezTo>
                    <a:cubicBezTo>
                      <a:pt x="1774" y="8348"/>
                      <a:pt x="1793" y="8348"/>
                      <a:pt x="1811" y="8348"/>
                    </a:cubicBezTo>
                    <a:cubicBezTo>
                      <a:pt x="2538" y="8348"/>
                      <a:pt x="3133" y="7882"/>
                      <a:pt x="3133" y="7345"/>
                    </a:cubicBezTo>
                    <a:cubicBezTo>
                      <a:pt x="3133" y="6919"/>
                      <a:pt x="2782" y="6543"/>
                      <a:pt x="2306" y="6393"/>
                    </a:cubicBezTo>
                    <a:cubicBezTo>
                      <a:pt x="2908" y="6242"/>
                      <a:pt x="3334" y="5841"/>
                      <a:pt x="3334" y="5365"/>
                    </a:cubicBezTo>
                    <a:cubicBezTo>
                      <a:pt x="3334" y="4914"/>
                      <a:pt x="2933" y="4513"/>
                      <a:pt x="2356" y="4337"/>
                    </a:cubicBezTo>
                    <a:cubicBezTo>
                      <a:pt x="3058" y="4187"/>
                      <a:pt x="3534" y="3736"/>
                      <a:pt x="3534" y="3235"/>
                    </a:cubicBezTo>
                    <a:cubicBezTo>
                      <a:pt x="3534" y="2733"/>
                      <a:pt x="3058" y="2282"/>
                      <a:pt x="2381" y="2132"/>
                    </a:cubicBezTo>
                    <a:cubicBezTo>
                      <a:pt x="2958" y="1956"/>
                      <a:pt x="3359" y="1555"/>
                      <a:pt x="3359" y="1104"/>
                    </a:cubicBezTo>
                    <a:cubicBezTo>
                      <a:pt x="3359" y="503"/>
                      <a:pt x="2657" y="2"/>
                      <a:pt x="1780" y="2"/>
                    </a:cubicBezTo>
                    <a:cubicBezTo>
                      <a:pt x="1759" y="1"/>
                      <a:pt x="1738" y="1"/>
                      <a:pt x="17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4525850" y="3226225"/>
                <a:ext cx="88375" cy="209925"/>
              </a:xfrm>
              <a:custGeom>
                <a:avLst/>
                <a:gdLst/>
                <a:ahLst/>
                <a:cxnLst/>
                <a:rect l="l" t="t" r="r" b="b"/>
                <a:pathLst>
                  <a:path w="3535" h="8397" extrusionOk="0">
                    <a:moveTo>
                      <a:pt x="176" y="5364"/>
                    </a:moveTo>
                    <a:cubicBezTo>
                      <a:pt x="176" y="4913"/>
                      <a:pt x="577" y="4512"/>
                      <a:pt x="1153" y="4361"/>
                    </a:cubicBezTo>
                    <a:cubicBezTo>
                      <a:pt x="476" y="4186"/>
                      <a:pt x="0" y="3760"/>
                      <a:pt x="0" y="3234"/>
                    </a:cubicBezTo>
                    <a:cubicBezTo>
                      <a:pt x="0" y="2732"/>
                      <a:pt x="476" y="2306"/>
                      <a:pt x="1178" y="2131"/>
                    </a:cubicBezTo>
                    <a:cubicBezTo>
                      <a:pt x="602" y="1980"/>
                      <a:pt x="201" y="1579"/>
                      <a:pt x="201" y="1103"/>
                    </a:cubicBezTo>
                    <a:cubicBezTo>
                      <a:pt x="201" y="502"/>
                      <a:pt x="903" y="0"/>
                      <a:pt x="1780" y="26"/>
                    </a:cubicBezTo>
                    <a:cubicBezTo>
                      <a:pt x="2657" y="26"/>
                      <a:pt x="3359" y="527"/>
                      <a:pt x="3359" y="1128"/>
                    </a:cubicBezTo>
                    <a:cubicBezTo>
                      <a:pt x="3359" y="1579"/>
                      <a:pt x="2958" y="1980"/>
                      <a:pt x="2381" y="2156"/>
                    </a:cubicBezTo>
                    <a:cubicBezTo>
                      <a:pt x="3058" y="2306"/>
                      <a:pt x="3534" y="2757"/>
                      <a:pt x="3534" y="3259"/>
                    </a:cubicBezTo>
                    <a:cubicBezTo>
                      <a:pt x="3534" y="3760"/>
                      <a:pt x="3058" y="4211"/>
                      <a:pt x="2356" y="4361"/>
                    </a:cubicBezTo>
                    <a:cubicBezTo>
                      <a:pt x="2933" y="4537"/>
                      <a:pt x="3334" y="4938"/>
                      <a:pt x="3334" y="5389"/>
                    </a:cubicBezTo>
                    <a:cubicBezTo>
                      <a:pt x="3334" y="5865"/>
                      <a:pt x="2908" y="6266"/>
                      <a:pt x="2306" y="6417"/>
                    </a:cubicBezTo>
                    <a:cubicBezTo>
                      <a:pt x="2782" y="6567"/>
                      <a:pt x="3133" y="6943"/>
                      <a:pt x="3133" y="7369"/>
                    </a:cubicBezTo>
                    <a:cubicBezTo>
                      <a:pt x="3133" y="7920"/>
                      <a:pt x="2507" y="8396"/>
                      <a:pt x="1755" y="8371"/>
                    </a:cubicBezTo>
                    <a:cubicBezTo>
                      <a:pt x="978" y="8371"/>
                      <a:pt x="376" y="7920"/>
                      <a:pt x="376" y="7344"/>
                    </a:cubicBezTo>
                    <a:cubicBezTo>
                      <a:pt x="376" y="6918"/>
                      <a:pt x="702" y="6567"/>
                      <a:pt x="1203" y="6417"/>
                    </a:cubicBezTo>
                    <a:cubicBezTo>
                      <a:pt x="602" y="6266"/>
                      <a:pt x="176" y="5840"/>
                      <a:pt x="176" y="536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4540875" y="3226850"/>
                <a:ext cx="73350" cy="88375"/>
              </a:xfrm>
              <a:custGeom>
                <a:avLst/>
                <a:gdLst/>
                <a:ahLst/>
                <a:cxnLst/>
                <a:rect l="l" t="t" r="r" b="b"/>
                <a:pathLst>
                  <a:path w="2934" h="3535" extrusionOk="0">
                    <a:moveTo>
                      <a:pt x="1329" y="1"/>
                    </a:moveTo>
                    <a:cubicBezTo>
                      <a:pt x="953" y="76"/>
                      <a:pt x="627" y="176"/>
                      <a:pt x="452" y="326"/>
                    </a:cubicBezTo>
                    <a:cubicBezTo>
                      <a:pt x="1" y="752"/>
                      <a:pt x="251" y="1504"/>
                      <a:pt x="903" y="1930"/>
                    </a:cubicBezTo>
                    <a:cubicBezTo>
                      <a:pt x="1505" y="2331"/>
                      <a:pt x="2557" y="2833"/>
                      <a:pt x="2557" y="2833"/>
                    </a:cubicBezTo>
                    <a:cubicBezTo>
                      <a:pt x="2557" y="2833"/>
                      <a:pt x="2682" y="3158"/>
                      <a:pt x="2883" y="3534"/>
                    </a:cubicBezTo>
                    <a:cubicBezTo>
                      <a:pt x="2908" y="3434"/>
                      <a:pt x="2933" y="3334"/>
                      <a:pt x="2933" y="3234"/>
                    </a:cubicBezTo>
                    <a:cubicBezTo>
                      <a:pt x="2933" y="2732"/>
                      <a:pt x="2457" y="2281"/>
                      <a:pt x="1780" y="2131"/>
                    </a:cubicBezTo>
                    <a:cubicBezTo>
                      <a:pt x="2357" y="1955"/>
                      <a:pt x="2758" y="1554"/>
                      <a:pt x="2758" y="1103"/>
                    </a:cubicBezTo>
                    <a:cubicBezTo>
                      <a:pt x="2758" y="527"/>
                      <a:pt x="2131" y="51"/>
                      <a:pt x="1329"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4544650" y="3225700"/>
                <a:ext cx="192375" cy="144025"/>
              </a:xfrm>
              <a:custGeom>
                <a:avLst/>
                <a:gdLst/>
                <a:ahLst/>
                <a:cxnLst/>
                <a:rect l="l" t="t" r="r" b="b"/>
                <a:pathLst>
                  <a:path w="7695" h="5761" extrusionOk="0">
                    <a:moveTo>
                      <a:pt x="2197" y="0"/>
                    </a:moveTo>
                    <a:cubicBezTo>
                      <a:pt x="1136" y="0"/>
                      <a:pt x="422" y="325"/>
                      <a:pt x="326" y="598"/>
                    </a:cubicBezTo>
                    <a:cubicBezTo>
                      <a:pt x="0" y="1751"/>
                      <a:pt x="3033" y="2628"/>
                      <a:pt x="3033" y="2628"/>
                    </a:cubicBezTo>
                    <a:cubicBezTo>
                      <a:pt x="3308" y="4232"/>
                      <a:pt x="5163" y="5761"/>
                      <a:pt x="6065" y="5761"/>
                    </a:cubicBezTo>
                    <a:lnTo>
                      <a:pt x="7694" y="2979"/>
                    </a:lnTo>
                    <a:cubicBezTo>
                      <a:pt x="7694" y="2979"/>
                      <a:pt x="6316" y="1099"/>
                      <a:pt x="4261" y="372"/>
                    </a:cubicBezTo>
                    <a:cubicBezTo>
                      <a:pt x="3496" y="102"/>
                      <a:pt x="2792" y="0"/>
                      <a:pt x="219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4544650" y="3225700"/>
                <a:ext cx="192375" cy="144025"/>
              </a:xfrm>
              <a:custGeom>
                <a:avLst/>
                <a:gdLst/>
                <a:ahLst/>
                <a:cxnLst/>
                <a:rect l="l" t="t" r="r" b="b"/>
                <a:pathLst>
                  <a:path w="7695" h="5761" extrusionOk="0">
                    <a:moveTo>
                      <a:pt x="2197" y="0"/>
                    </a:moveTo>
                    <a:cubicBezTo>
                      <a:pt x="1136" y="0"/>
                      <a:pt x="422" y="325"/>
                      <a:pt x="326" y="598"/>
                    </a:cubicBezTo>
                    <a:cubicBezTo>
                      <a:pt x="0" y="1751"/>
                      <a:pt x="3033" y="2628"/>
                      <a:pt x="3033" y="2628"/>
                    </a:cubicBezTo>
                    <a:cubicBezTo>
                      <a:pt x="3308" y="4232"/>
                      <a:pt x="5163" y="5761"/>
                      <a:pt x="6065" y="5761"/>
                    </a:cubicBezTo>
                    <a:lnTo>
                      <a:pt x="7694" y="2979"/>
                    </a:lnTo>
                    <a:cubicBezTo>
                      <a:pt x="7694" y="2979"/>
                      <a:pt x="6316" y="1099"/>
                      <a:pt x="4261" y="372"/>
                    </a:cubicBezTo>
                    <a:cubicBezTo>
                      <a:pt x="3496" y="102"/>
                      <a:pt x="2792" y="0"/>
                      <a:pt x="219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4544650" y="3216200"/>
                <a:ext cx="192375" cy="153525"/>
              </a:xfrm>
              <a:custGeom>
                <a:avLst/>
                <a:gdLst/>
                <a:ahLst/>
                <a:cxnLst/>
                <a:rect l="l" t="t" r="r" b="b"/>
                <a:pathLst>
                  <a:path w="7695" h="6141" extrusionOk="0">
                    <a:moveTo>
                      <a:pt x="4261" y="752"/>
                    </a:moveTo>
                    <a:cubicBezTo>
                      <a:pt x="2130" y="0"/>
                      <a:pt x="476" y="552"/>
                      <a:pt x="326" y="978"/>
                    </a:cubicBezTo>
                    <a:cubicBezTo>
                      <a:pt x="0" y="2131"/>
                      <a:pt x="3033" y="3008"/>
                      <a:pt x="3033" y="3008"/>
                    </a:cubicBezTo>
                    <a:cubicBezTo>
                      <a:pt x="3308" y="4612"/>
                      <a:pt x="5163" y="6141"/>
                      <a:pt x="6065" y="6141"/>
                    </a:cubicBezTo>
                    <a:lnTo>
                      <a:pt x="7694" y="3359"/>
                    </a:lnTo>
                    <a:cubicBezTo>
                      <a:pt x="7694" y="3359"/>
                      <a:pt x="6316" y="1479"/>
                      <a:pt x="4261" y="752"/>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3"/>
              <p:cNvSpPr/>
              <p:nvPr/>
            </p:nvSpPr>
            <p:spPr>
              <a:xfrm>
                <a:off x="4908675" y="3430475"/>
                <a:ext cx="42625" cy="142900"/>
              </a:xfrm>
              <a:custGeom>
                <a:avLst/>
                <a:gdLst/>
                <a:ahLst/>
                <a:cxnLst/>
                <a:rect l="l" t="t" r="r" b="b"/>
                <a:pathLst>
                  <a:path w="1705" h="5716" extrusionOk="0">
                    <a:moveTo>
                      <a:pt x="752" y="1"/>
                    </a:moveTo>
                    <a:cubicBezTo>
                      <a:pt x="502" y="402"/>
                      <a:pt x="251" y="778"/>
                      <a:pt x="1" y="1129"/>
                    </a:cubicBezTo>
                    <a:cubicBezTo>
                      <a:pt x="1" y="1129"/>
                      <a:pt x="1204" y="2908"/>
                      <a:pt x="1204" y="5715"/>
                    </a:cubicBezTo>
                    <a:cubicBezTo>
                      <a:pt x="1204" y="5715"/>
                      <a:pt x="1705" y="2708"/>
                      <a:pt x="75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3"/>
              <p:cNvSpPr/>
              <p:nvPr/>
            </p:nvSpPr>
            <p:spPr>
              <a:xfrm>
                <a:off x="4993275" y="3322100"/>
                <a:ext cx="122200" cy="246250"/>
              </a:xfrm>
              <a:custGeom>
                <a:avLst/>
                <a:gdLst/>
                <a:ahLst/>
                <a:cxnLst/>
                <a:rect l="l" t="t" r="r" b="b"/>
                <a:pathLst>
                  <a:path w="4888" h="9850" extrusionOk="0">
                    <a:moveTo>
                      <a:pt x="351" y="0"/>
                    </a:moveTo>
                    <a:cubicBezTo>
                      <a:pt x="226" y="150"/>
                      <a:pt x="125" y="326"/>
                      <a:pt x="0" y="476"/>
                    </a:cubicBezTo>
                    <a:cubicBezTo>
                      <a:pt x="2155" y="2857"/>
                      <a:pt x="3910" y="4060"/>
                      <a:pt x="3910" y="4060"/>
                    </a:cubicBezTo>
                    <a:cubicBezTo>
                      <a:pt x="3584" y="5915"/>
                      <a:pt x="3033" y="8346"/>
                      <a:pt x="2682" y="9850"/>
                    </a:cubicBezTo>
                    <a:cubicBezTo>
                      <a:pt x="3985" y="7895"/>
                      <a:pt x="4887" y="6090"/>
                      <a:pt x="4887" y="6090"/>
                    </a:cubicBezTo>
                    <a:lnTo>
                      <a:pt x="4887" y="3759"/>
                    </a:lnTo>
                    <a:lnTo>
                      <a:pt x="351"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a:off x="4860425" y="3614050"/>
                <a:ext cx="162325" cy="68350"/>
              </a:xfrm>
              <a:custGeom>
                <a:avLst/>
                <a:gdLst/>
                <a:ahLst/>
                <a:cxnLst/>
                <a:rect l="l" t="t" r="r" b="b"/>
                <a:pathLst>
                  <a:path w="6493" h="2734" extrusionOk="0">
                    <a:moveTo>
                      <a:pt x="4501" y="1"/>
                    </a:moveTo>
                    <a:cubicBezTo>
                      <a:pt x="4265" y="1"/>
                      <a:pt x="4018" y="9"/>
                      <a:pt x="3760" y="26"/>
                    </a:cubicBezTo>
                    <a:lnTo>
                      <a:pt x="3560" y="26"/>
                    </a:lnTo>
                    <a:cubicBezTo>
                      <a:pt x="1605" y="152"/>
                      <a:pt x="527" y="227"/>
                      <a:pt x="151" y="929"/>
                    </a:cubicBezTo>
                    <a:cubicBezTo>
                      <a:pt x="51" y="1154"/>
                      <a:pt x="1" y="1380"/>
                      <a:pt x="26" y="1580"/>
                    </a:cubicBezTo>
                    <a:cubicBezTo>
                      <a:pt x="1003" y="2282"/>
                      <a:pt x="1931" y="2733"/>
                      <a:pt x="2758" y="2733"/>
                    </a:cubicBezTo>
                    <a:cubicBezTo>
                      <a:pt x="3986" y="2733"/>
                      <a:pt x="5289" y="1630"/>
                      <a:pt x="6492" y="202"/>
                    </a:cubicBezTo>
                    <a:cubicBezTo>
                      <a:pt x="5935" y="87"/>
                      <a:pt x="5275" y="1"/>
                      <a:pt x="4501"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3"/>
              <p:cNvSpPr/>
              <p:nvPr/>
            </p:nvSpPr>
            <p:spPr>
              <a:xfrm>
                <a:off x="4989500" y="3218075"/>
                <a:ext cx="125975" cy="198025"/>
              </a:xfrm>
              <a:custGeom>
                <a:avLst/>
                <a:gdLst/>
                <a:ahLst/>
                <a:cxnLst/>
                <a:rect l="l" t="t" r="r" b="b"/>
                <a:pathLst>
                  <a:path w="5039" h="7921" extrusionOk="0">
                    <a:moveTo>
                      <a:pt x="5038" y="1"/>
                    </a:moveTo>
                    <a:cubicBezTo>
                      <a:pt x="3585" y="778"/>
                      <a:pt x="1454" y="2281"/>
                      <a:pt x="1" y="4161"/>
                    </a:cubicBezTo>
                    <a:cubicBezTo>
                      <a:pt x="1" y="4161"/>
                      <a:pt x="2081" y="6367"/>
                      <a:pt x="5038" y="7920"/>
                    </a:cubicBezTo>
                    <a:lnTo>
                      <a:pt x="5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3"/>
              <p:cNvSpPr/>
              <p:nvPr/>
            </p:nvSpPr>
            <p:spPr>
              <a:xfrm>
                <a:off x="4771575" y="2152900"/>
                <a:ext cx="1030500" cy="1010250"/>
              </a:xfrm>
              <a:custGeom>
                <a:avLst/>
                <a:gdLst/>
                <a:ahLst/>
                <a:cxnLst/>
                <a:rect l="l" t="t" r="r" b="b"/>
                <a:pathLst>
                  <a:path w="41220" h="40410" extrusionOk="0">
                    <a:moveTo>
                      <a:pt x="20597" y="1"/>
                    </a:moveTo>
                    <a:cubicBezTo>
                      <a:pt x="15284" y="1"/>
                      <a:pt x="13379" y="2908"/>
                      <a:pt x="13379" y="2908"/>
                    </a:cubicBezTo>
                    <a:cubicBezTo>
                      <a:pt x="13379" y="2908"/>
                      <a:pt x="12946" y="2806"/>
                      <a:pt x="12227" y="2806"/>
                    </a:cubicBezTo>
                    <a:cubicBezTo>
                      <a:pt x="10779" y="2806"/>
                      <a:pt x="8172" y="3220"/>
                      <a:pt x="5610" y="5715"/>
                    </a:cubicBezTo>
                    <a:cubicBezTo>
                      <a:pt x="1650" y="9575"/>
                      <a:pt x="221" y="15114"/>
                      <a:pt x="96" y="22056"/>
                    </a:cubicBezTo>
                    <a:cubicBezTo>
                      <a:pt x="1" y="28632"/>
                      <a:pt x="3371" y="39919"/>
                      <a:pt x="5879" y="39919"/>
                    </a:cubicBezTo>
                    <a:cubicBezTo>
                      <a:pt x="6009" y="39919"/>
                      <a:pt x="6137" y="39889"/>
                      <a:pt x="6262" y="39826"/>
                    </a:cubicBezTo>
                    <a:cubicBezTo>
                      <a:pt x="6838" y="39525"/>
                      <a:pt x="6337" y="38021"/>
                      <a:pt x="6086" y="35540"/>
                    </a:cubicBezTo>
                    <a:lnTo>
                      <a:pt x="6086" y="35540"/>
                    </a:lnTo>
                    <a:cubicBezTo>
                      <a:pt x="6087" y="35544"/>
                      <a:pt x="6489" y="39325"/>
                      <a:pt x="9545" y="40076"/>
                    </a:cubicBezTo>
                    <a:cubicBezTo>
                      <a:pt x="10544" y="40320"/>
                      <a:pt x="11403" y="40409"/>
                      <a:pt x="12224" y="40409"/>
                    </a:cubicBezTo>
                    <a:cubicBezTo>
                      <a:pt x="14532" y="40409"/>
                      <a:pt x="16549" y="39700"/>
                      <a:pt x="20597" y="39700"/>
                    </a:cubicBezTo>
                    <a:cubicBezTo>
                      <a:pt x="24664" y="39700"/>
                      <a:pt x="26686" y="40409"/>
                      <a:pt x="28996" y="40409"/>
                    </a:cubicBezTo>
                    <a:cubicBezTo>
                      <a:pt x="29817" y="40409"/>
                      <a:pt x="30676" y="40320"/>
                      <a:pt x="31675" y="40076"/>
                    </a:cubicBezTo>
                    <a:cubicBezTo>
                      <a:pt x="34731" y="39325"/>
                      <a:pt x="35133" y="35545"/>
                      <a:pt x="35134" y="35540"/>
                    </a:cubicBezTo>
                    <a:lnTo>
                      <a:pt x="35134" y="35540"/>
                    </a:lnTo>
                    <a:cubicBezTo>
                      <a:pt x="34883" y="38021"/>
                      <a:pt x="34382" y="39525"/>
                      <a:pt x="34958" y="39826"/>
                    </a:cubicBezTo>
                    <a:cubicBezTo>
                      <a:pt x="35083" y="39889"/>
                      <a:pt x="35211" y="39919"/>
                      <a:pt x="35341" y="39919"/>
                    </a:cubicBezTo>
                    <a:cubicBezTo>
                      <a:pt x="37849" y="39919"/>
                      <a:pt x="41219" y="28632"/>
                      <a:pt x="41124" y="22056"/>
                    </a:cubicBezTo>
                    <a:cubicBezTo>
                      <a:pt x="40999" y="15114"/>
                      <a:pt x="39244" y="10176"/>
                      <a:pt x="35134" y="6041"/>
                    </a:cubicBezTo>
                    <a:cubicBezTo>
                      <a:pt x="31500" y="2407"/>
                      <a:pt x="27214" y="1"/>
                      <a:pt x="20597"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3"/>
              <p:cNvSpPr/>
              <p:nvPr/>
            </p:nvSpPr>
            <p:spPr>
              <a:xfrm>
                <a:off x="4771450" y="2152900"/>
                <a:ext cx="1030750" cy="1027600"/>
              </a:xfrm>
              <a:custGeom>
                <a:avLst/>
                <a:gdLst/>
                <a:ahLst/>
                <a:cxnLst/>
                <a:rect l="l" t="t" r="r" b="b"/>
                <a:pathLst>
                  <a:path w="41230" h="41104" extrusionOk="0">
                    <a:moveTo>
                      <a:pt x="20602" y="39700"/>
                    </a:moveTo>
                    <a:cubicBezTo>
                      <a:pt x="15114" y="39700"/>
                      <a:pt x="13359" y="41004"/>
                      <a:pt x="9550" y="40076"/>
                    </a:cubicBezTo>
                    <a:cubicBezTo>
                      <a:pt x="6492" y="39324"/>
                      <a:pt x="6091" y="35540"/>
                      <a:pt x="6091" y="35540"/>
                    </a:cubicBezTo>
                    <a:cubicBezTo>
                      <a:pt x="6342" y="38021"/>
                      <a:pt x="6843" y="39525"/>
                      <a:pt x="6267" y="39826"/>
                    </a:cubicBezTo>
                    <a:cubicBezTo>
                      <a:pt x="3735" y="41104"/>
                      <a:pt x="1" y="28973"/>
                      <a:pt x="101" y="22056"/>
                    </a:cubicBezTo>
                    <a:cubicBezTo>
                      <a:pt x="226" y="15114"/>
                      <a:pt x="1655" y="9575"/>
                      <a:pt x="5615" y="5715"/>
                    </a:cubicBezTo>
                    <a:cubicBezTo>
                      <a:pt x="9450" y="1981"/>
                      <a:pt x="13384" y="2908"/>
                      <a:pt x="13384" y="2908"/>
                    </a:cubicBezTo>
                    <a:cubicBezTo>
                      <a:pt x="13384" y="2908"/>
                      <a:pt x="15289" y="1"/>
                      <a:pt x="20602" y="1"/>
                    </a:cubicBezTo>
                    <a:cubicBezTo>
                      <a:pt x="27219" y="1"/>
                      <a:pt x="31505" y="2407"/>
                      <a:pt x="35139" y="6041"/>
                    </a:cubicBezTo>
                    <a:cubicBezTo>
                      <a:pt x="39249" y="10176"/>
                      <a:pt x="41004" y="15114"/>
                      <a:pt x="41129" y="22056"/>
                    </a:cubicBezTo>
                    <a:cubicBezTo>
                      <a:pt x="41229" y="28973"/>
                      <a:pt x="37495" y="41104"/>
                      <a:pt x="34963" y="39826"/>
                    </a:cubicBezTo>
                    <a:cubicBezTo>
                      <a:pt x="34387" y="39525"/>
                      <a:pt x="34888" y="38021"/>
                      <a:pt x="35139" y="35540"/>
                    </a:cubicBezTo>
                    <a:cubicBezTo>
                      <a:pt x="35139" y="35540"/>
                      <a:pt x="34738" y="39324"/>
                      <a:pt x="31680" y="40076"/>
                    </a:cubicBezTo>
                    <a:cubicBezTo>
                      <a:pt x="27871" y="41004"/>
                      <a:pt x="26116" y="39700"/>
                      <a:pt x="20602" y="39700"/>
                    </a:cubicBezTo>
                  </a:path>
                </a:pathLst>
              </a:custGeom>
              <a:solidFill>
                <a:srgbClr val="4E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3"/>
              <p:cNvSpPr/>
              <p:nvPr/>
            </p:nvSpPr>
            <p:spPr>
              <a:xfrm>
                <a:off x="4777725" y="2706800"/>
                <a:ext cx="1017575" cy="451775"/>
              </a:xfrm>
              <a:custGeom>
                <a:avLst/>
                <a:gdLst/>
                <a:ahLst/>
                <a:cxnLst/>
                <a:rect l="l" t="t" r="r" b="b"/>
                <a:pathLst>
                  <a:path w="40703" h="18071" extrusionOk="0">
                    <a:moveTo>
                      <a:pt x="3660" y="0"/>
                    </a:moveTo>
                    <a:lnTo>
                      <a:pt x="3584" y="1003"/>
                    </a:lnTo>
                    <a:cubicBezTo>
                      <a:pt x="3394" y="911"/>
                      <a:pt x="3129" y="856"/>
                      <a:pt x="2825" y="856"/>
                    </a:cubicBezTo>
                    <a:cubicBezTo>
                      <a:pt x="1889" y="856"/>
                      <a:pt x="587" y="1375"/>
                      <a:pt x="0" y="2908"/>
                    </a:cubicBezTo>
                    <a:cubicBezTo>
                      <a:pt x="201" y="4737"/>
                      <a:pt x="552" y="6692"/>
                      <a:pt x="1003" y="8547"/>
                    </a:cubicBezTo>
                    <a:cubicBezTo>
                      <a:pt x="1705" y="9224"/>
                      <a:pt x="2833" y="9850"/>
                      <a:pt x="4712" y="9850"/>
                    </a:cubicBezTo>
                    <a:cubicBezTo>
                      <a:pt x="4712" y="9850"/>
                      <a:pt x="5790" y="15765"/>
                      <a:pt x="11003" y="17319"/>
                    </a:cubicBezTo>
                    <a:cubicBezTo>
                      <a:pt x="12131" y="17645"/>
                      <a:pt x="13209" y="17895"/>
                      <a:pt x="14236" y="18071"/>
                    </a:cubicBezTo>
                    <a:cubicBezTo>
                      <a:pt x="15840" y="17845"/>
                      <a:pt x="17645" y="17544"/>
                      <a:pt x="20351" y="17544"/>
                    </a:cubicBezTo>
                    <a:cubicBezTo>
                      <a:pt x="23083" y="17544"/>
                      <a:pt x="24888" y="17845"/>
                      <a:pt x="26492" y="18071"/>
                    </a:cubicBezTo>
                    <a:cubicBezTo>
                      <a:pt x="27519" y="17895"/>
                      <a:pt x="28597" y="17645"/>
                      <a:pt x="29725" y="17319"/>
                    </a:cubicBezTo>
                    <a:cubicBezTo>
                      <a:pt x="34913" y="15765"/>
                      <a:pt x="36016" y="9850"/>
                      <a:pt x="36016" y="9850"/>
                    </a:cubicBezTo>
                    <a:cubicBezTo>
                      <a:pt x="37895" y="9850"/>
                      <a:pt x="39023" y="9224"/>
                      <a:pt x="39725" y="8547"/>
                    </a:cubicBezTo>
                    <a:cubicBezTo>
                      <a:pt x="40176" y="6692"/>
                      <a:pt x="40527" y="4737"/>
                      <a:pt x="40702" y="2908"/>
                    </a:cubicBezTo>
                    <a:cubicBezTo>
                      <a:pt x="40135" y="1375"/>
                      <a:pt x="38838" y="856"/>
                      <a:pt x="37902" y="856"/>
                    </a:cubicBezTo>
                    <a:cubicBezTo>
                      <a:pt x="37599" y="856"/>
                      <a:pt x="37334" y="911"/>
                      <a:pt x="37144" y="1003"/>
                    </a:cubicBezTo>
                    <a:lnTo>
                      <a:pt x="37068" y="0"/>
                    </a:ln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3"/>
              <p:cNvSpPr/>
              <p:nvPr/>
            </p:nvSpPr>
            <p:spPr>
              <a:xfrm>
                <a:off x="5178725" y="3109050"/>
                <a:ext cx="216200" cy="161675"/>
              </a:xfrm>
              <a:custGeom>
                <a:avLst/>
                <a:gdLst/>
                <a:ahLst/>
                <a:cxnLst/>
                <a:rect l="l" t="t" r="r" b="b"/>
                <a:pathLst>
                  <a:path w="8648" h="6467" extrusionOk="0">
                    <a:moveTo>
                      <a:pt x="1880" y="1"/>
                    </a:moveTo>
                    <a:lnTo>
                      <a:pt x="1880" y="2883"/>
                    </a:lnTo>
                    <a:lnTo>
                      <a:pt x="1" y="3510"/>
                    </a:lnTo>
                    <a:lnTo>
                      <a:pt x="1" y="6467"/>
                    </a:lnTo>
                    <a:lnTo>
                      <a:pt x="8647" y="6467"/>
                    </a:lnTo>
                    <a:lnTo>
                      <a:pt x="8647" y="3510"/>
                    </a:lnTo>
                    <a:lnTo>
                      <a:pt x="6768" y="2883"/>
                    </a:lnTo>
                    <a:lnTo>
                      <a:pt x="676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3"/>
              <p:cNvSpPr/>
              <p:nvPr/>
            </p:nvSpPr>
            <p:spPr>
              <a:xfrm>
                <a:off x="5178725" y="3109050"/>
                <a:ext cx="216200" cy="161675"/>
              </a:xfrm>
              <a:custGeom>
                <a:avLst/>
                <a:gdLst/>
                <a:ahLst/>
                <a:cxnLst/>
                <a:rect l="l" t="t" r="r" b="b"/>
                <a:pathLst>
                  <a:path w="8648" h="6467" extrusionOk="0">
                    <a:moveTo>
                      <a:pt x="8647" y="3510"/>
                    </a:moveTo>
                    <a:lnTo>
                      <a:pt x="6768" y="2883"/>
                    </a:lnTo>
                    <a:lnTo>
                      <a:pt x="6768" y="1"/>
                    </a:lnTo>
                    <a:lnTo>
                      <a:pt x="1880" y="1"/>
                    </a:lnTo>
                    <a:lnTo>
                      <a:pt x="1880" y="2883"/>
                    </a:lnTo>
                    <a:lnTo>
                      <a:pt x="1" y="3510"/>
                    </a:lnTo>
                    <a:lnTo>
                      <a:pt x="1" y="6467"/>
                    </a:lnTo>
                    <a:lnTo>
                      <a:pt x="8647" y="6467"/>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3"/>
              <p:cNvSpPr/>
              <p:nvPr/>
            </p:nvSpPr>
            <p:spPr>
              <a:xfrm>
                <a:off x="5225725" y="3109050"/>
                <a:ext cx="122200" cy="61200"/>
              </a:xfrm>
              <a:custGeom>
                <a:avLst/>
                <a:gdLst/>
                <a:ahLst/>
                <a:cxnLst/>
                <a:rect l="l" t="t" r="r" b="b"/>
                <a:pathLst>
                  <a:path w="4888" h="2448" extrusionOk="0">
                    <a:moveTo>
                      <a:pt x="0" y="1"/>
                    </a:moveTo>
                    <a:lnTo>
                      <a:pt x="0" y="2306"/>
                    </a:lnTo>
                    <a:cubicBezTo>
                      <a:pt x="529" y="2385"/>
                      <a:pt x="1149" y="2448"/>
                      <a:pt x="1837" y="2448"/>
                    </a:cubicBezTo>
                    <a:cubicBezTo>
                      <a:pt x="2030" y="2448"/>
                      <a:pt x="2228" y="2443"/>
                      <a:pt x="2431" y="2432"/>
                    </a:cubicBezTo>
                    <a:cubicBezTo>
                      <a:pt x="3384" y="2357"/>
                      <a:pt x="4186" y="2256"/>
                      <a:pt x="4888" y="2131"/>
                    </a:cubicBezTo>
                    <a:lnTo>
                      <a:pt x="488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3"/>
              <p:cNvSpPr/>
              <p:nvPr/>
            </p:nvSpPr>
            <p:spPr>
              <a:xfrm>
                <a:off x="4769575" y="2750925"/>
                <a:ext cx="154175" cy="187450"/>
              </a:xfrm>
              <a:custGeom>
                <a:avLst/>
                <a:gdLst/>
                <a:ahLst/>
                <a:cxnLst/>
                <a:rect l="l" t="t" r="r" b="b"/>
                <a:pathLst>
                  <a:path w="6167" h="7498" extrusionOk="0">
                    <a:moveTo>
                      <a:pt x="3420" y="0"/>
                    </a:moveTo>
                    <a:cubicBezTo>
                      <a:pt x="3327" y="0"/>
                      <a:pt x="3231" y="5"/>
                      <a:pt x="3134" y="15"/>
                    </a:cubicBezTo>
                    <a:cubicBezTo>
                      <a:pt x="1103" y="265"/>
                      <a:pt x="1" y="2321"/>
                      <a:pt x="377" y="4250"/>
                    </a:cubicBezTo>
                    <a:cubicBezTo>
                      <a:pt x="762" y="6176"/>
                      <a:pt x="2366" y="7498"/>
                      <a:pt x="3957" y="7498"/>
                    </a:cubicBezTo>
                    <a:cubicBezTo>
                      <a:pt x="4747" y="7498"/>
                      <a:pt x="5534" y="7171"/>
                      <a:pt x="6166" y="6431"/>
                    </a:cubicBezTo>
                    <a:lnTo>
                      <a:pt x="6166" y="1719"/>
                    </a:lnTo>
                    <a:cubicBezTo>
                      <a:pt x="6166" y="1719"/>
                      <a:pt x="5193" y="0"/>
                      <a:pt x="342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3"/>
              <p:cNvSpPr/>
              <p:nvPr/>
            </p:nvSpPr>
            <p:spPr>
              <a:xfrm>
                <a:off x="4815325" y="2795150"/>
                <a:ext cx="85225" cy="65800"/>
              </a:xfrm>
              <a:custGeom>
                <a:avLst/>
                <a:gdLst/>
                <a:ahLst/>
                <a:cxnLst/>
                <a:rect l="l" t="t" r="r" b="b"/>
                <a:pathLst>
                  <a:path w="3409" h="2632" fill="none" extrusionOk="0">
                    <a:moveTo>
                      <a:pt x="0" y="1980"/>
                    </a:moveTo>
                    <a:cubicBezTo>
                      <a:pt x="0" y="1980"/>
                      <a:pt x="75" y="176"/>
                      <a:pt x="1604" y="101"/>
                    </a:cubicBezTo>
                    <a:cubicBezTo>
                      <a:pt x="3258" y="0"/>
                      <a:pt x="3409" y="2632"/>
                      <a:pt x="3409" y="2632"/>
                    </a:cubicBezTo>
                    <a:cubicBezTo>
                      <a:pt x="3409" y="2632"/>
                      <a:pt x="2381" y="1053"/>
                      <a:pt x="1604" y="2331"/>
                    </a:cubicBez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3"/>
              <p:cNvSpPr/>
              <p:nvPr/>
            </p:nvSpPr>
            <p:spPr>
              <a:xfrm>
                <a:off x="4769575" y="2746275"/>
                <a:ext cx="154175" cy="221200"/>
              </a:xfrm>
              <a:custGeom>
                <a:avLst/>
                <a:gdLst/>
                <a:ahLst/>
                <a:cxnLst/>
                <a:rect l="l" t="t" r="r" b="b"/>
                <a:pathLst>
                  <a:path w="6167" h="8848" extrusionOk="0">
                    <a:moveTo>
                      <a:pt x="6166" y="1905"/>
                    </a:moveTo>
                    <a:cubicBezTo>
                      <a:pt x="6166" y="1905"/>
                      <a:pt x="5088" y="0"/>
                      <a:pt x="3134" y="201"/>
                    </a:cubicBezTo>
                    <a:cubicBezTo>
                      <a:pt x="1103" y="451"/>
                      <a:pt x="1" y="2507"/>
                      <a:pt x="377" y="4436"/>
                    </a:cubicBezTo>
                    <a:cubicBezTo>
                      <a:pt x="953" y="7319"/>
                      <a:pt x="4261" y="8848"/>
                      <a:pt x="6166" y="6617"/>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3"/>
              <p:cNvSpPr/>
              <p:nvPr/>
            </p:nvSpPr>
            <p:spPr>
              <a:xfrm>
                <a:off x="4833500" y="2750925"/>
                <a:ext cx="90250" cy="180200"/>
              </a:xfrm>
              <a:custGeom>
                <a:avLst/>
                <a:gdLst/>
                <a:ahLst/>
                <a:cxnLst/>
                <a:rect l="l" t="t" r="r" b="b"/>
                <a:pathLst>
                  <a:path w="3610" h="7208" extrusionOk="0">
                    <a:moveTo>
                      <a:pt x="863" y="0"/>
                    </a:moveTo>
                    <a:cubicBezTo>
                      <a:pt x="770" y="0"/>
                      <a:pt x="674" y="5"/>
                      <a:pt x="577" y="15"/>
                    </a:cubicBezTo>
                    <a:cubicBezTo>
                      <a:pt x="376" y="40"/>
                      <a:pt x="176" y="90"/>
                      <a:pt x="0" y="165"/>
                    </a:cubicBezTo>
                    <a:cubicBezTo>
                      <a:pt x="376" y="1143"/>
                      <a:pt x="978" y="2546"/>
                      <a:pt x="1729" y="3624"/>
                    </a:cubicBezTo>
                    <a:cubicBezTo>
                      <a:pt x="1729" y="3624"/>
                      <a:pt x="2005" y="5378"/>
                      <a:pt x="2607" y="7208"/>
                    </a:cubicBezTo>
                    <a:cubicBezTo>
                      <a:pt x="2957" y="7032"/>
                      <a:pt x="3308" y="6782"/>
                      <a:pt x="3609" y="6431"/>
                    </a:cubicBezTo>
                    <a:lnTo>
                      <a:pt x="3609" y="1719"/>
                    </a:lnTo>
                    <a:cubicBezTo>
                      <a:pt x="3609" y="1719"/>
                      <a:pt x="2636" y="0"/>
                      <a:pt x="863"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3"/>
              <p:cNvSpPr/>
              <p:nvPr/>
            </p:nvSpPr>
            <p:spPr>
              <a:xfrm>
                <a:off x="5336625" y="3943650"/>
                <a:ext cx="90875" cy="250025"/>
              </a:xfrm>
              <a:custGeom>
                <a:avLst/>
                <a:gdLst/>
                <a:ahLst/>
                <a:cxnLst/>
                <a:rect l="l" t="t" r="r" b="b"/>
                <a:pathLst>
                  <a:path w="3635" h="10001" extrusionOk="0">
                    <a:moveTo>
                      <a:pt x="51" y="0"/>
                    </a:moveTo>
                    <a:cubicBezTo>
                      <a:pt x="0" y="4061"/>
                      <a:pt x="251" y="10000"/>
                      <a:pt x="251" y="10000"/>
                    </a:cubicBezTo>
                    <a:cubicBezTo>
                      <a:pt x="2782" y="9775"/>
                      <a:pt x="3635" y="8998"/>
                      <a:pt x="3635" y="8998"/>
                    </a:cubicBezTo>
                    <a:cubicBezTo>
                      <a:pt x="3209" y="5940"/>
                      <a:pt x="1830" y="2030"/>
                      <a:pt x="903" y="0"/>
                    </a:cubicBezTo>
                    <a:close/>
                  </a:path>
                </a:pathLst>
              </a:custGeom>
              <a:solidFill>
                <a:srgbClr val="F2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3"/>
              <p:cNvSpPr/>
              <p:nvPr/>
            </p:nvSpPr>
            <p:spPr>
              <a:xfrm>
                <a:off x="4917450" y="3724350"/>
                <a:ext cx="797650" cy="478175"/>
              </a:xfrm>
              <a:custGeom>
                <a:avLst/>
                <a:gdLst/>
                <a:ahLst/>
                <a:cxnLst/>
                <a:rect l="l" t="t" r="r" b="b"/>
                <a:pathLst>
                  <a:path w="31906" h="19127" extrusionOk="0">
                    <a:moveTo>
                      <a:pt x="5815" y="0"/>
                    </a:moveTo>
                    <a:cubicBezTo>
                      <a:pt x="5439" y="3208"/>
                      <a:pt x="4412" y="6066"/>
                      <a:pt x="3584" y="8772"/>
                    </a:cubicBezTo>
                    <a:cubicBezTo>
                      <a:pt x="2056" y="10903"/>
                      <a:pt x="1103" y="12381"/>
                      <a:pt x="0" y="14637"/>
                    </a:cubicBezTo>
                    <a:cubicBezTo>
                      <a:pt x="0" y="14637"/>
                      <a:pt x="2206" y="16216"/>
                      <a:pt x="5239" y="17068"/>
                    </a:cubicBezTo>
                    <a:lnTo>
                      <a:pt x="5038" y="17670"/>
                    </a:lnTo>
                    <a:cubicBezTo>
                      <a:pt x="5038" y="17670"/>
                      <a:pt x="6101" y="19126"/>
                      <a:pt x="9099" y="19126"/>
                    </a:cubicBezTo>
                    <a:cubicBezTo>
                      <a:pt x="9484" y="19126"/>
                      <a:pt x="9901" y="19102"/>
                      <a:pt x="10351" y="19048"/>
                    </a:cubicBezTo>
                    <a:cubicBezTo>
                      <a:pt x="13286" y="18695"/>
                      <a:pt x="15051" y="17585"/>
                      <a:pt x="16656" y="17585"/>
                    </a:cubicBezTo>
                    <a:cubicBezTo>
                      <a:pt x="17216" y="17585"/>
                      <a:pt x="17757" y="17720"/>
                      <a:pt x="18321" y="18071"/>
                    </a:cubicBezTo>
                    <a:cubicBezTo>
                      <a:pt x="18321" y="18071"/>
                      <a:pt x="17770" y="18547"/>
                      <a:pt x="17018" y="18772"/>
                    </a:cubicBezTo>
                    <a:cubicBezTo>
                      <a:pt x="17018" y="18772"/>
                      <a:pt x="17585" y="19099"/>
                      <a:pt x="18660" y="19099"/>
                    </a:cubicBezTo>
                    <a:cubicBezTo>
                      <a:pt x="19216" y="19099"/>
                      <a:pt x="19908" y="19012"/>
                      <a:pt x="20727" y="18747"/>
                    </a:cubicBezTo>
                    <a:cubicBezTo>
                      <a:pt x="23384" y="17895"/>
                      <a:pt x="22883" y="16792"/>
                      <a:pt x="25038" y="15815"/>
                    </a:cubicBezTo>
                    <a:cubicBezTo>
                      <a:pt x="25777" y="15482"/>
                      <a:pt x="26451" y="15416"/>
                      <a:pt x="27101" y="15416"/>
                    </a:cubicBezTo>
                    <a:cubicBezTo>
                      <a:pt x="27535" y="15416"/>
                      <a:pt x="27959" y="15445"/>
                      <a:pt x="28383" y="15445"/>
                    </a:cubicBezTo>
                    <a:cubicBezTo>
                      <a:pt x="29478" y="15445"/>
                      <a:pt x="30582" y="15248"/>
                      <a:pt x="31905" y="13835"/>
                    </a:cubicBezTo>
                    <a:cubicBezTo>
                      <a:pt x="31905" y="13835"/>
                      <a:pt x="28347" y="9223"/>
                      <a:pt x="27469" y="8121"/>
                    </a:cubicBezTo>
                    <a:cubicBezTo>
                      <a:pt x="26517" y="4988"/>
                      <a:pt x="24813" y="2131"/>
                      <a:pt x="24111"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3"/>
              <p:cNvSpPr/>
              <p:nvPr/>
            </p:nvSpPr>
            <p:spPr>
              <a:xfrm>
                <a:off x="4917450" y="3724350"/>
                <a:ext cx="797650" cy="488125"/>
              </a:xfrm>
              <a:custGeom>
                <a:avLst/>
                <a:gdLst/>
                <a:ahLst/>
                <a:cxnLst/>
                <a:rect l="l" t="t" r="r" b="b"/>
                <a:pathLst>
                  <a:path w="31906" h="19525" extrusionOk="0">
                    <a:moveTo>
                      <a:pt x="27469" y="8121"/>
                    </a:moveTo>
                    <a:cubicBezTo>
                      <a:pt x="26517" y="4988"/>
                      <a:pt x="24813" y="2131"/>
                      <a:pt x="24111" y="0"/>
                    </a:cubicBezTo>
                    <a:lnTo>
                      <a:pt x="5815" y="0"/>
                    </a:lnTo>
                    <a:cubicBezTo>
                      <a:pt x="5439" y="3208"/>
                      <a:pt x="4412" y="6066"/>
                      <a:pt x="3584" y="8772"/>
                    </a:cubicBezTo>
                    <a:cubicBezTo>
                      <a:pt x="2056" y="10903"/>
                      <a:pt x="1103" y="12381"/>
                      <a:pt x="0" y="14637"/>
                    </a:cubicBezTo>
                    <a:cubicBezTo>
                      <a:pt x="0" y="14637"/>
                      <a:pt x="2206" y="16216"/>
                      <a:pt x="5239" y="17068"/>
                    </a:cubicBezTo>
                    <a:lnTo>
                      <a:pt x="5038" y="17670"/>
                    </a:lnTo>
                    <a:cubicBezTo>
                      <a:pt x="5038" y="17670"/>
                      <a:pt x="6392" y="19524"/>
                      <a:pt x="10351" y="19048"/>
                    </a:cubicBezTo>
                    <a:cubicBezTo>
                      <a:pt x="14311" y="18572"/>
                      <a:pt x="16141" y="16717"/>
                      <a:pt x="18321" y="18071"/>
                    </a:cubicBezTo>
                    <a:cubicBezTo>
                      <a:pt x="18321" y="18071"/>
                      <a:pt x="17770" y="18547"/>
                      <a:pt x="17018" y="18772"/>
                    </a:cubicBezTo>
                    <a:cubicBezTo>
                      <a:pt x="17018" y="18772"/>
                      <a:pt x="18321" y="19524"/>
                      <a:pt x="20727" y="18747"/>
                    </a:cubicBezTo>
                    <a:cubicBezTo>
                      <a:pt x="23384" y="17895"/>
                      <a:pt x="22883" y="16792"/>
                      <a:pt x="25038" y="15815"/>
                    </a:cubicBezTo>
                    <a:cubicBezTo>
                      <a:pt x="27544" y="14687"/>
                      <a:pt x="29299" y="16617"/>
                      <a:pt x="31905" y="13835"/>
                    </a:cubicBezTo>
                    <a:cubicBezTo>
                      <a:pt x="31905" y="13835"/>
                      <a:pt x="28347" y="9223"/>
                      <a:pt x="27469" y="8121"/>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3"/>
              <p:cNvSpPr/>
              <p:nvPr/>
            </p:nvSpPr>
            <p:spPr>
              <a:xfrm>
                <a:off x="5035250" y="3724350"/>
                <a:ext cx="502525" cy="127850"/>
              </a:xfrm>
              <a:custGeom>
                <a:avLst/>
                <a:gdLst/>
                <a:ahLst/>
                <a:cxnLst/>
                <a:rect l="l" t="t" r="r" b="b"/>
                <a:pathLst>
                  <a:path w="20101" h="5114" extrusionOk="0">
                    <a:moveTo>
                      <a:pt x="1103" y="0"/>
                    </a:moveTo>
                    <a:cubicBezTo>
                      <a:pt x="903" y="1805"/>
                      <a:pt x="476" y="3484"/>
                      <a:pt x="0" y="5113"/>
                    </a:cubicBezTo>
                    <a:cubicBezTo>
                      <a:pt x="25" y="5088"/>
                      <a:pt x="50" y="5063"/>
                      <a:pt x="75" y="5038"/>
                    </a:cubicBezTo>
                    <a:cubicBezTo>
                      <a:pt x="527" y="4913"/>
                      <a:pt x="2030" y="4411"/>
                      <a:pt x="3008" y="3233"/>
                    </a:cubicBezTo>
                    <a:cubicBezTo>
                      <a:pt x="4355" y="3458"/>
                      <a:pt x="6164" y="3642"/>
                      <a:pt x="8400" y="3642"/>
                    </a:cubicBezTo>
                    <a:cubicBezTo>
                      <a:pt x="8660" y="3642"/>
                      <a:pt x="8926" y="3640"/>
                      <a:pt x="9198" y="3634"/>
                    </a:cubicBezTo>
                    <a:cubicBezTo>
                      <a:pt x="15514" y="3484"/>
                      <a:pt x="18822" y="2331"/>
                      <a:pt x="20101" y="1755"/>
                    </a:cubicBezTo>
                    <a:cubicBezTo>
                      <a:pt x="19825" y="1128"/>
                      <a:pt x="19574" y="552"/>
                      <a:pt x="19399"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3"/>
              <p:cNvSpPr/>
              <p:nvPr/>
            </p:nvSpPr>
            <p:spPr>
              <a:xfrm>
                <a:off x="5342900" y="3943650"/>
                <a:ext cx="73950" cy="257950"/>
              </a:xfrm>
              <a:custGeom>
                <a:avLst/>
                <a:gdLst/>
                <a:ahLst/>
                <a:cxnLst/>
                <a:rect l="l" t="t" r="r" b="b"/>
                <a:pathLst>
                  <a:path w="2958" h="10318" extrusionOk="0">
                    <a:moveTo>
                      <a:pt x="276" y="0"/>
                    </a:moveTo>
                    <a:lnTo>
                      <a:pt x="276" y="0"/>
                    </a:lnTo>
                    <a:cubicBezTo>
                      <a:pt x="1303" y="4938"/>
                      <a:pt x="1303" y="9299"/>
                      <a:pt x="1303" y="9299"/>
                    </a:cubicBezTo>
                    <a:cubicBezTo>
                      <a:pt x="1303" y="9299"/>
                      <a:pt x="752" y="9775"/>
                      <a:pt x="0" y="10000"/>
                    </a:cubicBezTo>
                    <a:cubicBezTo>
                      <a:pt x="0" y="10000"/>
                      <a:pt x="566" y="10318"/>
                      <a:pt x="1646" y="10318"/>
                    </a:cubicBezTo>
                    <a:cubicBezTo>
                      <a:pt x="2022" y="10318"/>
                      <a:pt x="2460" y="10279"/>
                      <a:pt x="2958" y="10176"/>
                    </a:cubicBezTo>
                    <a:cubicBezTo>
                      <a:pt x="2105" y="4437"/>
                      <a:pt x="276" y="1"/>
                      <a:pt x="276"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3"/>
              <p:cNvSpPr/>
              <p:nvPr/>
            </p:nvSpPr>
            <p:spPr>
              <a:xfrm>
                <a:off x="5006425" y="3943650"/>
                <a:ext cx="112800" cy="207425"/>
              </a:xfrm>
              <a:custGeom>
                <a:avLst/>
                <a:gdLst/>
                <a:ahLst/>
                <a:cxnLst/>
                <a:rect l="l" t="t" r="r" b="b"/>
                <a:pathLst>
                  <a:path w="4512" h="8297" extrusionOk="0">
                    <a:moveTo>
                      <a:pt x="4512" y="0"/>
                    </a:moveTo>
                    <a:cubicBezTo>
                      <a:pt x="4511" y="1"/>
                      <a:pt x="2281" y="3384"/>
                      <a:pt x="0" y="7720"/>
                    </a:cubicBezTo>
                    <a:cubicBezTo>
                      <a:pt x="527" y="7920"/>
                      <a:pt x="1078" y="8121"/>
                      <a:pt x="1680" y="8296"/>
                    </a:cubicBezTo>
                    <a:cubicBezTo>
                      <a:pt x="1680" y="8296"/>
                      <a:pt x="3133" y="3735"/>
                      <a:pt x="4512"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3"/>
              <p:cNvSpPr/>
              <p:nvPr/>
            </p:nvSpPr>
            <p:spPr>
              <a:xfrm>
                <a:off x="5043400" y="3191775"/>
                <a:ext cx="510050" cy="605900"/>
              </a:xfrm>
              <a:custGeom>
                <a:avLst/>
                <a:gdLst/>
                <a:ahLst/>
                <a:cxnLst/>
                <a:rect l="l" t="t" r="r" b="b"/>
                <a:pathLst>
                  <a:path w="20402" h="24236" extrusionOk="0">
                    <a:moveTo>
                      <a:pt x="5589" y="0"/>
                    </a:moveTo>
                    <a:lnTo>
                      <a:pt x="2882" y="1053"/>
                    </a:lnTo>
                    <a:cubicBezTo>
                      <a:pt x="2882" y="1053"/>
                      <a:pt x="2356" y="9073"/>
                      <a:pt x="1303" y="15589"/>
                    </a:cubicBezTo>
                    <a:cubicBezTo>
                      <a:pt x="1303" y="15589"/>
                      <a:pt x="150" y="20201"/>
                      <a:pt x="0" y="22757"/>
                    </a:cubicBezTo>
                    <a:cubicBezTo>
                      <a:pt x="0" y="22757"/>
                      <a:pt x="4085" y="24236"/>
                      <a:pt x="9724" y="24236"/>
                    </a:cubicBezTo>
                    <a:cubicBezTo>
                      <a:pt x="16166" y="24236"/>
                      <a:pt x="20401" y="22757"/>
                      <a:pt x="20401" y="22757"/>
                    </a:cubicBezTo>
                    <a:cubicBezTo>
                      <a:pt x="19775" y="19624"/>
                      <a:pt x="18171" y="15589"/>
                      <a:pt x="18171" y="15589"/>
                    </a:cubicBezTo>
                    <a:cubicBezTo>
                      <a:pt x="17118" y="9073"/>
                      <a:pt x="16592" y="1053"/>
                      <a:pt x="16592" y="1053"/>
                    </a:cubicBezTo>
                    <a:lnTo>
                      <a:pt x="13885" y="0"/>
                    </a:lnTo>
                    <a:cubicBezTo>
                      <a:pt x="12882" y="1178"/>
                      <a:pt x="11404" y="1955"/>
                      <a:pt x="9724" y="1955"/>
                    </a:cubicBezTo>
                    <a:cubicBezTo>
                      <a:pt x="8070" y="1955"/>
                      <a:pt x="6592" y="1178"/>
                      <a:pt x="558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3"/>
              <p:cNvSpPr/>
              <p:nvPr/>
            </p:nvSpPr>
            <p:spPr>
              <a:xfrm>
                <a:off x="5043400" y="3337125"/>
                <a:ext cx="450525" cy="444900"/>
              </a:xfrm>
              <a:custGeom>
                <a:avLst/>
                <a:gdLst/>
                <a:ahLst/>
                <a:cxnLst/>
                <a:rect l="l" t="t" r="r" b="b"/>
                <a:pathLst>
                  <a:path w="18021" h="17796" extrusionOk="0">
                    <a:moveTo>
                      <a:pt x="14261" y="1"/>
                    </a:moveTo>
                    <a:cubicBezTo>
                      <a:pt x="13283" y="1028"/>
                      <a:pt x="12732" y="2382"/>
                      <a:pt x="12732" y="2382"/>
                    </a:cubicBezTo>
                    <a:lnTo>
                      <a:pt x="12832" y="2432"/>
                    </a:lnTo>
                    <a:lnTo>
                      <a:pt x="10451" y="6993"/>
                    </a:lnTo>
                    <a:cubicBezTo>
                      <a:pt x="9649" y="7444"/>
                      <a:pt x="6266" y="9299"/>
                      <a:pt x="902" y="11555"/>
                    </a:cubicBezTo>
                    <a:cubicBezTo>
                      <a:pt x="551" y="13108"/>
                      <a:pt x="100" y="15389"/>
                      <a:pt x="0" y="16943"/>
                    </a:cubicBezTo>
                    <a:cubicBezTo>
                      <a:pt x="0" y="16943"/>
                      <a:pt x="1228" y="17369"/>
                      <a:pt x="3283" y="17795"/>
                    </a:cubicBezTo>
                    <a:cubicBezTo>
                      <a:pt x="3283" y="17770"/>
                      <a:pt x="3283" y="17770"/>
                      <a:pt x="3283" y="17770"/>
                    </a:cubicBezTo>
                    <a:cubicBezTo>
                      <a:pt x="8171" y="16943"/>
                      <a:pt x="12231" y="15364"/>
                      <a:pt x="13935" y="14236"/>
                    </a:cubicBezTo>
                    <a:cubicBezTo>
                      <a:pt x="14787" y="13660"/>
                      <a:pt x="16466" y="11580"/>
                      <a:pt x="18020" y="8923"/>
                    </a:cubicBezTo>
                    <a:cubicBezTo>
                      <a:pt x="17569" y="5865"/>
                      <a:pt x="17218" y="2582"/>
                      <a:pt x="16968"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3"/>
              <p:cNvSpPr/>
              <p:nvPr/>
            </p:nvSpPr>
            <p:spPr>
              <a:xfrm>
                <a:off x="4870450" y="2282600"/>
                <a:ext cx="832750" cy="862825"/>
              </a:xfrm>
              <a:custGeom>
                <a:avLst/>
                <a:gdLst/>
                <a:ahLst/>
                <a:cxnLst/>
                <a:rect l="l" t="t" r="r" b="b"/>
                <a:pathLst>
                  <a:path w="33310" h="34513" extrusionOk="0">
                    <a:moveTo>
                      <a:pt x="16642" y="1"/>
                    </a:moveTo>
                    <a:cubicBezTo>
                      <a:pt x="6993" y="1"/>
                      <a:pt x="1" y="4211"/>
                      <a:pt x="577" y="17244"/>
                    </a:cubicBezTo>
                    <a:cubicBezTo>
                      <a:pt x="703" y="19750"/>
                      <a:pt x="803" y="21580"/>
                      <a:pt x="1028" y="23710"/>
                    </a:cubicBezTo>
                    <a:cubicBezTo>
                      <a:pt x="2031" y="33936"/>
                      <a:pt x="9149" y="34512"/>
                      <a:pt x="16642" y="34512"/>
                    </a:cubicBezTo>
                    <a:cubicBezTo>
                      <a:pt x="24161" y="34512"/>
                      <a:pt x="31279" y="33936"/>
                      <a:pt x="32282" y="23710"/>
                    </a:cubicBezTo>
                    <a:cubicBezTo>
                      <a:pt x="32507" y="21580"/>
                      <a:pt x="32607" y="19750"/>
                      <a:pt x="32733" y="17244"/>
                    </a:cubicBezTo>
                    <a:cubicBezTo>
                      <a:pt x="33309" y="4211"/>
                      <a:pt x="26317" y="1"/>
                      <a:pt x="1664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3"/>
              <p:cNvSpPr/>
              <p:nvPr/>
            </p:nvSpPr>
            <p:spPr>
              <a:xfrm>
                <a:off x="4870450" y="2282600"/>
                <a:ext cx="832750" cy="862825"/>
              </a:xfrm>
              <a:custGeom>
                <a:avLst/>
                <a:gdLst/>
                <a:ahLst/>
                <a:cxnLst/>
                <a:rect l="l" t="t" r="r" b="b"/>
                <a:pathLst>
                  <a:path w="33310" h="34513" extrusionOk="0">
                    <a:moveTo>
                      <a:pt x="16642" y="34512"/>
                    </a:moveTo>
                    <a:cubicBezTo>
                      <a:pt x="9149" y="34512"/>
                      <a:pt x="2031" y="33936"/>
                      <a:pt x="1028" y="23710"/>
                    </a:cubicBezTo>
                    <a:cubicBezTo>
                      <a:pt x="803" y="21580"/>
                      <a:pt x="703" y="19750"/>
                      <a:pt x="577" y="17244"/>
                    </a:cubicBezTo>
                    <a:cubicBezTo>
                      <a:pt x="1" y="4211"/>
                      <a:pt x="6993" y="1"/>
                      <a:pt x="16642" y="1"/>
                    </a:cubicBezTo>
                    <a:cubicBezTo>
                      <a:pt x="26317" y="1"/>
                      <a:pt x="33309" y="4211"/>
                      <a:pt x="32733" y="17244"/>
                    </a:cubicBezTo>
                    <a:cubicBezTo>
                      <a:pt x="32607" y="19750"/>
                      <a:pt x="32507" y="21580"/>
                      <a:pt x="32282" y="23710"/>
                    </a:cubicBezTo>
                    <a:cubicBezTo>
                      <a:pt x="31279" y="33936"/>
                      <a:pt x="24161" y="34512"/>
                      <a:pt x="16642" y="34512"/>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3"/>
              <p:cNvSpPr/>
              <p:nvPr/>
            </p:nvSpPr>
            <p:spPr>
              <a:xfrm>
                <a:off x="4870450" y="2282600"/>
                <a:ext cx="832750" cy="520725"/>
              </a:xfrm>
              <a:custGeom>
                <a:avLst/>
                <a:gdLst/>
                <a:ahLst/>
                <a:cxnLst/>
                <a:rect l="l" t="t" r="r" b="b"/>
                <a:pathLst>
                  <a:path w="33310" h="20829" extrusionOk="0">
                    <a:moveTo>
                      <a:pt x="16642" y="1"/>
                    </a:moveTo>
                    <a:cubicBezTo>
                      <a:pt x="6993" y="1"/>
                      <a:pt x="1" y="4211"/>
                      <a:pt x="577" y="17244"/>
                    </a:cubicBezTo>
                    <a:cubicBezTo>
                      <a:pt x="652" y="18597"/>
                      <a:pt x="703" y="19725"/>
                      <a:pt x="778" y="20828"/>
                    </a:cubicBezTo>
                    <a:cubicBezTo>
                      <a:pt x="803" y="20828"/>
                      <a:pt x="3409" y="18873"/>
                      <a:pt x="4738" y="14512"/>
                    </a:cubicBezTo>
                    <a:cubicBezTo>
                      <a:pt x="4738" y="14512"/>
                      <a:pt x="7971" y="11805"/>
                      <a:pt x="8572" y="5465"/>
                    </a:cubicBezTo>
                    <a:cubicBezTo>
                      <a:pt x="8572" y="5465"/>
                      <a:pt x="11079" y="9124"/>
                      <a:pt x="14788" y="11279"/>
                    </a:cubicBezTo>
                    <a:cubicBezTo>
                      <a:pt x="18409" y="13367"/>
                      <a:pt x="20931" y="14255"/>
                      <a:pt x="22266" y="14255"/>
                    </a:cubicBezTo>
                    <a:cubicBezTo>
                      <a:pt x="22677" y="14255"/>
                      <a:pt x="22976" y="14170"/>
                      <a:pt x="23159" y="14011"/>
                    </a:cubicBezTo>
                    <a:cubicBezTo>
                      <a:pt x="23485" y="13710"/>
                      <a:pt x="23434" y="12482"/>
                      <a:pt x="22582" y="11079"/>
                    </a:cubicBezTo>
                    <a:lnTo>
                      <a:pt x="22582" y="11079"/>
                    </a:lnTo>
                    <a:cubicBezTo>
                      <a:pt x="22583" y="11079"/>
                      <a:pt x="25214" y="13284"/>
                      <a:pt x="28572" y="14512"/>
                    </a:cubicBezTo>
                    <a:cubicBezTo>
                      <a:pt x="29901" y="18873"/>
                      <a:pt x="32532" y="20828"/>
                      <a:pt x="32532" y="20828"/>
                    </a:cubicBezTo>
                    <a:cubicBezTo>
                      <a:pt x="32607" y="19725"/>
                      <a:pt x="32658" y="18597"/>
                      <a:pt x="32733" y="17244"/>
                    </a:cubicBezTo>
                    <a:cubicBezTo>
                      <a:pt x="33309" y="4211"/>
                      <a:pt x="26317" y="1"/>
                      <a:pt x="1664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3"/>
              <p:cNvSpPr/>
              <p:nvPr/>
            </p:nvSpPr>
            <p:spPr>
              <a:xfrm>
                <a:off x="5423100" y="2731850"/>
                <a:ext cx="89625" cy="89625"/>
              </a:xfrm>
              <a:custGeom>
                <a:avLst/>
                <a:gdLst/>
                <a:ahLst/>
                <a:cxnLst/>
                <a:rect l="l" t="t" r="r" b="b"/>
                <a:pathLst>
                  <a:path w="3585" h="3585" extrusionOk="0">
                    <a:moveTo>
                      <a:pt x="1780" y="1"/>
                    </a:moveTo>
                    <a:cubicBezTo>
                      <a:pt x="802" y="1"/>
                      <a:pt x="0" y="803"/>
                      <a:pt x="0" y="1780"/>
                    </a:cubicBezTo>
                    <a:cubicBezTo>
                      <a:pt x="0" y="2783"/>
                      <a:pt x="802" y="3585"/>
                      <a:pt x="1780" y="3585"/>
                    </a:cubicBezTo>
                    <a:cubicBezTo>
                      <a:pt x="2782" y="3585"/>
                      <a:pt x="3584" y="2783"/>
                      <a:pt x="3584" y="1780"/>
                    </a:cubicBezTo>
                    <a:cubicBezTo>
                      <a:pt x="3584" y="803"/>
                      <a:pt x="2782" y="1"/>
                      <a:pt x="178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3"/>
              <p:cNvSpPr/>
              <p:nvPr/>
            </p:nvSpPr>
            <p:spPr>
              <a:xfrm>
                <a:off x="5286500" y="2854050"/>
                <a:ext cx="25" cy="35725"/>
              </a:xfrm>
              <a:custGeom>
                <a:avLst/>
                <a:gdLst/>
                <a:ahLst/>
                <a:cxnLst/>
                <a:rect l="l" t="t" r="r" b="b"/>
                <a:pathLst>
                  <a:path w="1" h="1429" fill="none" extrusionOk="0">
                    <a:moveTo>
                      <a:pt x="0" y="1429"/>
                    </a:moveTo>
                    <a:lnTo>
                      <a:pt x="0" y="0"/>
                    </a:ln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3"/>
              <p:cNvSpPr/>
              <p:nvPr/>
            </p:nvSpPr>
            <p:spPr>
              <a:xfrm>
                <a:off x="5494525" y="2803300"/>
                <a:ext cx="179850" cy="179850"/>
              </a:xfrm>
              <a:custGeom>
                <a:avLst/>
                <a:gdLst/>
                <a:ahLst/>
                <a:cxnLst/>
                <a:rect l="l" t="t" r="r" b="b"/>
                <a:pathLst>
                  <a:path w="7194" h="7194" extrusionOk="0">
                    <a:moveTo>
                      <a:pt x="3609" y="0"/>
                    </a:moveTo>
                    <a:cubicBezTo>
                      <a:pt x="1604" y="0"/>
                      <a:pt x="0" y="1629"/>
                      <a:pt x="0" y="3609"/>
                    </a:cubicBezTo>
                    <a:cubicBezTo>
                      <a:pt x="0" y="5589"/>
                      <a:pt x="1604" y="7193"/>
                      <a:pt x="3609" y="7193"/>
                    </a:cubicBezTo>
                    <a:cubicBezTo>
                      <a:pt x="5589" y="7193"/>
                      <a:pt x="7193" y="5589"/>
                      <a:pt x="7193" y="3609"/>
                    </a:cubicBezTo>
                    <a:cubicBezTo>
                      <a:pt x="7193" y="1629"/>
                      <a:pt x="5589" y="0"/>
                      <a:pt x="360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3"/>
              <p:cNvSpPr/>
              <p:nvPr/>
            </p:nvSpPr>
            <p:spPr>
              <a:xfrm>
                <a:off x="5423100" y="2622825"/>
                <a:ext cx="89625" cy="40775"/>
              </a:xfrm>
              <a:custGeom>
                <a:avLst/>
                <a:gdLst/>
                <a:ahLst/>
                <a:cxnLst/>
                <a:rect l="l" t="t" r="r" b="b"/>
                <a:pathLst>
                  <a:path w="3585" h="1631" fill="none" extrusionOk="0">
                    <a:moveTo>
                      <a:pt x="3584" y="1630"/>
                    </a:moveTo>
                    <a:cubicBezTo>
                      <a:pt x="3584" y="1630"/>
                      <a:pt x="1303" y="1"/>
                      <a:pt x="0" y="1630"/>
                    </a:cubicBezTo>
                  </a:path>
                </a:pathLst>
              </a:custGeom>
              <a:noFill/>
              <a:ln w="125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3"/>
              <p:cNvSpPr/>
              <p:nvPr/>
            </p:nvSpPr>
            <p:spPr>
              <a:xfrm>
                <a:off x="5060925" y="2731850"/>
                <a:ext cx="89625" cy="89625"/>
              </a:xfrm>
              <a:custGeom>
                <a:avLst/>
                <a:gdLst/>
                <a:ahLst/>
                <a:cxnLst/>
                <a:rect l="l" t="t" r="r" b="b"/>
                <a:pathLst>
                  <a:path w="3585" h="3585" extrusionOk="0">
                    <a:moveTo>
                      <a:pt x="1805" y="1"/>
                    </a:moveTo>
                    <a:cubicBezTo>
                      <a:pt x="803" y="1"/>
                      <a:pt x="1" y="803"/>
                      <a:pt x="1" y="1780"/>
                    </a:cubicBezTo>
                    <a:cubicBezTo>
                      <a:pt x="1" y="2783"/>
                      <a:pt x="803" y="3585"/>
                      <a:pt x="1805" y="3585"/>
                    </a:cubicBezTo>
                    <a:cubicBezTo>
                      <a:pt x="2783" y="3585"/>
                      <a:pt x="3585" y="2783"/>
                      <a:pt x="3585" y="1780"/>
                    </a:cubicBezTo>
                    <a:cubicBezTo>
                      <a:pt x="3585" y="803"/>
                      <a:pt x="2783" y="1"/>
                      <a:pt x="1805"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3"/>
              <p:cNvSpPr/>
              <p:nvPr/>
            </p:nvSpPr>
            <p:spPr>
              <a:xfrm>
                <a:off x="4899275" y="2803300"/>
                <a:ext cx="179850" cy="179850"/>
              </a:xfrm>
              <a:custGeom>
                <a:avLst/>
                <a:gdLst/>
                <a:ahLst/>
                <a:cxnLst/>
                <a:rect l="l" t="t" r="r" b="b"/>
                <a:pathLst>
                  <a:path w="7194" h="7194" extrusionOk="0">
                    <a:moveTo>
                      <a:pt x="3585" y="0"/>
                    </a:moveTo>
                    <a:cubicBezTo>
                      <a:pt x="1605" y="0"/>
                      <a:pt x="1" y="1629"/>
                      <a:pt x="1" y="3609"/>
                    </a:cubicBezTo>
                    <a:cubicBezTo>
                      <a:pt x="1" y="5589"/>
                      <a:pt x="1605" y="7193"/>
                      <a:pt x="3585" y="7193"/>
                    </a:cubicBezTo>
                    <a:cubicBezTo>
                      <a:pt x="5565" y="7193"/>
                      <a:pt x="7194" y="5589"/>
                      <a:pt x="7194" y="3609"/>
                    </a:cubicBezTo>
                    <a:cubicBezTo>
                      <a:pt x="7194" y="1629"/>
                      <a:pt x="5565" y="0"/>
                      <a:pt x="3585"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3"/>
              <p:cNvSpPr/>
              <p:nvPr/>
            </p:nvSpPr>
            <p:spPr>
              <a:xfrm>
                <a:off x="5060925" y="2622825"/>
                <a:ext cx="89625" cy="40775"/>
              </a:xfrm>
              <a:custGeom>
                <a:avLst/>
                <a:gdLst/>
                <a:ahLst/>
                <a:cxnLst/>
                <a:rect l="l" t="t" r="r" b="b"/>
                <a:pathLst>
                  <a:path w="3585" h="1631" fill="none" extrusionOk="0">
                    <a:moveTo>
                      <a:pt x="1" y="1630"/>
                    </a:moveTo>
                    <a:cubicBezTo>
                      <a:pt x="1" y="1630"/>
                      <a:pt x="2282" y="1"/>
                      <a:pt x="3585" y="1630"/>
                    </a:cubicBezTo>
                  </a:path>
                </a:pathLst>
              </a:custGeom>
              <a:noFill/>
              <a:ln w="125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3"/>
              <p:cNvSpPr/>
              <p:nvPr/>
            </p:nvSpPr>
            <p:spPr>
              <a:xfrm>
                <a:off x="5060925" y="2731850"/>
                <a:ext cx="45150" cy="44525"/>
              </a:xfrm>
              <a:custGeom>
                <a:avLst/>
                <a:gdLst/>
                <a:ahLst/>
                <a:cxnLst/>
                <a:rect l="l" t="t" r="r" b="b"/>
                <a:pathLst>
                  <a:path w="1806" h="1781" fill="none" extrusionOk="0">
                    <a:moveTo>
                      <a:pt x="1" y="1"/>
                    </a:moveTo>
                    <a:cubicBezTo>
                      <a:pt x="1" y="1"/>
                      <a:pt x="402" y="1329"/>
                      <a:pt x="1805" y="1780"/>
                    </a:cubicBezTo>
                  </a:path>
                </a:pathLst>
              </a:custGeom>
              <a:noFill/>
              <a:ln w="62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3"/>
              <p:cNvSpPr/>
              <p:nvPr/>
            </p:nvSpPr>
            <p:spPr>
              <a:xfrm>
                <a:off x="5467575" y="2731850"/>
                <a:ext cx="45150" cy="44525"/>
              </a:xfrm>
              <a:custGeom>
                <a:avLst/>
                <a:gdLst/>
                <a:ahLst/>
                <a:cxnLst/>
                <a:rect l="l" t="t" r="r" b="b"/>
                <a:pathLst>
                  <a:path w="1806" h="1781" fill="none" extrusionOk="0">
                    <a:moveTo>
                      <a:pt x="1805" y="1"/>
                    </a:moveTo>
                    <a:cubicBezTo>
                      <a:pt x="1805" y="1"/>
                      <a:pt x="1404" y="1329"/>
                      <a:pt x="1" y="1780"/>
                    </a:cubicBezTo>
                  </a:path>
                </a:pathLst>
              </a:custGeom>
              <a:noFill/>
              <a:ln w="62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3"/>
              <p:cNvSpPr/>
              <p:nvPr/>
            </p:nvSpPr>
            <p:spPr>
              <a:xfrm>
                <a:off x="5150525" y="2916075"/>
                <a:ext cx="272600" cy="22575"/>
              </a:xfrm>
              <a:custGeom>
                <a:avLst/>
                <a:gdLst/>
                <a:ahLst/>
                <a:cxnLst/>
                <a:rect l="l" t="t" r="r" b="b"/>
                <a:pathLst>
                  <a:path w="10904" h="903" fill="none" extrusionOk="0">
                    <a:moveTo>
                      <a:pt x="1" y="0"/>
                    </a:moveTo>
                    <a:cubicBezTo>
                      <a:pt x="1" y="0"/>
                      <a:pt x="2407" y="903"/>
                      <a:pt x="5439" y="903"/>
                    </a:cubicBezTo>
                    <a:cubicBezTo>
                      <a:pt x="8497" y="903"/>
                      <a:pt x="10903" y="0"/>
                      <a:pt x="10903" y="0"/>
                    </a:cubicBez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3"/>
              <p:cNvSpPr/>
              <p:nvPr/>
            </p:nvSpPr>
            <p:spPr>
              <a:xfrm>
                <a:off x="4834125" y="2250650"/>
                <a:ext cx="905400" cy="552675"/>
              </a:xfrm>
              <a:custGeom>
                <a:avLst/>
                <a:gdLst/>
                <a:ahLst/>
                <a:cxnLst/>
                <a:rect l="l" t="t" r="r" b="b"/>
                <a:pathLst>
                  <a:path w="36216" h="22107" extrusionOk="0">
                    <a:moveTo>
                      <a:pt x="18095" y="1"/>
                    </a:moveTo>
                    <a:cubicBezTo>
                      <a:pt x="10877" y="1"/>
                      <a:pt x="4812" y="2332"/>
                      <a:pt x="2231" y="9550"/>
                    </a:cubicBezTo>
                    <a:cubicBezTo>
                      <a:pt x="0" y="15790"/>
                      <a:pt x="2231" y="22106"/>
                      <a:pt x="2231" y="22106"/>
                    </a:cubicBezTo>
                    <a:cubicBezTo>
                      <a:pt x="2231" y="22106"/>
                      <a:pt x="4837" y="20151"/>
                      <a:pt x="6191" y="15790"/>
                    </a:cubicBezTo>
                    <a:cubicBezTo>
                      <a:pt x="6191" y="15790"/>
                      <a:pt x="9424" y="13083"/>
                      <a:pt x="10025" y="6743"/>
                    </a:cubicBezTo>
                    <a:cubicBezTo>
                      <a:pt x="10025" y="6743"/>
                      <a:pt x="12532" y="9700"/>
                      <a:pt x="16241" y="11830"/>
                    </a:cubicBezTo>
                    <a:cubicBezTo>
                      <a:pt x="19862" y="13919"/>
                      <a:pt x="22384" y="14806"/>
                      <a:pt x="23719" y="14806"/>
                    </a:cubicBezTo>
                    <a:cubicBezTo>
                      <a:pt x="24130" y="14806"/>
                      <a:pt x="24429" y="14722"/>
                      <a:pt x="24612" y="14562"/>
                    </a:cubicBezTo>
                    <a:cubicBezTo>
                      <a:pt x="24938" y="14261"/>
                      <a:pt x="24887" y="13033"/>
                      <a:pt x="24035" y="11655"/>
                    </a:cubicBezTo>
                    <a:lnTo>
                      <a:pt x="24035" y="11655"/>
                    </a:lnTo>
                    <a:cubicBezTo>
                      <a:pt x="24036" y="11655"/>
                      <a:pt x="26667" y="14562"/>
                      <a:pt x="30025" y="15790"/>
                    </a:cubicBezTo>
                    <a:cubicBezTo>
                      <a:pt x="31379" y="20151"/>
                      <a:pt x="33985" y="22106"/>
                      <a:pt x="33985" y="22106"/>
                    </a:cubicBezTo>
                    <a:cubicBezTo>
                      <a:pt x="33985" y="22106"/>
                      <a:pt x="36216" y="15790"/>
                      <a:pt x="33985" y="9550"/>
                    </a:cubicBezTo>
                    <a:cubicBezTo>
                      <a:pt x="31404" y="2332"/>
                      <a:pt x="25339" y="1"/>
                      <a:pt x="18095"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p:nvPr/>
            </p:nvSpPr>
            <p:spPr>
              <a:xfrm>
                <a:off x="4834125" y="2250650"/>
                <a:ext cx="905400" cy="552675"/>
              </a:xfrm>
              <a:custGeom>
                <a:avLst/>
                <a:gdLst/>
                <a:ahLst/>
                <a:cxnLst/>
                <a:rect l="l" t="t" r="r" b="b"/>
                <a:pathLst>
                  <a:path w="36216" h="22107" extrusionOk="0">
                    <a:moveTo>
                      <a:pt x="33985" y="22106"/>
                    </a:moveTo>
                    <a:cubicBezTo>
                      <a:pt x="33985" y="22106"/>
                      <a:pt x="36216" y="15790"/>
                      <a:pt x="33985" y="9550"/>
                    </a:cubicBezTo>
                    <a:cubicBezTo>
                      <a:pt x="31404" y="2332"/>
                      <a:pt x="25339" y="1"/>
                      <a:pt x="18095" y="1"/>
                    </a:cubicBezTo>
                    <a:cubicBezTo>
                      <a:pt x="10877" y="1"/>
                      <a:pt x="4812" y="2332"/>
                      <a:pt x="2231" y="9550"/>
                    </a:cubicBezTo>
                    <a:cubicBezTo>
                      <a:pt x="0" y="15790"/>
                      <a:pt x="2231" y="22106"/>
                      <a:pt x="2231" y="22106"/>
                    </a:cubicBezTo>
                    <a:cubicBezTo>
                      <a:pt x="2231" y="22106"/>
                      <a:pt x="4837" y="20176"/>
                      <a:pt x="6191" y="15790"/>
                    </a:cubicBezTo>
                    <a:cubicBezTo>
                      <a:pt x="6191" y="15790"/>
                      <a:pt x="9424" y="13083"/>
                      <a:pt x="10025" y="6743"/>
                    </a:cubicBezTo>
                    <a:cubicBezTo>
                      <a:pt x="10025" y="6743"/>
                      <a:pt x="12532" y="9700"/>
                      <a:pt x="16241" y="11830"/>
                    </a:cubicBezTo>
                    <a:cubicBezTo>
                      <a:pt x="20978" y="14562"/>
                      <a:pt x="23835" y="15239"/>
                      <a:pt x="24612" y="14562"/>
                    </a:cubicBezTo>
                    <a:cubicBezTo>
                      <a:pt x="24938" y="14261"/>
                      <a:pt x="24887" y="13033"/>
                      <a:pt x="24035" y="11655"/>
                    </a:cubicBezTo>
                    <a:cubicBezTo>
                      <a:pt x="24035" y="11655"/>
                      <a:pt x="26667" y="14562"/>
                      <a:pt x="30025" y="15790"/>
                    </a:cubicBezTo>
                    <a:cubicBezTo>
                      <a:pt x="31379" y="20176"/>
                      <a:pt x="33985" y="22106"/>
                      <a:pt x="33985" y="22106"/>
                    </a:cubicBezTo>
                  </a:path>
                </a:pathLst>
              </a:custGeom>
              <a:solidFill>
                <a:srgbClr val="4E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3"/>
              <p:cNvSpPr/>
              <p:nvPr/>
            </p:nvSpPr>
            <p:spPr>
              <a:xfrm>
                <a:off x="5069075" y="2230600"/>
                <a:ext cx="36375" cy="182350"/>
              </a:xfrm>
              <a:custGeom>
                <a:avLst/>
                <a:gdLst/>
                <a:ahLst/>
                <a:cxnLst/>
                <a:rect l="l" t="t" r="r" b="b"/>
                <a:pathLst>
                  <a:path w="1455" h="7294" extrusionOk="0">
                    <a:moveTo>
                      <a:pt x="1454" y="1"/>
                    </a:moveTo>
                    <a:cubicBezTo>
                      <a:pt x="1454" y="1"/>
                      <a:pt x="502" y="1028"/>
                      <a:pt x="226" y="3359"/>
                    </a:cubicBezTo>
                    <a:cubicBezTo>
                      <a:pt x="1" y="5565"/>
                      <a:pt x="652" y="7294"/>
                      <a:pt x="652" y="7294"/>
                    </a:cubicBezTo>
                    <a:cubicBezTo>
                      <a:pt x="552" y="3334"/>
                      <a:pt x="1454" y="1"/>
                      <a:pt x="1454"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3"/>
              <p:cNvSpPr/>
              <p:nvPr/>
            </p:nvSpPr>
            <p:spPr>
              <a:xfrm>
                <a:off x="4885500" y="2380350"/>
                <a:ext cx="162925" cy="253800"/>
              </a:xfrm>
              <a:custGeom>
                <a:avLst/>
                <a:gdLst/>
                <a:ahLst/>
                <a:cxnLst/>
                <a:rect l="l" t="t" r="r" b="b"/>
                <a:pathLst>
                  <a:path w="6517" h="10152" fill="none" extrusionOk="0">
                    <a:moveTo>
                      <a:pt x="6517" y="1"/>
                    </a:moveTo>
                    <a:cubicBezTo>
                      <a:pt x="6517" y="1"/>
                      <a:pt x="4562" y="5439"/>
                      <a:pt x="0" y="1015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3"/>
              <p:cNvSpPr/>
              <p:nvPr/>
            </p:nvSpPr>
            <p:spPr>
              <a:xfrm>
                <a:off x="4802800" y="2274475"/>
                <a:ext cx="239350" cy="414175"/>
              </a:xfrm>
              <a:custGeom>
                <a:avLst/>
                <a:gdLst/>
                <a:ahLst/>
                <a:cxnLst/>
                <a:rect l="l" t="t" r="r" b="b"/>
                <a:pathLst>
                  <a:path w="9574" h="16567" fill="none" extrusionOk="0">
                    <a:moveTo>
                      <a:pt x="9574" y="0"/>
                    </a:moveTo>
                    <a:cubicBezTo>
                      <a:pt x="9574" y="0"/>
                      <a:pt x="1905" y="3183"/>
                      <a:pt x="0" y="16567"/>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5106050" y="2344025"/>
                <a:ext cx="276975" cy="236225"/>
              </a:xfrm>
              <a:custGeom>
                <a:avLst/>
                <a:gdLst/>
                <a:ahLst/>
                <a:cxnLst/>
                <a:rect l="l" t="t" r="r" b="b"/>
                <a:pathLst>
                  <a:path w="11079" h="9449" fill="none" extrusionOk="0">
                    <a:moveTo>
                      <a:pt x="0" y="0"/>
                    </a:moveTo>
                    <a:cubicBezTo>
                      <a:pt x="0" y="0"/>
                      <a:pt x="3885" y="6291"/>
                      <a:pt x="11078" y="9449"/>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5279600" y="2375975"/>
                <a:ext cx="456175" cy="213675"/>
              </a:xfrm>
              <a:custGeom>
                <a:avLst/>
                <a:gdLst/>
                <a:ahLst/>
                <a:cxnLst/>
                <a:rect l="l" t="t" r="r" b="b"/>
                <a:pathLst>
                  <a:path w="18247" h="8547" fill="none" extrusionOk="0">
                    <a:moveTo>
                      <a:pt x="1" y="0"/>
                    </a:moveTo>
                    <a:cubicBezTo>
                      <a:pt x="1" y="0"/>
                      <a:pt x="8748" y="8547"/>
                      <a:pt x="18246" y="842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5150525" y="2122200"/>
                <a:ext cx="448025" cy="204300"/>
              </a:xfrm>
              <a:custGeom>
                <a:avLst/>
                <a:gdLst/>
                <a:ahLst/>
                <a:cxnLst/>
                <a:rect l="l" t="t" r="r" b="b"/>
                <a:pathLst>
                  <a:path w="17921" h="8172" fill="none" extrusionOk="0">
                    <a:moveTo>
                      <a:pt x="1" y="4913"/>
                    </a:moveTo>
                    <a:cubicBezTo>
                      <a:pt x="1" y="4913"/>
                      <a:pt x="7169" y="1"/>
                      <a:pt x="17921" y="817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5386750" y="2267575"/>
                <a:ext cx="312675" cy="252525"/>
              </a:xfrm>
              <a:custGeom>
                <a:avLst/>
                <a:gdLst/>
                <a:ahLst/>
                <a:cxnLst/>
                <a:rect l="l" t="t" r="r" b="b"/>
                <a:pathLst>
                  <a:path w="12507" h="10101" fill="none" extrusionOk="0">
                    <a:moveTo>
                      <a:pt x="1" y="0"/>
                    </a:moveTo>
                    <a:cubicBezTo>
                      <a:pt x="1" y="0"/>
                      <a:pt x="8472" y="2356"/>
                      <a:pt x="12507" y="1010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4888000" y="3614850"/>
                <a:ext cx="211175" cy="87275"/>
              </a:xfrm>
              <a:custGeom>
                <a:avLst/>
                <a:gdLst/>
                <a:ahLst/>
                <a:cxnLst/>
                <a:rect l="l" t="t" r="r" b="b"/>
                <a:pathLst>
                  <a:path w="8447" h="3491" extrusionOk="0">
                    <a:moveTo>
                      <a:pt x="4030" y="0"/>
                    </a:moveTo>
                    <a:cubicBezTo>
                      <a:pt x="3831" y="0"/>
                      <a:pt x="3624" y="6"/>
                      <a:pt x="3409" y="19"/>
                    </a:cubicBezTo>
                    <a:cubicBezTo>
                      <a:pt x="1630" y="120"/>
                      <a:pt x="552" y="170"/>
                      <a:pt x="301" y="621"/>
                    </a:cubicBezTo>
                    <a:cubicBezTo>
                      <a:pt x="1" y="1248"/>
                      <a:pt x="652" y="1598"/>
                      <a:pt x="1554" y="1924"/>
                    </a:cubicBezTo>
                    <a:cubicBezTo>
                      <a:pt x="2607" y="2275"/>
                      <a:pt x="3409" y="2425"/>
                      <a:pt x="3409" y="2425"/>
                    </a:cubicBezTo>
                    <a:cubicBezTo>
                      <a:pt x="4292" y="3161"/>
                      <a:pt x="5433" y="3491"/>
                      <a:pt x="6484" y="3491"/>
                    </a:cubicBezTo>
                    <a:cubicBezTo>
                      <a:pt x="7224" y="3491"/>
                      <a:pt x="7919" y="3327"/>
                      <a:pt x="8447" y="3027"/>
                    </a:cubicBezTo>
                    <a:lnTo>
                      <a:pt x="7319" y="646"/>
                    </a:lnTo>
                    <a:cubicBezTo>
                      <a:pt x="7319" y="646"/>
                      <a:pt x="6090" y="0"/>
                      <a:pt x="403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4888000" y="3611575"/>
                <a:ext cx="211175" cy="97125"/>
              </a:xfrm>
              <a:custGeom>
                <a:avLst/>
                <a:gdLst/>
                <a:ahLst/>
                <a:cxnLst/>
                <a:rect l="l" t="t" r="r" b="b"/>
                <a:pathLst>
                  <a:path w="8447" h="3885" extrusionOk="0">
                    <a:moveTo>
                      <a:pt x="3409" y="150"/>
                    </a:moveTo>
                    <a:cubicBezTo>
                      <a:pt x="1630" y="251"/>
                      <a:pt x="552" y="301"/>
                      <a:pt x="301" y="752"/>
                    </a:cubicBezTo>
                    <a:cubicBezTo>
                      <a:pt x="1" y="1379"/>
                      <a:pt x="652" y="1729"/>
                      <a:pt x="1554" y="2055"/>
                    </a:cubicBezTo>
                    <a:cubicBezTo>
                      <a:pt x="2607" y="2406"/>
                      <a:pt x="3409" y="2556"/>
                      <a:pt x="3409" y="2556"/>
                    </a:cubicBezTo>
                    <a:cubicBezTo>
                      <a:pt x="4913" y="3810"/>
                      <a:pt x="7168" y="3885"/>
                      <a:pt x="8447" y="3158"/>
                    </a:cubicBezTo>
                    <a:lnTo>
                      <a:pt x="7319" y="777"/>
                    </a:lnTo>
                    <a:cubicBezTo>
                      <a:pt x="7319" y="777"/>
                      <a:pt x="5840" y="0"/>
                      <a:pt x="3409" y="150"/>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4896150" y="3635375"/>
                <a:ext cx="74575" cy="40125"/>
              </a:xfrm>
              <a:custGeom>
                <a:avLst/>
                <a:gdLst/>
                <a:ahLst/>
                <a:cxnLst/>
                <a:rect l="l" t="t" r="r" b="b"/>
                <a:pathLst>
                  <a:path w="2983" h="1605" extrusionOk="0">
                    <a:moveTo>
                      <a:pt x="2983" y="0"/>
                    </a:moveTo>
                    <a:cubicBezTo>
                      <a:pt x="2206" y="26"/>
                      <a:pt x="702" y="276"/>
                      <a:pt x="0" y="401"/>
                    </a:cubicBezTo>
                    <a:cubicBezTo>
                      <a:pt x="201" y="677"/>
                      <a:pt x="652" y="903"/>
                      <a:pt x="1228" y="1103"/>
                    </a:cubicBezTo>
                    <a:cubicBezTo>
                      <a:pt x="2081" y="1404"/>
                      <a:pt x="2782" y="1554"/>
                      <a:pt x="2983" y="1604"/>
                    </a:cubicBezTo>
                    <a:lnTo>
                      <a:pt x="2983"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p:nvPr/>
            </p:nvSpPr>
            <p:spPr>
              <a:xfrm>
                <a:off x="4842250" y="3370950"/>
                <a:ext cx="701175" cy="505375"/>
              </a:xfrm>
              <a:custGeom>
                <a:avLst/>
                <a:gdLst/>
                <a:ahLst/>
                <a:cxnLst/>
                <a:rect l="l" t="t" r="r" b="b"/>
                <a:pathLst>
                  <a:path w="28047" h="20215" extrusionOk="0">
                    <a:moveTo>
                      <a:pt x="22131" y="1"/>
                    </a:moveTo>
                    <a:lnTo>
                      <a:pt x="19174" y="5665"/>
                    </a:lnTo>
                    <a:cubicBezTo>
                      <a:pt x="19174" y="5665"/>
                      <a:pt x="15490" y="7795"/>
                      <a:pt x="9149" y="10402"/>
                    </a:cubicBezTo>
                    <a:cubicBezTo>
                      <a:pt x="9149" y="10402"/>
                      <a:pt x="8346" y="10092"/>
                      <a:pt x="7275" y="10092"/>
                    </a:cubicBezTo>
                    <a:cubicBezTo>
                      <a:pt x="6622" y="10092"/>
                      <a:pt x="5870" y="10207"/>
                      <a:pt x="5139" y="10577"/>
                    </a:cubicBezTo>
                    <a:cubicBezTo>
                      <a:pt x="4111" y="10853"/>
                      <a:pt x="51" y="11780"/>
                      <a:pt x="327" y="12883"/>
                    </a:cubicBezTo>
                    <a:cubicBezTo>
                      <a:pt x="409" y="13219"/>
                      <a:pt x="852" y="13341"/>
                      <a:pt x="1461" y="13341"/>
                    </a:cubicBezTo>
                    <a:cubicBezTo>
                      <a:pt x="2533" y="13341"/>
                      <a:pt x="4116" y="12963"/>
                      <a:pt x="5139" y="12708"/>
                    </a:cubicBezTo>
                    <a:lnTo>
                      <a:pt x="5139" y="12708"/>
                    </a:lnTo>
                    <a:cubicBezTo>
                      <a:pt x="4111" y="13184"/>
                      <a:pt x="1" y="14713"/>
                      <a:pt x="577" y="15765"/>
                    </a:cubicBezTo>
                    <a:cubicBezTo>
                      <a:pt x="705" y="16008"/>
                      <a:pt x="982" y="16107"/>
                      <a:pt x="1356" y="16107"/>
                    </a:cubicBezTo>
                    <a:cubicBezTo>
                      <a:pt x="2451" y="16107"/>
                      <a:pt x="4377" y="15254"/>
                      <a:pt x="5816" y="14638"/>
                    </a:cubicBezTo>
                    <a:lnTo>
                      <a:pt x="5816" y="14638"/>
                    </a:lnTo>
                    <a:cubicBezTo>
                      <a:pt x="4913" y="15214"/>
                      <a:pt x="1455" y="17069"/>
                      <a:pt x="1981" y="18096"/>
                    </a:cubicBezTo>
                    <a:cubicBezTo>
                      <a:pt x="2061" y="18266"/>
                      <a:pt x="2251" y="18339"/>
                      <a:pt x="2516" y="18339"/>
                    </a:cubicBezTo>
                    <a:cubicBezTo>
                      <a:pt x="3505" y="18339"/>
                      <a:pt x="5545" y="17327"/>
                      <a:pt x="6868" y="16517"/>
                    </a:cubicBezTo>
                    <a:lnTo>
                      <a:pt x="6868" y="16517"/>
                    </a:lnTo>
                    <a:cubicBezTo>
                      <a:pt x="6116" y="17169"/>
                      <a:pt x="3184" y="19249"/>
                      <a:pt x="3861" y="20076"/>
                    </a:cubicBezTo>
                    <a:cubicBezTo>
                      <a:pt x="3936" y="20172"/>
                      <a:pt x="4061" y="20215"/>
                      <a:pt x="4222" y="20215"/>
                    </a:cubicBezTo>
                    <a:cubicBezTo>
                      <a:pt x="5077" y="20215"/>
                      <a:pt x="6974" y="19008"/>
                      <a:pt x="8196" y="17996"/>
                    </a:cubicBezTo>
                    <a:cubicBezTo>
                      <a:pt x="8196" y="17996"/>
                      <a:pt x="10828" y="17344"/>
                      <a:pt x="11480" y="15314"/>
                    </a:cubicBezTo>
                    <a:cubicBezTo>
                      <a:pt x="16292" y="14562"/>
                      <a:pt x="20277" y="13009"/>
                      <a:pt x="21906" y="11931"/>
                    </a:cubicBezTo>
                    <a:cubicBezTo>
                      <a:pt x="23109" y="11129"/>
                      <a:pt x="26342" y="6743"/>
                      <a:pt x="28046" y="2181"/>
                    </a:cubicBezTo>
                    <a:lnTo>
                      <a:pt x="22131"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3"/>
              <p:cNvSpPr/>
              <p:nvPr/>
            </p:nvSpPr>
            <p:spPr>
              <a:xfrm>
                <a:off x="4842250" y="3370950"/>
                <a:ext cx="701175" cy="516950"/>
              </a:xfrm>
              <a:custGeom>
                <a:avLst/>
                <a:gdLst/>
                <a:ahLst/>
                <a:cxnLst/>
                <a:rect l="l" t="t" r="r" b="b"/>
                <a:pathLst>
                  <a:path w="28047" h="20678" extrusionOk="0">
                    <a:moveTo>
                      <a:pt x="11480" y="15314"/>
                    </a:moveTo>
                    <a:cubicBezTo>
                      <a:pt x="16292" y="14562"/>
                      <a:pt x="20277" y="13009"/>
                      <a:pt x="21906" y="11931"/>
                    </a:cubicBezTo>
                    <a:cubicBezTo>
                      <a:pt x="23109" y="11129"/>
                      <a:pt x="26342" y="6743"/>
                      <a:pt x="28046" y="2181"/>
                    </a:cubicBezTo>
                    <a:lnTo>
                      <a:pt x="22131" y="1"/>
                    </a:lnTo>
                    <a:lnTo>
                      <a:pt x="19174" y="5665"/>
                    </a:lnTo>
                    <a:cubicBezTo>
                      <a:pt x="19174" y="5665"/>
                      <a:pt x="15490" y="7795"/>
                      <a:pt x="9149" y="10402"/>
                    </a:cubicBezTo>
                    <a:cubicBezTo>
                      <a:pt x="9149" y="10402"/>
                      <a:pt x="7069" y="9600"/>
                      <a:pt x="5139" y="10577"/>
                    </a:cubicBezTo>
                    <a:cubicBezTo>
                      <a:pt x="4111" y="10853"/>
                      <a:pt x="51" y="11780"/>
                      <a:pt x="327" y="12883"/>
                    </a:cubicBezTo>
                    <a:cubicBezTo>
                      <a:pt x="552" y="13811"/>
                      <a:pt x="3535" y="13109"/>
                      <a:pt x="5139" y="12708"/>
                    </a:cubicBezTo>
                    <a:cubicBezTo>
                      <a:pt x="4111" y="13184"/>
                      <a:pt x="1" y="14713"/>
                      <a:pt x="577" y="15765"/>
                    </a:cubicBezTo>
                    <a:cubicBezTo>
                      <a:pt x="1079" y="16718"/>
                      <a:pt x="3886" y="15465"/>
                      <a:pt x="5816" y="14638"/>
                    </a:cubicBezTo>
                    <a:cubicBezTo>
                      <a:pt x="4913" y="15214"/>
                      <a:pt x="1455" y="17069"/>
                      <a:pt x="1981" y="18096"/>
                    </a:cubicBezTo>
                    <a:cubicBezTo>
                      <a:pt x="2357" y="18898"/>
                      <a:pt x="5189" y="17545"/>
                      <a:pt x="6868" y="16517"/>
                    </a:cubicBezTo>
                    <a:cubicBezTo>
                      <a:pt x="6116" y="17169"/>
                      <a:pt x="3184" y="19249"/>
                      <a:pt x="3861" y="20076"/>
                    </a:cubicBezTo>
                    <a:cubicBezTo>
                      <a:pt x="4337" y="20678"/>
                      <a:pt x="6743" y="19199"/>
                      <a:pt x="8196" y="17996"/>
                    </a:cubicBezTo>
                    <a:cubicBezTo>
                      <a:pt x="8196" y="17996"/>
                      <a:pt x="10828" y="17344"/>
                      <a:pt x="11480" y="1531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5383625" y="3370950"/>
                <a:ext cx="159800" cy="164825"/>
              </a:xfrm>
              <a:custGeom>
                <a:avLst/>
                <a:gdLst/>
                <a:ahLst/>
                <a:cxnLst/>
                <a:rect l="l" t="t" r="r" b="b"/>
                <a:pathLst>
                  <a:path w="6392" h="6593" extrusionOk="0">
                    <a:moveTo>
                      <a:pt x="476" y="1"/>
                    </a:moveTo>
                    <a:lnTo>
                      <a:pt x="0" y="928"/>
                    </a:lnTo>
                    <a:cubicBezTo>
                      <a:pt x="652" y="1379"/>
                      <a:pt x="2632" y="2582"/>
                      <a:pt x="5414" y="3134"/>
                    </a:cubicBezTo>
                    <a:cubicBezTo>
                      <a:pt x="5414" y="3134"/>
                      <a:pt x="5038" y="4688"/>
                      <a:pt x="4286" y="6592"/>
                    </a:cubicBezTo>
                    <a:cubicBezTo>
                      <a:pt x="5063" y="5239"/>
                      <a:pt x="5815" y="3710"/>
                      <a:pt x="6391" y="2181"/>
                    </a:cubicBezTo>
                    <a:lnTo>
                      <a:pt x="476"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5382375" y="3218075"/>
                <a:ext cx="198625" cy="220575"/>
              </a:xfrm>
              <a:custGeom>
                <a:avLst/>
                <a:gdLst/>
                <a:ahLst/>
                <a:cxnLst/>
                <a:rect l="l" t="t" r="r" b="b"/>
                <a:pathLst>
                  <a:path w="7945" h="8823" extrusionOk="0">
                    <a:moveTo>
                      <a:pt x="3033" y="1"/>
                    </a:moveTo>
                    <a:cubicBezTo>
                      <a:pt x="3033" y="1"/>
                      <a:pt x="1479" y="1454"/>
                      <a:pt x="702" y="4763"/>
                    </a:cubicBezTo>
                    <a:cubicBezTo>
                      <a:pt x="702" y="4763"/>
                      <a:pt x="150" y="6191"/>
                      <a:pt x="0" y="6692"/>
                    </a:cubicBezTo>
                    <a:cubicBezTo>
                      <a:pt x="0" y="6692"/>
                      <a:pt x="3008" y="8572"/>
                      <a:pt x="7243" y="8823"/>
                    </a:cubicBezTo>
                    <a:cubicBezTo>
                      <a:pt x="7945" y="3509"/>
                      <a:pt x="6316" y="1154"/>
                      <a:pt x="3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8"/>
        <p:cNvGrpSpPr/>
        <p:nvPr/>
      </p:nvGrpSpPr>
      <p:grpSpPr>
        <a:xfrm>
          <a:off x="0" y="0"/>
          <a:ext cx="0" cy="0"/>
          <a:chOff x="0" y="0"/>
          <a:chExt cx="0" cy="0"/>
        </a:xfrm>
      </p:grpSpPr>
      <p:sp>
        <p:nvSpPr>
          <p:cNvPr id="1849" name="Google Shape;1849;p53"/>
          <p:cNvSpPr txBox="1">
            <a:spLocks noGrp="1"/>
          </p:cNvSpPr>
          <p:nvPr>
            <p:ph type="title"/>
          </p:nvPr>
        </p:nvSpPr>
        <p:spPr>
          <a:xfrm>
            <a:off x="0" y="186124"/>
            <a:ext cx="9143999" cy="1094151"/>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b" anchorCtr="0">
            <a:noAutofit/>
          </a:bodyPr>
          <a:lstStyle/>
          <a:p>
            <a:pPr lvl="0"/>
            <a:r>
              <a:rPr lang="en-US" sz="3200" dirty="0"/>
              <a:t>Cara Membangun dan Mempertahankan Integrasi Nasional</a:t>
            </a:r>
            <a:endParaRPr sz="3200" dirty="0"/>
          </a:p>
        </p:txBody>
      </p:sp>
      <p:grpSp>
        <p:nvGrpSpPr>
          <p:cNvPr id="1851" name="Google Shape;1851;p53"/>
          <p:cNvGrpSpPr/>
          <p:nvPr/>
        </p:nvGrpSpPr>
        <p:grpSpPr>
          <a:xfrm>
            <a:off x="7048588" y="1910254"/>
            <a:ext cx="2031195" cy="3429933"/>
            <a:chOff x="3680825" y="2255350"/>
            <a:chExt cx="1367900" cy="2309875"/>
          </a:xfrm>
        </p:grpSpPr>
        <p:sp>
          <p:nvSpPr>
            <p:cNvPr id="1852" name="Google Shape;1852;p53"/>
            <p:cNvSpPr/>
            <p:nvPr/>
          </p:nvSpPr>
          <p:spPr>
            <a:xfrm>
              <a:off x="4062100" y="4488250"/>
              <a:ext cx="237000" cy="76975"/>
            </a:xfrm>
            <a:custGeom>
              <a:avLst/>
              <a:gdLst/>
              <a:ahLst/>
              <a:cxnLst/>
              <a:rect l="l" t="t" r="r" b="b"/>
              <a:pathLst>
                <a:path w="9480" h="3079" extrusionOk="0">
                  <a:moveTo>
                    <a:pt x="4325" y="1"/>
                  </a:moveTo>
                  <a:cubicBezTo>
                    <a:pt x="3964" y="1"/>
                    <a:pt x="2896" y="83"/>
                    <a:pt x="2896" y="1055"/>
                  </a:cubicBezTo>
                  <a:cubicBezTo>
                    <a:pt x="2896" y="1055"/>
                    <a:pt x="2380" y="1373"/>
                    <a:pt x="1706" y="1373"/>
                  </a:cubicBezTo>
                  <a:cubicBezTo>
                    <a:pt x="1091" y="1373"/>
                    <a:pt x="873" y="1095"/>
                    <a:pt x="99" y="1055"/>
                  </a:cubicBezTo>
                  <a:cubicBezTo>
                    <a:pt x="20" y="2305"/>
                    <a:pt x="0" y="3078"/>
                    <a:pt x="0" y="3078"/>
                  </a:cubicBezTo>
                  <a:lnTo>
                    <a:pt x="9480" y="3058"/>
                  </a:lnTo>
                  <a:cubicBezTo>
                    <a:pt x="9480" y="1948"/>
                    <a:pt x="4442" y="4"/>
                    <a:pt x="4442" y="4"/>
                  </a:cubicBezTo>
                  <a:cubicBezTo>
                    <a:pt x="4442" y="4"/>
                    <a:pt x="4398" y="1"/>
                    <a:pt x="432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3"/>
            <p:cNvSpPr/>
            <p:nvPr/>
          </p:nvSpPr>
          <p:spPr>
            <a:xfrm>
              <a:off x="3736850" y="4287050"/>
              <a:ext cx="167125" cy="188925"/>
            </a:xfrm>
            <a:custGeom>
              <a:avLst/>
              <a:gdLst/>
              <a:ahLst/>
              <a:cxnLst/>
              <a:rect l="l" t="t" r="r" b="b"/>
              <a:pathLst>
                <a:path w="6685" h="7557" extrusionOk="0">
                  <a:moveTo>
                    <a:pt x="1508" y="1"/>
                  </a:moveTo>
                  <a:cubicBezTo>
                    <a:pt x="913" y="2599"/>
                    <a:pt x="398" y="5038"/>
                    <a:pt x="1" y="6704"/>
                  </a:cubicBezTo>
                  <a:cubicBezTo>
                    <a:pt x="893" y="6942"/>
                    <a:pt x="973" y="7299"/>
                    <a:pt x="1627" y="7477"/>
                  </a:cubicBezTo>
                  <a:cubicBezTo>
                    <a:pt x="1839" y="7537"/>
                    <a:pt x="2046" y="7557"/>
                    <a:pt x="2228" y="7557"/>
                  </a:cubicBezTo>
                  <a:cubicBezTo>
                    <a:pt x="2592" y="7557"/>
                    <a:pt x="2857" y="7477"/>
                    <a:pt x="2857" y="7477"/>
                  </a:cubicBezTo>
                  <a:cubicBezTo>
                    <a:pt x="3012" y="6886"/>
                    <a:pt x="3482" y="6745"/>
                    <a:pt x="3895" y="6745"/>
                  </a:cubicBezTo>
                  <a:cubicBezTo>
                    <a:pt x="4272" y="6745"/>
                    <a:pt x="4602" y="6862"/>
                    <a:pt x="4602" y="6862"/>
                  </a:cubicBezTo>
                  <a:cubicBezTo>
                    <a:pt x="4602" y="6862"/>
                    <a:pt x="5455" y="4483"/>
                    <a:pt x="6684" y="1369"/>
                  </a:cubicBezTo>
                  <a:cubicBezTo>
                    <a:pt x="4622" y="1032"/>
                    <a:pt x="2837" y="497"/>
                    <a:pt x="1508" y="1"/>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3"/>
            <p:cNvSpPr/>
            <p:nvPr/>
          </p:nvSpPr>
          <p:spPr>
            <a:xfrm>
              <a:off x="3736850" y="4287050"/>
              <a:ext cx="167125" cy="191400"/>
            </a:xfrm>
            <a:custGeom>
              <a:avLst/>
              <a:gdLst/>
              <a:ahLst/>
              <a:cxnLst/>
              <a:rect l="l" t="t" r="r" b="b"/>
              <a:pathLst>
                <a:path w="6685" h="7656" extrusionOk="0">
                  <a:moveTo>
                    <a:pt x="1" y="6704"/>
                  </a:moveTo>
                  <a:cubicBezTo>
                    <a:pt x="893" y="6942"/>
                    <a:pt x="973" y="7299"/>
                    <a:pt x="1627" y="7477"/>
                  </a:cubicBezTo>
                  <a:cubicBezTo>
                    <a:pt x="2262" y="7656"/>
                    <a:pt x="2857" y="7477"/>
                    <a:pt x="2857" y="7477"/>
                  </a:cubicBezTo>
                  <a:cubicBezTo>
                    <a:pt x="3154" y="6347"/>
                    <a:pt x="4602" y="6862"/>
                    <a:pt x="4602" y="6862"/>
                  </a:cubicBezTo>
                  <a:cubicBezTo>
                    <a:pt x="4602" y="6862"/>
                    <a:pt x="5455" y="4483"/>
                    <a:pt x="6684" y="1369"/>
                  </a:cubicBezTo>
                  <a:cubicBezTo>
                    <a:pt x="4622" y="1032"/>
                    <a:pt x="2837" y="497"/>
                    <a:pt x="1508" y="1"/>
                  </a:cubicBezTo>
                  <a:cubicBezTo>
                    <a:pt x="913" y="2599"/>
                    <a:pt x="398" y="5038"/>
                    <a:pt x="1" y="6704"/>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3"/>
            <p:cNvSpPr/>
            <p:nvPr/>
          </p:nvSpPr>
          <p:spPr>
            <a:xfrm>
              <a:off x="3764125" y="4287050"/>
              <a:ext cx="139850" cy="90750"/>
            </a:xfrm>
            <a:custGeom>
              <a:avLst/>
              <a:gdLst/>
              <a:ahLst/>
              <a:cxnLst/>
              <a:rect l="l" t="t" r="r" b="b"/>
              <a:pathLst>
                <a:path w="5594" h="3630" extrusionOk="0">
                  <a:moveTo>
                    <a:pt x="417" y="1"/>
                  </a:moveTo>
                  <a:cubicBezTo>
                    <a:pt x="278" y="655"/>
                    <a:pt x="139" y="1290"/>
                    <a:pt x="1" y="1905"/>
                  </a:cubicBezTo>
                  <a:cubicBezTo>
                    <a:pt x="814" y="2301"/>
                    <a:pt x="2460" y="3035"/>
                    <a:pt x="4720" y="3630"/>
                  </a:cubicBezTo>
                  <a:cubicBezTo>
                    <a:pt x="4978" y="2956"/>
                    <a:pt x="5276" y="2182"/>
                    <a:pt x="5593" y="1369"/>
                  </a:cubicBezTo>
                  <a:cubicBezTo>
                    <a:pt x="3531" y="1032"/>
                    <a:pt x="1746" y="497"/>
                    <a:pt x="4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3"/>
            <p:cNvSpPr/>
            <p:nvPr/>
          </p:nvSpPr>
          <p:spPr>
            <a:xfrm>
              <a:off x="4064575" y="4341600"/>
              <a:ext cx="148250" cy="180975"/>
            </a:xfrm>
            <a:custGeom>
              <a:avLst/>
              <a:gdLst/>
              <a:ahLst/>
              <a:cxnLst/>
              <a:rect l="l" t="t" r="r" b="b"/>
              <a:pathLst>
                <a:path w="5930" h="7239" extrusionOk="0">
                  <a:moveTo>
                    <a:pt x="576" y="0"/>
                  </a:moveTo>
                  <a:cubicBezTo>
                    <a:pt x="278" y="2697"/>
                    <a:pt x="100" y="5236"/>
                    <a:pt x="0" y="6921"/>
                  </a:cubicBezTo>
                  <a:cubicBezTo>
                    <a:pt x="774" y="6961"/>
                    <a:pt x="992" y="7239"/>
                    <a:pt x="1607" y="7239"/>
                  </a:cubicBezTo>
                  <a:cubicBezTo>
                    <a:pt x="2281" y="7239"/>
                    <a:pt x="2797" y="6921"/>
                    <a:pt x="2797" y="6921"/>
                  </a:cubicBezTo>
                  <a:cubicBezTo>
                    <a:pt x="2797" y="5949"/>
                    <a:pt x="3865" y="5867"/>
                    <a:pt x="4226" y="5867"/>
                  </a:cubicBezTo>
                  <a:cubicBezTo>
                    <a:pt x="4299" y="5867"/>
                    <a:pt x="4343" y="5870"/>
                    <a:pt x="4343" y="5870"/>
                  </a:cubicBezTo>
                  <a:cubicBezTo>
                    <a:pt x="4343" y="5870"/>
                    <a:pt x="5038" y="3391"/>
                    <a:pt x="5930" y="199"/>
                  </a:cubicBezTo>
                  <a:lnTo>
                    <a:pt x="5930" y="199"/>
                  </a:lnTo>
                  <a:cubicBezTo>
                    <a:pt x="5412" y="238"/>
                    <a:pt x="4884" y="255"/>
                    <a:pt x="4359" y="255"/>
                  </a:cubicBezTo>
                  <a:cubicBezTo>
                    <a:pt x="3015" y="255"/>
                    <a:pt x="1688" y="143"/>
                    <a:pt x="57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3"/>
            <p:cNvSpPr/>
            <p:nvPr/>
          </p:nvSpPr>
          <p:spPr>
            <a:xfrm>
              <a:off x="4064575" y="4341600"/>
              <a:ext cx="148250" cy="180975"/>
            </a:xfrm>
            <a:custGeom>
              <a:avLst/>
              <a:gdLst/>
              <a:ahLst/>
              <a:cxnLst/>
              <a:rect l="l" t="t" r="r" b="b"/>
              <a:pathLst>
                <a:path w="5930" h="7239" extrusionOk="0">
                  <a:moveTo>
                    <a:pt x="576" y="0"/>
                  </a:moveTo>
                  <a:cubicBezTo>
                    <a:pt x="278" y="2697"/>
                    <a:pt x="100" y="5236"/>
                    <a:pt x="0" y="6921"/>
                  </a:cubicBezTo>
                  <a:cubicBezTo>
                    <a:pt x="774" y="6961"/>
                    <a:pt x="992" y="7239"/>
                    <a:pt x="1607" y="7239"/>
                  </a:cubicBezTo>
                  <a:cubicBezTo>
                    <a:pt x="2281" y="7239"/>
                    <a:pt x="2797" y="6921"/>
                    <a:pt x="2797" y="6921"/>
                  </a:cubicBezTo>
                  <a:cubicBezTo>
                    <a:pt x="2797" y="5751"/>
                    <a:pt x="4343" y="5870"/>
                    <a:pt x="4343" y="5870"/>
                  </a:cubicBezTo>
                  <a:cubicBezTo>
                    <a:pt x="4343" y="5870"/>
                    <a:pt x="5038" y="3391"/>
                    <a:pt x="5930" y="199"/>
                  </a:cubicBezTo>
                  <a:cubicBezTo>
                    <a:pt x="4086" y="337"/>
                    <a:pt x="2122" y="199"/>
                    <a:pt x="576"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3"/>
            <p:cNvSpPr/>
            <p:nvPr/>
          </p:nvSpPr>
          <p:spPr>
            <a:xfrm>
              <a:off x="4074000" y="4341600"/>
              <a:ext cx="138825" cy="62975"/>
            </a:xfrm>
            <a:custGeom>
              <a:avLst/>
              <a:gdLst/>
              <a:ahLst/>
              <a:cxnLst/>
              <a:rect l="l" t="t" r="r" b="b"/>
              <a:pathLst>
                <a:path w="5553" h="2519" extrusionOk="0">
                  <a:moveTo>
                    <a:pt x="199" y="0"/>
                  </a:moveTo>
                  <a:cubicBezTo>
                    <a:pt x="119" y="675"/>
                    <a:pt x="60" y="1349"/>
                    <a:pt x="0" y="1983"/>
                  </a:cubicBezTo>
                  <a:cubicBezTo>
                    <a:pt x="893" y="2142"/>
                    <a:pt x="2935" y="2459"/>
                    <a:pt x="4899" y="2519"/>
                  </a:cubicBezTo>
                  <a:cubicBezTo>
                    <a:pt x="5097" y="1825"/>
                    <a:pt x="5315" y="1032"/>
                    <a:pt x="5553" y="199"/>
                  </a:cubicBezTo>
                  <a:lnTo>
                    <a:pt x="5553" y="199"/>
                  </a:lnTo>
                  <a:cubicBezTo>
                    <a:pt x="5035" y="238"/>
                    <a:pt x="4507" y="255"/>
                    <a:pt x="3982" y="255"/>
                  </a:cubicBezTo>
                  <a:cubicBezTo>
                    <a:pt x="2638" y="255"/>
                    <a:pt x="1311" y="143"/>
                    <a:pt x="19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3"/>
            <p:cNvSpPr/>
            <p:nvPr/>
          </p:nvSpPr>
          <p:spPr>
            <a:xfrm>
              <a:off x="3724950" y="4454625"/>
              <a:ext cx="236525" cy="110600"/>
            </a:xfrm>
            <a:custGeom>
              <a:avLst/>
              <a:gdLst/>
              <a:ahLst/>
              <a:cxnLst/>
              <a:rect l="l" t="t" r="r" b="b"/>
              <a:pathLst>
                <a:path w="9461" h="4424" extrusionOk="0">
                  <a:moveTo>
                    <a:pt x="477" y="1"/>
                  </a:moveTo>
                  <a:cubicBezTo>
                    <a:pt x="199" y="1191"/>
                    <a:pt x="1" y="1984"/>
                    <a:pt x="1" y="1984"/>
                  </a:cubicBezTo>
                  <a:lnTo>
                    <a:pt x="9163" y="4423"/>
                  </a:lnTo>
                  <a:cubicBezTo>
                    <a:pt x="9460" y="3352"/>
                    <a:pt x="5078" y="159"/>
                    <a:pt x="5078" y="159"/>
                  </a:cubicBezTo>
                  <a:cubicBezTo>
                    <a:pt x="5078" y="159"/>
                    <a:pt x="4748" y="42"/>
                    <a:pt x="4371" y="42"/>
                  </a:cubicBezTo>
                  <a:cubicBezTo>
                    <a:pt x="3958" y="42"/>
                    <a:pt x="3488" y="183"/>
                    <a:pt x="3333" y="774"/>
                  </a:cubicBezTo>
                  <a:cubicBezTo>
                    <a:pt x="3333" y="774"/>
                    <a:pt x="3068" y="854"/>
                    <a:pt x="2704" y="854"/>
                  </a:cubicBezTo>
                  <a:cubicBezTo>
                    <a:pt x="2522" y="854"/>
                    <a:pt x="2315" y="834"/>
                    <a:pt x="2103" y="774"/>
                  </a:cubicBezTo>
                  <a:cubicBezTo>
                    <a:pt x="1449" y="596"/>
                    <a:pt x="1369" y="239"/>
                    <a:pt x="47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3"/>
            <p:cNvSpPr/>
            <p:nvPr/>
          </p:nvSpPr>
          <p:spPr>
            <a:xfrm>
              <a:off x="4299575" y="3177000"/>
              <a:ext cx="404575" cy="333200"/>
            </a:xfrm>
            <a:custGeom>
              <a:avLst/>
              <a:gdLst/>
              <a:ahLst/>
              <a:cxnLst/>
              <a:rect l="l" t="t" r="r" b="b"/>
              <a:pathLst>
                <a:path w="16183" h="13328" extrusionOk="0">
                  <a:moveTo>
                    <a:pt x="13942" y="1"/>
                  </a:moveTo>
                  <a:lnTo>
                    <a:pt x="10908" y="1230"/>
                  </a:lnTo>
                  <a:cubicBezTo>
                    <a:pt x="8508" y="3709"/>
                    <a:pt x="5454" y="6248"/>
                    <a:pt x="5454" y="6248"/>
                  </a:cubicBezTo>
                  <a:cubicBezTo>
                    <a:pt x="5295" y="5990"/>
                    <a:pt x="4720" y="5316"/>
                    <a:pt x="4542" y="5038"/>
                  </a:cubicBezTo>
                  <a:lnTo>
                    <a:pt x="0" y="8548"/>
                  </a:lnTo>
                  <a:cubicBezTo>
                    <a:pt x="1190" y="10571"/>
                    <a:pt x="3292" y="13327"/>
                    <a:pt x="4819" y="13327"/>
                  </a:cubicBezTo>
                  <a:cubicBezTo>
                    <a:pt x="7893" y="13327"/>
                    <a:pt x="12812" y="5514"/>
                    <a:pt x="12812" y="5514"/>
                  </a:cubicBezTo>
                  <a:cubicBezTo>
                    <a:pt x="13413" y="5706"/>
                    <a:pt x="13988" y="5769"/>
                    <a:pt x="14488" y="5769"/>
                  </a:cubicBezTo>
                  <a:cubicBezTo>
                    <a:pt x="15487" y="5769"/>
                    <a:pt x="16183" y="5514"/>
                    <a:pt x="16183" y="5514"/>
                  </a:cubicBezTo>
                  <a:lnTo>
                    <a:pt x="16183"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3"/>
            <p:cNvSpPr/>
            <p:nvPr/>
          </p:nvSpPr>
          <p:spPr>
            <a:xfrm>
              <a:off x="4299575" y="3177000"/>
              <a:ext cx="404575" cy="333200"/>
            </a:xfrm>
            <a:custGeom>
              <a:avLst/>
              <a:gdLst/>
              <a:ahLst/>
              <a:cxnLst/>
              <a:rect l="l" t="t" r="r" b="b"/>
              <a:pathLst>
                <a:path w="16183" h="13328" extrusionOk="0">
                  <a:moveTo>
                    <a:pt x="10908" y="1230"/>
                  </a:moveTo>
                  <a:cubicBezTo>
                    <a:pt x="8508" y="3709"/>
                    <a:pt x="5454" y="6248"/>
                    <a:pt x="5454" y="6248"/>
                  </a:cubicBezTo>
                  <a:cubicBezTo>
                    <a:pt x="5295" y="5990"/>
                    <a:pt x="4720" y="5316"/>
                    <a:pt x="4542" y="5038"/>
                  </a:cubicBezTo>
                  <a:lnTo>
                    <a:pt x="0" y="8548"/>
                  </a:lnTo>
                  <a:cubicBezTo>
                    <a:pt x="1190" y="10571"/>
                    <a:pt x="3292" y="13327"/>
                    <a:pt x="4800" y="13327"/>
                  </a:cubicBezTo>
                  <a:cubicBezTo>
                    <a:pt x="7893" y="13327"/>
                    <a:pt x="12812" y="5514"/>
                    <a:pt x="12812" y="5514"/>
                  </a:cubicBezTo>
                  <a:cubicBezTo>
                    <a:pt x="14616" y="6089"/>
                    <a:pt x="16183" y="5514"/>
                    <a:pt x="16183" y="5514"/>
                  </a:cubicBezTo>
                  <a:lnTo>
                    <a:pt x="16183" y="1"/>
                  </a:lnTo>
                  <a:lnTo>
                    <a:pt x="13942"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3"/>
            <p:cNvSpPr/>
            <p:nvPr/>
          </p:nvSpPr>
          <p:spPr>
            <a:xfrm>
              <a:off x="4572250" y="3177000"/>
              <a:ext cx="131900" cy="144300"/>
            </a:xfrm>
            <a:custGeom>
              <a:avLst/>
              <a:gdLst/>
              <a:ahLst/>
              <a:cxnLst/>
              <a:rect l="l" t="t" r="r" b="b"/>
              <a:pathLst>
                <a:path w="5276" h="5772" extrusionOk="0">
                  <a:moveTo>
                    <a:pt x="3035" y="1"/>
                  </a:moveTo>
                  <a:lnTo>
                    <a:pt x="1" y="1230"/>
                  </a:lnTo>
                  <a:lnTo>
                    <a:pt x="1270" y="1230"/>
                  </a:lnTo>
                  <a:lnTo>
                    <a:pt x="1270" y="3432"/>
                  </a:lnTo>
                  <a:cubicBezTo>
                    <a:pt x="1270" y="3432"/>
                    <a:pt x="1289" y="3433"/>
                    <a:pt x="1325" y="3433"/>
                  </a:cubicBezTo>
                  <a:cubicBezTo>
                    <a:pt x="1596" y="3433"/>
                    <a:pt x="2797" y="3356"/>
                    <a:pt x="3689" y="2043"/>
                  </a:cubicBezTo>
                  <a:cubicBezTo>
                    <a:pt x="3689" y="2043"/>
                    <a:pt x="3828" y="2281"/>
                    <a:pt x="4086" y="2420"/>
                  </a:cubicBezTo>
                  <a:cubicBezTo>
                    <a:pt x="4086" y="2420"/>
                    <a:pt x="3789" y="2737"/>
                    <a:pt x="3789" y="3154"/>
                  </a:cubicBezTo>
                  <a:cubicBezTo>
                    <a:pt x="3789" y="3570"/>
                    <a:pt x="4185" y="3868"/>
                    <a:pt x="4403" y="3967"/>
                  </a:cubicBezTo>
                  <a:cubicBezTo>
                    <a:pt x="4403" y="3967"/>
                    <a:pt x="4007" y="4205"/>
                    <a:pt x="4007" y="4721"/>
                  </a:cubicBezTo>
                  <a:cubicBezTo>
                    <a:pt x="4007" y="5216"/>
                    <a:pt x="4602" y="5514"/>
                    <a:pt x="4602" y="5514"/>
                  </a:cubicBezTo>
                  <a:cubicBezTo>
                    <a:pt x="4602" y="5514"/>
                    <a:pt x="4046" y="5772"/>
                    <a:pt x="3590" y="5772"/>
                  </a:cubicBezTo>
                  <a:cubicBezTo>
                    <a:pt x="4582" y="5772"/>
                    <a:pt x="5276" y="5514"/>
                    <a:pt x="5276" y="5514"/>
                  </a:cubicBezTo>
                  <a:lnTo>
                    <a:pt x="5276"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3"/>
            <p:cNvSpPr/>
            <p:nvPr/>
          </p:nvSpPr>
          <p:spPr>
            <a:xfrm>
              <a:off x="4638200" y="3177000"/>
              <a:ext cx="65950" cy="67450"/>
            </a:xfrm>
            <a:custGeom>
              <a:avLst/>
              <a:gdLst/>
              <a:ahLst/>
              <a:cxnLst/>
              <a:rect l="l" t="t" r="r" b="b"/>
              <a:pathLst>
                <a:path w="2638" h="2698" extrusionOk="0">
                  <a:moveTo>
                    <a:pt x="397" y="1"/>
                  </a:moveTo>
                  <a:lnTo>
                    <a:pt x="0" y="159"/>
                  </a:lnTo>
                  <a:lnTo>
                    <a:pt x="0" y="2698"/>
                  </a:lnTo>
                  <a:cubicBezTo>
                    <a:pt x="0" y="2698"/>
                    <a:pt x="794" y="2162"/>
                    <a:pt x="1071" y="1528"/>
                  </a:cubicBezTo>
                  <a:cubicBezTo>
                    <a:pt x="1071" y="1528"/>
                    <a:pt x="1289" y="1905"/>
                    <a:pt x="1567" y="2063"/>
                  </a:cubicBezTo>
                  <a:lnTo>
                    <a:pt x="2638" y="2063"/>
                  </a:lnTo>
                  <a:lnTo>
                    <a:pt x="263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3"/>
            <p:cNvSpPr/>
            <p:nvPr/>
          </p:nvSpPr>
          <p:spPr>
            <a:xfrm>
              <a:off x="4299575" y="3282650"/>
              <a:ext cx="250900" cy="174500"/>
            </a:xfrm>
            <a:custGeom>
              <a:avLst/>
              <a:gdLst/>
              <a:ahLst/>
              <a:cxnLst/>
              <a:rect l="l" t="t" r="r" b="b"/>
              <a:pathLst>
                <a:path w="10036" h="6980" extrusionOk="0">
                  <a:moveTo>
                    <a:pt x="8726" y="1"/>
                  </a:moveTo>
                  <a:cubicBezTo>
                    <a:pt x="8368" y="1"/>
                    <a:pt x="7916" y="130"/>
                    <a:pt x="7417" y="336"/>
                  </a:cubicBezTo>
                  <a:cubicBezTo>
                    <a:pt x="6287" y="1327"/>
                    <a:pt x="5454" y="2022"/>
                    <a:pt x="5454" y="2022"/>
                  </a:cubicBezTo>
                  <a:cubicBezTo>
                    <a:pt x="5295" y="1764"/>
                    <a:pt x="4720" y="1090"/>
                    <a:pt x="4542" y="812"/>
                  </a:cubicBezTo>
                  <a:lnTo>
                    <a:pt x="0" y="4322"/>
                  </a:lnTo>
                  <a:cubicBezTo>
                    <a:pt x="496" y="5175"/>
                    <a:pt x="1151" y="6127"/>
                    <a:pt x="1845" y="6979"/>
                  </a:cubicBezTo>
                  <a:cubicBezTo>
                    <a:pt x="2321" y="6702"/>
                    <a:pt x="2817" y="6404"/>
                    <a:pt x="3292" y="6067"/>
                  </a:cubicBezTo>
                  <a:cubicBezTo>
                    <a:pt x="3476" y="6105"/>
                    <a:pt x="3658" y="6122"/>
                    <a:pt x="3836" y="6122"/>
                  </a:cubicBezTo>
                  <a:cubicBezTo>
                    <a:pt x="5235" y="6122"/>
                    <a:pt x="6413" y="5071"/>
                    <a:pt x="6624" y="4877"/>
                  </a:cubicBezTo>
                  <a:cubicBezTo>
                    <a:pt x="7755" y="4481"/>
                    <a:pt x="9619" y="3628"/>
                    <a:pt x="9956" y="2914"/>
                  </a:cubicBezTo>
                  <a:cubicBezTo>
                    <a:pt x="10035" y="2736"/>
                    <a:pt x="10015" y="2577"/>
                    <a:pt x="9995" y="2498"/>
                  </a:cubicBezTo>
                  <a:cubicBezTo>
                    <a:pt x="9876" y="2161"/>
                    <a:pt x="9519" y="2074"/>
                    <a:pt x="9168" y="2074"/>
                  </a:cubicBezTo>
                  <a:cubicBezTo>
                    <a:pt x="8878" y="2074"/>
                    <a:pt x="8592" y="2133"/>
                    <a:pt x="8449" y="2160"/>
                  </a:cubicBezTo>
                  <a:cubicBezTo>
                    <a:pt x="8250" y="2200"/>
                    <a:pt x="8052" y="2260"/>
                    <a:pt x="7854" y="2319"/>
                  </a:cubicBezTo>
                  <a:cubicBezTo>
                    <a:pt x="8587" y="1823"/>
                    <a:pt x="9321" y="1228"/>
                    <a:pt x="9440" y="733"/>
                  </a:cubicBezTo>
                  <a:cubicBezTo>
                    <a:pt x="9500" y="534"/>
                    <a:pt x="9440" y="395"/>
                    <a:pt x="9401" y="296"/>
                  </a:cubicBezTo>
                  <a:cubicBezTo>
                    <a:pt x="9257" y="90"/>
                    <a:pt x="9023" y="1"/>
                    <a:pt x="8726"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3"/>
            <p:cNvSpPr/>
            <p:nvPr/>
          </p:nvSpPr>
          <p:spPr>
            <a:xfrm>
              <a:off x="4676375" y="2903650"/>
              <a:ext cx="372350" cy="175375"/>
            </a:xfrm>
            <a:custGeom>
              <a:avLst/>
              <a:gdLst/>
              <a:ahLst/>
              <a:cxnLst/>
              <a:rect l="l" t="t" r="r" b="b"/>
              <a:pathLst>
                <a:path w="14894" h="7015" extrusionOk="0">
                  <a:moveTo>
                    <a:pt x="3041" y="1"/>
                  </a:moveTo>
                  <a:cubicBezTo>
                    <a:pt x="1994" y="1"/>
                    <a:pt x="971" y="304"/>
                    <a:pt x="0" y="1138"/>
                  </a:cubicBezTo>
                  <a:lnTo>
                    <a:pt x="417" y="5818"/>
                  </a:lnTo>
                  <a:cubicBezTo>
                    <a:pt x="1400" y="5021"/>
                    <a:pt x="2404" y="4727"/>
                    <a:pt x="3416" y="4727"/>
                  </a:cubicBezTo>
                  <a:cubicBezTo>
                    <a:pt x="6241" y="4727"/>
                    <a:pt x="9128" y="7015"/>
                    <a:pt x="11788" y="7015"/>
                  </a:cubicBezTo>
                  <a:cubicBezTo>
                    <a:pt x="12867" y="7015"/>
                    <a:pt x="13909" y="6638"/>
                    <a:pt x="14894" y="5580"/>
                  </a:cubicBezTo>
                  <a:cubicBezTo>
                    <a:pt x="14755" y="3974"/>
                    <a:pt x="14616" y="2387"/>
                    <a:pt x="14477" y="781"/>
                  </a:cubicBezTo>
                  <a:cubicBezTo>
                    <a:pt x="13556" y="1817"/>
                    <a:pt x="12538" y="2184"/>
                    <a:pt x="11460" y="2184"/>
                  </a:cubicBezTo>
                  <a:cubicBezTo>
                    <a:pt x="8832" y="2184"/>
                    <a:pt x="5849" y="1"/>
                    <a:pt x="3041"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3"/>
            <p:cNvSpPr/>
            <p:nvPr/>
          </p:nvSpPr>
          <p:spPr>
            <a:xfrm>
              <a:off x="4665475" y="2781850"/>
              <a:ext cx="372850" cy="176400"/>
            </a:xfrm>
            <a:custGeom>
              <a:avLst/>
              <a:gdLst/>
              <a:ahLst/>
              <a:cxnLst/>
              <a:rect l="l" t="t" r="r" b="b"/>
              <a:pathLst>
                <a:path w="14914" h="7056" extrusionOk="0">
                  <a:moveTo>
                    <a:pt x="3001" y="1"/>
                  </a:moveTo>
                  <a:cubicBezTo>
                    <a:pt x="1988" y="1"/>
                    <a:pt x="983" y="294"/>
                    <a:pt x="0" y="1092"/>
                  </a:cubicBezTo>
                  <a:cubicBezTo>
                    <a:pt x="139" y="2738"/>
                    <a:pt x="297" y="4384"/>
                    <a:pt x="436" y="6010"/>
                  </a:cubicBezTo>
                  <a:cubicBezTo>
                    <a:pt x="1407" y="5176"/>
                    <a:pt x="2430" y="4873"/>
                    <a:pt x="3477" y="4873"/>
                  </a:cubicBezTo>
                  <a:cubicBezTo>
                    <a:pt x="6285" y="4873"/>
                    <a:pt x="9268" y="7056"/>
                    <a:pt x="11896" y="7056"/>
                  </a:cubicBezTo>
                  <a:cubicBezTo>
                    <a:pt x="12974" y="7056"/>
                    <a:pt x="13992" y="6689"/>
                    <a:pt x="14913" y="5653"/>
                  </a:cubicBezTo>
                  <a:cubicBezTo>
                    <a:pt x="14774" y="4047"/>
                    <a:pt x="14636" y="2460"/>
                    <a:pt x="14497" y="854"/>
                  </a:cubicBezTo>
                  <a:cubicBezTo>
                    <a:pt x="13512" y="1912"/>
                    <a:pt x="12469" y="2288"/>
                    <a:pt x="11388" y="2288"/>
                  </a:cubicBezTo>
                  <a:cubicBezTo>
                    <a:pt x="8724" y="2288"/>
                    <a:pt x="5830" y="1"/>
                    <a:pt x="3001" y="1"/>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3"/>
            <p:cNvSpPr/>
            <p:nvPr/>
          </p:nvSpPr>
          <p:spPr>
            <a:xfrm>
              <a:off x="4665475" y="2710975"/>
              <a:ext cx="372850" cy="324750"/>
            </a:xfrm>
            <a:custGeom>
              <a:avLst/>
              <a:gdLst/>
              <a:ahLst/>
              <a:cxnLst/>
              <a:rect l="l" t="t" r="r" b="b"/>
              <a:pathLst>
                <a:path w="14914" h="12990" extrusionOk="0">
                  <a:moveTo>
                    <a:pt x="0" y="3927"/>
                  </a:moveTo>
                  <a:cubicBezTo>
                    <a:pt x="139" y="5573"/>
                    <a:pt x="297" y="7219"/>
                    <a:pt x="436" y="8845"/>
                  </a:cubicBezTo>
                  <a:cubicBezTo>
                    <a:pt x="5077" y="4859"/>
                    <a:pt x="10907" y="12990"/>
                    <a:pt x="14913" y="8488"/>
                  </a:cubicBezTo>
                  <a:cubicBezTo>
                    <a:pt x="14774" y="6882"/>
                    <a:pt x="14636" y="5295"/>
                    <a:pt x="14497" y="3689"/>
                  </a:cubicBezTo>
                  <a:cubicBezTo>
                    <a:pt x="10213" y="8290"/>
                    <a:pt x="4839" y="0"/>
                    <a:pt x="0" y="3927"/>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3"/>
            <p:cNvSpPr/>
            <p:nvPr/>
          </p:nvSpPr>
          <p:spPr>
            <a:xfrm>
              <a:off x="4654550" y="2776425"/>
              <a:ext cx="70425" cy="617250"/>
            </a:xfrm>
            <a:custGeom>
              <a:avLst/>
              <a:gdLst/>
              <a:ahLst/>
              <a:cxnLst/>
              <a:rect l="l" t="t" r="r" b="b"/>
              <a:pathLst>
                <a:path w="2817" h="24690" extrusionOk="0">
                  <a:moveTo>
                    <a:pt x="338" y="0"/>
                  </a:moveTo>
                  <a:cubicBezTo>
                    <a:pt x="140" y="20"/>
                    <a:pt x="1" y="198"/>
                    <a:pt x="21" y="377"/>
                  </a:cubicBezTo>
                  <a:lnTo>
                    <a:pt x="2123" y="24373"/>
                  </a:lnTo>
                  <a:cubicBezTo>
                    <a:pt x="2143" y="24551"/>
                    <a:pt x="2301" y="24690"/>
                    <a:pt x="2480" y="24690"/>
                  </a:cubicBezTo>
                  <a:cubicBezTo>
                    <a:pt x="2678" y="24670"/>
                    <a:pt x="2817" y="24492"/>
                    <a:pt x="2797" y="24313"/>
                  </a:cubicBezTo>
                  <a:lnTo>
                    <a:pt x="695" y="317"/>
                  </a:lnTo>
                  <a:cubicBezTo>
                    <a:pt x="675" y="139"/>
                    <a:pt x="516" y="0"/>
                    <a:pt x="338" y="0"/>
                  </a:cubicBezTo>
                  <a:close/>
                </a:path>
              </a:pathLst>
            </a:custGeom>
            <a:solidFill>
              <a:srgbClr val="96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3"/>
            <p:cNvSpPr/>
            <p:nvPr/>
          </p:nvSpPr>
          <p:spPr>
            <a:xfrm>
              <a:off x="4654550" y="2776425"/>
              <a:ext cx="70425" cy="617250"/>
            </a:xfrm>
            <a:custGeom>
              <a:avLst/>
              <a:gdLst/>
              <a:ahLst/>
              <a:cxnLst/>
              <a:rect l="l" t="t" r="r" b="b"/>
              <a:pathLst>
                <a:path w="2817" h="24690" extrusionOk="0">
                  <a:moveTo>
                    <a:pt x="2480" y="24690"/>
                  </a:moveTo>
                  <a:cubicBezTo>
                    <a:pt x="2301" y="24690"/>
                    <a:pt x="2143" y="24551"/>
                    <a:pt x="2123" y="24373"/>
                  </a:cubicBezTo>
                  <a:lnTo>
                    <a:pt x="21" y="377"/>
                  </a:lnTo>
                  <a:cubicBezTo>
                    <a:pt x="1" y="198"/>
                    <a:pt x="140" y="20"/>
                    <a:pt x="338" y="0"/>
                  </a:cubicBezTo>
                  <a:cubicBezTo>
                    <a:pt x="516" y="0"/>
                    <a:pt x="675" y="139"/>
                    <a:pt x="695" y="317"/>
                  </a:cubicBezTo>
                  <a:lnTo>
                    <a:pt x="2797" y="24313"/>
                  </a:lnTo>
                  <a:cubicBezTo>
                    <a:pt x="2817" y="24492"/>
                    <a:pt x="2678" y="24670"/>
                    <a:pt x="2480" y="2469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3"/>
            <p:cNvSpPr/>
            <p:nvPr/>
          </p:nvSpPr>
          <p:spPr>
            <a:xfrm>
              <a:off x="4668925" y="3149725"/>
              <a:ext cx="70425" cy="165150"/>
            </a:xfrm>
            <a:custGeom>
              <a:avLst/>
              <a:gdLst/>
              <a:ahLst/>
              <a:cxnLst/>
              <a:rect l="l" t="t" r="r" b="b"/>
              <a:pathLst>
                <a:path w="2817" h="6606" extrusionOk="0">
                  <a:moveTo>
                    <a:pt x="1457" y="0"/>
                  </a:moveTo>
                  <a:cubicBezTo>
                    <a:pt x="1441" y="0"/>
                    <a:pt x="1425" y="1"/>
                    <a:pt x="1409" y="1"/>
                  </a:cubicBezTo>
                  <a:cubicBezTo>
                    <a:pt x="715" y="1"/>
                    <a:pt x="159" y="398"/>
                    <a:pt x="159" y="874"/>
                  </a:cubicBezTo>
                  <a:cubicBezTo>
                    <a:pt x="159" y="1231"/>
                    <a:pt x="477" y="1548"/>
                    <a:pt x="933" y="1687"/>
                  </a:cubicBezTo>
                  <a:cubicBezTo>
                    <a:pt x="397" y="1806"/>
                    <a:pt x="1" y="2163"/>
                    <a:pt x="1" y="2559"/>
                  </a:cubicBezTo>
                  <a:cubicBezTo>
                    <a:pt x="1" y="2956"/>
                    <a:pt x="397" y="3313"/>
                    <a:pt x="933" y="3432"/>
                  </a:cubicBezTo>
                  <a:cubicBezTo>
                    <a:pt x="477" y="3571"/>
                    <a:pt x="159" y="3888"/>
                    <a:pt x="159" y="4245"/>
                  </a:cubicBezTo>
                  <a:cubicBezTo>
                    <a:pt x="179" y="4622"/>
                    <a:pt x="516" y="4939"/>
                    <a:pt x="992" y="5058"/>
                  </a:cubicBezTo>
                  <a:cubicBezTo>
                    <a:pt x="596" y="5177"/>
                    <a:pt x="338" y="5474"/>
                    <a:pt x="338" y="5812"/>
                  </a:cubicBezTo>
                  <a:cubicBezTo>
                    <a:pt x="338" y="6237"/>
                    <a:pt x="809" y="6606"/>
                    <a:pt x="1384" y="6606"/>
                  </a:cubicBezTo>
                  <a:cubicBezTo>
                    <a:pt x="1399" y="6606"/>
                    <a:pt x="1414" y="6605"/>
                    <a:pt x="1429" y="6605"/>
                  </a:cubicBezTo>
                  <a:cubicBezTo>
                    <a:pt x="2024" y="6605"/>
                    <a:pt x="2519" y="6248"/>
                    <a:pt x="2519" y="5792"/>
                  </a:cubicBezTo>
                  <a:cubicBezTo>
                    <a:pt x="2519" y="5455"/>
                    <a:pt x="2242" y="5177"/>
                    <a:pt x="1865" y="5058"/>
                  </a:cubicBezTo>
                  <a:cubicBezTo>
                    <a:pt x="2321" y="4919"/>
                    <a:pt x="2658" y="4602"/>
                    <a:pt x="2658" y="4225"/>
                  </a:cubicBezTo>
                  <a:cubicBezTo>
                    <a:pt x="2658" y="3868"/>
                    <a:pt x="2341" y="3551"/>
                    <a:pt x="1885" y="3432"/>
                  </a:cubicBezTo>
                  <a:cubicBezTo>
                    <a:pt x="2420" y="3293"/>
                    <a:pt x="2817" y="2956"/>
                    <a:pt x="2817" y="2539"/>
                  </a:cubicBezTo>
                  <a:cubicBezTo>
                    <a:pt x="2817" y="2143"/>
                    <a:pt x="2420" y="1806"/>
                    <a:pt x="1885" y="1667"/>
                  </a:cubicBezTo>
                  <a:cubicBezTo>
                    <a:pt x="2341" y="1548"/>
                    <a:pt x="2658" y="1231"/>
                    <a:pt x="2658" y="854"/>
                  </a:cubicBezTo>
                  <a:cubicBezTo>
                    <a:pt x="2658" y="389"/>
                    <a:pt x="2110" y="0"/>
                    <a:pt x="1457"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3"/>
            <p:cNvSpPr/>
            <p:nvPr/>
          </p:nvSpPr>
          <p:spPr>
            <a:xfrm>
              <a:off x="4668925" y="3149250"/>
              <a:ext cx="70425" cy="166100"/>
            </a:xfrm>
            <a:custGeom>
              <a:avLst/>
              <a:gdLst/>
              <a:ahLst/>
              <a:cxnLst/>
              <a:rect l="l" t="t" r="r" b="b"/>
              <a:pathLst>
                <a:path w="2817" h="6644" extrusionOk="0">
                  <a:moveTo>
                    <a:pt x="2658" y="4244"/>
                  </a:moveTo>
                  <a:cubicBezTo>
                    <a:pt x="2658" y="3887"/>
                    <a:pt x="2341" y="3570"/>
                    <a:pt x="1885" y="3451"/>
                  </a:cubicBezTo>
                  <a:cubicBezTo>
                    <a:pt x="2420" y="3312"/>
                    <a:pt x="2817" y="2975"/>
                    <a:pt x="2817" y="2558"/>
                  </a:cubicBezTo>
                  <a:cubicBezTo>
                    <a:pt x="2817" y="2162"/>
                    <a:pt x="2420" y="1825"/>
                    <a:pt x="1885" y="1686"/>
                  </a:cubicBezTo>
                  <a:cubicBezTo>
                    <a:pt x="2341" y="1567"/>
                    <a:pt x="2658" y="1250"/>
                    <a:pt x="2658" y="873"/>
                  </a:cubicBezTo>
                  <a:cubicBezTo>
                    <a:pt x="2658" y="397"/>
                    <a:pt x="2083" y="0"/>
                    <a:pt x="1389" y="20"/>
                  </a:cubicBezTo>
                  <a:cubicBezTo>
                    <a:pt x="715" y="20"/>
                    <a:pt x="159" y="417"/>
                    <a:pt x="159" y="893"/>
                  </a:cubicBezTo>
                  <a:cubicBezTo>
                    <a:pt x="159" y="1250"/>
                    <a:pt x="477" y="1567"/>
                    <a:pt x="933" y="1706"/>
                  </a:cubicBezTo>
                  <a:cubicBezTo>
                    <a:pt x="397" y="1825"/>
                    <a:pt x="1" y="2182"/>
                    <a:pt x="1" y="2578"/>
                  </a:cubicBezTo>
                  <a:cubicBezTo>
                    <a:pt x="1" y="2975"/>
                    <a:pt x="397" y="3332"/>
                    <a:pt x="933" y="3451"/>
                  </a:cubicBezTo>
                  <a:cubicBezTo>
                    <a:pt x="477" y="3590"/>
                    <a:pt x="159" y="3907"/>
                    <a:pt x="159" y="4264"/>
                  </a:cubicBezTo>
                  <a:cubicBezTo>
                    <a:pt x="179" y="4641"/>
                    <a:pt x="516" y="4958"/>
                    <a:pt x="992" y="5077"/>
                  </a:cubicBezTo>
                  <a:cubicBezTo>
                    <a:pt x="596" y="5196"/>
                    <a:pt x="338" y="5493"/>
                    <a:pt x="338" y="5831"/>
                  </a:cubicBezTo>
                  <a:cubicBezTo>
                    <a:pt x="338" y="6267"/>
                    <a:pt x="834" y="6644"/>
                    <a:pt x="1429" y="6624"/>
                  </a:cubicBezTo>
                  <a:cubicBezTo>
                    <a:pt x="2024" y="6624"/>
                    <a:pt x="2519" y="6267"/>
                    <a:pt x="2519" y="5811"/>
                  </a:cubicBezTo>
                  <a:cubicBezTo>
                    <a:pt x="2519" y="5474"/>
                    <a:pt x="2242" y="5196"/>
                    <a:pt x="1865" y="5077"/>
                  </a:cubicBezTo>
                  <a:cubicBezTo>
                    <a:pt x="2321" y="4958"/>
                    <a:pt x="2658" y="4621"/>
                    <a:pt x="2658" y="424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3"/>
            <p:cNvSpPr/>
            <p:nvPr/>
          </p:nvSpPr>
          <p:spPr>
            <a:xfrm>
              <a:off x="4668925" y="3149750"/>
              <a:ext cx="58525" cy="69925"/>
            </a:xfrm>
            <a:custGeom>
              <a:avLst/>
              <a:gdLst/>
              <a:ahLst/>
              <a:cxnLst/>
              <a:rect l="l" t="t" r="r" b="b"/>
              <a:pathLst>
                <a:path w="2341" h="2797" extrusionOk="0">
                  <a:moveTo>
                    <a:pt x="1270" y="0"/>
                  </a:moveTo>
                  <a:cubicBezTo>
                    <a:pt x="635" y="40"/>
                    <a:pt x="159" y="416"/>
                    <a:pt x="159" y="873"/>
                  </a:cubicBezTo>
                  <a:cubicBezTo>
                    <a:pt x="159" y="1230"/>
                    <a:pt x="477" y="1547"/>
                    <a:pt x="933" y="1686"/>
                  </a:cubicBezTo>
                  <a:cubicBezTo>
                    <a:pt x="397" y="1805"/>
                    <a:pt x="1" y="2162"/>
                    <a:pt x="1" y="2558"/>
                  </a:cubicBezTo>
                  <a:cubicBezTo>
                    <a:pt x="1" y="2638"/>
                    <a:pt x="21" y="2717"/>
                    <a:pt x="60" y="2796"/>
                  </a:cubicBezTo>
                  <a:cubicBezTo>
                    <a:pt x="219" y="2499"/>
                    <a:pt x="298" y="2241"/>
                    <a:pt x="298" y="2241"/>
                  </a:cubicBezTo>
                  <a:cubicBezTo>
                    <a:pt x="298" y="2241"/>
                    <a:pt x="1151" y="1844"/>
                    <a:pt x="1627" y="1527"/>
                  </a:cubicBezTo>
                  <a:cubicBezTo>
                    <a:pt x="2123" y="1190"/>
                    <a:pt x="2341" y="595"/>
                    <a:pt x="1964" y="258"/>
                  </a:cubicBezTo>
                  <a:cubicBezTo>
                    <a:pt x="1825" y="139"/>
                    <a:pt x="1587" y="60"/>
                    <a:pt x="127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3"/>
            <p:cNvSpPr/>
            <p:nvPr/>
          </p:nvSpPr>
          <p:spPr>
            <a:xfrm>
              <a:off x="4572250" y="3148825"/>
              <a:ext cx="152225" cy="113975"/>
            </a:xfrm>
            <a:custGeom>
              <a:avLst/>
              <a:gdLst/>
              <a:ahLst/>
              <a:cxnLst/>
              <a:rect l="l" t="t" r="r" b="b"/>
              <a:pathLst>
                <a:path w="6089" h="4559" extrusionOk="0">
                  <a:moveTo>
                    <a:pt x="4341" y="0"/>
                  </a:moveTo>
                  <a:cubicBezTo>
                    <a:pt x="3871" y="0"/>
                    <a:pt x="3316" y="81"/>
                    <a:pt x="2718" y="295"/>
                  </a:cubicBezTo>
                  <a:cubicBezTo>
                    <a:pt x="1091" y="870"/>
                    <a:pt x="1" y="2357"/>
                    <a:pt x="1" y="2357"/>
                  </a:cubicBezTo>
                  <a:lnTo>
                    <a:pt x="1270" y="4559"/>
                  </a:lnTo>
                  <a:cubicBezTo>
                    <a:pt x="2004" y="4559"/>
                    <a:pt x="3471" y="3349"/>
                    <a:pt x="3670" y="2080"/>
                  </a:cubicBezTo>
                  <a:cubicBezTo>
                    <a:pt x="3670" y="2080"/>
                    <a:pt x="6089" y="1386"/>
                    <a:pt x="5811" y="473"/>
                  </a:cubicBezTo>
                  <a:cubicBezTo>
                    <a:pt x="5748" y="257"/>
                    <a:pt x="5179" y="0"/>
                    <a:pt x="4341"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3"/>
            <p:cNvSpPr/>
            <p:nvPr/>
          </p:nvSpPr>
          <p:spPr>
            <a:xfrm>
              <a:off x="4572250" y="3141300"/>
              <a:ext cx="152225" cy="121500"/>
            </a:xfrm>
            <a:custGeom>
              <a:avLst/>
              <a:gdLst/>
              <a:ahLst/>
              <a:cxnLst/>
              <a:rect l="l" t="t" r="r" b="b"/>
              <a:pathLst>
                <a:path w="6089" h="4860" extrusionOk="0">
                  <a:moveTo>
                    <a:pt x="2718" y="596"/>
                  </a:moveTo>
                  <a:cubicBezTo>
                    <a:pt x="4383" y="1"/>
                    <a:pt x="5712" y="437"/>
                    <a:pt x="5811" y="774"/>
                  </a:cubicBezTo>
                  <a:cubicBezTo>
                    <a:pt x="6089" y="1687"/>
                    <a:pt x="3670" y="2381"/>
                    <a:pt x="3670" y="2381"/>
                  </a:cubicBezTo>
                  <a:cubicBezTo>
                    <a:pt x="3471" y="3650"/>
                    <a:pt x="2004" y="4860"/>
                    <a:pt x="1270" y="4860"/>
                  </a:cubicBezTo>
                  <a:lnTo>
                    <a:pt x="1" y="2658"/>
                  </a:lnTo>
                  <a:cubicBezTo>
                    <a:pt x="1" y="2658"/>
                    <a:pt x="1091" y="1171"/>
                    <a:pt x="2718" y="596"/>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3"/>
            <p:cNvSpPr/>
            <p:nvPr/>
          </p:nvSpPr>
          <p:spPr>
            <a:xfrm>
              <a:off x="4272800" y="3142800"/>
              <a:ext cx="150250" cy="258825"/>
            </a:xfrm>
            <a:custGeom>
              <a:avLst/>
              <a:gdLst/>
              <a:ahLst/>
              <a:cxnLst/>
              <a:rect l="l" t="t" r="r" b="b"/>
              <a:pathLst>
                <a:path w="6010" h="10353" extrusionOk="0">
                  <a:moveTo>
                    <a:pt x="1" y="0"/>
                  </a:moveTo>
                  <a:lnTo>
                    <a:pt x="1" y="7536"/>
                  </a:lnTo>
                  <a:cubicBezTo>
                    <a:pt x="1" y="7536"/>
                    <a:pt x="516" y="9262"/>
                    <a:pt x="1071" y="10352"/>
                  </a:cubicBezTo>
                  <a:cubicBezTo>
                    <a:pt x="1071" y="10352"/>
                    <a:pt x="4007" y="8647"/>
                    <a:pt x="6009" y="6406"/>
                  </a:cubicBezTo>
                  <a:cubicBezTo>
                    <a:pt x="4958" y="4998"/>
                    <a:pt x="3630" y="3768"/>
                    <a:pt x="3630" y="3768"/>
                  </a:cubicBezTo>
                  <a:cubicBezTo>
                    <a:pt x="2222" y="1627"/>
                    <a:pt x="1349" y="536"/>
                    <a:pt x="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3"/>
            <p:cNvSpPr/>
            <p:nvPr/>
          </p:nvSpPr>
          <p:spPr>
            <a:xfrm>
              <a:off x="4272800" y="3187925"/>
              <a:ext cx="150250" cy="213700"/>
            </a:xfrm>
            <a:custGeom>
              <a:avLst/>
              <a:gdLst/>
              <a:ahLst/>
              <a:cxnLst/>
              <a:rect l="l" t="t" r="r" b="b"/>
              <a:pathLst>
                <a:path w="6010" h="8548" extrusionOk="0">
                  <a:moveTo>
                    <a:pt x="1" y="0"/>
                  </a:moveTo>
                  <a:lnTo>
                    <a:pt x="1" y="5731"/>
                  </a:lnTo>
                  <a:cubicBezTo>
                    <a:pt x="1" y="5731"/>
                    <a:pt x="516" y="7457"/>
                    <a:pt x="1071" y="8547"/>
                  </a:cubicBezTo>
                  <a:cubicBezTo>
                    <a:pt x="1071" y="8547"/>
                    <a:pt x="4007" y="6842"/>
                    <a:pt x="6009" y="4601"/>
                  </a:cubicBezTo>
                  <a:cubicBezTo>
                    <a:pt x="4958" y="3193"/>
                    <a:pt x="3630" y="1963"/>
                    <a:pt x="3630" y="1963"/>
                  </a:cubicBezTo>
                  <a:cubicBezTo>
                    <a:pt x="3610" y="1963"/>
                    <a:pt x="3610" y="1943"/>
                    <a:pt x="3590" y="1924"/>
                  </a:cubicBezTo>
                  <a:cubicBezTo>
                    <a:pt x="3431" y="2162"/>
                    <a:pt x="3233" y="2419"/>
                    <a:pt x="3035" y="2717"/>
                  </a:cubicBezTo>
                  <a:lnTo>
                    <a:pt x="2955" y="2836"/>
                  </a:lnTo>
                  <a:cubicBezTo>
                    <a:pt x="1984" y="4224"/>
                    <a:pt x="1766" y="5434"/>
                    <a:pt x="1726" y="5811"/>
                  </a:cubicBezTo>
                  <a:cubicBezTo>
                    <a:pt x="1547" y="5890"/>
                    <a:pt x="1349" y="5969"/>
                    <a:pt x="1171" y="6049"/>
                  </a:cubicBezTo>
                  <a:cubicBezTo>
                    <a:pt x="655" y="3074"/>
                    <a:pt x="1" y="0"/>
                    <a:pt x="1" y="0"/>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3"/>
            <p:cNvSpPr/>
            <p:nvPr/>
          </p:nvSpPr>
          <p:spPr>
            <a:xfrm>
              <a:off x="4066050" y="3056525"/>
              <a:ext cx="142325" cy="131425"/>
            </a:xfrm>
            <a:custGeom>
              <a:avLst/>
              <a:gdLst/>
              <a:ahLst/>
              <a:cxnLst/>
              <a:rect l="l" t="t" r="r" b="b"/>
              <a:pathLst>
                <a:path w="5693" h="5257" extrusionOk="0">
                  <a:moveTo>
                    <a:pt x="913" y="1"/>
                  </a:moveTo>
                  <a:lnTo>
                    <a:pt x="913" y="2281"/>
                  </a:lnTo>
                  <a:lnTo>
                    <a:pt x="1" y="2579"/>
                  </a:lnTo>
                  <a:lnTo>
                    <a:pt x="1" y="5256"/>
                  </a:lnTo>
                  <a:lnTo>
                    <a:pt x="5693" y="5256"/>
                  </a:lnTo>
                  <a:lnTo>
                    <a:pt x="5693" y="2579"/>
                  </a:lnTo>
                  <a:lnTo>
                    <a:pt x="4760" y="2281"/>
                  </a:lnTo>
                  <a:lnTo>
                    <a:pt x="4760" y="1"/>
                  </a:ln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3"/>
            <p:cNvSpPr/>
            <p:nvPr/>
          </p:nvSpPr>
          <p:spPr>
            <a:xfrm>
              <a:off x="4066050" y="3056525"/>
              <a:ext cx="142325" cy="131425"/>
            </a:xfrm>
            <a:custGeom>
              <a:avLst/>
              <a:gdLst/>
              <a:ahLst/>
              <a:cxnLst/>
              <a:rect l="l" t="t" r="r" b="b"/>
              <a:pathLst>
                <a:path w="5693" h="5257" extrusionOk="0">
                  <a:moveTo>
                    <a:pt x="5693" y="2579"/>
                  </a:moveTo>
                  <a:lnTo>
                    <a:pt x="4760" y="2281"/>
                  </a:lnTo>
                  <a:lnTo>
                    <a:pt x="4760" y="1"/>
                  </a:lnTo>
                  <a:lnTo>
                    <a:pt x="913" y="1"/>
                  </a:lnTo>
                  <a:lnTo>
                    <a:pt x="913" y="2281"/>
                  </a:lnTo>
                  <a:lnTo>
                    <a:pt x="1" y="2579"/>
                  </a:lnTo>
                  <a:lnTo>
                    <a:pt x="1" y="5256"/>
                  </a:lnTo>
                  <a:lnTo>
                    <a:pt x="5693" y="5256"/>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3"/>
            <p:cNvSpPr/>
            <p:nvPr/>
          </p:nvSpPr>
          <p:spPr>
            <a:xfrm>
              <a:off x="4088875" y="3056525"/>
              <a:ext cx="96200" cy="48425"/>
            </a:xfrm>
            <a:custGeom>
              <a:avLst/>
              <a:gdLst/>
              <a:ahLst/>
              <a:cxnLst/>
              <a:rect l="l" t="t" r="r" b="b"/>
              <a:pathLst>
                <a:path w="3848" h="1937" extrusionOk="0">
                  <a:moveTo>
                    <a:pt x="0" y="1"/>
                  </a:moveTo>
                  <a:lnTo>
                    <a:pt x="0" y="1825"/>
                  </a:lnTo>
                  <a:cubicBezTo>
                    <a:pt x="403" y="1887"/>
                    <a:pt x="890" y="1937"/>
                    <a:pt x="1443" y="1937"/>
                  </a:cubicBezTo>
                  <a:cubicBezTo>
                    <a:pt x="1598" y="1937"/>
                    <a:pt x="1759" y="1933"/>
                    <a:pt x="1924" y="1924"/>
                  </a:cubicBezTo>
                  <a:cubicBezTo>
                    <a:pt x="2677" y="1865"/>
                    <a:pt x="3312" y="1786"/>
                    <a:pt x="3847" y="1686"/>
                  </a:cubicBezTo>
                  <a:lnTo>
                    <a:pt x="3847"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3"/>
            <p:cNvSpPr/>
            <p:nvPr/>
          </p:nvSpPr>
          <p:spPr>
            <a:xfrm>
              <a:off x="4424025" y="2773150"/>
              <a:ext cx="122475" cy="148325"/>
            </a:xfrm>
            <a:custGeom>
              <a:avLst/>
              <a:gdLst/>
              <a:ahLst/>
              <a:cxnLst/>
              <a:rect l="l" t="t" r="r" b="b"/>
              <a:pathLst>
                <a:path w="4899" h="5933" extrusionOk="0">
                  <a:moveTo>
                    <a:pt x="2173" y="0"/>
                  </a:moveTo>
                  <a:cubicBezTo>
                    <a:pt x="770" y="0"/>
                    <a:pt x="0" y="1361"/>
                    <a:pt x="0" y="1361"/>
                  </a:cubicBezTo>
                  <a:lnTo>
                    <a:pt x="0" y="5089"/>
                  </a:lnTo>
                  <a:cubicBezTo>
                    <a:pt x="500" y="5675"/>
                    <a:pt x="1123" y="5933"/>
                    <a:pt x="1748" y="5933"/>
                  </a:cubicBezTo>
                  <a:cubicBezTo>
                    <a:pt x="3007" y="5933"/>
                    <a:pt x="4276" y="4887"/>
                    <a:pt x="4581" y="3364"/>
                  </a:cubicBezTo>
                  <a:cubicBezTo>
                    <a:pt x="4898" y="1837"/>
                    <a:pt x="4026" y="210"/>
                    <a:pt x="2400" y="12"/>
                  </a:cubicBezTo>
                  <a:cubicBezTo>
                    <a:pt x="2322" y="4"/>
                    <a:pt x="2247" y="0"/>
                    <a:pt x="2173"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3"/>
            <p:cNvSpPr/>
            <p:nvPr/>
          </p:nvSpPr>
          <p:spPr>
            <a:xfrm>
              <a:off x="4442850" y="2808150"/>
              <a:ext cx="67450" cy="52075"/>
            </a:xfrm>
            <a:custGeom>
              <a:avLst/>
              <a:gdLst/>
              <a:ahLst/>
              <a:cxnLst/>
              <a:rect l="l" t="t" r="r" b="b"/>
              <a:pathLst>
                <a:path w="2698" h="2083" fill="none" extrusionOk="0">
                  <a:moveTo>
                    <a:pt x="2698" y="1567"/>
                  </a:moveTo>
                  <a:cubicBezTo>
                    <a:pt x="2698" y="1567"/>
                    <a:pt x="2618" y="139"/>
                    <a:pt x="1409" y="80"/>
                  </a:cubicBezTo>
                  <a:cubicBezTo>
                    <a:pt x="120" y="0"/>
                    <a:pt x="1" y="2083"/>
                    <a:pt x="1" y="2083"/>
                  </a:cubicBezTo>
                  <a:cubicBezTo>
                    <a:pt x="1" y="2083"/>
                    <a:pt x="794" y="833"/>
                    <a:pt x="1409" y="1845"/>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3"/>
            <p:cNvSpPr/>
            <p:nvPr/>
          </p:nvSpPr>
          <p:spPr>
            <a:xfrm>
              <a:off x="4424025" y="2769475"/>
              <a:ext cx="122475" cy="175025"/>
            </a:xfrm>
            <a:custGeom>
              <a:avLst/>
              <a:gdLst/>
              <a:ahLst/>
              <a:cxnLst/>
              <a:rect l="l" t="t" r="r" b="b"/>
              <a:pathLst>
                <a:path w="4899" h="7001" extrusionOk="0">
                  <a:moveTo>
                    <a:pt x="0" y="1508"/>
                  </a:moveTo>
                  <a:cubicBezTo>
                    <a:pt x="0" y="1508"/>
                    <a:pt x="853" y="0"/>
                    <a:pt x="2400" y="159"/>
                  </a:cubicBezTo>
                  <a:cubicBezTo>
                    <a:pt x="4026" y="357"/>
                    <a:pt x="4898" y="1984"/>
                    <a:pt x="4581" y="3511"/>
                  </a:cubicBezTo>
                  <a:cubicBezTo>
                    <a:pt x="4125" y="5791"/>
                    <a:pt x="1507" y="7001"/>
                    <a:pt x="0" y="5236"/>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3"/>
            <p:cNvSpPr/>
            <p:nvPr/>
          </p:nvSpPr>
          <p:spPr>
            <a:xfrm>
              <a:off x="4424025" y="2773150"/>
              <a:ext cx="88750" cy="141625"/>
            </a:xfrm>
            <a:custGeom>
              <a:avLst/>
              <a:gdLst/>
              <a:ahLst/>
              <a:cxnLst/>
              <a:rect l="l" t="t" r="r" b="b"/>
              <a:pathLst>
                <a:path w="3550" h="5665" extrusionOk="0">
                  <a:moveTo>
                    <a:pt x="2173" y="0"/>
                  </a:moveTo>
                  <a:cubicBezTo>
                    <a:pt x="770" y="0"/>
                    <a:pt x="0" y="1361"/>
                    <a:pt x="0" y="1361"/>
                  </a:cubicBezTo>
                  <a:lnTo>
                    <a:pt x="0" y="5089"/>
                  </a:lnTo>
                  <a:cubicBezTo>
                    <a:pt x="238" y="5347"/>
                    <a:pt x="476" y="5525"/>
                    <a:pt x="754" y="5664"/>
                  </a:cubicBezTo>
                  <a:cubicBezTo>
                    <a:pt x="1111" y="4415"/>
                    <a:pt x="1269" y="2967"/>
                    <a:pt x="1269" y="2967"/>
                  </a:cubicBezTo>
                  <a:cubicBezTo>
                    <a:pt x="2400" y="2194"/>
                    <a:pt x="3133" y="1182"/>
                    <a:pt x="3550" y="468"/>
                  </a:cubicBezTo>
                  <a:cubicBezTo>
                    <a:pt x="3233" y="230"/>
                    <a:pt x="2836" y="72"/>
                    <a:pt x="2400" y="12"/>
                  </a:cubicBezTo>
                  <a:cubicBezTo>
                    <a:pt x="2322" y="4"/>
                    <a:pt x="2247" y="0"/>
                    <a:pt x="2173"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3"/>
            <p:cNvSpPr/>
            <p:nvPr/>
          </p:nvSpPr>
          <p:spPr>
            <a:xfrm>
              <a:off x="3727450" y="2773150"/>
              <a:ext cx="122475" cy="148325"/>
            </a:xfrm>
            <a:custGeom>
              <a:avLst/>
              <a:gdLst/>
              <a:ahLst/>
              <a:cxnLst/>
              <a:rect l="l" t="t" r="r" b="b"/>
              <a:pathLst>
                <a:path w="4899" h="5933" extrusionOk="0">
                  <a:moveTo>
                    <a:pt x="2726" y="0"/>
                  </a:moveTo>
                  <a:cubicBezTo>
                    <a:pt x="2652" y="0"/>
                    <a:pt x="2576" y="4"/>
                    <a:pt x="2499" y="12"/>
                  </a:cubicBezTo>
                  <a:cubicBezTo>
                    <a:pt x="873" y="210"/>
                    <a:pt x="0" y="1837"/>
                    <a:pt x="317" y="3364"/>
                  </a:cubicBezTo>
                  <a:cubicBezTo>
                    <a:pt x="622" y="4887"/>
                    <a:pt x="1892" y="5933"/>
                    <a:pt x="3150" y="5933"/>
                  </a:cubicBezTo>
                  <a:cubicBezTo>
                    <a:pt x="3776" y="5933"/>
                    <a:pt x="4398" y="5675"/>
                    <a:pt x="4898" y="5089"/>
                  </a:cubicBezTo>
                  <a:lnTo>
                    <a:pt x="4898" y="1361"/>
                  </a:lnTo>
                  <a:cubicBezTo>
                    <a:pt x="4898" y="1361"/>
                    <a:pt x="4129" y="0"/>
                    <a:pt x="272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3"/>
            <p:cNvSpPr/>
            <p:nvPr/>
          </p:nvSpPr>
          <p:spPr>
            <a:xfrm>
              <a:off x="3763625" y="2808150"/>
              <a:ext cx="67450" cy="52075"/>
            </a:xfrm>
            <a:custGeom>
              <a:avLst/>
              <a:gdLst/>
              <a:ahLst/>
              <a:cxnLst/>
              <a:rect l="l" t="t" r="r" b="b"/>
              <a:pathLst>
                <a:path w="2698" h="2083" fill="none" extrusionOk="0">
                  <a:moveTo>
                    <a:pt x="1" y="1567"/>
                  </a:moveTo>
                  <a:cubicBezTo>
                    <a:pt x="1" y="1567"/>
                    <a:pt x="80" y="139"/>
                    <a:pt x="1290" y="80"/>
                  </a:cubicBezTo>
                  <a:cubicBezTo>
                    <a:pt x="2579" y="0"/>
                    <a:pt x="2698" y="2083"/>
                    <a:pt x="2698" y="2083"/>
                  </a:cubicBezTo>
                  <a:cubicBezTo>
                    <a:pt x="2698" y="2083"/>
                    <a:pt x="1905" y="833"/>
                    <a:pt x="1290" y="1845"/>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3"/>
            <p:cNvSpPr/>
            <p:nvPr/>
          </p:nvSpPr>
          <p:spPr>
            <a:xfrm>
              <a:off x="3727450" y="2769475"/>
              <a:ext cx="122475" cy="175025"/>
            </a:xfrm>
            <a:custGeom>
              <a:avLst/>
              <a:gdLst/>
              <a:ahLst/>
              <a:cxnLst/>
              <a:rect l="l" t="t" r="r" b="b"/>
              <a:pathLst>
                <a:path w="4899" h="7001" extrusionOk="0">
                  <a:moveTo>
                    <a:pt x="4898" y="1508"/>
                  </a:moveTo>
                  <a:cubicBezTo>
                    <a:pt x="4898" y="1508"/>
                    <a:pt x="4046" y="0"/>
                    <a:pt x="2499" y="159"/>
                  </a:cubicBezTo>
                  <a:cubicBezTo>
                    <a:pt x="873" y="357"/>
                    <a:pt x="0" y="1984"/>
                    <a:pt x="317" y="3511"/>
                  </a:cubicBezTo>
                  <a:cubicBezTo>
                    <a:pt x="774" y="5791"/>
                    <a:pt x="3391" y="7001"/>
                    <a:pt x="4898" y="5236"/>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3"/>
            <p:cNvSpPr/>
            <p:nvPr/>
          </p:nvSpPr>
          <p:spPr>
            <a:xfrm>
              <a:off x="3761150" y="2773150"/>
              <a:ext cx="88775" cy="141625"/>
            </a:xfrm>
            <a:custGeom>
              <a:avLst/>
              <a:gdLst/>
              <a:ahLst/>
              <a:cxnLst/>
              <a:rect l="l" t="t" r="r" b="b"/>
              <a:pathLst>
                <a:path w="3551" h="5665" extrusionOk="0">
                  <a:moveTo>
                    <a:pt x="1378" y="0"/>
                  </a:moveTo>
                  <a:cubicBezTo>
                    <a:pt x="1304" y="0"/>
                    <a:pt x="1228" y="4"/>
                    <a:pt x="1151" y="12"/>
                  </a:cubicBezTo>
                  <a:cubicBezTo>
                    <a:pt x="715" y="72"/>
                    <a:pt x="318" y="230"/>
                    <a:pt x="1" y="468"/>
                  </a:cubicBezTo>
                  <a:cubicBezTo>
                    <a:pt x="417" y="1182"/>
                    <a:pt x="1151" y="2194"/>
                    <a:pt x="2301" y="2967"/>
                  </a:cubicBezTo>
                  <a:cubicBezTo>
                    <a:pt x="2301" y="2967"/>
                    <a:pt x="2440" y="4415"/>
                    <a:pt x="2817" y="5664"/>
                  </a:cubicBezTo>
                  <a:cubicBezTo>
                    <a:pt x="3074" y="5525"/>
                    <a:pt x="3312" y="5347"/>
                    <a:pt x="3550" y="5089"/>
                  </a:cubicBezTo>
                  <a:lnTo>
                    <a:pt x="3550" y="1361"/>
                  </a:lnTo>
                  <a:cubicBezTo>
                    <a:pt x="3550" y="1361"/>
                    <a:pt x="2781" y="0"/>
                    <a:pt x="1378"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3"/>
            <p:cNvSpPr/>
            <p:nvPr/>
          </p:nvSpPr>
          <p:spPr>
            <a:xfrm>
              <a:off x="3807750" y="2402600"/>
              <a:ext cx="658425" cy="682700"/>
            </a:xfrm>
            <a:custGeom>
              <a:avLst/>
              <a:gdLst/>
              <a:ahLst/>
              <a:cxnLst/>
              <a:rect l="l" t="t" r="r" b="b"/>
              <a:pathLst>
                <a:path w="26337" h="27308" extrusionOk="0">
                  <a:moveTo>
                    <a:pt x="13169" y="0"/>
                  </a:moveTo>
                  <a:cubicBezTo>
                    <a:pt x="5514" y="0"/>
                    <a:pt x="1" y="3332"/>
                    <a:pt x="457" y="13644"/>
                  </a:cubicBezTo>
                  <a:cubicBezTo>
                    <a:pt x="536" y="15627"/>
                    <a:pt x="635" y="17075"/>
                    <a:pt x="794" y="18761"/>
                  </a:cubicBezTo>
                  <a:cubicBezTo>
                    <a:pt x="1587" y="26852"/>
                    <a:pt x="7219" y="27308"/>
                    <a:pt x="13169" y="27308"/>
                  </a:cubicBezTo>
                  <a:cubicBezTo>
                    <a:pt x="19118" y="27308"/>
                    <a:pt x="24750" y="26852"/>
                    <a:pt x="25544" y="18761"/>
                  </a:cubicBezTo>
                  <a:cubicBezTo>
                    <a:pt x="25702" y="17075"/>
                    <a:pt x="25801" y="15627"/>
                    <a:pt x="25881" y="13644"/>
                  </a:cubicBezTo>
                  <a:cubicBezTo>
                    <a:pt x="26337" y="3332"/>
                    <a:pt x="20824" y="0"/>
                    <a:pt x="13169"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3"/>
            <p:cNvSpPr/>
            <p:nvPr/>
          </p:nvSpPr>
          <p:spPr>
            <a:xfrm>
              <a:off x="3807750" y="2402600"/>
              <a:ext cx="658425" cy="682700"/>
            </a:xfrm>
            <a:custGeom>
              <a:avLst/>
              <a:gdLst/>
              <a:ahLst/>
              <a:cxnLst/>
              <a:rect l="l" t="t" r="r" b="b"/>
              <a:pathLst>
                <a:path w="26337" h="27308" extrusionOk="0">
                  <a:moveTo>
                    <a:pt x="13169" y="27308"/>
                  </a:moveTo>
                  <a:cubicBezTo>
                    <a:pt x="19118" y="27308"/>
                    <a:pt x="24750" y="26852"/>
                    <a:pt x="25544" y="18761"/>
                  </a:cubicBezTo>
                  <a:cubicBezTo>
                    <a:pt x="25702" y="17075"/>
                    <a:pt x="25801" y="15627"/>
                    <a:pt x="25881" y="13644"/>
                  </a:cubicBezTo>
                  <a:cubicBezTo>
                    <a:pt x="26337" y="3332"/>
                    <a:pt x="20824" y="0"/>
                    <a:pt x="13169" y="0"/>
                  </a:cubicBezTo>
                  <a:cubicBezTo>
                    <a:pt x="5514" y="0"/>
                    <a:pt x="1" y="3332"/>
                    <a:pt x="457" y="13644"/>
                  </a:cubicBezTo>
                  <a:cubicBezTo>
                    <a:pt x="536" y="15627"/>
                    <a:pt x="635" y="17075"/>
                    <a:pt x="794" y="18761"/>
                  </a:cubicBezTo>
                  <a:cubicBezTo>
                    <a:pt x="1587" y="26852"/>
                    <a:pt x="7219" y="27308"/>
                    <a:pt x="13169" y="27308"/>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3"/>
            <p:cNvSpPr/>
            <p:nvPr/>
          </p:nvSpPr>
          <p:spPr>
            <a:xfrm>
              <a:off x="3807750" y="2402600"/>
              <a:ext cx="658425" cy="426400"/>
            </a:xfrm>
            <a:custGeom>
              <a:avLst/>
              <a:gdLst/>
              <a:ahLst/>
              <a:cxnLst/>
              <a:rect l="l" t="t" r="r" b="b"/>
              <a:pathLst>
                <a:path w="26337" h="17056" extrusionOk="0">
                  <a:moveTo>
                    <a:pt x="13169" y="0"/>
                  </a:moveTo>
                  <a:cubicBezTo>
                    <a:pt x="5514" y="0"/>
                    <a:pt x="1" y="3332"/>
                    <a:pt x="457" y="13644"/>
                  </a:cubicBezTo>
                  <a:cubicBezTo>
                    <a:pt x="516" y="14953"/>
                    <a:pt x="576" y="16004"/>
                    <a:pt x="655" y="17055"/>
                  </a:cubicBezTo>
                  <a:cubicBezTo>
                    <a:pt x="655" y="17055"/>
                    <a:pt x="2281" y="15251"/>
                    <a:pt x="2281" y="10511"/>
                  </a:cubicBezTo>
                  <a:cubicBezTo>
                    <a:pt x="2281" y="10511"/>
                    <a:pt x="4027" y="9480"/>
                    <a:pt x="5296" y="7120"/>
                  </a:cubicBezTo>
                  <a:lnTo>
                    <a:pt x="5296" y="7120"/>
                  </a:lnTo>
                  <a:cubicBezTo>
                    <a:pt x="5296" y="7120"/>
                    <a:pt x="4681" y="9856"/>
                    <a:pt x="5296" y="10174"/>
                  </a:cubicBezTo>
                  <a:cubicBezTo>
                    <a:pt x="5335" y="10194"/>
                    <a:pt x="5385" y="10203"/>
                    <a:pt x="5444" y="10203"/>
                  </a:cubicBezTo>
                  <a:cubicBezTo>
                    <a:pt x="6270" y="10203"/>
                    <a:pt x="8878" y="8342"/>
                    <a:pt x="9897" y="7120"/>
                  </a:cubicBezTo>
                  <a:lnTo>
                    <a:pt x="9897" y="7120"/>
                  </a:lnTo>
                  <a:cubicBezTo>
                    <a:pt x="9896" y="7120"/>
                    <a:pt x="9084" y="8726"/>
                    <a:pt x="9639" y="9123"/>
                  </a:cubicBezTo>
                  <a:cubicBezTo>
                    <a:pt x="9683" y="9153"/>
                    <a:pt x="9738" y="9167"/>
                    <a:pt x="9802" y="9167"/>
                  </a:cubicBezTo>
                  <a:cubicBezTo>
                    <a:pt x="10578" y="9167"/>
                    <a:pt x="12693" y="7120"/>
                    <a:pt x="12693" y="7120"/>
                  </a:cubicBezTo>
                  <a:lnTo>
                    <a:pt x="12693" y="7120"/>
                  </a:lnTo>
                  <a:cubicBezTo>
                    <a:pt x="12693" y="7120"/>
                    <a:pt x="11721" y="9559"/>
                    <a:pt x="12693" y="9995"/>
                  </a:cubicBezTo>
                  <a:cubicBezTo>
                    <a:pt x="12750" y="10022"/>
                    <a:pt x="12816" y="10034"/>
                    <a:pt x="12890" y="10034"/>
                  </a:cubicBezTo>
                  <a:cubicBezTo>
                    <a:pt x="14037" y="10034"/>
                    <a:pt x="17027" y="6968"/>
                    <a:pt x="18127" y="4601"/>
                  </a:cubicBezTo>
                  <a:cubicBezTo>
                    <a:pt x="18127" y="4601"/>
                    <a:pt x="19118" y="9519"/>
                    <a:pt x="20328" y="9519"/>
                  </a:cubicBezTo>
                  <a:cubicBezTo>
                    <a:pt x="21141" y="9519"/>
                    <a:pt x="21062" y="7120"/>
                    <a:pt x="21062" y="7120"/>
                  </a:cubicBezTo>
                  <a:lnTo>
                    <a:pt x="21062" y="7120"/>
                  </a:lnTo>
                  <a:cubicBezTo>
                    <a:pt x="22311" y="9480"/>
                    <a:pt x="24056" y="10511"/>
                    <a:pt x="24056" y="10511"/>
                  </a:cubicBezTo>
                  <a:cubicBezTo>
                    <a:pt x="24056" y="15251"/>
                    <a:pt x="25682" y="17055"/>
                    <a:pt x="25682" y="17055"/>
                  </a:cubicBezTo>
                  <a:cubicBezTo>
                    <a:pt x="25762" y="16004"/>
                    <a:pt x="25821" y="14953"/>
                    <a:pt x="25881" y="13644"/>
                  </a:cubicBezTo>
                  <a:cubicBezTo>
                    <a:pt x="26337" y="3332"/>
                    <a:pt x="20824" y="0"/>
                    <a:pt x="1316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3"/>
            <p:cNvSpPr/>
            <p:nvPr/>
          </p:nvSpPr>
          <p:spPr>
            <a:xfrm>
              <a:off x="3958475" y="2758075"/>
              <a:ext cx="70925" cy="70925"/>
            </a:xfrm>
            <a:custGeom>
              <a:avLst/>
              <a:gdLst/>
              <a:ahLst/>
              <a:cxnLst/>
              <a:rect l="l" t="t" r="r" b="b"/>
              <a:pathLst>
                <a:path w="2837" h="2837" extrusionOk="0">
                  <a:moveTo>
                    <a:pt x="1409" y="0"/>
                  </a:moveTo>
                  <a:cubicBezTo>
                    <a:pt x="635" y="0"/>
                    <a:pt x="0" y="635"/>
                    <a:pt x="0" y="1408"/>
                  </a:cubicBezTo>
                  <a:cubicBezTo>
                    <a:pt x="0" y="2202"/>
                    <a:pt x="635" y="2836"/>
                    <a:pt x="1409" y="2836"/>
                  </a:cubicBezTo>
                  <a:cubicBezTo>
                    <a:pt x="2202" y="2836"/>
                    <a:pt x="2836" y="2202"/>
                    <a:pt x="2836" y="1408"/>
                  </a:cubicBezTo>
                  <a:cubicBezTo>
                    <a:pt x="2836" y="635"/>
                    <a:pt x="2202" y="0"/>
                    <a:pt x="1409"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3"/>
            <p:cNvSpPr/>
            <p:nvPr/>
          </p:nvSpPr>
          <p:spPr>
            <a:xfrm>
              <a:off x="4136950" y="2857725"/>
              <a:ext cx="25" cy="28275"/>
            </a:xfrm>
            <a:custGeom>
              <a:avLst/>
              <a:gdLst/>
              <a:ahLst/>
              <a:cxnLst/>
              <a:rect l="l" t="t" r="r" b="b"/>
              <a:pathLst>
                <a:path w="1" h="1131" fill="none" extrusionOk="0">
                  <a:moveTo>
                    <a:pt x="1" y="1131"/>
                  </a:moveTo>
                  <a:lnTo>
                    <a:pt x="1" y="0"/>
                  </a:ln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3"/>
            <p:cNvSpPr/>
            <p:nvPr/>
          </p:nvSpPr>
          <p:spPr>
            <a:xfrm>
              <a:off x="3830075" y="2814600"/>
              <a:ext cx="142300" cy="142300"/>
            </a:xfrm>
            <a:custGeom>
              <a:avLst/>
              <a:gdLst/>
              <a:ahLst/>
              <a:cxnLst/>
              <a:rect l="l" t="t" r="r" b="b"/>
              <a:pathLst>
                <a:path w="5692" h="5692" extrusionOk="0">
                  <a:moveTo>
                    <a:pt x="2856" y="0"/>
                  </a:moveTo>
                  <a:cubicBezTo>
                    <a:pt x="1289" y="0"/>
                    <a:pt x="0" y="1289"/>
                    <a:pt x="0" y="2856"/>
                  </a:cubicBezTo>
                  <a:cubicBezTo>
                    <a:pt x="0" y="4422"/>
                    <a:pt x="1289" y="5692"/>
                    <a:pt x="2856" y="5692"/>
                  </a:cubicBezTo>
                  <a:cubicBezTo>
                    <a:pt x="4423" y="5692"/>
                    <a:pt x="5692" y="4422"/>
                    <a:pt x="5692" y="2856"/>
                  </a:cubicBezTo>
                  <a:cubicBezTo>
                    <a:pt x="5692" y="1289"/>
                    <a:pt x="4423" y="0"/>
                    <a:pt x="2856"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3"/>
            <p:cNvSpPr/>
            <p:nvPr/>
          </p:nvSpPr>
          <p:spPr>
            <a:xfrm>
              <a:off x="3958475" y="2671800"/>
              <a:ext cx="70925" cy="32250"/>
            </a:xfrm>
            <a:custGeom>
              <a:avLst/>
              <a:gdLst/>
              <a:ahLst/>
              <a:cxnLst/>
              <a:rect l="l" t="t" r="r" b="b"/>
              <a:pathLst>
                <a:path w="2837" h="1290" fill="none" extrusionOk="0">
                  <a:moveTo>
                    <a:pt x="0" y="1290"/>
                  </a:moveTo>
                  <a:cubicBezTo>
                    <a:pt x="0" y="1290"/>
                    <a:pt x="1805" y="1"/>
                    <a:pt x="2836" y="1290"/>
                  </a:cubicBezTo>
                </a:path>
              </a:pathLst>
            </a:custGeom>
            <a:noFill/>
            <a:ln w="99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3"/>
            <p:cNvSpPr/>
            <p:nvPr/>
          </p:nvSpPr>
          <p:spPr>
            <a:xfrm>
              <a:off x="4244550" y="2758075"/>
              <a:ext cx="71400" cy="70925"/>
            </a:xfrm>
            <a:custGeom>
              <a:avLst/>
              <a:gdLst/>
              <a:ahLst/>
              <a:cxnLst/>
              <a:rect l="l" t="t" r="r" b="b"/>
              <a:pathLst>
                <a:path w="2856" h="2837" extrusionOk="0">
                  <a:moveTo>
                    <a:pt x="1428" y="0"/>
                  </a:moveTo>
                  <a:cubicBezTo>
                    <a:pt x="635" y="0"/>
                    <a:pt x="0" y="635"/>
                    <a:pt x="0" y="1408"/>
                  </a:cubicBezTo>
                  <a:cubicBezTo>
                    <a:pt x="0" y="2202"/>
                    <a:pt x="635" y="2836"/>
                    <a:pt x="1428" y="2836"/>
                  </a:cubicBezTo>
                  <a:cubicBezTo>
                    <a:pt x="2201" y="2836"/>
                    <a:pt x="2856" y="2202"/>
                    <a:pt x="2856" y="1408"/>
                  </a:cubicBezTo>
                  <a:cubicBezTo>
                    <a:pt x="2856" y="635"/>
                    <a:pt x="2201" y="0"/>
                    <a:pt x="1428"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3"/>
            <p:cNvSpPr/>
            <p:nvPr/>
          </p:nvSpPr>
          <p:spPr>
            <a:xfrm>
              <a:off x="4301550" y="2814600"/>
              <a:ext cx="142325" cy="142300"/>
            </a:xfrm>
            <a:custGeom>
              <a:avLst/>
              <a:gdLst/>
              <a:ahLst/>
              <a:cxnLst/>
              <a:rect l="l" t="t" r="r" b="b"/>
              <a:pathLst>
                <a:path w="5693" h="5692" extrusionOk="0">
                  <a:moveTo>
                    <a:pt x="2837" y="0"/>
                  </a:moveTo>
                  <a:cubicBezTo>
                    <a:pt x="1270" y="0"/>
                    <a:pt x="1" y="1289"/>
                    <a:pt x="1" y="2856"/>
                  </a:cubicBezTo>
                  <a:cubicBezTo>
                    <a:pt x="1" y="4422"/>
                    <a:pt x="1270" y="5692"/>
                    <a:pt x="2837" y="5692"/>
                  </a:cubicBezTo>
                  <a:cubicBezTo>
                    <a:pt x="4423" y="5692"/>
                    <a:pt x="5692" y="4422"/>
                    <a:pt x="5692" y="2856"/>
                  </a:cubicBezTo>
                  <a:cubicBezTo>
                    <a:pt x="5692" y="1289"/>
                    <a:pt x="4423" y="0"/>
                    <a:pt x="283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3"/>
            <p:cNvSpPr/>
            <p:nvPr/>
          </p:nvSpPr>
          <p:spPr>
            <a:xfrm>
              <a:off x="4244550" y="2671800"/>
              <a:ext cx="71400" cy="32250"/>
            </a:xfrm>
            <a:custGeom>
              <a:avLst/>
              <a:gdLst/>
              <a:ahLst/>
              <a:cxnLst/>
              <a:rect l="l" t="t" r="r" b="b"/>
              <a:pathLst>
                <a:path w="2856" h="1290" fill="none" extrusionOk="0">
                  <a:moveTo>
                    <a:pt x="2856" y="1290"/>
                  </a:moveTo>
                  <a:cubicBezTo>
                    <a:pt x="2856" y="1290"/>
                    <a:pt x="1031" y="1"/>
                    <a:pt x="0" y="1290"/>
                  </a:cubicBezTo>
                </a:path>
              </a:pathLst>
            </a:custGeom>
            <a:noFill/>
            <a:ln w="99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3"/>
            <p:cNvSpPr/>
            <p:nvPr/>
          </p:nvSpPr>
          <p:spPr>
            <a:xfrm>
              <a:off x="4051675" y="2907300"/>
              <a:ext cx="170575" cy="14400"/>
            </a:xfrm>
            <a:custGeom>
              <a:avLst/>
              <a:gdLst/>
              <a:ahLst/>
              <a:cxnLst/>
              <a:rect l="l" t="t" r="r" b="b"/>
              <a:pathLst>
                <a:path w="6823" h="576" fill="none" extrusionOk="0">
                  <a:moveTo>
                    <a:pt x="1" y="1"/>
                  </a:moveTo>
                  <a:cubicBezTo>
                    <a:pt x="1" y="1"/>
                    <a:pt x="1349" y="576"/>
                    <a:pt x="3412" y="576"/>
                  </a:cubicBezTo>
                  <a:cubicBezTo>
                    <a:pt x="5474" y="576"/>
                    <a:pt x="6823" y="1"/>
                    <a:pt x="6823" y="1"/>
                  </a:cubicBezTo>
                </a:path>
              </a:pathLst>
            </a:custGeom>
            <a:noFill/>
            <a:ln w="7425" cap="rnd" cmpd="sng">
              <a:solidFill>
                <a:srgbClr val="A06E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3"/>
            <p:cNvSpPr/>
            <p:nvPr/>
          </p:nvSpPr>
          <p:spPr>
            <a:xfrm>
              <a:off x="3774550" y="3543400"/>
              <a:ext cx="544875" cy="804575"/>
            </a:xfrm>
            <a:custGeom>
              <a:avLst/>
              <a:gdLst/>
              <a:ahLst/>
              <a:cxnLst/>
              <a:rect l="l" t="t" r="r" b="b"/>
              <a:pathLst>
                <a:path w="21795" h="32183" extrusionOk="0">
                  <a:moveTo>
                    <a:pt x="7139" y="0"/>
                  </a:moveTo>
                  <a:cubicBezTo>
                    <a:pt x="6802" y="2320"/>
                    <a:pt x="6445" y="4998"/>
                    <a:pt x="6267" y="6921"/>
                  </a:cubicBezTo>
                  <a:cubicBezTo>
                    <a:pt x="5949" y="10550"/>
                    <a:pt x="3014" y="21100"/>
                    <a:pt x="3014" y="21100"/>
                  </a:cubicBezTo>
                  <a:cubicBezTo>
                    <a:pt x="3014" y="21100"/>
                    <a:pt x="1289" y="24234"/>
                    <a:pt x="258" y="28617"/>
                  </a:cubicBezTo>
                  <a:cubicBezTo>
                    <a:pt x="179" y="28993"/>
                    <a:pt x="99" y="29370"/>
                    <a:pt x="0" y="29747"/>
                  </a:cubicBezTo>
                  <a:cubicBezTo>
                    <a:pt x="1329" y="30243"/>
                    <a:pt x="3114" y="30778"/>
                    <a:pt x="5176" y="31115"/>
                  </a:cubicBezTo>
                  <a:cubicBezTo>
                    <a:pt x="6187" y="28517"/>
                    <a:pt x="7476" y="25404"/>
                    <a:pt x="8746" y="22727"/>
                  </a:cubicBezTo>
                  <a:cubicBezTo>
                    <a:pt x="8746" y="22727"/>
                    <a:pt x="11601" y="16024"/>
                    <a:pt x="13426" y="9202"/>
                  </a:cubicBezTo>
                  <a:lnTo>
                    <a:pt x="15171" y="9202"/>
                  </a:lnTo>
                  <a:lnTo>
                    <a:pt x="14298" y="22885"/>
                  </a:lnTo>
                  <a:cubicBezTo>
                    <a:pt x="14298" y="22885"/>
                    <a:pt x="12771" y="26514"/>
                    <a:pt x="12177" y="31928"/>
                  </a:cubicBezTo>
                  <a:cubicBezTo>
                    <a:pt x="13289" y="32071"/>
                    <a:pt x="14616" y="32183"/>
                    <a:pt x="15960" y="32183"/>
                  </a:cubicBezTo>
                  <a:cubicBezTo>
                    <a:pt x="16485" y="32183"/>
                    <a:pt x="17013" y="32166"/>
                    <a:pt x="17531" y="32127"/>
                  </a:cubicBezTo>
                  <a:cubicBezTo>
                    <a:pt x="18285" y="29489"/>
                    <a:pt x="19177" y="26356"/>
                    <a:pt x="19950" y="23758"/>
                  </a:cubicBezTo>
                  <a:cubicBezTo>
                    <a:pt x="20129" y="23183"/>
                    <a:pt x="20248" y="22608"/>
                    <a:pt x="20327" y="22033"/>
                  </a:cubicBezTo>
                  <a:cubicBezTo>
                    <a:pt x="20763" y="18780"/>
                    <a:pt x="21616" y="13604"/>
                    <a:pt x="21755" y="6921"/>
                  </a:cubicBezTo>
                  <a:cubicBezTo>
                    <a:pt x="21795" y="4998"/>
                    <a:pt x="21696" y="2320"/>
                    <a:pt x="21557"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3"/>
            <p:cNvSpPr/>
            <p:nvPr/>
          </p:nvSpPr>
          <p:spPr>
            <a:xfrm>
              <a:off x="3774550" y="3543400"/>
              <a:ext cx="544875" cy="806650"/>
            </a:xfrm>
            <a:custGeom>
              <a:avLst/>
              <a:gdLst/>
              <a:ahLst/>
              <a:cxnLst/>
              <a:rect l="l" t="t" r="r" b="b"/>
              <a:pathLst>
                <a:path w="21795" h="32266" extrusionOk="0">
                  <a:moveTo>
                    <a:pt x="8746" y="22727"/>
                  </a:moveTo>
                  <a:cubicBezTo>
                    <a:pt x="8746" y="22727"/>
                    <a:pt x="11601" y="16024"/>
                    <a:pt x="13426" y="9202"/>
                  </a:cubicBezTo>
                  <a:lnTo>
                    <a:pt x="15171" y="9202"/>
                  </a:lnTo>
                  <a:lnTo>
                    <a:pt x="14298" y="22885"/>
                  </a:lnTo>
                  <a:cubicBezTo>
                    <a:pt x="14298" y="22885"/>
                    <a:pt x="12771" y="26514"/>
                    <a:pt x="12177" y="31928"/>
                  </a:cubicBezTo>
                  <a:lnTo>
                    <a:pt x="12177" y="31928"/>
                  </a:lnTo>
                  <a:cubicBezTo>
                    <a:pt x="13723" y="32127"/>
                    <a:pt x="15687" y="32265"/>
                    <a:pt x="17531" y="32127"/>
                  </a:cubicBezTo>
                  <a:cubicBezTo>
                    <a:pt x="18285" y="29489"/>
                    <a:pt x="19177" y="26356"/>
                    <a:pt x="19950" y="23758"/>
                  </a:cubicBezTo>
                  <a:cubicBezTo>
                    <a:pt x="20129" y="23183"/>
                    <a:pt x="20248" y="22608"/>
                    <a:pt x="20327" y="22033"/>
                  </a:cubicBezTo>
                  <a:cubicBezTo>
                    <a:pt x="20763" y="18780"/>
                    <a:pt x="21616" y="13604"/>
                    <a:pt x="21755" y="6941"/>
                  </a:cubicBezTo>
                  <a:cubicBezTo>
                    <a:pt x="21795" y="4998"/>
                    <a:pt x="21696" y="2320"/>
                    <a:pt x="21557" y="0"/>
                  </a:cubicBezTo>
                  <a:lnTo>
                    <a:pt x="7139" y="0"/>
                  </a:lnTo>
                  <a:cubicBezTo>
                    <a:pt x="6802" y="2320"/>
                    <a:pt x="6445" y="4998"/>
                    <a:pt x="6267" y="6941"/>
                  </a:cubicBezTo>
                  <a:cubicBezTo>
                    <a:pt x="5949" y="10550"/>
                    <a:pt x="3014" y="21100"/>
                    <a:pt x="3014" y="21100"/>
                  </a:cubicBezTo>
                  <a:cubicBezTo>
                    <a:pt x="3014" y="21100"/>
                    <a:pt x="1289" y="24234"/>
                    <a:pt x="258" y="28617"/>
                  </a:cubicBezTo>
                  <a:cubicBezTo>
                    <a:pt x="179" y="28993"/>
                    <a:pt x="79" y="29370"/>
                    <a:pt x="0" y="29747"/>
                  </a:cubicBezTo>
                  <a:cubicBezTo>
                    <a:pt x="1329" y="30243"/>
                    <a:pt x="3114" y="30778"/>
                    <a:pt x="5176" y="31115"/>
                  </a:cubicBezTo>
                  <a:cubicBezTo>
                    <a:pt x="6187" y="28517"/>
                    <a:pt x="7476" y="25404"/>
                    <a:pt x="8746" y="22727"/>
                  </a:cubicBez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3"/>
            <p:cNvSpPr/>
            <p:nvPr/>
          </p:nvSpPr>
          <p:spPr>
            <a:xfrm>
              <a:off x="3934675" y="3543400"/>
              <a:ext cx="383775" cy="178950"/>
            </a:xfrm>
            <a:custGeom>
              <a:avLst/>
              <a:gdLst/>
              <a:ahLst/>
              <a:cxnLst/>
              <a:rect l="l" t="t" r="r" b="b"/>
              <a:pathLst>
                <a:path w="15351" h="7158" extrusionOk="0">
                  <a:moveTo>
                    <a:pt x="734" y="0"/>
                  </a:moveTo>
                  <a:cubicBezTo>
                    <a:pt x="457" y="1844"/>
                    <a:pt x="179" y="3887"/>
                    <a:pt x="1" y="5632"/>
                  </a:cubicBezTo>
                  <a:cubicBezTo>
                    <a:pt x="1161" y="6130"/>
                    <a:pt x="3966" y="7158"/>
                    <a:pt x="7953" y="7158"/>
                  </a:cubicBezTo>
                  <a:cubicBezTo>
                    <a:pt x="8257" y="7158"/>
                    <a:pt x="8568" y="7152"/>
                    <a:pt x="8885" y="7139"/>
                  </a:cubicBezTo>
                  <a:cubicBezTo>
                    <a:pt x="12038" y="7020"/>
                    <a:pt x="14061" y="6306"/>
                    <a:pt x="15350" y="5553"/>
                  </a:cubicBezTo>
                  <a:cubicBezTo>
                    <a:pt x="15330" y="3827"/>
                    <a:pt x="15251" y="1805"/>
                    <a:pt x="15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3"/>
            <p:cNvSpPr/>
            <p:nvPr/>
          </p:nvSpPr>
          <p:spPr>
            <a:xfrm>
              <a:off x="4136950" y="3546375"/>
              <a:ext cx="17375" cy="215175"/>
            </a:xfrm>
            <a:custGeom>
              <a:avLst/>
              <a:gdLst/>
              <a:ahLst/>
              <a:cxnLst/>
              <a:rect l="l" t="t" r="r" b="b"/>
              <a:pathLst>
                <a:path w="695" h="8607" fill="none" extrusionOk="0">
                  <a:moveTo>
                    <a:pt x="695" y="0"/>
                  </a:moveTo>
                  <a:cubicBezTo>
                    <a:pt x="695" y="0"/>
                    <a:pt x="457" y="5196"/>
                    <a:pt x="1" y="8607"/>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3"/>
            <p:cNvSpPr/>
            <p:nvPr/>
          </p:nvSpPr>
          <p:spPr>
            <a:xfrm>
              <a:off x="4140425" y="3546375"/>
              <a:ext cx="51100" cy="185925"/>
            </a:xfrm>
            <a:custGeom>
              <a:avLst/>
              <a:gdLst/>
              <a:ahLst/>
              <a:cxnLst/>
              <a:rect l="l" t="t" r="r" b="b"/>
              <a:pathLst>
                <a:path w="2044" h="7437" fill="none" extrusionOk="0">
                  <a:moveTo>
                    <a:pt x="1" y="7437"/>
                  </a:moveTo>
                  <a:cubicBezTo>
                    <a:pt x="1" y="7437"/>
                    <a:pt x="933" y="7020"/>
                    <a:pt x="1607" y="6425"/>
                  </a:cubicBezTo>
                  <a:cubicBezTo>
                    <a:pt x="1607" y="6425"/>
                    <a:pt x="1924" y="3689"/>
                    <a:pt x="2043" y="0"/>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3"/>
            <p:cNvSpPr/>
            <p:nvPr/>
          </p:nvSpPr>
          <p:spPr>
            <a:xfrm>
              <a:off x="3945100" y="3570650"/>
              <a:ext cx="20350" cy="177025"/>
            </a:xfrm>
            <a:custGeom>
              <a:avLst/>
              <a:gdLst/>
              <a:ahLst/>
              <a:cxnLst/>
              <a:rect l="l" t="t" r="r" b="b"/>
              <a:pathLst>
                <a:path w="814" h="7081" fill="none" extrusionOk="0">
                  <a:moveTo>
                    <a:pt x="813" y="1"/>
                  </a:moveTo>
                  <a:cubicBezTo>
                    <a:pt x="813" y="1"/>
                    <a:pt x="60" y="4007"/>
                    <a:pt x="0" y="7080"/>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3"/>
            <p:cNvSpPr/>
            <p:nvPr/>
          </p:nvSpPr>
          <p:spPr>
            <a:xfrm>
              <a:off x="3946575" y="3573625"/>
              <a:ext cx="44650" cy="142325"/>
            </a:xfrm>
            <a:custGeom>
              <a:avLst/>
              <a:gdLst/>
              <a:ahLst/>
              <a:cxnLst/>
              <a:rect l="l" t="t" r="r" b="b"/>
              <a:pathLst>
                <a:path w="1786" h="5693" fill="none" extrusionOk="0">
                  <a:moveTo>
                    <a:pt x="1785" y="1"/>
                  </a:moveTo>
                  <a:cubicBezTo>
                    <a:pt x="1785" y="1"/>
                    <a:pt x="1468" y="2856"/>
                    <a:pt x="1" y="5692"/>
                  </a:cubicBezTo>
                </a:path>
              </a:pathLst>
            </a:custGeom>
            <a:noFill/>
            <a:ln w="2475" cap="rnd" cmpd="sng">
              <a:solidFill>
                <a:srgbClr val="D949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3"/>
            <p:cNvSpPr/>
            <p:nvPr/>
          </p:nvSpPr>
          <p:spPr>
            <a:xfrm>
              <a:off x="3753225" y="4249950"/>
              <a:ext cx="177500" cy="106625"/>
            </a:xfrm>
            <a:custGeom>
              <a:avLst/>
              <a:gdLst/>
              <a:ahLst/>
              <a:cxnLst/>
              <a:rect l="l" t="t" r="r" b="b"/>
              <a:pathLst>
                <a:path w="7100" h="4265" extrusionOk="0">
                  <a:moveTo>
                    <a:pt x="866" y="0"/>
                  </a:moveTo>
                  <a:cubicBezTo>
                    <a:pt x="716" y="0"/>
                    <a:pt x="564" y="99"/>
                    <a:pt x="516" y="275"/>
                  </a:cubicBezTo>
                  <a:cubicBezTo>
                    <a:pt x="397" y="791"/>
                    <a:pt x="179" y="1743"/>
                    <a:pt x="40" y="2377"/>
                  </a:cubicBezTo>
                  <a:cubicBezTo>
                    <a:pt x="0" y="2536"/>
                    <a:pt x="99" y="2695"/>
                    <a:pt x="258" y="2754"/>
                  </a:cubicBezTo>
                  <a:cubicBezTo>
                    <a:pt x="1666" y="3290"/>
                    <a:pt x="3590" y="3884"/>
                    <a:pt x="5831" y="4261"/>
                  </a:cubicBezTo>
                  <a:cubicBezTo>
                    <a:pt x="5847" y="4263"/>
                    <a:pt x="5863" y="4264"/>
                    <a:pt x="5879" y="4264"/>
                  </a:cubicBezTo>
                  <a:cubicBezTo>
                    <a:pt x="6020" y="4264"/>
                    <a:pt x="6154" y="4186"/>
                    <a:pt x="6208" y="4043"/>
                  </a:cubicBezTo>
                  <a:cubicBezTo>
                    <a:pt x="6465" y="3409"/>
                    <a:pt x="6723" y="2714"/>
                    <a:pt x="7021" y="2020"/>
                  </a:cubicBezTo>
                  <a:cubicBezTo>
                    <a:pt x="7100" y="1802"/>
                    <a:pt x="6961" y="1584"/>
                    <a:pt x="6743" y="1544"/>
                  </a:cubicBezTo>
                  <a:cubicBezTo>
                    <a:pt x="4383" y="1207"/>
                    <a:pt x="2360" y="553"/>
                    <a:pt x="972" y="17"/>
                  </a:cubicBezTo>
                  <a:cubicBezTo>
                    <a:pt x="938" y="6"/>
                    <a:pt x="902" y="0"/>
                    <a:pt x="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3"/>
            <p:cNvSpPr/>
            <p:nvPr/>
          </p:nvSpPr>
          <p:spPr>
            <a:xfrm>
              <a:off x="4060600" y="4306225"/>
              <a:ext cx="176900" cy="77050"/>
            </a:xfrm>
            <a:custGeom>
              <a:avLst/>
              <a:gdLst/>
              <a:ahLst/>
              <a:cxnLst/>
              <a:rect l="l" t="t" r="r" b="b"/>
              <a:pathLst>
                <a:path w="7076" h="3082" extrusionOk="0">
                  <a:moveTo>
                    <a:pt x="593" y="0"/>
                  </a:moveTo>
                  <a:cubicBezTo>
                    <a:pt x="437" y="0"/>
                    <a:pt x="296" y="127"/>
                    <a:pt x="278" y="285"/>
                  </a:cubicBezTo>
                  <a:cubicBezTo>
                    <a:pt x="199" y="860"/>
                    <a:pt x="80" y="1832"/>
                    <a:pt x="21" y="2407"/>
                  </a:cubicBezTo>
                  <a:cubicBezTo>
                    <a:pt x="1" y="2605"/>
                    <a:pt x="140" y="2764"/>
                    <a:pt x="318" y="2784"/>
                  </a:cubicBezTo>
                  <a:cubicBezTo>
                    <a:pt x="1528" y="2942"/>
                    <a:pt x="2995" y="3081"/>
                    <a:pt x="4522" y="3081"/>
                  </a:cubicBezTo>
                  <a:cubicBezTo>
                    <a:pt x="5038" y="3081"/>
                    <a:pt x="5573" y="3061"/>
                    <a:pt x="6089" y="3022"/>
                  </a:cubicBezTo>
                  <a:cubicBezTo>
                    <a:pt x="6228" y="3002"/>
                    <a:pt x="6347" y="2903"/>
                    <a:pt x="6386" y="2764"/>
                  </a:cubicBezTo>
                  <a:cubicBezTo>
                    <a:pt x="6585" y="2090"/>
                    <a:pt x="6803" y="1356"/>
                    <a:pt x="7021" y="582"/>
                  </a:cubicBezTo>
                  <a:cubicBezTo>
                    <a:pt x="7076" y="363"/>
                    <a:pt x="6912" y="161"/>
                    <a:pt x="6700" y="161"/>
                  </a:cubicBezTo>
                  <a:cubicBezTo>
                    <a:pt x="6682" y="161"/>
                    <a:pt x="6663" y="163"/>
                    <a:pt x="6644" y="166"/>
                  </a:cubicBezTo>
                  <a:cubicBezTo>
                    <a:pt x="5989" y="240"/>
                    <a:pt x="5299" y="270"/>
                    <a:pt x="4604" y="270"/>
                  </a:cubicBezTo>
                  <a:cubicBezTo>
                    <a:pt x="3238" y="270"/>
                    <a:pt x="1851" y="152"/>
                    <a:pt x="655" y="7"/>
                  </a:cubicBezTo>
                  <a:cubicBezTo>
                    <a:pt x="634" y="3"/>
                    <a:pt x="614" y="0"/>
                    <a:pt x="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3"/>
            <p:cNvSpPr/>
            <p:nvPr/>
          </p:nvSpPr>
          <p:spPr>
            <a:xfrm>
              <a:off x="3924275" y="3112550"/>
              <a:ext cx="405575" cy="593975"/>
            </a:xfrm>
            <a:custGeom>
              <a:avLst/>
              <a:gdLst/>
              <a:ahLst/>
              <a:cxnLst/>
              <a:rect l="l" t="t" r="r" b="b"/>
              <a:pathLst>
                <a:path w="16223" h="23759" extrusionOk="0">
                  <a:moveTo>
                    <a:pt x="6366" y="1"/>
                  </a:moveTo>
                  <a:lnTo>
                    <a:pt x="3094" y="1210"/>
                  </a:lnTo>
                  <a:cubicBezTo>
                    <a:pt x="3094" y="1210"/>
                    <a:pt x="2677" y="7556"/>
                    <a:pt x="1844" y="12713"/>
                  </a:cubicBezTo>
                  <a:cubicBezTo>
                    <a:pt x="1587" y="14358"/>
                    <a:pt x="317" y="18265"/>
                    <a:pt x="0" y="21894"/>
                  </a:cubicBezTo>
                  <a:cubicBezTo>
                    <a:pt x="0" y="21894"/>
                    <a:pt x="2499" y="23759"/>
                    <a:pt x="8508" y="23759"/>
                  </a:cubicBezTo>
                  <a:cubicBezTo>
                    <a:pt x="14517" y="23759"/>
                    <a:pt x="16163" y="21894"/>
                    <a:pt x="16163" y="21894"/>
                  </a:cubicBezTo>
                  <a:cubicBezTo>
                    <a:pt x="16222" y="18265"/>
                    <a:pt x="15449" y="14358"/>
                    <a:pt x="15171" y="12713"/>
                  </a:cubicBezTo>
                  <a:cubicBezTo>
                    <a:pt x="14338" y="7556"/>
                    <a:pt x="13942" y="1210"/>
                    <a:pt x="13942" y="1210"/>
                  </a:cubicBezTo>
                  <a:lnTo>
                    <a:pt x="10650" y="1"/>
                  </a:lnTo>
                  <a:cubicBezTo>
                    <a:pt x="10134" y="596"/>
                    <a:pt x="9361" y="972"/>
                    <a:pt x="8508" y="972"/>
                  </a:cubicBezTo>
                  <a:cubicBezTo>
                    <a:pt x="7655" y="972"/>
                    <a:pt x="6882" y="596"/>
                    <a:pt x="63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3"/>
            <p:cNvSpPr/>
            <p:nvPr/>
          </p:nvSpPr>
          <p:spPr>
            <a:xfrm>
              <a:off x="3972350" y="3232525"/>
              <a:ext cx="339150" cy="293525"/>
            </a:xfrm>
            <a:custGeom>
              <a:avLst/>
              <a:gdLst/>
              <a:ahLst/>
              <a:cxnLst/>
              <a:rect l="l" t="t" r="r" b="b"/>
              <a:pathLst>
                <a:path w="13566" h="11741" extrusionOk="0">
                  <a:moveTo>
                    <a:pt x="873" y="1"/>
                  </a:moveTo>
                  <a:cubicBezTo>
                    <a:pt x="675" y="2103"/>
                    <a:pt x="397" y="4840"/>
                    <a:pt x="1" y="7378"/>
                  </a:cubicBezTo>
                  <a:cubicBezTo>
                    <a:pt x="1092" y="9520"/>
                    <a:pt x="2103" y="10670"/>
                    <a:pt x="3313" y="11225"/>
                  </a:cubicBezTo>
                  <a:cubicBezTo>
                    <a:pt x="4046" y="11543"/>
                    <a:pt x="5018" y="11741"/>
                    <a:pt x="6208" y="11741"/>
                  </a:cubicBezTo>
                  <a:cubicBezTo>
                    <a:pt x="8151" y="11741"/>
                    <a:pt x="10670" y="11205"/>
                    <a:pt x="13565" y="9738"/>
                  </a:cubicBezTo>
                  <a:cubicBezTo>
                    <a:pt x="13446" y="9004"/>
                    <a:pt x="13327" y="8370"/>
                    <a:pt x="13248" y="7914"/>
                  </a:cubicBezTo>
                  <a:cubicBezTo>
                    <a:pt x="13070" y="6783"/>
                    <a:pt x="12911" y="5593"/>
                    <a:pt x="12772" y="4423"/>
                  </a:cubicBezTo>
                  <a:cubicBezTo>
                    <a:pt x="9857" y="5494"/>
                    <a:pt x="6525" y="5772"/>
                    <a:pt x="5831" y="5811"/>
                  </a:cubicBezTo>
                  <a:lnTo>
                    <a:pt x="5197" y="4582"/>
                  </a:lnTo>
                  <a:cubicBezTo>
                    <a:pt x="5256" y="4542"/>
                    <a:pt x="5474" y="4364"/>
                    <a:pt x="5474" y="4364"/>
                  </a:cubicBezTo>
                  <a:lnTo>
                    <a:pt x="3352" y="1072"/>
                  </a:lnTo>
                  <a:lnTo>
                    <a:pt x="8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3"/>
            <p:cNvSpPr/>
            <p:nvPr/>
          </p:nvSpPr>
          <p:spPr>
            <a:xfrm>
              <a:off x="3680825" y="2277250"/>
              <a:ext cx="912275" cy="551750"/>
            </a:xfrm>
            <a:custGeom>
              <a:avLst/>
              <a:gdLst/>
              <a:ahLst/>
              <a:cxnLst/>
              <a:rect l="l" t="t" r="r" b="b"/>
              <a:pathLst>
                <a:path w="36491" h="22070" extrusionOk="0">
                  <a:moveTo>
                    <a:pt x="16711" y="0"/>
                  </a:moveTo>
                  <a:cubicBezTo>
                    <a:pt x="13865" y="0"/>
                    <a:pt x="10845" y="812"/>
                    <a:pt x="8112" y="2377"/>
                  </a:cubicBezTo>
                  <a:cubicBezTo>
                    <a:pt x="4582" y="4400"/>
                    <a:pt x="1" y="10686"/>
                    <a:pt x="4364" y="15525"/>
                  </a:cubicBezTo>
                  <a:cubicBezTo>
                    <a:pt x="4364" y="15525"/>
                    <a:pt x="2916" y="19908"/>
                    <a:pt x="5732" y="22069"/>
                  </a:cubicBezTo>
                  <a:cubicBezTo>
                    <a:pt x="5732" y="22069"/>
                    <a:pt x="7358" y="20265"/>
                    <a:pt x="7358" y="15525"/>
                  </a:cubicBezTo>
                  <a:cubicBezTo>
                    <a:pt x="7358" y="15525"/>
                    <a:pt x="9104" y="13919"/>
                    <a:pt x="10373" y="11559"/>
                  </a:cubicBezTo>
                  <a:lnTo>
                    <a:pt x="10373" y="11559"/>
                  </a:lnTo>
                  <a:cubicBezTo>
                    <a:pt x="10373" y="11559"/>
                    <a:pt x="9758" y="14315"/>
                    <a:pt x="10373" y="14613"/>
                  </a:cubicBezTo>
                  <a:cubicBezTo>
                    <a:pt x="10412" y="14632"/>
                    <a:pt x="10462" y="14642"/>
                    <a:pt x="10521" y="14642"/>
                  </a:cubicBezTo>
                  <a:cubicBezTo>
                    <a:pt x="11347" y="14642"/>
                    <a:pt x="13955" y="12781"/>
                    <a:pt x="14974" y="11559"/>
                  </a:cubicBezTo>
                  <a:lnTo>
                    <a:pt x="14974" y="11559"/>
                  </a:lnTo>
                  <a:cubicBezTo>
                    <a:pt x="14973" y="11559"/>
                    <a:pt x="14161" y="13185"/>
                    <a:pt x="14716" y="13562"/>
                  </a:cubicBezTo>
                  <a:cubicBezTo>
                    <a:pt x="14760" y="13592"/>
                    <a:pt x="14815" y="13606"/>
                    <a:pt x="14879" y="13606"/>
                  </a:cubicBezTo>
                  <a:cubicBezTo>
                    <a:pt x="15655" y="13606"/>
                    <a:pt x="17770" y="11559"/>
                    <a:pt x="17770" y="11559"/>
                  </a:cubicBezTo>
                  <a:lnTo>
                    <a:pt x="17770" y="11559"/>
                  </a:lnTo>
                  <a:cubicBezTo>
                    <a:pt x="17770" y="11559"/>
                    <a:pt x="16798" y="13998"/>
                    <a:pt x="17770" y="14434"/>
                  </a:cubicBezTo>
                  <a:cubicBezTo>
                    <a:pt x="17838" y="14465"/>
                    <a:pt x="17918" y="14480"/>
                    <a:pt x="18008" y="14480"/>
                  </a:cubicBezTo>
                  <a:cubicBezTo>
                    <a:pt x="19184" y="14480"/>
                    <a:pt x="22117" y="11954"/>
                    <a:pt x="23204" y="9615"/>
                  </a:cubicBezTo>
                  <a:cubicBezTo>
                    <a:pt x="23204" y="9615"/>
                    <a:pt x="24195" y="13958"/>
                    <a:pt x="25405" y="13958"/>
                  </a:cubicBezTo>
                  <a:cubicBezTo>
                    <a:pt x="26218" y="13958"/>
                    <a:pt x="26139" y="11559"/>
                    <a:pt x="26139" y="11559"/>
                  </a:cubicBezTo>
                  <a:lnTo>
                    <a:pt x="26139" y="11559"/>
                  </a:lnTo>
                  <a:cubicBezTo>
                    <a:pt x="27388" y="13919"/>
                    <a:pt x="29133" y="15525"/>
                    <a:pt x="29133" y="15525"/>
                  </a:cubicBezTo>
                  <a:cubicBezTo>
                    <a:pt x="29133" y="20265"/>
                    <a:pt x="30779" y="22069"/>
                    <a:pt x="30779" y="22069"/>
                  </a:cubicBezTo>
                  <a:cubicBezTo>
                    <a:pt x="33575" y="19908"/>
                    <a:pt x="32128" y="15525"/>
                    <a:pt x="32128" y="15525"/>
                  </a:cubicBezTo>
                  <a:cubicBezTo>
                    <a:pt x="36491" y="10686"/>
                    <a:pt x="32346" y="4618"/>
                    <a:pt x="28300" y="3031"/>
                  </a:cubicBezTo>
                  <a:cubicBezTo>
                    <a:pt x="27378" y="2669"/>
                    <a:pt x="26583" y="2563"/>
                    <a:pt x="25968" y="2563"/>
                  </a:cubicBezTo>
                  <a:cubicBezTo>
                    <a:pt x="25101" y="2563"/>
                    <a:pt x="24592" y="2773"/>
                    <a:pt x="24592" y="2773"/>
                  </a:cubicBezTo>
                  <a:cubicBezTo>
                    <a:pt x="22516" y="901"/>
                    <a:pt x="19710" y="0"/>
                    <a:pt x="16711" y="0"/>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3"/>
            <p:cNvSpPr/>
            <p:nvPr/>
          </p:nvSpPr>
          <p:spPr>
            <a:xfrm>
              <a:off x="3680825" y="2255350"/>
              <a:ext cx="912275" cy="573650"/>
            </a:xfrm>
            <a:custGeom>
              <a:avLst/>
              <a:gdLst/>
              <a:ahLst/>
              <a:cxnLst/>
              <a:rect l="l" t="t" r="r" b="b"/>
              <a:pathLst>
                <a:path w="36491" h="22946" extrusionOk="0">
                  <a:moveTo>
                    <a:pt x="28300" y="3907"/>
                  </a:moveTo>
                  <a:cubicBezTo>
                    <a:pt x="32346" y="5494"/>
                    <a:pt x="36491" y="11582"/>
                    <a:pt x="32128" y="16401"/>
                  </a:cubicBezTo>
                  <a:cubicBezTo>
                    <a:pt x="32128" y="16401"/>
                    <a:pt x="33575" y="20784"/>
                    <a:pt x="30779" y="22945"/>
                  </a:cubicBezTo>
                  <a:cubicBezTo>
                    <a:pt x="30779" y="22945"/>
                    <a:pt x="29133" y="21141"/>
                    <a:pt x="29133" y="16401"/>
                  </a:cubicBezTo>
                  <a:cubicBezTo>
                    <a:pt x="29133" y="16401"/>
                    <a:pt x="27388" y="14795"/>
                    <a:pt x="26139" y="12435"/>
                  </a:cubicBezTo>
                  <a:cubicBezTo>
                    <a:pt x="26139" y="12435"/>
                    <a:pt x="26218" y="14834"/>
                    <a:pt x="25405" y="14834"/>
                  </a:cubicBezTo>
                  <a:cubicBezTo>
                    <a:pt x="24195" y="14834"/>
                    <a:pt x="23204" y="10491"/>
                    <a:pt x="23204" y="10491"/>
                  </a:cubicBezTo>
                  <a:cubicBezTo>
                    <a:pt x="22034" y="13010"/>
                    <a:pt x="18722" y="15746"/>
                    <a:pt x="17770" y="15310"/>
                  </a:cubicBezTo>
                  <a:cubicBezTo>
                    <a:pt x="16798" y="14874"/>
                    <a:pt x="17770" y="12435"/>
                    <a:pt x="17770" y="12435"/>
                  </a:cubicBezTo>
                  <a:cubicBezTo>
                    <a:pt x="17770" y="12435"/>
                    <a:pt x="15291" y="14834"/>
                    <a:pt x="14716" y="14438"/>
                  </a:cubicBezTo>
                  <a:cubicBezTo>
                    <a:pt x="14161" y="14061"/>
                    <a:pt x="14974" y="12435"/>
                    <a:pt x="14974" y="12435"/>
                  </a:cubicBezTo>
                  <a:cubicBezTo>
                    <a:pt x="13883" y="13744"/>
                    <a:pt x="10968" y="15786"/>
                    <a:pt x="10373" y="15489"/>
                  </a:cubicBezTo>
                  <a:cubicBezTo>
                    <a:pt x="9758" y="15191"/>
                    <a:pt x="10373" y="12435"/>
                    <a:pt x="10373" y="12435"/>
                  </a:cubicBezTo>
                  <a:cubicBezTo>
                    <a:pt x="9104" y="14795"/>
                    <a:pt x="7358" y="16401"/>
                    <a:pt x="7358" y="16401"/>
                  </a:cubicBezTo>
                  <a:cubicBezTo>
                    <a:pt x="7358" y="21141"/>
                    <a:pt x="5732" y="22945"/>
                    <a:pt x="5732" y="22945"/>
                  </a:cubicBezTo>
                  <a:cubicBezTo>
                    <a:pt x="2916" y="20784"/>
                    <a:pt x="4364" y="16401"/>
                    <a:pt x="4364" y="16401"/>
                  </a:cubicBezTo>
                  <a:cubicBezTo>
                    <a:pt x="1" y="11582"/>
                    <a:pt x="4582" y="5276"/>
                    <a:pt x="8112" y="3253"/>
                  </a:cubicBezTo>
                  <a:cubicBezTo>
                    <a:pt x="13724" y="40"/>
                    <a:pt x="20546" y="0"/>
                    <a:pt x="24592" y="3649"/>
                  </a:cubicBezTo>
                  <a:cubicBezTo>
                    <a:pt x="24592" y="3649"/>
                    <a:pt x="26079" y="3035"/>
                    <a:pt x="28300" y="3907"/>
                  </a:cubicBezTo>
                </a:path>
              </a:pathLst>
            </a:custGeom>
            <a:solidFill>
              <a:srgbClr val="610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3"/>
            <p:cNvSpPr/>
            <p:nvPr/>
          </p:nvSpPr>
          <p:spPr>
            <a:xfrm>
              <a:off x="4264375" y="2354500"/>
              <a:ext cx="48125" cy="152725"/>
            </a:xfrm>
            <a:custGeom>
              <a:avLst/>
              <a:gdLst/>
              <a:ahLst/>
              <a:cxnLst/>
              <a:rect l="l" t="t" r="r" b="b"/>
              <a:pathLst>
                <a:path w="1925" h="6109" extrusionOk="0">
                  <a:moveTo>
                    <a:pt x="1190" y="1"/>
                  </a:moveTo>
                  <a:cubicBezTo>
                    <a:pt x="1190" y="1"/>
                    <a:pt x="1151" y="2777"/>
                    <a:pt x="0" y="6109"/>
                  </a:cubicBezTo>
                  <a:cubicBezTo>
                    <a:pt x="0" y="6109"/>
                    <a:pt x="1151" y="5236"/>
                    <a:pt x="1567" y="3094"/>
                  </a:cubicBezTo>
                  <a:cubicBezTo>
                    <a:pt x="1924" y="1270"/>
                    <a:pt x="1190" y="1"/>
                    <a:pt x="119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3"/>
            <p:cNvSpPr/>
            <p:nvPr/>
          </p:nvSpPr>
          <p:spPr>
            <a:xfrm>
              <a:off x="4142400" y="2473000"/>
              <a:ext cx="114550" cy="133375"/>
            </a:xfrm>
            <a:custGeom>
              <a:avLst/>
              <a:gdLst/>
              <a:ahLst/>
              <a:cxnLst/>
              <a:rect l="l" t="t" r="r" b="b"/>
              <a:pathLst>
                <a:path w="4582" h="5335" fill="none" extrusionOk="0">
                  <a:moveTo>
                    <a:pt x="1" y="5335"/>
                  </a:moveTo>
                  <a:cubicBezTo>
                    <a:pt x="1" y="5335"/>
                    <a:pt x="2777" y="3867"/>
                    <a:pt x="4582"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3"/>
            <p:cNvSpPr/>
            <p:nvPr/>
          </p:nvSpPr>
          <p:spPr>
            <a:xfrm>
              <a:off x="4064075" y="2415000"/>
              <a:ext cx="196350" cy="165100"/>
            </a:xfrm>
            <a:custGeom>
              <a:avLst/>
              <a:gdLst/>
              <a:ahLst/>
              <a:cxnLst/>
              <a:rect l="l" t="t" r="r" b="b"/>
              <a:pathLst>
                <a:path w="7854" h="6604" fill="none" extrusionOk="0">
                  <a:moveTo>
                    <a:pt x="7854" y="516"/>
                  </a:moveTo>
                  <a:cubicBezTo>
                    <a:pt x="6644" y="0"/>
                    <a:pt x="2598" y="2221"/>
                    <a:pt x="1" y="660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3"/>
            <p:cNvSpPr/>
            <p:nvPr/>
          </p:nvSpPr>
          <p:spPr>
            <a:xfrm>
              <a:off x="3948075" y="2430850"/>
              <a:ext cx="112550" cy="196350"/>
            </a:xfrm>
            <a:custGeom>
              <a:avLst/>
              <a:gdLst/>
              <a:ahLst/>
              <a:cxnLst/>
              <a:rect l="l" t="t" r="r" b="b"/>
              <a:pathLst>
                <a:path w="4502" h="7854" fill="none" extrusionOk="0">
                  <a:moveTo>
                    <a:pt x="4502" y="1"/>
                  </a:moveTo>
                  <a:cubicBezTo>
                    <a:pt x="4502" y="1"/>
                    <a:pt x="694" y="2499"/>
                    <a:pt x="0" y="785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3"/>
            <p:cNvSpPr/>
            <p:nvPr/>
          </p:nvSpPr>
          <p:spPr>
            <a:xfrm>
              <a:off x="3831050" y="2467550"/>
              <a:ext cx="123475" cy="179500"/>
            </a:xfrm>
            <a:custGeom>
              <a:avLst/>
              <a:gdLst/>
              <a:ahLst/>
              <a:cxnLst/>
              <a:rect l="l" t="t" r="r" b="b"/>
              <a:pathLst>
                <a:path w="4939" h="7180" fill="none" extrusionOk="0">
                  <a:moveTo>
                    <a:pt x="1" y="7179"/>
                  </a:moveTo>
                  <a:cubicBezTo>
                    <a:pt x="1" y="7179"/>
                    <a:pt x="3174" y="4621"/>
                    <a:pt x="4939"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3"/>
            <p:cNvSpPr/>
            <p:nvPr/>
          </p:nvSpPr>
          <p:spPr>
            <a:xfrm>
              <a:off x="3791900" y="2300950"/>
              <a:ext cx="335175" cy="238500"/>
            </a:xfrm>
            <a:custGeom>
              <a:avLst/>
              <a:gdLst/>
              <a:ahLst/>
              <a:cxnLst/>
              <a:rect l="l" t="t" r="r" b="b"/>
              <a:pathLst>
                <a:path w="13407" h="9540" fill="none" extrusionOk="0">
                  <a:moveTo>
                    <a:pt x="0" y="9540"/>
                  </a:moveTo>
                  <a:cubicBezTo>
                    <a:pt x="0" y="9540"/>
                    <a:pt x="298" y="5514"/>
                    <a:pt x="4859" y="2757"/>
                  </a:cubicBezTo>
                  <a:cubicBezTo>
                    <a:pt x="9400" y="1"/>
                    <a:pt x="13406" y="774"/>
                    <a:pt x="13406" y="774"/>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3"/>
            <p:cNvSpPr/>
            <p:nvPr/>
          </p:nvSpPr>
          <p:spPr>
            <a:xfrm>
              <a:off x="4018950" y="2321300"/>
              <a:ext cx="241475" cy="57025"/>
            </a:xfrm>
            <a:custGeom>
              <a:avLst/>
              <a:gdLst/>
              <a:ahLst/>
              <a:cxnLst/>
              <a:rect l="l" t="t" r="r" b="b"/>
              <a:pathLst>
                <a:path w="9659" h="2281" fill="none" extrusionOk="0">
                  <a:moveTo>
                    <a:pt x="1" y="2142"/>
                  </a:moveTo>
                  <a:cubicBezTo>
                    <a:pt x="1" y="2142"/>
                    <a:pt x="4503" y="0"/>
                    <a:pt x="9659" y="2281"/>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3"/>
            <p:cNvSpPr/>
            <p:nvPr/>
          </p:nvSpPr>
          <p:spPr>
            <a:xfrm>
              <a:off x="4322875" y="2374325"/>
              <a:ext cx="153725" cy="115050"/>
            </a:xfrm>
            <a:custGeom>
              <a:avLst/>
              <a:gdLst/>
              <a:ahLst/>
              <a:cxnLst/>
              <a:rect l="l" t="t" r="r" b="b"/>
              <a:pathLst>
                <a:path w="6149" h="4602" fill="none" extrusionOk="0">
                  <a:moveTo>
                    <a:pt x="1" y="338"/>
                  </a:moveTo>
                  <a:cubicBezTo>
                    <a:pt x="1" y="338"/>
                    <a:pt x="3749" y="1"/>
                    <a:pt x="6148" y="4602"/>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3"/>
            <p:cNvSpPr/>
            <p:nvPr/>
          </p:nvSpPr>
          <p:spPr>
            <a:xfrm>
              <a:off x="4418550" y="2463575"/>
              <a:ext cx="68450" cy="197350"/>
            </a:xfrm>
            <a:custGeom>
              <a:avLst/>
              <a:gdLst/>
              <a:ahLst/>
              <a:cxnLst/>
              <a:rect l="l" t="t" r="r" b="b"/>
              <a:pathLst>
                <a:path w="2738" h="7894" fill="none" extrusionOk="0">
                  <a:moveTo>
                    <a:pt x="1" y="1"/>
                  </a:moveTo>
                  <a:cubicBezTo>
                    <a:pt x="1" y="1"/>
                    <a:pt x="2738" y="3947"/>
                    <a:pt x="973" y="7893"/>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3"/>
            <p:cNvSpPr/>
            <p:nvPr/>
          </p:nvSpPr>
          <p:spPr>
            <a:xfrm>
              <a:off x="4315925" y="2458125"/>
              <a:ext cx="97700" cy="142300"/>
            </a:xfrm>
            <a:custGeom>
              <a:avLst/>
              <a:gdLst/>
              <a:ahLst/>
              <a:cxnLst/>
              <a:rect l="l" t="t" r="r" b="b"/>
              <a:pathLst>
                <a:path w="3908" h="5692" fill="none" extrusionOk="0">
                  <a:moveTo>
                    <a:pt x="3908" y="5692"/>
                  </a:moveTo>
                  <a:cubicBezTo>
                    <a:pt x="3908" y="5692"/>
                    <a:pt x="1944" y="4165"/>
                    <a:pt x="1" y="0"/>
                  </a:cubicBezTo>
                </a:path>
              </a:pathLst>
            </a:custGeom>
            <a:noFill/>
            <a:ln w="24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3"/>
            <p:cNvSpPr/>
            <p:nvPr/>
          </p:nvSpPr>
          <p:spPr>
            <a:xfrm>
              <a:off x="4309000" y="3212200"/>
              <a:ext cx="84800" cy="162150"/>
            </a:xfrm>
            <a:custGeom>
              <a:avLst/>
              <a:gdLst/>
              <a:ahLst/>
              <a:cxnLst/>
              <a:rect l="l" t="t" r="r" b="b"/>
              <a:pathLst>
                <a:path w="3392" h="6486" extrusionOk="0">
                  <a:moveTo>
                    <a:pt x="2839" y="0"/>
                  </a:moveTo>
                  <a:cubicBezTo>
                    <a:pt x="2446" y="0"/>
                    <a:pt x="1972" y="691"/>
                    <a:pt x="1170" y="1825"/>
                  </a:cubicBezTo>
                  <a:cubicBezTo>
                    <a:pt x="60" y="3412"/>
                    <a:pt x="0" y="4740"/>
                    <a:pt x="0" y="4740"/>
                  </a:cubicBezTo>
                  <a:lnTo>
                    <a:pt x="1131" y="6486"/>
                  </a:lnTo>
                  <a:cubicBezTo>
                    <a:pt x="2142" y="5910"/>
                    <a:pt x="3034" y="4364"/>
                    <a:pt x="2796" y="2837"/>
                  </a:cubicBezTo>
                  <a:cubicBezTo>
                    <a:pt x="2796" y="2837"/>
                    <a:pt x="3034" y="2222"/>
                    <a:pt x="3213" y="1369"/>
                  </a:cubicBezTo>
                  <a:cubicBezTo>
                    <a:pt x="3372" y="616"/>
                    <a:pt x="3391" y="40"/>
                    <a:pt x="2856" y="1"/>
                  </a:cubicBezTo>
                  <a:cubicBezTo>
                    <a:pt x="2850" y="0"/>
                    <a:pt x="2845" y="0"/>
                    <a:pt x="2839"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3"/>
            <p:cNvSpPr/>
            <p:nvPr/>
          </p:nvSpPr>
          <p:spPr>
            <a:xfrm>
              <a:off x="4309000" y="3211700"/>
              <a:ext cx="84800" cy="162650"/>
            </a:xfrm>
            <a:custGeom>
              <a:avLst/>
              <a:gdLst/>
              <a:ahLst/>
              <a:cxnLst/>
              <a:rect l="l" t="t" r="r" b="b"/>
              <a:pathLst>
                <a:path w="3392" h="6506" extrusionOk="0">
                  <a:moveTo>
                    <a:pt x="1170" y="1845"/>
                  </a:moveTo>
                  <a:cubicBezTo>
                    <a:pt x="1983" y="695"/>
                    <a:pt x="2459" y="1"/>
                    <a:pt x="2856" y="21"/>
                  </a:cubicBezTo>
                  <a:cubicBezTo>
                    <a:pt x="3391" y="60"/>
                    <a:pt x="3372" y="636"/>
                    <a:pt x="3213" y="1389"/>
                  </a:cubicBezTo>
                  <a:cubicBezTo>
                    <a:pt x="3034" y="2242"/>
                    <a:pt x="2796" y="2857"/>
                    <a:pt x="2796" y="2857"/>
                  </a:cubicBezTo>
                  <a:cubicBezTo>
                    <a:pt x="3034" y="4384"/>
                    <a:pt x="2142" y="5930"/>
                    <a:pt x="1131" y="6506"/>
                  </a:cubicBezTo>
                  <a:lnTo>
                    <a:pt x="0" y="4760"/>
                  </a:lnTo>
                  <a:cubicBezTo>
                    <a:pt x="0" y="4760"/>
                    <a:pt x="60" y="3432"/>
                    <a:pt x="1170" y="1845"/>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3"/>
            <p:cNvSpPr/>
            <p:nvPr/>
          </p:nvSpPr>
          <p:spPr>
            <a:xfrm>
              <a:off x="4352625" y="3217650"/>
              <a:ext cx="40175" cy="47125"/>
            </a:xfrm>
            <a:custGeom>
              <a:avLst/>
              <a:gdLst/>
              <a:ahLst/>
              <a:cxnLst/>
              <a:rect l="l" t="t" r="r" b="b"/>
              <a:pathLst>
                <a:path w="1607" h="1885" extrusionOk="0">
                  <a:moveTo>
                    <a:pt x="1468" y="1"/>
                  </a:moveTo>
                  <a:cubicBezTo>
                    <a:pt x="1071" y="477"/>
                    <a:pt x="476" y="1191"/>
                    <a:pt x="0" y="1885"/>
                  </a:cubicBezTo>
                  <a:lnTo>
                    <a:pt x="1289" y="1885"/>
                  </a:lnTo>
                  <a:cubicBezTo>
                    <a:pt x="1349" y="1687"/>
                    <a:pt x="1408" y="1429"/>
                    <a:pt x="1468" y="1151"/>
                  </a:cubicBezTo>
                  <a:cubicBezTo>
                    <a:pt x="1567" y="655"/>
                    <a:pt x="1607" y="239"/>
                    <a:pt x="1468"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3"/>
            <p:cNvSpPr/>
            <p:nvPr/>
          </p:nvSpPr>
          <p:spPr>
            <a:xfrm>
              <a:off x="3960450" y="3204575"/>
              <a:ext cx="571175" cy="305800"/>
            </a:xfrm>
            <a:custGeom>
              <a:avLst/>
              <a:gdLst/>
              <a:ahLst/>
              <a:cxnLst/>
              <a:rect l="l" t="t" r="r" b="b"/>
              <a:pathLst>
                <a:path w="22847" h="12232" extrusionOk="0">
                  <a:moveTo>
                    <a:pt x="18946" y="0"/>
                  </a:moveTo>
                  <a:cubicBezTo>
                    <a:pt x="18073" y="0"/>
                    <a:pt x="16230" y="1900"/>
                    <a:pt x="15687" y="2408"/>
                  </a:cubicBezTo>
                  <a:cubicBezTo>
                    <a:pt x="14240" y="3320"/>
                    <a:pt x="13942" y="5045"/>
                    <a:pt x="13942" y="5045"/>
                  </a:cubicBezTo>
                  <a:cubicBezTo>
                    <a:pt x="10531" y="6652"/>
                    <a:pt x="5970" y="6850"/>
                    <a:pt x="5970" y="6850"/>
                  </a:cubicBezTo>
                  <a:lnTo>
                    <a:pt x="4701" y="4431"/>
                  </a:lnTo>
                  <a:lnTo>
                    <a:pt x="1" y="6850"/>
                  </a:lnTo>
                  <a:cubicBezTo>
                    <a:pt x="1072" y="9190"/>
                    <a:pt x="2143" y="11034"/>
                    <a:pt x="3709" y="11729"/>
                  </a:cubicBezTo>
                  <a:cubicBezTo>
                    <a:pt x="4437" y="12055"/>
                    <a:pt x="5353" y="12231"/>
                    <a:pt x="6415" y="12231"/>
                  </a:cubicBezTo>
                  <a:cubicBezTo>
                    <a:pt x="9031" y="12231"/>
                    <a:pt x="12531" y="11165"/>
                    <a:pt x="16282" y="8655"/>
                  </a:cubicBezTo>
                  <a:cubicBezTo>
                    <a:pt x="16465" y="8697"/>
                    <a:pt x="16647" y="8715"/>
                    <a:pt x="16825" y="8715"/>
                  </a:cubicBezTo>
                  <a:cubicBezTo>
                    <a:pt x="18249" y="8715"/>
                    <a:pt x="19455" y="7524"/>
                    <a:pt x="19455" y="7524"/>
                  </a:cubicBezTo>
                  <a:cubicBezTo>
                    <a:pt x="20863" y="7048"/>
                    <a:pt x="22847" y="6037"/>
                    <a:pt x="22648" y="5442"/>
                  </a:cubicBezTo>
                  <a:cubicBezTo>
                    <a:pt x="22573" y="5241"/>
                    <a:pt x="22350" y="5164"/>
                    <a:pt x="22048" y="5164"/>
                  </a:cubicBezTo>
                  <a:cubicBezTo>
                    <a:pt x="21154" y="5164"/>
                    <a:pt x="19562" y="5839"/>
                    <a:pt x="18999" y="6017"/>
                  </a:cubicBezTo>
                  <a:cubicBezTo>
                    <a:pt x="20387" y="5303"/>
                    <a:pt x="22450" y="3955"/>
                    <a:pt x="22073" y="3360"/>
                  </a:cubicBezTo>
                  <a:cubicBezTo>
                    <a:pt x="21982" y="3212"/>
                    <a:pt x="21810" y="3150"/>
                    <a:pt x="21586" y="3150"/>
                  </a:cubicBezTo>
                  <a:cubicBezTo>
                    <a:pt x="20642" y="3150"/>
                    <a:pt x="18776" y="4245"/>
                    <a:pt x="18166" y="4550"/>
                  </a:cubicBezTo>
                  <a:cubicBezTo>
                    <a:pt x="19515" y="3578"/>
                    <a:pt x="21518" y="2190"/>
                    <a:pt x="21082" y="1456"/>
                  </a:cubicBezTo>
                  <a:cubicBezTo>
                    <a:pt x="21004" y="1329"/>
                    <a:pt x="20872" y="1274"/>
                    <a:pt x="20701" y="1274"/>
                  </a:cubicBezTo>
                  <a:cubicBezTo>
                    <a:pt x="19783" y="1274"/>
                    <a:pt x="17754" y="2862"/>
                    <a:pt x="17135" y="3280"/>
                  </a:cubicBezTo>
                  <a:cubicBezTo>
                    <a:pt x="18067" y="2368"/>
                    <a:pt x="19773" y="643"/>
                    <a:pt x="19237" y="107"/>
                  </a:cubicBezTo>
                  <a:cubicBezTo>
                    <a:pt x="19161" y="33"/>
                    <a:pt x="19062" y="0"/>
                    <a:pt x="18946" y="0"/>
                  </a:cubicBezTo>
                  <a:close/>
                </a:path>
              </a:pathLst>
            </a:custGeom>
            <a:solidFill>
              <a:srgbClr val="C8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3"/>
            <p:cNvSpPr/>
            <p:nvPr/>
          </p:nvSpPr>
          <p:spPr>
            <a:xfrm>
              <a:off x="3960450" y="3191375"/>
              <a:ext cx="571175" cy="334675"/>
            </a:xfrm>
            <a:custGeom>
              <a:avLst/>
              <a:gdLst/>
              <a:ahLst/>
              <a:cxnLst/>
              <a:rect l="l" t="t" r="r" b="b"/>
              <a:pathLst>
                <a:path w="22847" h="13387" extrusionOk="0">
                  <a:moveTo>
                    <a:pt x="22648" y="5970"/>
                  </a:moveTo>
                  <a:cubicBezTo>
                    <a:pt x="22351" y="5177"/>
                    <a:pt x="19753" y="6307"/>
                    <a:pt x="18999" y="6545"/>
                  </a:cubicBezTo>
                  <a:cubicBezTo>
                    <a:pt x="20387" y="5831"/>
                    <a:pt x="22450" y="4483"/>
                    <a:pt x="22073" y="3888"/>
                  </a:cubicBezTo>
                  <a:cubicBezTo>
                    <a:pt x="21597" y="3114"/>
                    <a:pt x="18920" y="4701"/>
                    <a:pt x="18166" y="5078"/>
                  </a:cubicBezTo>
                  <a:cubicBezTo>
                    <a:pt x="19515" y="4106"/>
                    <a:pt x="21518" y="2718"/>
                    <a:pt x="21082" y="1984"/>
                  </a:cubicBezTo>
                  <a:cubicBezTo>
                    <a:pt x="20586" y="1171"/>
                    <a:pt x="17869" y="3313"/>
                    <a:pt x="17135" y="3808"/>
                  </a:cubicBezTo>
                  <a:cubicBezTo>
                    <a:pt x="18067" y="2896"/>
                    <a:pt x="19773" y="1171"/>
                    <a:pt x="19237" y="635"/>
                  </a:cubicBezTo>
                  <a:cubicBezTo>
                    <a:pt x="18583" y="1"/>
                    <a:pt x="16302" y="2361"/>
                    <a:pt x="15687" y="2936"/>
                  </a:cubicBezTo>
                  <a:cubicBezTo>
                    <a:pt x="14240" y="3848"/>
                    <a:pt x="13942" y="5573"/>
                    <a:pt x="13942" y="5573"/>
                  </a:cubicBezTo>
                  <a:cubicBezTo>
                    <a:pt x="10531" y="7180"/>
                    <a:pt x="5970" y="7378"/>
                    <a:pt x="5970" y="7378"/>
                  </a:cubicBezTo>
                  <a:lnTo>
                    <a:pt x="4701" y="4959"/>
                  </a:lnTo>
                  <a:lnTo>
                    <a:pt x="1" y="7378"/>
                  </a:lnTo>
                  <a:cubicBezTo>
                    <a:pt x="1072" y="9718"/>
                    <a:pt x="2143" y="11562"/>
                    <a:pt x="3709" y="12257"/>
                  </a:cubicBezTo>
                  <a:cubicBezTo>
                    <a:pt x="6228" y="13387"/>
                    <a:pt x="11007" y="12713"/>
                    <a:pt x="16282" y="9183"/>
                  </a:cubicBezTo>
                  <a:cubicBezTo>
                    <a:pt x="17928" y="9560"/>
                    <a:pt x="19455" y="8052"/>
                    <a:pt x="19455" y="8052"/>
                  </a:cubicBezTo>
                  <a:cubicBezTo>
                    <a:pt x="20863" y="7576"/>
                    <a:pt x="22847" y="6565"/>
                    <a:pt x="22648" y="5970"/>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3"/>
            <p:cNvSpPr/>
            <p:nvPr/>
          </p:nvSpPr>
          <p:spPr>
            <a:xfrm>
              <a:off x="3960450" y="3315325"/>
              <a:ext cx="133400" cy="134375"/>
            </a:xfrm>
            <a:custGeom>
              <a:avLst/>
              <a:gdLst/>
              <a:ahLst/>
              <a:cxnLst/>
              <a:rect l="l" t="t" r="r" b="b"/>
              <a:pathLst>
                <a:path w="5336" h="5375" extrusionOk="0">
                  <a:moveTo>
                    <a:pt x="4701" y="1"/>
                  </a:moveTo>
                  <a:lnTo>
                    <a:pt x="1" y="2420"/>
                  </a:lnTo>
                  <a:cubicBezTo>
                    <a:pt x="516" y="3550"/>
                    <a:pt x="1032" y="4562"/>
                    <a:pt x="1607" y="5375"/>
                  </a:cubicBezTo>
                  <a:cubicBezTo>
                    <a:pt x="1409" y="5058"/>
                    <a:pt x="973" y="3848"/>
                    <a:pt x="973" y="3848"/>
                  </a:cubicBezTo>
                  <a:cubicBezTo>
                    <a:pt x="3313" y="2956"/>
                    <a:pt x="4760" y="1746"/>
                    <a:pt x="5335" y="1210"/>
                  </a:cubicBezTo>
                  <a:lnTo>
                    <a:pt x="4701"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3"/>
            <p:cNvSpPr/>
            <p:nvPr/>
          </p:nvSpPr>
          <p:spPr>
            <a:xfrm>
              <a:off x="4097300" y="3374825"/>
              <a:ext cx="29775" cy="53075"/>
            </a:xfrm>
            <a:custGeom>
              <a:avLst/>
              <a:gdLst/>
              <a:ahLst/>
              <a:cxnLst/>
              <a:rect l="l" t="t" r="r" b="b"/>
              <a:pathLst>
                <a:path w="1191" h="2123" extrusionOk="0">
                  <a:moveTo>
                    <a:pt x="1190" y="0"/>
                  </a:moveTo>
                  <a:cubicBezTo>
                    <a:pt x="754" y="20"/>
                    <a:pt x="496" y="40"/>
                    <a:pt x="496" y="40"/>
                  </a:cubicBezTo>
                  <a:cubicBezTo>
                    <a:pt x="496" y="40"/>
                    <a:pt x="0" y="833"/>
                    <a:pt x="0" y="2122"/>
                  </a:cubicBezTo>
                  <a:cubicBezTo>
                    <a:pt x="0" y="2122"/>
                    <a:pt x="417" y="932"/>
                    <a:pt x="119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3"/>
            <p:cNvSpPr/>
            <p:nvPr/>
          </p:nvSpPr>
          <p:spPr>
            <a:xfrm>
              <a:off x="3897000" y="3142800"/>
              <a:ext cx="200325" cy="262300"/>
            </a:xfrm>
            <a:custGeom>
              <a:avLst/>
              <a:gdLst/>
              <a:ahLst/>
              <a:cxnLst/>
              <a:rect l="l" t="t" r="r" b="b"/>
              <a:pathLst>
                <a:path w="8013" h="10492" extrusionOk="0">
                  <a:moveTo>
                    <a:pt x="4185" y="0"/>
                  </a:moveTo>
                  <a:cubicBezTo>
                    <a:pt x="1785" y="833"/>
                    <a:pt x="0" y="3035"/>
                    <a:pt x="1408" y="6743"/>
                  </a:cubicBezTo>
                  <a:cubicBezTo>
                    <a:pt x="1408" y="6743"/>
                    <a:pt x="2360" y="9678"/>
                    <a:pt x="2737" y="10491"/>
                  </a:cubicBezTo>
                  <a:cubicBezTo>
                    <a:pt x="2737" y="10491"/>
                    <a:pt x="5989" y="9480"/>
                    <a:pt x="8012" y="7675"/>
                  </a:cubicBezTo>
                  <a:lnTo>
                    <a:pt x="6366" y="4661"/>
                  </a:lnTo>
                  <a:cubicBezTo>
                    <a:pt x="5890" y="1488"/>
                    <a:pt x="4185" y="0"/>
                    <a:pt x="4185"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0" name="Google Shape;1930;p53"/>
          <p:cNvGrpSpPr/>
          <p:nvPr/>
        </p:nvGrpSpPr>
        <p:grpSpPr>
          <a:xfrm>
            <a:off x="43309" y="1932060"/>
            <a:ext cx="1976447" cy="3429985"/>
            <a:chOff x="4134875" y="2122200"/>
            <a:chExt cx="1667325" cy="2893525"/>
          </a:xfrm>
        </p:grpSpPr>
        <p:sp>
          <p:nvSpPr>
            <p:cNvPr id="1931" name="Google Shape;1931;p53"/>
            <p:cNvSpPr/>
            <p:nvPr/>
          </p:nvSpPr>
          <p:spPr>
            <a:xfrm>
              <a:off x="4134875" y="2915850"/>
              <a:ext cx="470575" cy="221625"/>
            </a:xfrm>
            <a:custGeom>
              <a:avLst/>
              <a:gdLst/>
              <a:ahLst/>
              <a:cxnLst/>
              <a:rect l="l" t="t" r="r" b="b"/>
              <a:pathLst>
                <a:path w="18823" h="8865" extrusionOk="0">
                  <a:moveTo>
                    <a:pt x="14970" y="1"/>
                  </a:moveTo>
                  <a:cubicBezTo>
                    <a:pt x="11417" y="1"/>
                    <a:pt x="7653" y="2759"/>
                    <a:pt x="4336" y="2759"/>
                  </a:cubicBezTo>
                  <a:cubicBezTo>
                    <a:pt x="2976" y="2759"/>
                    <a:pt x="1691" y="2295"/>
                    <a:pt x="526" y="987"/>
                  </a:cubicBezTo>
                  <a:lnTo>
                    <a:pt x="0" y="7052"/>
                  </a:lnTo>
                  <a:cubicBezTo>
                    <a:pt x="1245" y="8389"/>
                    <a:pt x="2561" y="8865"/>
                    <a:pt x="3925" y="8865"/>
                  </a:cubicBezTo>
                  <a:cubicBezTo>
                    <a:pt x="7287" y="8865"/>
                    <a:pt x="10936" y="5974"/>
                    <a:pt x="14506" y="5974"/>
                  </a:cubicBezTo>
                  <a:cubicBezTo>
                    <a:pt x="15785" y="5974"/>
                    <a:pt x="17054" y="6345"/>
                    <a:pt x="18296" y="7353"/>
                  </a:cubicBezTo>
                  <a:cubicBezTo>
                    <a:pt x="18471" y="5373"/>
                    <a:pt x="18647" y="3418"/>
                    <a:pt x="18822" y="1438"/>
                  </a:cubicBezTo>
                  <a:cubicBezTo>
                    <a:pt x="17590" y="384"/>
                    <a:pt x="16295" y="1"/>
                    <a:pt x="14970"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2" name="Google Shape;1932;p53"/>
            <p:cNvGrpSpPr/>
            <p:nvPr/>
          </p:nvGrpSpPr>
          <p:grpSpPr>
            <a:xfrm>
              <a:off x="4148025" y="2122200"/>
              <a:ext cx="1654175" cy="2893525"/>
              <a:chOff x="4148025" y="2122200"/>
              <a:chExt cx="1654175" cy="2893525"/>
            </a:xfrm>
          </p:grpSpPr>
          <p:sp>
            <p:nvSpPr>
              <p:cNvPr id="1933" name="Google Shape;1933;p53"/>
              <p:cNvSpPr/>
              <p:nvPr/>
            </p:nvSpPr>
            <p:spPr>
              <a:xfrm>
                <a:off x="4820950" y="4900425"/>
                <a:ext cx="305175" cy="115300"/>
              </a:xfrm>
              <a:custGeom>
                <a:avLst/>
                <a:gdLst/>
                <a:ahLst/>
                <a:cxnLst/>
                <a:rect l="l" t="t" r="r" b="b"/>
                <a:pathLst>
                  <a:path w="12207" h="4612" extrusionOk="0">
                    <a:moveTo>
                      <a:pt x="6091" y="0"/>
                    </a:moveTo>
                    <a:cubicBezTo>
                      <a:pt x="4261" y="401"/>
                      <a:pt x="201" y="1429"/>
                      <a:pt x="1" y="2507"/>
                    </a:cubicBezTo>
                    <a:lnTo>
                      <a:pt x="11805" y="4612"/>
                    </a:lnTo>
                    <a:cubicBezTo>
                      <a:pt x="11805" y="4612"/>
                      <a:pt x="11981" y="3835"/>
                      <a:pt x="12206" y="2657"/>
                    </a:cubicBezTo>
                    <a:lnTo>
                      <a:pt x="12206" y="2657"/>
                    </a:lnTo>
                    <a:cubicBezTo>
                      <a:pt x="11570" y="2668"/>
                      <a:pt x="10925" y="2697"/>
                      <a:pt x="10224" y="2697"/>
                    </a:cubicBezTo>
                    <a:cubicBezTo>
                      <a:pt x="9296" y="2697"/>
                      <a:pt x="8272" y="2646"/>
                      <a:pt x="7043" y="2431"/>
                    </a:cubicBezTo>
                    <a:cubicBezTo>
                      <a:pt x="7018" y="1429"/>
                      <a:pt x="6592" y="602"/>
                      <a:pt x="609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3"/>
              <p:cNvSpPr/>
              <p:nvPr/>
            </p:nvSpPr>
            <p:spPr>
              <a:xfrm>
                <a:off x="5122975" y="4966825"/>
                <a:ext cx="3150" cy="650"/>
              </a:xfrm>
              <a:custGeom>
                <a:avLst/>
                <a:gdLst/>
                <a:ahLst/>
                <a:cxnLst/>
                <a:rect l="l" t="t" r="r" b="b"/>
                <a:pathLst>
                  <a:path w="126" h="26" extrusionOk="0">
                    <a:moveTo>
                      <a:pt x="0" y="1"/>
                    </a:moveTo>
                    <a:lnTo>
                      <a:pt x="125" y="26"/>
                    </a:lnTo>
                    <a:cubicBezTo>
                      <a:pt x="125" y="1"/>
                      <a:pt x="125" y="1"/>
                      <a:pt x="125"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3"/>
              <p:cNvSpPr/>
              <p:nvPr/>
            </p:nvSpPr>
            <p:spPr>
              <a:xfrm>
                <a:off x="4973225" y="3943650"/>
                <a:ext cx="292000" cy="1024200"/>
              </a:xfrm>
              <a:custGeom>
                <a:avLst/>
                <a:gdLst/>
                <a:ahLst/>
                <a:cxnLst/>
                <a:rect l="l" t="t" r="r" b="b"/>
                <a:pathLst>
                  <a:path w="11680" h="40968" extrusionOk="0">
                    <a:moveTo>
                      <a:pt x="3384" y="0"/>
                    </a:moveTo>
                    <a:cubicBezTo>
                      <a:pt x="2431" y="8622"/>
                      <a:pt x="2582" y="15163"/>
                      <a:pt x="2356" y="19198"/>
                    </a:cubicBezTo>
                    <a:cubicBezTo>
                      <a:pt x="2130" y="23559"/>
                      <a:pt x="877" y="38071"/>
                      <a:pt x="877" y="38071"/>
                    </a:cubicBezTo>
                    <a:cubicBezTo>
                      <a:pt x="877" y="38071"/>
                      <a:pt x="526" y="38146"/>
                      <a:pt x="0" y="38271"/>
                    </a:cubicBezTo>
                    <a:cubicBezTo>
                      <a:pt x="501" y="38873"/>
                      <a:pt x="927" y="39700"/>
                      <a:pt x="952" y="40702"/>
                    </a:cubicBezTo>
                    <a:cubicBezTo>
                      <a:pt x="2181" y="40917"/>
                      <a:pt x="3205" y="40968"/>
                      <a:pt x="4133" y="40968"/>
                    </a:cubicBezTo>
                    <a:cubicBezTo>
                      <a:pt x="4834" y="40968"/>
                      <a:pt x="5479" y="40939"/>
                      <a:pt x="6115" y="40928"/>
                    </a:cubicBezTo>
                    <a:cubicBezTo>
                      <a:pt x="6617" y="38522"/>
                      <a:pt x="7419" y="34412"/>
                      <a:pt x="7970" y="31504"/>
                    </a:cubicBezTo>
                    <a:cubicBezTo>
                      <a:pt x="9023" y="25890"/>
                      <a:pt x="9449" y="20452"/>
                      <a:pt x="9449" y="20452"/>
                    </a:cubicBezTo>
                    <a:lnTo>
                      <a:pt x="11679" y="2858"/>
                    </a:lnTo>
                    <a:lnTo>
                      <a:pt x="1167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3"/>
              <p:cNvSpPr/>
              <p:nvPr/>
            </p:nvSpPr>
            <p:spPr>
              <a:xfrm>
                <a:off x="4973225" y="3943650"/>
                <a:ext cx="292000" cy="1026975"/>
              </a:xfrm>
              <a:custGeom>
                <a:avLst/>
                <a:gdLst/>
                <a:ahLst/>
                <a:cxnLst/>
                <a:rect l="l" t="t" r="r" b="b"/>
                <a:pathLst>
                  <a:path w="11680" h="41079" extrusionOk="0">
                    <a:moveTo>
                      <a:pt x="3384" y="0"/>
                    </a:moveTo>
                    <a:cubicBezTo>
                      <a:pt x="2431" y="8622"/>
                      <a:pt x="2582" y="15163"/>
                      <a:pt x="2356" y="19198"/>
                    </a:cubicBezTo>
                    <a:cubicBezTo>
                      <a:pt x="2130" y="23559"/>
                      <a:pt x="877" y="38071"/>
                      <a:pt x="877" y="38071"/>
                    </a:cubicBezTo>
                    <a:cubicBezTo>
                      <a:pt x="877" y="38071"/>
                      <a:pt x="526" y="38146"/>
                      <a:pt x="0" y="38271"/>
                    </a:cubicBezTo>
                    <a:cubicBezTo>
                      <a:pt x="501" y="38873"/>
                      <a:pt x="927" y="39700"/>
                      <a:pt x="952" y="40702"/>
                    </a:cubicBezTo>
                    <a:cubicBezTo>
                      <a:pt x="3108" y="41078"/>
                      <a:pt x="4637" y="40953"/>
                      <a:pt x="6115" y="40928"/>
                    </a:cubicBezTo>
                    <a:cubicBezTo>
                      <a:pt x="6617" y="38522"/>
                      <a:pt x="7419" y="34412"/>
                      <a:pt x="7970" y="31504"/>
                    </a:cubicBezTo>
                    <a:cubicBezTo>
                      <a:pt x="9023" y="25890"/>
                      <a:pt x="9449" y="20452"/>
                      <a:pt x="9449" y="20452"/>
                    </a:cubicBezTo>
                    <a:lnTo>
                      <a:pt x="11679" y="2858"/>
                    </a:lnTo>
                    <a:lnTo>
                      <a:pt x="1167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3"/>
              <p:cNvSpPr/>
              <p:nvPr/>
            </p:nvSpPr>
            <p:spPr>
              <a:xfrm>
                <a:off x="5039625" y="3943650"/>
                <a:ext cx="225600" cy="294600"/>
              </a:xfrm>
              <a:custGeom>
                <a:avLst/>
                <a:gdLst/>
                <a:ahLst/>
                <a:cxnLst/>
                <a:rect l="l" t="t" r="r" b="b"/>
                <a:pathLst>
                  <a:path w="9024" h="11784" extrusionOk="0">
                    <a:moveTo>
                      <a:pt x="728" y="0"/>
                    </a:moveTo>
                    <a:cubicBezTo>
                      <a:pt x="327" y="3584"/>
                      <a:pt x="126" y="6792"/>
                      <a:pt x="1" y="9624"/>
                    </a:cubicBezTo>
                    <a:cubicBezTo>
                      <a:pt x="126" y="9650"/>
                      <a:pt x="226" y="9700"/>
                      <a:pt x="352" y="9725"/>
                    </a:cubicBezTo>
                    <a:lnTo>
                      <a:pt x="151" y="10351"/>
                    </a:lnTo>
                    <a:cubicBezTo>
                      <a:pt x="151" y="10351"/>
                      <a:pt x="1211" y="11784"/>
                      <a:pt x="4198" y="11784"/>
                    </a:cubicBezTo>
                    <a:cubicBezTo>
                      <a:pt x="4587" y="11784"/>
                      <a:pt x="5008" y="11760"/>
                      <a:pt x="5464" y="11705"/>
                    </a:cubicBezTo>
                    <a:cubicBezTo>
                      <a:pt x="6417" y="11579"/>
                      <a:pt x="7244" y="11404"/>
                      <a:pt x="7971" y="11178"/>
                    </a:cubicBezTo>
                    <a:lnTo>
                      <a:pt x="9023" y="2858"/>
                    </a:lnTo>
                    <a:lnTo>
                      <a:pt x="9023"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3"/>
              <p:cNvSpPr/>
              <p:nvPr/>
            </p:nvSpPr>
            <p:spPr>
              <a:xfrm>
                <a:off x="5065950" y="4904800"/>
                <a:ext cx="72700" cy="62050"/>
              </a:xfrm>
              <a:custGeom>
                <a:avLst/>
                <a:gdLst/>
                <a:ahLst/>
                <a:cxnLst/>
                <a:rect l="l" t="t" r="r" b="b"/>
                <a:pathLst>
                  <a:path w="2908" h="2482" extrusionOk="0">
                    <a:moveTo>
                      <a:pt x="2908" y="1"/>
                    </a:moveTo>
                    <a:cubicBezTo>
                      <a:pt x="1103" y="602"/>
                      <a:pt x="151" y="1229"/>
                      <a:pt x="50" y="1830"/>
                    </a:cubicBezTo>
                    <a:lnTo>
                      <a:pt x="0" y="2056"/>
                    </a:lnTo>
                    <a:lnTo>
                      <a:pt x="2281" y="2482"/>
                    </a:lnTo>
                    <a:lnTo>
                      <a:pt x="2406" y="2482"/>
                    </a:lnTo>
                    <a:cubicBezTo>
                      <a:pt x="2557" y="1780"/>
                      <a:pt x="2732" y="928"/>
                      <a:pt x="2908"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3"/>
              <p:cNvSpPr/>
              <p:nvPr/>
            </p:nvSpPr>
            <p:spPr>
              <a:xfrm>
                <a:off x="5234500" y="3943650"/>
                <a:ext cx="303275" cy="1012300"/>
              </a:xfrm>
              <a:custGeom>
                <a:avLst/>
                <a:gdLst/>
                <a:ahLst/>
                <a:cxnLst/>
                <a:rect l="l" t="t" r="r" b="b"/>
                <a:pathLst>
                  <a:path w="12131" h="40492" extrusionOk="0">
                    <a:moveTo>
                      <a:pt x="3459" y="0"/>
                    </a:moveTo>
                    <a:lnTo>
                      <a:pt x="3459" y="2858"/>
                    </a:lnTo>
                    <a:cubicBezTo>
                      <a:pt x="2908" y="9274"/>
                      <a:pt x="2582" y="14737"/>
                      <a:pt x="2356" y="18722"/>
                    </a:cubicBezTo>
                    <a:cubicBezTo>
                      <a:pt x="2131" y="23083"/>
                      <a:pt x="877" y="37595"/>
                      <a:pt x="877" y="37595"/>
                    </a:cubicBezTo>
                    <a:cubicBezTo>
                      <a:pt x="877" y="37595"/>
                      <a:pt x="527" y="37670"/>
                      <a:pt x="0" y="37795"/>
                    </a:cubicBezTo>
                    <a:cubicBezTo>
                      <a:pt x="502" y="38422"/>
                      <a:pt x="928" y="39224"/>
                      <a:pt x="953" y="40226"/>
                    </a:cubicBezTo>
                    <a:cubicBezTo>
                      <a:pt x="2181" y="40440"/>
                      <a:pt x="3206" y="40492"/>
                      <a:pt x="4133" y="40492"/>
                    </a:cubicBezTo>
                    <a:cubicBezTo>
                      <a:pt x="4834" y="40492"/>
                      <a:pt x="5479" y="40462"/>
                      <a:pt x="6116" y="40452"/>
                    </a:cubicBezTo>
                    <a:cubicBezTo>
                      <a:pt x="6592" y="38046"/>
                      <a:pt x="7419" y="33935"/>
                      <a:pt x="7970" y="31028"/>
                    </a:cubicBezTo>
                    <a:cubicBezTo>
                      <a:pt x="9023" y="25414"/>
                      <a:pt x="9449" y="19975"/>
                      <a:pt x="9449" y="19975"/>
                    </a:cubicBezTo>
                    <a:lnTo>
                      <a:pt x="12131"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3"/>
              <p:cNvSpPr/>
              <p:nvPr/>
            </p:nvSpPr>
            <p:spPr>
              <a:xfrm>
                <a:off x="5234500" y="3943650"/>
                <a:ext cx="303275" cy="1015075"/>
              </a:xfrm>
              <a:custGeom>
                <a:avLst/>
                <a:gdLst/>
                <a:ahLst/>
                <a:cxnLst/>
                <a:rect l="l" t="t" r="r" b="b"/>
                <a:pathLst>
                  <a:path w="12131" h="40603" extrusionOk="0">
                    <a:moveTo>
                      <a:pt x="9449" y="19975"/>
                    </a:moveTo>
                    <a:lnTo>
                      <a:pt x="12131" y="0"/>
                    </a:lnTo>
                    <a:lnTo>
                      <a:pt x="3459" y="0"/>
                    </a:lnTo>
                    <a:lnTo>
                      <a:pt x="3459" y="2858"/>
                    </a:lnTo>
                    <a:cubicBezTo>
                      <a:pt x="2908" y="9274"/>
                      <a:pt x="2582" y="14737"/>
                      <a:pt x="2356" y="18722"/>
                    </a:cubicBezTo>
                    <a:cubicBezTo>
                      <a:pt x="2131" y="23083"/>
                      <a:pt x="877" y="37595"/>
                      <a:pt x="877" y="37595"/>
                    </a:cubicBezTo>
                    <a:cubicBezTo>
                      <a:pt x="877" y="37595"/>
                      <a:pt x="527" y="37670"/>
                      <a:pt x="0" y="37795"/>
                    </a:cubicBezTo>
                    <a:cubicBezTo>
                      <a:pt x="502" y="38422"/>
                      <a:pt x="928" y="39224"/>
                      <a:pt x="953" y="40226"/>
                    </a:cubicBezTo>
                    <a:cubicBezTo>
                      <a:pt x="3108" y="40602"/>
                      <a:pt x="4637" y="40477"/>
                      <a:pt x="6116" y="40452"/>
                    </a:cubicBezTo>
                    <a:cubicBezTo>
                      <a:pt x="6592" y="38046"/>
                      <a:pt x="7419" y="33935"/>
                      <a:pt x="7970" y="31028"/>
                    </a:cubicBezTo>
                    <a:cubicBezTo>
                      <a:pt x="9023" y="25414"/>
                      <a:pt x="9449" y="19975"/>
                      <a:pt x="9449" y="19975"/>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3"/>
              <p:cNvSpPr/>
              <p:nvPr/>
            </p:nvSpPr>
            <p:spPr>
              <a:xfrm>
                <a:off x="5306550" y="3943650"/>
                <a:ext cx="231225" cy="294075"/>
              </a:xfrm>
              <a:custGeom>
                <a:avLst/>
                <a:gdLst/>
                <a:ahLst/>
                <a:cxnLst/>
                <a:rect l="l" t="t" r="r" b="b"/>
                <a:pathLst>
                  <a:path w="9249" h="11763" extrusionOk="0">
                    <a:moveTo>
                      <a:pt x="577" y="0"/>
                    </a:moveTo>
                    <a:lnTo>
                      <a:pt x="577" y="2858"/>
                    </a:lnTo>
                    <a:cubicBezTo>
                      <a:pt x="351" y="5564"/>
                      <a:pt x="151" y="8071"/>
                      <a:pt x="0" y="10401"/>
                    </a:cubicBezTo>
                    <a:cubicBezTo>
                      <a:pt x="354" y="10308"/>
                      <a:pt x="707" y="10257"/>
                      <a:pt x="1050" y="10257"/>
                    </a:cubicBezTo>
                    <a:cubicBezTo>
                      <a:pt x="1169" y="10257"/>
                      <a:pt x="1287" y="10263"/>
                      <a:pt x="1404" y="10276"/>
                    </a:cubicBezTo>
                    <a:cubicBezTo>
                      <a:pt x="1429" y="11003"/>
                      <a:pt x="1454" y="11454"/>
                      <a:pt x="1454" y="11454"/>
                    </a:cubicBezTo>
                    <a:cubicBezTo>
                      <a:pt x="1454" y="11454"/>
                      <a:pt x="2008" y="11763"/>
                      <a:pt x="3059" y="11763"/>
                    </a:cubicBezTo>
                    <a:cubicBezTo>
                      <a:pt x="3621" y="11763"/>
                      <a:pt x="4325" y="11675"/>
                      <a:pt x="5163" y="11404"/>
                    </a:cubicBezTo>
                    <a:cubicBezTo>
                      <a:pt x="6918" y="10853"/>
                      <a:pt x="7294" y="10176"/>
                      <a:pt x="7970" y="9524"/>
                    </a:cubicBezTo>
                    <a:lnTo>
                      <a:pt x="9249"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3"/>
              <p:cNvSpPr/>
              <p:nvPr/>
            </p:nvSpPr>
            <p:spPr>
              <a:xfrm>
                <a:off x="5082250" y="4888525"/>
                <a:ext cx="305150" cy="115300"/>
              </a:xfrm>
              <a:custGeom>
                <a:avLst/>
                <a:gdLst/>
                <a:ahLst/>
                <a:cxnLst/>
                <a:rect l="l" t="t" r="r" b="b"/>
                <a:pathLst>
                  <a:path w="12206" h="4612" extrusionOk="0">
                    <a:moveTo>
                      <a:pt x="6090" y="0"/>
                    </a:moveTo>
                    <a:cubicBezTo>
                      <a:pt x="4261" y="401"/>
                      <a:pt x="201" y="1429"/>
                      <a:pt x="0" y="2506"/>
                    </a:cubicBezTo>
                    <a:lnTo>
                      <a:pt x="11805" y="4612"/>
                    </a:lnTo>
                    <a:cubicBezTo>
                      <a:pt x="11805" y="4612"/>
                      <a:pt x="11980" y="3835"/>
                      <a:pt x="12206" y="2657"/>
                    </a:cubicBezTo>
                    <a:lnTo>
                      <a:pt x="12206" y="2657"/>
                    </a:lnTo>
                    <a:cubicBezTo>
                      <a:pt x="11569" y="2667"/>
                      <a:pt x="10924" y="2697"/>
                      <a:pt x="10223" y="2697"/>
                    </a:cubicBezTo>
                    <a:cubicBezTo>
                      <a:pt x="9296" y="2697"/>
                      <a:pt x="8271" y="2645"/>
                      <a:pt x="7043" y="2431"/>
                    </a:cubicBezTo>
                    <a:cubicBezTo>
                      <a:pt x="7018" y="1429"/>
                      <a:pt x="6592" y="627"/>
                      <a:pt x="6090"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3"/>
              <p:cNvSpPr/>
              <p:nvPr/>
            </p:nvSpPr>
            <p:spPr>
              <a:xfrm>
                <a:off x="4569700" y="3261300"/>
                <a:ext cx="545775" cy="421100"/>
              </a:xfrm>
              <a:custGeom>
                <a:avLst/>
                <a:gdLst/>
                <a:ahLst/>
                <a:cxnLst/>
                <a:rect l="l" t="t" r="r" b="b"/>
                <a:pathLst>
                  <a:path w="21831" h="16844" extrusionOk="0">
                    <a:moveTo>
                      <a:pt x="1" y="1"/>
                    </a:moveTo>
                    <a:lnTo>
                      <a:pt x="1" y="6968"/>
                    </a:lnTo>
                    <a:cubicBezTo>
                      <a:pt x="1" y="6968"/>
                      <a:pt x="881" y="7291"/>
                      <a:pt x="2150" y="7291"/>
                    </a:cubicBezTo>
                    <a:cubicBezTo>
                      <a:pt x="2785" y="7291"/>
                      <a:pt x="3518" y="7211"/>
                      <a:pt x="4286" y="6968"/>
                    </a:cubicBezTo>
                    <a:cubicBezTo>
                      <a:pt x="4286" y="6968"/>
                      <a:pt x="10477" y="16843"/>
                      <a:pt x="14387" y="16843"/>
                    </a:cubicBezTo>
                    <a:cubicBezTo>
                      <a:pt x="17720" y="16843"/>
                      <a:pt x="21830" y="8522"/>
                      <a:pt x="21830" y="8522"/>
                    </a:cubicBezTo>
                    <a:lnTo>
                      <a:pt x="21830" y="6191"/>
                    </a:lnTo>
                    <a:lnTo>
                      <a:pt x="17269" y="2432"/>
                    </a:lnTo>
                    <a:cubicBezTo>
                      <a:pt x="15890" y="4287"/>
                      <a:pt x="14612" y="6367"/>
                      <a:pt x="13560" y="7896"/>
                    </a:cubicBezTo>
                    <a:cubicBezTo>
                      <a:pt x="13560" y="7896"/>
                      <a:pt x="9725" y="4688"/>
                      <a:pt x="6692" y="1555"/>
                    </a:cubicBezTo>
                    <a:lnTo>
                      <a:pt x="2833"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3"/>
              <p:cNvSpPr/>
              <p:nvPr/>
            </p:nvSpPr>
            <p:spPr>
              <a:xfrm>
                <a:off x="4569700" y="3261300"/>
                <a:ext cx="545775" cy="421100"/>
              </a:xfrm>
              <a:custGeom>
                <a:avLst/>
                <a:gdLst/>
                <a:ahLst/>
                <a:cxnLst/>
                <a:rect l="l" t="t" r="r" b="b"/>
                <a:pathLst>
                  <a:path w="21831" h="16844" extrusionOk="0">
                    <a:moveTo>
                      <a:pt x="2833" y="1"/>
                    </a:moveTo>
                    <a:lnTo>
                      <a:pt x="1" y="1"/>
                    </a:lnTo>
                    <a:lnTo>
                      <a:pt x="1" y="6968"/>
                    </a:lnTo>
                    <a:cubicBezTo>
                      <a:pt x="1" y="6968"/>
                      <a:pt x="1981" y="7695"/>
                      <a:pt x="4286" y="6968"/>
                    </a:cubicBezTo>
                    <a:cubicBezTo>
                      <a:pt x="4286" y="6968"/>
                      <a:pt x="10477" y="16843"/>
                      <a:pt x="14387" y="16843"/>
                    </a:cubicBezTo>
                    <a:cubicBezTo>
                      <a:pt x="17720" y="16843"/>
                      <a:pt x="21830" y="8522"/>
                      <a:pt x="21830" y="8522"/>
                    </a:cubicBezTo>
                    <a:lnTo>
                      <a:pt x="21830" y="6191"/>
                    </a:lnTo>
                    <a:lnTo>
                      <a:pt x="17269" y="2432"/>
                    </a:lnTo>
                    <a:cubicBezTo>
                      <a:pt x="15890" y="4287"/>
                      <a:pt x="14612" y="6367"/>
                      <a:pt x="13560" y="7896"/>
                    </a:cubicBezTo>
                    <a:cubicBezTo>
                      <a:pt x="13560" y="7896"/>
                      <a:pt x="9725" y="4688"/>
                      <a:pt x="6692" y="1555"/>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3"/>
              <p:cNvSpPr/>
              <p:nvPr/>
            </p:nvSpPr>
            <p:spPr>
              <a:xfrm>
                <a:off x="4569700" y="3261300"/>
                <a:ext cx="167325" cy="182375"/>
              </a:xfrm>
              <a:custGeom>
                <a:avLst/>
                <a:gdLst/>
                <a:ahLst/>
                <a:cxnLst/>
                <a:rect l="l" t="t" r="r" b="b"/>
                <a:pathLst>
                  <a:path w="6693" h="7295" extrusionOk="0">
                    <a:moveTo>
                      <a:pt x="1" y="1"/>
                    </a:moveTo>
                    <a:lnTo>
                      <a:pt x="1" y="6968"/>
                    </a:lnTo>
                    <a:cubicBezTo>
                      <a:pt x="1" y="6968"/>
                      <a:pt x="878" y="7294"/>
                      <a:pt x="2156" y="7294"/>
                    </a:cubicBezTo>
                    <a:cubicBezTo>
                      <a:pt x="1555" y="7294"/>
                      <a:pt x="878" y="6968"/>
                      <a:pt x="878" y="6968"/>
                    </a:cubicBezTo>
                    <a:cubicBezTo>
                      <a:pt x="878" y="6968"/>
                      <a:pt x="1630" y="6592"/>
                      <a:pt x="1630" y="5966"/>
                    </a:cubicBezTo>
                    <a:cubicBezTo>
                      <a:pt x="1630" y="5314"/>
                      <a:pt x="1128" y="5014"/>
                      <a:pt x="1128" y="5014"/>
                    </a:cubicBezTo>
                    <a:cubicBezTo>
                      <a:pt x="1404" y="4888"/>
                      <a:pt x="1880" y="4512"/>
                      <a:pt x="1880" y="3986"/>
                    </a:cubicBezTo>
                    <a:cubicBezTo>
                      <a:pt x="1880" y="3460"/>
                      <a:pt x="1504" y="3059"/>
                      <a:pt x="1504" y="3059"/>
                    </a:cubicBezTo>
                    <a:cubicBezTo>
                      <a:pt x="1830" y="2883"/>
                      <a:pt x="2006" y="2582"/>
                      <a:pt x="2006" y="2582"/>
                    </a:cubicBezTo>
                    <a:cubicBezTo>
                      <a:pt x="3133" y="4241"/>
                      <a:pt x="4652" y="4339"/>
                      <a:pt x="4993" y="4339"/>
                    </a:cubicBezTo>
                    <a:cubicBezTo>
                      <a:pt x="5039" y="4339"/>
                      <a:pt x="5063" y="4337"/>
                      <a:pt x="5063" y="4337"/>
                    </a:cubicBezTo>
                    <a:lnTo>
                      <a:pt x="5063" y="1555"/>
                    </a:lnTo>
                    <a:lnTo>
                      <a:pt x="6692" y="1555"/>
                    </a:lnTo>
                    <a:lnTo>
                      <a:pt x="2833"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3"/>
              <p:cNvSpPr/>
              <p:nvPr/>
            </p:nvSpPr>
            <p:spPr>
              <a:xfrm>
                <a:off x="4570325" y="3261300"/>
                <a:ext cx="83375" cy="85250"/>
              </a:xfrm>
              <a:custGeom>
                <a:avLst/>
                <a:gdLst/>
                <a:ahLst/>
                <a:cxnLst/>
                <a:rect l="l" t="t" r="r" b="b"/>
                <a:pathLst>
                  <a:path w="3335" h="3410" extrusionOk="0">
                    <a:moveTo>
                      <a:pt x="1" y="1"/>
                    </a:moveTo>
                    <a:lnTo>
                      <a:pt x="1" y="2608"/>
                    </a:lnTo>
                    <a:lnTo>
                      <a:pt x="1354" y="2608"/>
                    </a:lnTo>
                    <a:cubicBezTo>
                      <a:pt x="1705" y="2407"/>
                      <a:pt x="1956" y="1931"/>
                      <a:pt x="1956" y="1931"/>
                    </a:cubicBezTo>
                    <a:cubicBezTo>
                      <a:pt x="2332" y="2733"/>
                      <a:pt x="3334" y="3410"/>
                      <a:pt x="3334" y="3410"/>
                    </a:cubicBezTo>
                    <a:lnTo>
                      <a:pt x="3334" y="201"/>
                    </a:lnTo>
                    <a:lnTo>
                      <a:pt x="280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3"/>
              <p:cNvSpPr/>
              <p:nvPr/>
            </p:nvSpPr>
            <p:spPr>
              <a:xfrm>
                <a:off x="4148025" y="2761925"/>
                <a:ext cx="470575" cy="222925"/>
              </a:xfrm>
              <a:custGeom>
                <a:avLst/>
                <a:gdLst/>
                <a:ahLst/>
                <a:cxnLst/>
                <a:rect l="l" t="t" r="r" b="b"/>
                <a:pathLst>
                  <a:path w="18823" h="8917" extrusionOk="0">
                    <a:moveTo>
                      <a:pt x="15033" y="0"/>
                    </a:moveTo>
                    <a:cubicBezTo>
                      <a:pt x="11462" y="0"/>
                      <a:pt x="7814" y="2891"/>
                      <a:pt x="4452" y="2891"/>
                    </a:cubicBezTo>
                    <a:cubicBezTo>
                      <a:pt x="3088" y="2891"/>
                      <a:pt x="1772" y="2416"/>
                      <a:pt x="527" y="1079"/>
                    </a:cubicBezTo>
                    <a:cubicBezTo>
                      <a:pt x="351" y="3109"/>
                      <a:pt x="176" y="5114"/>
                      <a:pt x="0" y="7144"/>
                    </a:cubicBezTo>
                    <a:cubicBezTo>
                      <a:pt x="1165" y="8452"/>
                      <a:pt x="2450" y="8916"/>
                      <a:pt x="3810" y="8916"/>
                    </a:cubicBezTo>
                    <a:cubicBezTo>
                      <a:pt x="7127" y="8916"/>
                      <a:pt x="10891" y="6158"/>
                      <a:pt x="14444" y="6158"/>
                    </a:cubicBezTo>
                    <a:cubicBezTo>
                      <a:pt x="15769" y="6158"/>
                      <a:pt x="17064" y="6541"/>
                      <a:pt x="18296" y="7595"/>
                    </a:cubicBezTo>
                    <a:cubicBezTo>
                      <a:pt x="18472" y="5540"/>
                      <a:pt x="18647" y="3460"/>
                      <a:pt x="18823" y="1379"/>
                    </a:cubicBezTo>
                    <a:cubicBezTo>
                      <a:pt x="17580" y="371"/>
                      <a:pt x="16312" y="0"/>
                      <a:pt x="15033" y="0"/>
                    </a:cubicBezTo>
                    <a:close/>
                  </a:path>
                </a:pathLst>
              </a:custGeom>
              <a:solidFill>
                <a:srgbClr val="CC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3"/>
              <p:cNvSpPr/>
              <p:nvPr/>
            </p:nvSpPr>
            <p:spPr>
              <a:xfrm>
                <a:off x="4148025" y="2672325"/>
                <a:ext cx="470575" cy="410450"/>
              </a:xfrm>
              <a:custGeom>
                <a:avLst/>
                <a:gdLst/>
                <a:ahLst/>
                <a:cxnLst/>
                <a:rect l="l" t="t" r="r" b="b"/>
                <a:pathLst>
                  <a:path w="18823" h="16418" extrusionOk="0">
                    <a:moveTo>
                      <a:pt x="18823" y="4963"/>
                    </a:moveTo>
                    <a:cubicBezTo>
                      <a:pt x="18647" y="7044"/>
                      <a:pt x="18472" y="9124"/>
                      <a:pt x="18296" y="11179"/>
                    </a:cubicBezTo>
                    <a:cubicBezTo>
                      <a:pt x="12406" y="6141"/>
                      <a:pt x="5063" y="16417"/>
                      <a:pt x="0" y="10728"/>
                    </a:cubicBezTo>
                    <a:cubicBezTo>
                      <a:pt x="176" y="8698"/>
                      <a:pt x="351" y="6693"/>
                      <a:pt x="527" y="4663"/>
                    </a:cubicBezTo>
                    <a:cubicBezTo>
                      <a:pt x="5940" y="10477"/>
                      <a:pt x="12707" y="1"/>
                      <a:pt x="18823" y="4963"/>
                    </a:cubicBezTo>
                    <a:close/>
                  </a:path>
                </a:pathLst>
              </a:custGeom>
              <a:solidFill>
                <a:srgbClr val="CD2C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3"/>
              <p:cNvSpPr/>
              <p:nvPr/>
            </p:nvSpPr>
            <p:spPr>
              <a:xfrm>
                <a:off x="4544025" y="2755050"/>
                <a:ext cx="88350" cy="780100"/>
              </a:xfrm>
              <a:custGeom>
                <a:avLst/>
                <a:gdLst/>
                <a:ahLst/>
                <a:cxnLst/>
                <a:rect l="l" t="t" r="r" b="b"/>
                <a:pathLst>
                  <a:path w="3534" h="31204" extrusionOk="0">
                    <a:moveTo>
                      <a:pt x="3133" y="0"/>
                    </a:moveTo>
                    <a:cubicBezTo>
                      <a:pt x="2907" y="0"/>
                      <a:pt x="2682" y="176"/>
                      <a:pt x="2657" y="401"/>
                    </a:cubicBezTo>
                    <a:lnTo>
                      <a:pt x="25" y="30727"/>
                    </a:lnTo>
                    <a:cubicBezTo>
                      <a:pt x="0" y="30953"/>
                      <a:pt x="176" y="31178"/>
                      <a:pt x="401" y="31203"/>
                    </a:cubicBezTo>
                    <a:cubicBezTo>
                      <a:pt x="652" y="31203"/>
                      <a:pt x="852" y="31028"/>
                      <a:pt x="877" y="30802"/>
                    </a:cubicBezTo>
                    <a:lnTo>
                      <a:pt x="3534" y="476"/>
                    </a:lnTo>
                    <a:cubicBezTo>
                      <a:pt x="3534" y="251"/>
                      <a:pt x="3358" y="25"/>
                      <a:pt x="3133" y="0"/>
                    </a:cubicBezTo>
                    <a:close/>
                  </a:path>
                </a:pathLst>
              </a:custGeom>
              <a:solidFill>
                <a:srgbClr val="9696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3"/>
              <p:cNvSpPr/>
              <p:nvPr/>
            </p:nvSpPr>
            <p:spPr>
              <a:xfrm>
                <a:off x="4544025" y="2755050"/>
                <a:ext cx="88350" cy="780100"/>
              </a:xfrm>
              <a:custGeom>
                <a:avLst/>
                <a:gdLst/>
                <a:ahLst/>
                <a:cxnLst/>
                <a:rect l="l" t="t" r="r" b="b"/>
                <a:pathLst>
                  <a:path w="3534" h="31204" extrusionOk="0">
                    <a:moveTo>
                      <a:pt x="401" y="31203"/>
                    </a:moveTo>
                    <a:cubicBezTo>
                      <a:pt x="652" y="31203"/>
                      <a:pt x="852" y="31028"/>
                      <a:pt x="877" y="30802"/>
                    </a:cubicBezTo>
                    <a:lnTo>
                      <a:pt x="3534" y="476"/>
                    </a:lnTo>
                    <a:cubicBezTo>
                      <a:pt x="3534" y="251"/>
                      <a:pt x="3358" y="25"/>
                      <a:pt x="3133" y="25"/>
                    </a:cubicBezTo>
                    <a:cubicBezTo>
                      <a:pt x="2907" y="0"/>
                      <a:pt x="2682" y="176"/>
                      <a:pt x="2657" y="401"/>
                    </a:cubicBezTo>
                    <a:lnTo>
                      <a:pt x="25" y="30727"/>
                    </a:lnTo>
                    <a:cubicBezTo>
                      <a:pt x="0" y="30953"/>
                      <a:pt x="176" y="31178"/>
                      <a:pt x="401" y="31203"/>
                    </a:cubicBez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3"/>
              <p:cNvSpPr/>
              <p:nvPr/>
            </p:nvSpPr>
            <p:spPr>
              <a:xfrm>
                <a:off x="4525850" y="3226825"/>
                <a:ext cx="88375" cy="208725"/>
              </a:xfrm>
              <a:custGeom>
                <a:avLst/>
                <a:gdLst/>
                <a:ahLst/>
                <a:cxnLst/>
                <a:rect l="l" t="t" r="r" b="b"/>
                <a:pathLst>
                  <a:path w="3535" h="8349" extrusionOk="0">
                    <a:moveTo>
                      <a:pt x="1717" y="1"/>
                    </a:moveTo>
                    <a:cubicBezTo>
                      <a:pt x="869" y="1"/>
                      <a:pt x="201" y="492"/>
                      <a:pt x="201" y="1079"/>
                    </a:cubicBezTo>
                    <a:cubicBezTo>
                      <a:pt x="201" y="1555"/>
                      <a:pt x="602" y="1956"/>
                      <a:pt x="1178" y="2107"/>
                    </a:cubicBezTo>
                    <a:cubicBezTo>
                      <a:pt x="476" y="2282"/>
                      <a:pt x="0" y="2708"/>
                      <a:pt x="0" y="3210"/>
                    </a:cubicBezTo>
                    <a:cubicBezTo>
                      <a:pt x="0" y="3736"/>
                      <a:pt x="476" y="4162"/>
                      <a:pt x="1153" y="4337"/>
                    </a:cubicBezTo>
                    <a:cubicBezTo>
                      <a:pt x="577" y="4488"/>
                      <a:pt x="176" y="4889"/>
                      <a:pt x="176" y="5340"/>
                    </a:cubicBezTo>
                    <a:cubicBezTo>
                      <a:pt x="176" y="5816"/>
                      <a:pt x="602" y="6242"/>
                      <a:pt x="1203" y="6393"/>
                    </a:cubicBezTo>
                    <a:cubicBezTo>
                      <a:pt x="702" y="6543"/>
                      <a:pt x="376" y="6894"/>
                      <a:pt x="376" y="7320"/>
                    </a:cubicBezTo>
                    <a:cubicBezTo>
                      <a:pt x="376" y="7896"/>
                      <a:pt x="978" y="8347"/>
                      <a:pt x="1755" y="8347"/>
                    </a:cubicBezTo>
                    <a:cubicBezTo>
                      <a:pt x="1774" y="8348"/>
                      <a:pt x="1793" y="8348"/>
                      <a:pt x="1811" y="8348"/>
                    </a:cubicBezTo>
                    <a:cubicBezTo>
                      <a:pt x="2538" y="8348"/>
                      <a:pt x="3133" y="7882"/>
                      <a:pt x="3133" y="7345"/>
                    </a:cubicBezTo>
                    <a:cubicBezTo>
                      <a:pt x="3133" y="6919"/>
                      <a:pt x="2782" y="6543"/>
                      <a:pt x="2306" y="6393"/>
                    </a:cubicBezTo>
                    <a:cubicBezTo>
                      <a:pt x="2908" y="6242"/>
                      <a:pt x="3334" y="5841"/>
                      <a:pt x="3334" y="5365"/>
                    </a:cubicBezTo>
                    <a:cubicBezTo>
                      <a:pt x="3334" y="4914"/>
                      <a:pt x="2933" y="4513"/>
                      <a:pt x="2356" y="4337"/>
                    </a:cubicBezTo>
                    <a:cubicBezTo>
                      <a:pt x="3058" y="4187"/>
                      <a:pt x="3534" y="3736"/>
                      <a:pt x="3534" y="3235"/>
                    </a:cubicBezTo>
                    <a:cubicBezTo>
                      <a:pt x="3534" y="2733"/>
                      <a:pt x="3058" y="2282"/>
                      <a:pt x="2381" y="2132"/>
                    </a:cubicBezTo>
                    <a:cubicBezTo>
                      <a:pt x="2958" y="1956"/>
                      <a:pt x="3359" y="1555"/>
                      <a:pt x="3359" y="1104"/>
                    </a:cubicBezTo>
                    <a:cubicBezTo>
                      <a:pt x="3359" y="503"/>
                      <a:pt x="2657" y="2"/>
                      <a:pt x="1780" y="2"/>
                    </a:cubicBezTo>
                    <a:cubicBezTo>
                      <a:pt x="1759" y="1"/>
                      <a:pt x="1738" y="1"/>
                      <a:pt x="17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3"/>
              <p:cNvSpPr/>
              <p:nvPr/>
            </p:nvSpPr>
            <p:spPr>
              <a:xfrm>
                <a:off x="4525850" y="3226825"/>
                <a:ext cx="88375" cy="208725"/>
              </a:xfrm>
              <a:custGeom>
                <a:avLst/>
                <a:gdLst/>
                <a:ahLst/>
                <a:cxnLst/>
                <a:rect l="l" t="t" r="r" b="b"/>
                <a:pathLst>
                  <a:path w="3535" h="8349" extrusionOk="0">
                    <a:moveTo>
                      <a:pt x="1717" y="1"/>
                    </a:moveTo>
                    <a:cubicBezTo>
                      <a:pt x="869" y="1"/>
                      <a:pt x="201" y="492"/>
                      <a:pt x="201" y="1079"/>
                    </a:cubicBezTo>
                    <a:cubicBezTo>
                      <a:pt x="201" y="1555"/>
                      <a:pt x="602" y="1956"/>
                      <a:pt x="1178" y="2107"/>
                    </a:cubicBezTo>
                    <a:cubicBezTo>
                      <a:pt x="476" y="2282"/>
                      <a:pt x="0" y="2708"/>
                      <a:pt x="0" y="3210"/>
                    </a:cubicBezTo>
                    <a:cubicBezTo>
                      <a:pt x="0" y="3736"/>
                      <a:pt x="476" y="4162"/>
                      <a:pt x="1153" y="4337"/>
                    </a:cubicBezTo>
                    <a:cubicBezTo>
                      <a:pt x="577" y="4488"/>
                      <a:pt x="176" y="4889"/>
                      <a:pt x="176" y="5340"/>
                    </a:cubicBezTo>
                    <a:cubicBezTo>
                      <a:pt x="176" y="5816"/>
                      <a:pt x="602" y="6242"/>
                      <a:pt x="1203" y="6393"/>
                    </a:cubicBezTo>
                    <a:cubicBezTo>
                      <a:pt x="702" y="6543"/>
                      <a:pt x="376" y="6894"/>
                      <a:pt x="376" y="7320"/>
                    </a:cubicBezTo>
                    <a:cubicBezTo>
                      <a:pt x="376" y="7896"/>
                      <a:pt x="978" y="8347"/>
                      <a:pt x="1755" y="8347"/>
                    </a:cubicBezTo>
                    <a:cubicBezTo>
                      <a:pt x="1774" y="8348"/>
                      <a:pt x="1793" y="8348"/>
                      <a:pt x="1811" y="8348"/>
                    </a:cubicBezTo>
                    <a:cubicBezTo>
                      <a:pt x="2538" y="8348"/>
                      <a:pt x="3133" y="7882"/>
                      <a:pt x="3133" y="7345"/>
                    </a:cubicBezTo>
                    <a:cubicBezTo>
                      <a:pt x="3133" y="6919"/>
                      <a:pt x="2782" y="6543"/>
                      <a:pt x="2306" y="6393"/>
                    </a:cubicBezTo>
                    <a:cubicBezTo>
                      <a:pt x="2908" y="6242"/>
                      <a:pt x="3334" y="5841"/>
                      <a:pt x="3334" y="5365"/>
                    </a:cubicBezTo>
                    <a:cubicBezTo>
                      <a:pt x="3334" y="4914"/>
                      <a:pt x="2933" y="4513"/>
                      <a:pt x="2356" y="4337"/>
                    </a:cubicBezTo>
                    <a:cubicBezTo>
                      <a:pt x="3058" y="4187"/>
                      <a:pt x="3534" y="3736"/>
                      <a:pt x="3534" y="3235"/>
                    </a:cubicBezTo>
                    <a:cubicBezTo>
                      <a:pt x="3534" y="2733"/>
                      <a:pt x="3058" y="2282"/>
                      <a:pt x="2381" y="2132"/>
                    </a:cubicBezTo>
                    <a:cubicBezTo>
                      <a:pt x="2958" y="1956"/>
                      <a:pt x="3359" y="1555"/>
                      <a:pt x="3359" y="1104"/>
                    </a:cubicBezTo>
                    <a:cubicBezTo>
                      <a:pt x="3359" y="503"/>
                      <a:pt x="2657" y="2"/>
                      <a:pt x="1780" y="2"/>
                    </a:cubicBezTo>
                    <a:cubicBezTo>
                      <a:pt x="1759" y="1"/>
                      <a:pt x="1738" y="1"/>
                      <a:pt x="1717"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3"/>
              <p:cNvSpPr/>
              <p:nvPr/>
            </p:nvSpPr>
            <p:spPr>
              <a:xfrm>
                <a:off x="4525850" y="3226225"/>
                <a:ext cx="88375" cy="209925"/>
              </a:xfrm>
              <a:custGeom>
                <a:avLst/>
                <a:gdLst/>
                <a:ahLst/>
                <a:cxnLst/>
                <a:rect l="l" t="t" r="r" b="b"/>
                <a:pathLst>
                  <a:path w="3535" h="8397" extrusionOk="0">
                    <a:moveTo>
                      <a:pt x="176" y="5364"/>
                    </a:moveTo>
                    <a:cubicBezTo>
                      <a:pt x="176" y="4913"/>
                      <a:pt x="577" y="4512"/>
                      <a:pt x="1153" y="4361"/>
                    </a:cubicBezTo>
                    <a:cubicBezTo>
                      <a:pt x="476" y="4186"/>
                      <a:pt x="0" y="3760"/>
                      <a:pt x="0" y="3234"/>
                    </a:cubicBezTo>
                    <a:cubicBezTo>
                      <a:pt x="0" y="2732"/>
                      <a:pt x="476" y="2306"/>
                      <a:pt x="1178" y="2131"/>
                    </a:cubicBezTo>
                    <a:cubicBezTo>
                      <a:pt x="602" y="1980"/>
                      <a:pt x="201" y="1579"/>
                      <a:pt x="201" y="1103"/>
                    </a:cubicBezTo>
                    <a:cubicBezTo>
                      <a:pt x="201" y="502"/>
                      <a:pt x="903" y="0"/>
                      <a:pt x="1780" y="26"/>
                    </a:cubicBezTo>
                    <a:cubicBezTo>
                      <a:pt x="2657" y="26"/>
                      <a:pt x="3359" y="527"/>
                      <a:pt x="3359" y="1128"/>
                    </a:cubicBezTo>
                    <a:cubicBezTo>
                      <a:pt x="3359" y="1579"/>
                      <a:pt x="2958" y="1980"/>
                      <a:pt x="2381" y="2156"/>
                    </a:cubicBezTo>
                    <a:cubicBezTo>
                      <a:pt x="3058" y="2306"/>
                      <a:pt x="3534" y="2757"/>
                      <a:pt x="3534" y="3259"/>
                    </a:cubicBezTo>
                    <a:cubicBezTo>
                      <a:pt x="3534" y="3760"/>
                      <a:pt x="3058" y="4211"/>
                      <a:pt x="2356" y="4361"/>
                    </a:cubicBezTo>
                    <a:cubicBezTo>
                      <a:pt x="2933" y="4537"/>
                      <a:pt x="3334" y="4938"/>
                      <a:pt x="3334" y="5389"/>
                    </a:cubicBezTo>
                    <a:cubicBezTo>
                      <a:pt x="3334" y="5865"/>
                      <a:pt x="2908" y="6266"/>
                      <a:pt x="2306" y="6417"/>
                    </a:cubicBezTo>
                    <a:cubicBezTo>
                      <a:pt x="2782" y="6567"/>
                      <a:pt x="3133" y="6943"/>
                      <a:pt x="3133" y="7369"/>
                    </a:cubicBezTo>
                    <a:cubicBezTo>
                      <a:pt x="3133" y="7920"/>
                      <a:pt x="2507" y="8396"/>
                      <a:pt x="1755" y="8371"/>
                    </a:cubicBezTo>
                    <a:cubicBezTo>
                      <a:pt x="978" y="8371"/>
                      <a:pt x="376" y="7920"/>
                      <a:pt x="376" y="7344"/>
                    </a:cubicBezTo>
                    <a:cubicBezTo>
                      <a:pt x="376" y="6918"/>
                      <a:pt x="702" y="6567"/>
                      <a:pt x="1203" y="6417"/>
                    </a:cubicBezTo>
                    <a:cubicBezTo>
                      <a:pt x="602" y="6266"/>
                      <a:pt x="176" y="5840"/>
                      <a:pt x="176" y="536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3"/>
              <p:cNvSpPr/>
              <p:nvPr/>
            </p:nvSpPr>
            <p:spPr>
              <a:xfrm>
                <a:off x="4540875" y="3226850"/>
                <a:ext cx="73350" cy="88375"/>
              </a:xfrm>
              <a:custGeom>
                <a:avLst/>
                <a:gdLst/>
                <a:ahLst/>
                <a:cxnLst/>
                <a:rect l="l" t="t" r="r" b="b"/>
                <a:pathLst>
                  <a:path w="2934" h="3535" extrusionOk="0">
                    <a:moveTo>
                      <a:pt x="1329" y="1"/>
                    </a:moveTo>
                    <a:cubicBezTo>
                      <a:pt x="953" y="76"/>
                      <a:pt x="627" y="176"/>
                      <a:pt x="452" y="326"/>
                    </a:cubicBezTo>
                    <a:cubicBezTo>
                      <a:pt x="1" y="752"/>
                      <a:pt x="251" y="1504"/>
                      <a:pt x="903" y="1930"/>
                    </a:cubicBezTo>
                    <a:cubicBezTo>
                      <a:pt x="1505" y="2331"/>
                      <a:pt x="2557" y="2833"/>
                      <a:pt x="2557" y="2833"/>
                    </a:cubicBezTo>
                    <a:cubicBezTo>
                      <a:pt x="2557" y="2833"/>
                      <a:pt x="2682" y="3158"/>
                      <a:pt x="2883" y="3534"/>
                    </a:cubicBezTo>
                    <a:cubicBezTo>
                      <a:pt x="2908" y="3434"/>
                      <a:pt x="2933" y="3334"/>
                      <a:pt x="2933" y="3234"/>
                    </a:cubicBezTo>
                    <a:cubicBezTo>
                      <a:pt x="2933" y="2732"/>
                      <a:pt x="2457" y="2281"/>
                      <a:pt x="1780" y="2131"/>
                    </a:cubicBezTo>
                    <a:cubicBezTo>
                      <a:pt x="2357" y="1955"/>
                      <a:pt x="2758" y="1554"/>
                      <a:pt x="2758" y="1103"/>
                    </a:cubicBezTo>
                    <a:cubicBezTo>
                      <a:pt x="2758" y="527"/>
                      <a:pt x="2131" y="51"/>
                      <a:pt x="1329"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3"/>
              <p:cNvSpPr/>
              <p:nvPr/>
            </p:nvSpPr>
            <p:spPr>
              <a:xfrm>
                <a:off x="4544650" y="3225700"/>
                <a:ext cx="192375" cy="144025"/>
              </a:xfrm>
              <a:custGeom>
                <a:avLst/>
                <a:gdLst/>
                <a:ahLst/>
                <a:cxnLst/>
                <a:rect l="l" t="t" r="r" b="b"/>
                <a:pathLst>
                  <a:path w="7695" h="5761" extrusionOk="0">
                    <a:moveTo>
                      <a:pt x="2197" y="0"/>
                    </a:moveTo>
                    <a:cubicBezTo>
                      <a:pt x="1136" y="0"/>
                      <a:pt x="422" y="325"/>
                      <a:pt x="326" y="598"/>
                    </a:cubicBezTo>
                    <a:cubicBezTo>
                      <a:pt x="0" y="1751"/>
                      <a:pt x="3033" y="2628"/>
                      <a:pt x="3033" y="2628"/>
                    </a:cubicBezTo>
                    <a:cubicBezTo>
                      <a:pt x="3308" y="4232"/>
                      <a:pt x="5163" y="5761"/>
                      <a:pt x="6065" y="5761"/>
                    </a:cubicBezTo>
                    <a:lnTo>
                      <a:pt x="7694" y="2979"/>
                    </a:lnTo>
                    <a:cubicBezTo>
                      <a:pt x="7694" y="2979"/>
                      <a:pt x="6316" y="1099"/>
                      <a:pt x="4261" y="372"/>
                    </a:cubicBezTo>
                    <a:cubicBezTo>
                      <a:pt x="3496" y="102"/>
                      <a:pt x="2792" y="0"/>
                      <a:pt x="219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3"/>
              <p:cNvSpPr/>
              <p:nvPr/>
            </p:nvSpPr>
            <p:spPr>
              <a:xfrm>
                <a:off x="4544650" y="3225700"/>
                <a:ext cx="192375" cy="144025"/>
              </a:xfrm>
              <a:custGeom>
                <a:avLst/>
                <a:gdLst/>
                <a:ahLst/>
                <a:cxnLst/>
                <a:rect l="l" t="t" r="r" b="b"/>
                <a:pathLst>
                  <a:path w="7695" h="5761" extrusionOk="0">
                    <a:moveTo>
                      <a:pt x="2197" y="0"/>
                    </a:moveTo>
                    <a:cubicBezTo>
                      <a:pt x="1136" y="0"/>
                      <a:pt x="422" y="325"/>
                      <a:pt x="326" y="598"/>
                    </a:cubicBezTo>
                    <a:cubicBezTo>
                      <a:pt x="0" y="1751"/>
                      <a:pt x="3033" y="2628"/>
                      <a:pt x="3033" y="2628"/>
                    </a:cubicBezTo>
                    <a:cubicBezTo>
                      <a:pt x="3308" y="4232"/>
                      <a:pt x="5163" y="5761"/>
                      <a:pt x="6065" y="5761"/>
                    </a:cubicBezTo>
                    <a:lnTo>
                      <a:pt x="7694" y="2979"/>
                    </a:lnTo>
                    <a:cubicBezTo>
                      <a:pt x="7694" y="2979"/>
                      <a:pt x="6316" y="1099"/>
                      <a:pt x="4261" y="372"/>
                    </a:cubicBezTo>
                    <a:cubicBezTo>
                      <a:pt x="3496" y="102"/>
                      <a:pt x="2792" y="0"/>
                      <a:pt x="2197"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3"/>
              <p:cNvSpPr/>
              <p:nvPr/>
            </p:nvSpPr>
            <p:spPr>
              <a:xfrm>
                <a:off x="4544650" y="3216200"/>
                <a:ext cx="192375" cy="153525"/>
              </a:xfrm>
              <a:custGeom>
                <a:avLst/>
                <a:gdLst/>
                <a:ahLst/>
                <a:cxnLst/>
                <a:rect l="l" t="t" r="r" b="b"/>
                <a:pathLst>
                  <a:path w="7695" h="6141" extrusionOk="0">
                    <a:moveTo>
                      <a:pt x="4261" y="752"/>
                    </a:moveTo>
                    <a:cubicBezTo>
                      <a:pt x="2130" y="0"/>
                      <a:pt x="476" y="552"/>
                      <a:pt x="326" y="978"/>
                    </a:cubicBezTo>
                    <a:cubicBezTo>
                      <a:pt x="0" y="2131"/>
                      <a:pt x="3033" y="3008"/>
                      <a:pt x="3033" y="3008"/>
                    </a:cubicBezTo>
                    <a:cubicBezTo>
                      <a:pt x="3308" y="4612"/>
                      <a:pt x="5163" y="6141"/>
                      <a:pt x="6065" y="6141"/>
                    </a:cubicBezTo>
                    <a:lnTo>
                      <a:pt x="7694" y="3359"/>
                    </a:lnTo>
                    <a:cubicBezTo>
                      <a:pt x="7694" y="3359"/>
                      <a:pt x="6316" y="1479"/>
                      <a:pt x="4261" y="752"/>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3"/>
              <p:cNvSpPr/>
              <p:nvPr/>
            </p:nvSpPr>
            <p:spPr>
              <a:xfrm>
                <a:off x="4908675" y="3430475"/>
                <a:ext cx="42625" cy="142900"/>
              </a:xfrm>
              <a:custGeom>
                <a:avLst/>
                <a:gdLst/>
                <a:ahLst/>
                <a:cxnLst/>
                <a:rect l="l" t="t" r="r" b="b"/>
                <a:pathLst>
                  <a:path w="1705" h="5716" extrusionOk="0">
                    <a:moveTo>
                      <a:pt x="752" y="1"/>
                    </a:moveTo>
                    <a:cubicBezTo>
                      <a:pt x="502" y="402"/>
                      <a:pt x="251" y="778"/>
                      <a:pt x="1" y="1129"/>
                    </a:cubicBezTo>
                    <a:cubicBezTo>
                      <a:pt x="1" y="1129"/>
                      <a:pt x="1204" y="2908"/>
                      <a:pt x="1204" y="5715"/>
                    </a:cubicBezTo>
                    <a:cubicBezTo>
                      <a:pt x="1204" y="5715"/>
                      <a:pt x="1705" y="2708"/>
                      <a:pt x="75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3"/>
              <p:cNvSpPr/>
              <p:nvPr/>
            </p:nvSpPr>
            <p:spPr>
              <a:xfrm>
                <a:off x="4993275" y="3322100"/>
                <a:ext cx="122200" cy="246250"/>
              </a:xfrm>
              <a:custGeom>
                <a:avLst/>
                <a:gdLst/>
                <a:ahLst/>
                <a:cxnLst/>
                <a:rect l="l" t="t" r="r" b="b"/>
                <a:pathLst>
                  <a:path w="4888" h="9850" extrusionOk="0">
                    <a:moveTo>
                      <a:pt x="351" y="0"/>
                    </a:moveTo>
                    <a:cubicBezTo>
                      <a:pt x="226" y="150"/>
                      <a:pt x="125" y="326"/>
                      <a:pt x="0" y="476"/>
                    </a:cubicBezTo>
                    <a:cubicBezTo>
                      <a:pt x="2155" y="2857"/>
                      <a:pt x="3910" y="4060"/>
                      <a:pt x="3910" y="4060"/>
                    </a:cubicBezTo>
                    <a:cubicBezTo>
                      <a:pt x="3584" y="5915"/>
                      <a:pt x="3033" y="8346"/>
                      <a:pt x="2682" y="9850"/>
                    </a:cubicBezTo>
                    <a:cubicBezTo>
                      <a:pt x="3985" y="7895"/>
                      <a:pt x="4887" y="6090"/>
                      <a:pt x="4887" y="6090"/>
                    </a:cubicBezTo>
                    <a:lnTo>
                      <a:pt x="4887" y="3759"/>
                    </a:lnTo>
                    <a:lnTo>
                      <a:pt x="351"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3"/>
              <p:cNvSpPr/>
              <p:nvPr/>
            </p:nvSpPr>
            <p:spPr>
              <a:xfrm>
                <a:off x="4860425" y="3614050"/>
                <a:ext cx="162325" cy="68350"/>
              </a:xfrm>
              <a:custGeom>
                <a:avLst/>
                <a:gdLst/>
                <a:ahLst/>
                <a:cxnLst/>
                <a:rect l="l" t="t" r="r" b="b"/>
                <a:pathLst>
                  <a:path w="6493" h="2734" extrusionOk="0">
                    <a:moveTo>
                      <a:pt x="4501" y="1"/>
                    </a:moveTo>
                    <a:cubicBezTo>
                      <a:pt x="4265" y="1"/>
                      <a:pt x="4018" y="9"/>
                      <a:pt x="3760" y="26"/>
                    </a:cubicBezTo>
                    <a:lnTo>
                      <a:pt x="3560" y="26"/>
                    </a:lnTo>
                    <a:cubicBezTo>
                      <a:pt x="1605" y="152"/>
                      <a:pt x="527" y="227"/>
                      <a:pt x="151" y="929"/>
                    </a:cubicBezTo>
                    <a:cubicBezTo>
                      <a:pt x="51" y="1154"/>
                      <a:pt x="1" y="1380"/>
                      <a:pt x="26" y="1580"/>
                    </a:cubicBezTo>
                    <a:cubicBezTo>
                      <a:pt x="1003" y="2282"/>
                      <a:pt x="1931" y="2733"/>
                      <a:pt x="2758" y="2733"/>
                    </a:cubicBezTo>
                    <a:cubicBezTo>
                      <a:pt x="3986" y="2733"/>
                      <a:pt x="5289" y="1630"/>
                      <a:pt x="6492" y="202"/>
                    </a:cubicBezTo>
                    <a:cubicBezTo>
                      <a:pt x="5935" y="87"/>
                      <a:pt x="5275" y="1"/>
                      <a:pt x="4501"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3"/>
              <p:cNvSpPr/>
              <p:nvPr/>
            </p:nvSpPr>
            <p:spPr>
              <a:xfrm>
                <a:off x="4989500" y="3218075"/>
                <a:ext cx="125975" cy="198025"/>
              </a:xfrm>
              <a:custGeom>
                <a:avLst/>
                <a:gdLst/>
                <a:ahLst/>
                <a:cxnLst/>
                <a:rect l="l" t="t" r="r" b="b"/>
                <a:pathLst>
                  <a:path w="5039" h="7921" extrusionOk="0">
                    <a:moveTo>
                      <a:pt x="5038" y="1"/>
                    </a:moveTo>
                    <a:cubicBezTo>
                      <a:pt x="3585" y="778"/>
                      <a:pt x="1454" y="2281"/>
                      <a:pt x="1" y="4161"/>
                    </a:cubicBezTo>
                    <a:cubicBezTo>
                      <a:pt x="1" y="4161"/>
                      <a:pt x="2081" y="6367"/>
                      <a:pt x="5038" y="7920"/>
                    </a:cubicBezTo>
                    <a:lnTo>
                      <a:pt x="5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3"/>
              <p:cNvSpPr/>
              <p:nvPr/>
            </p:nvSpPr>
            <p:spPr>
              <a:xfrm>
                <a:off x="4771575" y="2152900"/>
                <a:ext cx="1030500" cy="1010250"/>
              </a:xfrm>
              <a:custGeom>
                <a:avLst/>
                <a:gdLst/>
                <a:ahLst/>
                <a:cxnLst/>
                <a:rect l="l" t="t" r="r" b="b"/>
                <a:pathLst>
                  <a:path w="41220" h="40410" extrusionOk="0">
                    <a:moveTo>
                      <a:pt x="20597" y="1"/>
                    </a:moveTo>
                    <a:cubicBezTo>
                      <a:pt x="15284" y="1"/>
                      <a:pt x="13379" y="2908"/>
                      <a:pt x="13379" y="2908"/>
                    </a:cubicBezTo>
                    <a:cubicBezTo>
                      <a:pt x="13379" y="2908"/>
                      <a:pt x="12946" y="2806"/>
                      <a:pt x="12227" y="2806"/>
                    </a:cubicBezTo>
                    <a:cubicBezTo>
                      <a:pt x="10779" y="2806"/>
                      <a:pt x="8172" y="3220"/>
                      <a:pt x="5610" y="5715"/>
                    </a:cubicBezTo>
                    <a:cubicBezTo>
                      <a:pt x="1650" y="9575"/>
                      <a:pt x="221" y="15114"/>
                      <a:pt x="96" y="22056"/>
                    </a:cubicBezTo>
                    <a:cubicBezTo>
                      <a:pt x="1" y="28632"/>
                      <a:pt x="3371" y="39919"/>
                      <a:pt x="5879" y="39919"/>
                    </a:cubicBezTo>
                    <a:cubicBezTo>
                      <a:pt x="6009" y="39919"/>
                      <a:pt x="6137" y="39889"/>
                      <a:pt x="6262" y="39826"/>
                    </a:cubicBezTo>
                    <a:cubicBezTo>
                      <a:pt x="6838" y="39525"/>
                      <a:pt x="6337" y="38021"/>
                      <a:pt x="6086" y="35540"/>
                    </a:cubicBezTo>
                    <a:lnTo>
                      <a:pt x="6086" y="35540"/>
                    </a:lnTo>
                    <a:cubicBezTo>
                      <a:pt x="6087" y="35544"/>
                      <a:pt x="6489" y="39325"/>
                      <a:pt x="9545" y="40076"/>
                    </a:cubicBezTo>
                    <a:cubicBezTo>
                      <a:pt x="10544" y="40320"/>
                      <a:pt x="11403" y="40409"/>
                      <a:pt x="12224" y="40409"/>
                    </a:cubicBezTo>
                    <a:cubicBezTo>
                      <a:pt x="14532" y="40409"/>
                      <a:pt x="16549" y="39700"/>
                      <a:pt x="20597" y="39700"/>
                    </a:cubicBezTo>
                    <a:cubicBezTo>
                      <a:pt x="24664" y="39700"/>
                      <a:pt x="26686" y="40409"/>
                      <a:pt x="28996" y="40409"/>
                    </a:cubicBezTo>
                    <a:cubicBezTo>
                      <a:pt x="29817" y="40409"/>
                      <a:pt x="30676" y="40320"/>
                      <a:pt x="31675" y="40076"/>
                    </a:cubicBezTo>
                    <a:cubicBezTo>
                      <a:pt x="34731" y="39325"/>
                      <a:pt x="35133" y="35545"/>
                      <a:pt x="35134" y="35540"/>
                    </a:cubicBezTo>
                    <a:lnTo>
                      <a:pt x="35134" y="35540"/>
                    </a:lnTo>
                    <a:cubicBezTo>
                      <a:pt x="34883" y="38021"/>
                      <a:pt x="34382" y="39525"/>
                      <a:pt x="34958" y="39826"/>
                    </a:cubicBezTo>
                    <a:cubicBezTo>
                      <a:pt x="35083" y="39889"/>
                      <a:pt x="35211" y="39919"/>
                      <a:pt x="35341" y="39919"/>
                    </a:cubicBezTo>
                    <a:cubicBezTo>
                      <a:pt x="37849" y="39919"/>
                      <a:pt x="41219" y="28632"/>
                      <a:pt x="41124" y="22056"/>
                    </a:cubicBezTo>
                    <a:cubicBezTo>
                      <a:pt x="40999" y="15114"/>
                      <a:pt x="39244" y="10176"/>
                      <a:pt x="35134" y="6041"/>
                    </a:cubicBezTo>
                    <a:cubicBezTo>
                      <a:pt x="31500" y="2407"/>
                      <a:pt x="27214" y="1"/>
                      <a:pt x="20597"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3"/>
              <p:cNvSpPr/>
              <p:nvPr/>
            </p:nvSpPr>
            <p:spPr>
              <a:xfrm>
                <a:off x="4771450" y="2152900"/>
                <a:ext cx="1030750" cy="1027600"/>
              </a:xfrm>
              <a:custGeom>
                <a:avLst/>
                <a:gdLst/>
                <a:ahLst/>
                <a:cxnLst/>
                <a:rect l="l" t="t" r="r" b="b"/>
                <a:pathLst>
                  <a:path w="41230" h="41104" extrusionOk="0">
                    <a:moveTo>
                      <a:pt x="20602" y="39700"/>
                    </a:moveTo>
                    <a:cubicBezTo>
                      <a:pt x="15114" y="39700"/>
                      <a:pt x="13359" y="41004"/>
                      <a:pt x="9550" y="40076"/>
                    </a:cubicBezTo>
                    <a:cubicBezTo>
                      <a:pt x="6492" y="39324"/>
                      <a:pt x="6091" y="35540"/>
                      <a:pt x="6091" y="35540"/>
                    </a:cubicBezTo>
                    <a:cubicBezTo>
                      <a:pt x="6342" y="38021"/>
                      <a:pt x="6843" y="39525"/>
                      <a:pt x="6267" y="39826"/>
                    </a:cubicBezTo>
                    <a:cubicBezTo>
                      <a:pt x="3735" y="41104"/>
                      <a:pt x="1" y="28973"/>
                      <a:pt x="101" y="22056"/>
                    </a:cubicBezTo>
                    <a:cubicBezTo>
                      <a:pt x="226" y="15114"/>
                      <a:pt x="1655" y="9575"/>
                      <a:pt x="5615" y="5715"/>
                    </a:cubicBezTo>
                    <a:cubicBezTo>
                      <a:pt x="9450" y="1981"/>
                      <a:pt x="13384" y="2908"/>
                      <a:pt x="13384" y="2908"/>
                    </a:cubicBezTo>
                    <a:cubicBezTo>
                      <a:pt x="13384" y="2908"/>
                      <a:pt x="15289" y="1"/>
                      <a:pt x="20602" y="1"/>
                    </a:cubicBezTo>
                    <a:cubicBezTo>
                      <a:pt x="27219" y="1"/>
                      <a:pt x="31505" y="2407"/>
                      <a:pt x="35139" y="6041"/>
                    </a:cubicBezTo>
                    <a:cubicBezTo>
                      <a:pt x="39249" y="10176"/>
                      <a:pt x="41004" y="15114"/>
                      <a:pt x="41129" y="22056"/>
                    </a:cubicBezTo>
                    <a:cubicBezTo>
                      <a:pt x="41229" y="28973"/>
                      <a:pt x="37495" y="41104"/>
                      <a:pt x="34963" y="39826"/>
                    </a:cubicBezTo>
                    <a:cubicBezTo>
                      <a:pt x="34387" y="39525"/>
                      <a:pt x="34888" y="38021"/>
                      <a:pt x="35139" y="35540"/>
                    </a:cubicBezTo>
                    <a:cubicBezTo>
                      <a:pt x="35139" y="35540"/>
                      <a:pt x="34738" y="39324"/>
                      <a:pt x="31680" y="40076"/>
                    </a:cubicBezTo>
                    <a:cubicBezTo>
                      <a:pt x="27871" y="41004"/>
                      <a:pt x="26116" y="39700"/>
                      <a:pt x="20602" y="39700"/>
                    </a:cubicBezTo>
                  </a:path>
                </a:pathLst>
              </a:custGeom>
              <a:solidFill>
                <a:srgbClr val="4E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3"/>
              <p:cNvSpPr/>
              <p:nvPr/>
            </p:nvSpPr>
            <p:spPr>
              <a:xfrm>
                <a:off x="4777725" y="2706800"/>
                <a:ext cx="1017575" cy="451775"/>
              </a:xfrm>
              <a:custGeom>
                <a:avLst/>
                <a:gdLst/>
                <a:ahLst/>
                <a:cxnLst/>
                <a:rect l="l" t="t" r="r" b="b"/>
                <a:pathLst>
                  <a:path w="40703" h="18071" extrusionOk="0">
                    <a:moveTo>
                      <a:pt x="3660" y="0"/>
                    </a:moveTo>
                    <a:lnTo>
                      <a:pt x="3584" y="1003"/>
                    </a:lnTo>
                    <a:cubicBezTo>
                      <a:pt x="3394" y="911"/>
                      <a:pt x="3129" y="856"/>
                      <a:pt x="2825" y="856"/>
                    </a:cubicBezTo>
                    <a:cubicBezTo>
                      <a:pt x="1889" y="856"/>
                      <a:pt x="587" y="1375"/>
                      <a:pt x="0" y="2908"/>
                    </a:cubicBezTo>
                    <a:cubicBezTo>
                      <a:pt x="201" y="4737"/>
                      <a:pt x="552" y="6692"/>
                      <a:pt x="1003" y="8547"/>
                    </a:cubicBezTo>
                    <a:cubicBezTo>
                      <a:pt x="1705" y="9224"/>
                      <a:pt x="2833" y="9850"/>
                      <a:pt x="4712" y="9850"/>
                    </a:cubicBezTo>
                    <a:cubicBezTo>
                      <a:pt x="4712" y="9850"/>
                      <a:pt x="5790" y="15765"/>
                      <a:pt x="11003" y="17319"/>
                    </a:cubicBezTo>
                    <a:cubicBezTo>
                      <a:pt x="12131" y="17645"/>
                      <a:pt x="13209" y="17895"/>
                      <a:pt x="14236" y="18071"/>
                    </a:cubicBezTo>
                    <a:cubicBezTo>
                      <a:pt x="15840" y="17845"/>
                      <a:pt x="17645" y="17544"/>
                      <a:pt x="20351" y="17544"/>
                    </a:cubicBezTo>
                    <a:cubicBezTo>
                      <a:pt x="23083" y="17544"/>
                      <a:pt x="24888" y="17845"/>
                      <a:pt x="26492" y="18071"/>
                    </a:cubicBezTo>
                    <a:cubicBezTo>
                      <a:pt x="27519" y="17895"/>
                      <a:pt x="28597" y="17645"/>
                      <a:pt x="29725" y="17319"/>
                    </a:cubicBezTo>
                    <a:cubicBezTo>
                      <a:pt x="34913" y="15765"/>
                      <a:pt x="36016" y="9850"/>
                      <a:pt x="36016" y="9850"/>
                    </a:cubicBezTo>
                    <a:cubicBezTo>
                      <a:pt x="37895" y="9850"/>
                      <a:pt x="39023" y="9224"/>
                      <a:pt x="39725" y="8547"/>
                    </a:cubicBezTo>
                    <a:cubicBezTo>
                      <a:pt x="40176" y="6692"/>
                      <a:pt x="40527" y="4737"/>
                      <a:pt x="40702" y="2908"/>
                    </a:cubicBezTo>
                    <a:cubicBezTo>
                      <a:pt x="40135" y="1375"/>
                      <a:pt x="38838" y="856"/>
                      <a:pt x="37902" y="856"/>
                    </a:cubicBezTo>
                    <a:cubicBezTo>
                      <a:pt x="37599" y="856"/>
                      <a:pt x="37334" y="911"/>
                      <a:pt x="37144" y="1003"/>
                    </a:cubicBezTo>
                    <a:lnTo>
                      <a:pt x="37068" y="0"/>
                    </a:ln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3"/>
              <p:cNvSpPr/>
              <p:nvPr/>
            </p:nvSpPr>
            <p:spPr>
              <a:xfrm>
                <a:off x="5178725" y="3109050"/>
                <a:ext cx="216200" cy="161675"/>
              </a:xfrm>
              <a:custGeom>
                <a:avLst/>
                <a:gdLst/>
                <a:ahLst/>
                <a:cxnLst/>
                <a:rect l="l" t="t" r="r" b="b"/>
                <a:pathLst>
                  <a:path w="8648" h="6467" extrusionOk="0">
                    <a:moveTo>
                      <a:pt x="1880" y="1"/>
                    </a:moveTo>
                    <a:lnTo>
                      <a:pt x="1880" y="2883"/>
                    </a:lnTo>
                    <a:lnTo>
                      <a:pt x="1" y="3510"/>
                    </a:lnTo>
                    <a:lnTo>
                      <a:pt x="1" y="6467"/>
                    </a:lnTo>
                    <a:lnTo>
                      <a:pt x="8647" y="6467"/>
                    </a:lnTo>
                    <a:lnTo>
                      <a:pt x="8647" y="3510"/>
                    </a:lnTo>
                    <a:lnTo>
                      <a:pt x="6768" y="2883"/>
                    </a:lnTo>
                    <a:lnTo>
                      <a:pt x="676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3"/>
              <p:cNvSpPr/>
              <p:nvPr/>
            </p:nvSpPr>
            <p:spPr>
              <a:xfrm>
                <a:off x="5178725" y="3109050"/>
                <a:ext cx="216200" cy="161675"/>
              </a:xfrm>
              <a:custGeom>
                <a:avLst/>
                <a:gdLst/>
                <a:ahLst/>
                <a:cxnLst/>
                <a:rect l="l" t="t" r="r" b="b"/>
                <a:pathLst>
                  <a:path w="8648" h="6467" extrusionOk="0">
                    <a:moveTo>
                      <a:pt x="8647" y="3510"/>
                    </a:moveTo>
                    <a:lnTo>
                      <a:pt x="6768" y="2883"/>
                    </a:lnTo>
                    <a:lnTo>
                      <a:pt x="6768" y="1"/>
                    </a:lnTo>
                    <a:lnTo>
                      <a:pt x="1880" y="1"/>
                    </a:lnTo>
                    <a:lnTo>
                      <a:pt x="1880" y="2883"/>
                    </a:lnTo>
                    <a:lnTo>
                      <a:pt x="1" y="3510"/>
                    </a:lnTo>
                    <a:lnTo>
                      <a:pt x="1" y="6467"/>
                    </a:lnTo>
                    <a:lnTo>
                      <a:pt x="8647" y="6467"/>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3"/>
              <p:cNvSpPr/>
              <p:nvPr/>
            </p:nvSpPr>
            <p:spPr>
              <a:xfrm>
                <a:off x="5225725" y="3109050"/>
                <a:ext cx="122200" cy="61200"/>
              </a:xfrm>
              <a:custGeom>
                <a:avLst/>
                <a:gdLst/>
                <a:ahLst/>
                <a:cxnLst/>
                <a:rect l="l" t="t" r="r" b="b"/>
                <a:pathLst>
                  <a:path w="4888" h="2448" extrusionOk="0">
                    <a:moveTo>
                      <a:pt x="0" y="1"/>
                    </a:moveTo>
                    <a:lnTo>
                      <a:pt x="0" y="2306"/>
                    </a:lnTo>
                    <a:cubicBezTo>
                      <a:pt x="529" y="2385"/>
                      <a:pt x="1149" y="2448"/>
                      <a:pt x="1837" y="2448"/>
                    </a:cubicBezTo>
                    <a:cubicBezTo>
                      <a:pt x="2030" y="2448"/>
                      <a:pt x="2228" y="2443"/>
                      <a:pt x="2431" y="2432"/>
                    </a:cubicBezTo>
                    <a:cubicBezTo>
                      <a:pt x="3384" y="2357"/>
                      <a:pt x="4186" y="2256"/>
                      <a:pt x="4888" y="2131"/>
                    </a:cubicBezTo>
                    <a:lnTo>
                      <a:pt x="4888"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3"/>
              <p:cNvSpPr/>
              <p:nvPr/>
            </p:nvSpPr>
            <p:spPr>
              <a:xfrm>
                <a:off x="4769575" y="2750925"/>
                <a:ext cx="154175" cy="187450"/>
              </a:xfrm>
              <a:custGeom>
                <a:avLst/>
                <a:gdLst/>
                <a:ahLst/>
                <a:cxnLst/>
                <a:rect l="l" t="t" r="r" b="b"/>
                <a:pathLst>
                  <a:path w="6167" h="7498" extrusionOk="0">
                    <a:moveTo>
                      <a:pt x="3420" y="0"/>
                    </a:moveTo>
                    <a:cubicBezTo>
                      <a:pt x="3327" y="0"/>
                      <a:pt x="3231" y="5"/>
                      <a:pt x="3134" y="15"/>
                    </a:cubicBezTo>
                    <a:cubicBezTo>
                      <a:pt x="1103" y="265"/>
                      <a:pt x="1" y="2321"/>
                      <a:pt x="377" y="4250"/>
                    </a:cubicBezTo>
                    <a:cubicBezTo>
                      <a:pt x="762" y="6176"/>
                      <a:pt x="2366" y="7498"/>
                      <a:pt x="3957" y="7498"/>
                    </a:cubicBezTo>
                    <a:cubicBezTo>
                      <a:pt x="4747" y="7498"/>
                      <a:pt x="5534" y="7171"/>
                      <a:pt x="6166" y="6431"/>
                    </a:cubicBezTo>
                    <a:lnTo>
                      <a:pt x="6166" y="1719"/>
                    </a:lnTo>
                    <a:cubicBezTo>
                      <a:pt x="6166" y="1719"/>
                      <a:pt x="5193" y="0"/>
                      <a:pt x="342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3"/>
              <p:cNvSpPr/>
              <p:nvPr/>
            </p:nvSpPr>
            <p:spPr>
              <a:xfrm>
                <a:off x="4815325" y="2795150"/>
                <a:ext cx="85225" cy="65800"/>
              </a:xfrm>
              <a:custGeom>
                <a:avLst/>
                <a:gdLst/>
                <a:ahLst/>
                <a:cxnLst/>
                <a:rect l="l" t="t" r="r" b="b"/>
                <a:pathLst>
                  <a:path w="3409" h="2632" fill="none" extrusionOk="0">
                    <a:moveTo>
                      <a:pt x="0" y="1980"/>
                    </a:moveTo>
                    <a:cubicBezTo>
                      <a:pt x="0" y="1980"/>
                      <a:pt x="75" y="176"/>
                      <a:pt x="1604" y="101"/>
                    </a:cubicBezTo>
                    <a:cubicBezTo>
                      <a:pt x="3258" y="0"/>
                      <a:pt x="3409" y="2632"/>
                      <a:pt x="3409" y="2632"/>
                    </a:cubicBezTo>
                    <a:cubicBezTo>
                      <a:pt x="3409" y="2632"/>
                      <a:pt x="2381" y="1053"/>
                      <a:pt x="1604" y="2331"/>
                    </a:cubicBez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3"/>
              <p:cNvSpPr/>
              <p:nvPr/>
            </p:nvSpPr>
            <p:spPr>
              <a:xfrm>
                <a:off x="4769575" y="2746275"/>
                <a:ext cx="154175" cy="221200"/>
              </a:xfrm>
              <a:custGeom>
                <a:avLst/>
                <a:gdLst/>
                <a:ahLst/>
                <a:cxnLst/>
                <a:rect l="l" t="t" r="r" b="b"/>
                <a:pathLst>
                  <a:path w="6167" h="8848" extrusionOk="0">
                    <a:moveTo>
                      <a:pt x="6166" y="1905"/>
                    </a:moveTo>
                    <a:cubicBezTo>
                      <a:pt x="6166" y="1905"/>
                      <a:pt x="5088" y="0"/>
                      <a:pt x="3134" y="201"/>
                    </a:cubicBezTo>
                    <a:cubicBezTo>
                      <a:pt x="1103" y="451"/>
                      <a:pt x="1" y="2507"/>
                      <a:pt x="377" y="4436"/>
                    </a:cubicBezTo>
                    <a:cubicBezTo>
                      <a:pt x="953" y="7319"/>
                      <a:pt x="4261" y="8848"/>
                      <a:pt x="6166" y="6617"/>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3"/>
              <p:cNvSpPr/>
              <p:nvPr/>
            </p:nvSpPr>
            <p:spPr>
              <a:xfrm>
                <a:off x="4833500" y="2750925"/>
                <a:ext cx="90250" cy="180200"/>
              </a:xfrm>
              <a:custGeom>
                <a:avLst/>
                <a:gdLst/>
                <a:ahLst/>
                <a:cxnLst/>
                <a:rect l="l" t="t" r="r" b="b"/>
                <a:pathLst>
                  <a:path w="3610" h="7208" extrusionOk="0">
                    <a:moveTo>
                      <a:pt x="863" y="0"/>
                    </a:moveTo>
                    <a:cubicBezTo>
                      <a:pt x="770" y="0"/>
                      <a:pt x="674" y="5"/>
                      <a:pt x="577" y="15"/>
                    </a:cubicBezTo>
                    <a:cubicBezTo>
                      <a:pt x="376" y="40"/>
                      <a:pt x="176" y="90"/>
                      <a:pt x="0" y="165"/>
                    </a:cubicBezTo>
                    <a:cubicBezTo>
                      <a:pt x="376" y="1143"/>
                      <a:pt x="978" y="2546"/>
                      <a:pt x="1729" y="3624"/>
                    </a:cubicBezTo>
                    <a:cubicBezTo>
                      <a:pt x="1729" y="3624"/>
                      <a:pt x="2005" y="5378"/>
                      <a:pt x="2607" y="7208"/>
                    </a:cubicBezTo>
                    <a:cubicBezTo>
                      <a:pt x="2957" y="7032"/>
                      <a:pt x="3308" y="6782"/>
                      <a:pt x="3609" y="6431"/>
                    </a:cubicBezTo>
                    <a:lnTo>
                      <a:pt x="3609" y="1719"/>
                    </a:lnTo>
                    <a:cubicBezTo>
                      <a:pt x="3609" y="1719"/>
                      <a:pt x="2636" y="0"/>
                      <a:pt x="863"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3"/>
              <p:cNvSpPr/>
              <p:nvPr/>
            </p:nvSpPr>
            <p:spPr>
              <a:xfrm>
                <a:off x="5336625" y="3943650"/>
                <a:ext cx="90875" cy="250025"/>
              </a:xfrm>
              <a:custGeom>
                <a:avLst/>
                <a:gdLst/>
                <a:ahLst/>
                <a:cxnLst/>
                <a:rect l="l" t="t" r="r" b="b"/>
                <a:pathLst>
                  <a:path w="3635" h="10001" extrusionOk="0">
                    <a:moveTo>
                      <a:pt x="51" y="0"/>
                    </a:moveTo>
                    <a:cubicBezTo>
                      <a:pt x="0" y="4061"/>
                      <a:pt x="251" y="10000"/>
                      <a:pt x="251" y="10000"/>
                    </a:cubicBezTo>
                    <a:cubicBezTo>
                      <a:pt x="2782" y="9775"/>
                      <a:pt x="3635" y="8998"/>
                      <a:pt x="3635" y="8998"/>
                    </a:cubicBezTo>
                    <a:cubicBezTo>
                      <a:pt x="3209" y="5940"/>
                      <a:pt x="1830" y="2030"/>
                      <a:pt x="903" y="0"/>
                    </a:cubicBezTo>
                    <a:close/>
                  </a:path>
                </a:pathLst>
              </a:custGeom>
              <a:solidFill>
                <a:srgbClr val="F28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3"/>
              <p:cNvSpPr/>
              <p:nvPr/>
            </p:nvSpPr>
            <p:spPr>
              <a:xfrm>
                <a:off x="4917450" y="3724350"/>
                <a:ext cx="797650" cy="478175"/>
              </a:xfrm>
              <a:custGeom>
                <a:avLst/>
                <a:gdLst/>
                <a:ahLst/>
                <a:cxnLst/>
                <a:rect l="l" t="t" r="r" b="b"/>
                <a:pathLst>
                  <a:path w="31906" h="19127" extrusionOk="0">
                    <a:moveTo>
                      <a:pt x="5815" y="0"/>
                    </a:moveTo>
                    <a:cubicBezTo>
                      <a:pt x="5439" y="3208"/>
                      <a:pt x="4412" y="6066"/>
                      <a:pt x="3584" y="8772"/>
                    </a:cubicBezTo>
                    <a:cubicBezTo>
                      <a:pt x="2056" y="10903"/>
                      <a:pt x="1103" y="12381"/>
                      <a:pt x="0" y="14637"/>
                    </a:cubicBezTo>
                    <a:cubicBezTo>
                      <a:pt x="0" y="14637"/>
                      <a:pt x="2206" y="16216"/>
                      <a:pt x="5239" y="17068"/>
                    </a:cubicBezTo>
                    <a:lnTo>
                      <a:pt x="5038" y="17670"/>
                    </a:lnTo>
                    <a:cubicBezTo>
                      <a:pt x="5038" y="17670"/>
                      <a:pt x="6101" y="19126"/>
                      <a:pt x="9099" y="19126"/>
                    </a:cubicBezTo>
                    <a:cubicBezTo>
                      <a:pt x="9484" y="19126"/>
                      <a:pt x="9901" y="19102"/>
                      <a:pt x="10351" y="19048"/>
                    </a:cubicBezTo>
                    <a:cubicBezTo>
                      <a:pt x="13286" y="18695"/>
                      <a:pt x="15051" y="17585"/>
                      <a:pt x="16656" y="17585"/>
                    </a:cubicBezTo>
                    <a:cubicBezTo>
                      <a:pt x="17216" y="17585"/>
                      <a:pt x="17757" y="17720"/>
                      <a:pt x="18321" y="18071"/>
                    </a:cubicBezTo>
                    <a:cubicBezTo>
                      <a:pt x="18321" y="18071"/>
                      <a:pt x="17770" y="18547"/>
                      <a:pt x="17018" y="18772"/>
                    </a:cubicBezTo>
                    <a:cubicBezTo>
                      <a:pt x="17018" y="18772"/>
                      <a:pt x="17585" y="19099"/>
                      <a:pt x="18660" y="19099"/>
                    </a:cubicBezTo>
                    <a:cubicBezTo>
                      <a:pt x="19216" y="19099"/>
                      <a:pt x="19908" y="19012"/>
                      <a:pt x="20727" y="18747"/>
                    </a:cubicBezTo>
                    <a:cubicBezTo>
                      <a:pt x="23384" y="17895"/>
                      <a:pt x="22883" y="16792"/>
                      <a:pt x="25038" y="15815"/>
                    </a:cubicBezTo>
                    <a:cubicBezTo>
                      <a:pt x="25777" y="15482"/>
                      <a:pt x="26451" y="15416"/>
                      <a:pt x="27101" y="15416"/>
                    </a:cubicBezTo>
                    <a:cubicBezTo>
                      <a:pt x="27535" y="15416"/>
                      <a:pt x="27959" y="15445"/>
                      <a:pt x="28383" y="15445"/>
                    </a:cubicBezTo>
                    <a:cubicBezTo>
                      <a:pt x="29478" y="15445"/>
                      <a:pt x="30582" y="15248"/>
                      <a:pt x="31905" y="13835"/>
                    </a:cubicBezTo>
                    <a:cubicBezTo>
                      <a:pt x="31905" y="13835"/>
                      <a:pt x="28347" y="9223"/>
                      <a:pt x="27469" y="8121"/>
                    </a:cubicBezTo>
                    <a:cubicBezTo>
                      <a:pt x="26517" y="4988"/>
                      <a:pt x="24813" y="2131"/>
                      <a:pt x="24111"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3"/>
              <p:cNvSpPr/>
              <p:nvPr/>
            </p:nvSpPr>
            <p:spPr>
              <a:xfrm>
                <a:off x="4917450" y="3724350"/>
                <a:ext cx="797650" cy="488125"/>
              </a:xfrm>
              <a:custGeom>
                <a:avLst/>
                <a:gdLst/>
                <a:ahLst/>
                <a:cxnLst/>
                <a:rect l="l" t="t" r="r" b="b"/>
                <a:pathLst>
                  <a:path w="31906" h="19525" extrusionOk="0">
                    <a:moveTo>
                      <a:pt x="27469" y="8121"/>
                    </a:moveTo>
                    <a:cubicBezTo>
                      <a:pt x="26517" y="4988"/>
                      <a:pt x="24813" y="2131"/>
                      <a:pt x="24111" y="0"/>
                    </a:cubicBezTo>
                    <a:lnTo>
                      <a:pt x="5815" y="0"/>
                    </a:lnTo>
                    <a:cubicBezTo>
                      <a:pt x="5439" y="3208"/>
                      <a:pt x="4412" y="6066"/>
                      <a:pt x="3584" y="8772"/>
                    </a:cubicBezTo>
                    <a:cubicBezTo>
                      <a:pt x="2056" y="10903"/>
                      <a:pt x="1103" y="12381"/>
                      <a:pt x="0" y="14637"/>
                    </a:cubicBezTo>
                    <a:cubicBezTo>
                      <a:pt x="0" y="14637"/>
                      <a:pt x="2206" y="16216"/>
                      <a:pt x="5239" y="17068"/>
                    </a:cubicBezTo>
                    <a:lnTo>
                      <a:pt x="5038" y="17670"/>
                    </a:lnTo>
                    <a:cubicBezTo>
                      <a:pt x="5038" y="17670"/>
                      <a:pt x="6392" y="19524"/>
                      <a:pt x="10351" y="19048"/>
                    </a:cubicBezTo>
                    <a:cubicBezTo>
                      <a:pt x="14311" y="18572"/>
                      <a:pt x="16141" y="16717"/>
                      <a:pt x="18321" y="18071"/>
                    </a:cubicBezTo>
                    <a:cubicBezTo>
                      <a:pt x="18321" y="18071"/>
                      <a:pt x="17770" y="18547"/>
                      <a:pt x="17018" y="18772"/>
                    </a:cubicBezTo>
                    <a:cubicBezTo>
                      <a:pt x="17018" y="18772"/>
                      <a:pt x="18321" y="19524"/>
                      <a:pt x="20727" y="18747"/>
                    </a:cubicBezTo>
                    <a:cubicBezTo>
                      <a:pt x="23384" y="17895"/>
                      <a:pt x="22883" y="16792"/>
                      <a:pt x="25038" y="15815"/>
                    </a:cubicBezTo>
                    <a:cubicBezTo>
                      <a:pt x="27544" y="14687"/>
                      <a:pt x="29299" y="16617"/>
                      <a:pt x="31905" y="13835"/>
                    </a:cubicBezTo>
                    <a:cubicBezTo>
                      <a:pt x="31905" y="13835"/>
                      <a:pt x="28347" y="9223"/>
                      <a:pt x="27469" y="8121"/>
                    </a:cubicBez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3"/>
              <p:cNvSpPr/>
              <p:nvPr/>
            </p:nvSpPr>
            <p:spPr>
              <a:xfrm>
                <a:off x="5035250" y="3724350"/>
                <a:ext cx="502525" cy="127850"/>
              </a:xfrm>
              <a:custGeom>
                <a:avLst/>
                <a:gdLst/>
                <a:ahLst/>
                <a:cxnLst/>
                <a:rect l="l" t="t" r="r" b="b"/>
                <a:pathLst>
                  <a:path w="20101" h="5114" extrusionOk="0">
                    <a:moveTo>
                      <a:pt x="1103" y="0"/>
                    </a:moveTo>
                    <a:cubicBezTo>
                      <a:pt x="903" y="1805"/>
                      <a:pt x="476" y="3484"/>
                      <a:pt x="0" y="5113"/>
                    </a:cubicBezTo>
                    <a:cubicBezTo>
                      <a:pt x="25" y="5088"/>
                      <a:pt x="50" y="5063"/>
                      <a:pt x="75" y="5038"/>
                    </a:cubicBezTo>
                    <a:cubicBezTo>
                      <a:pt x="527" y="4913"/>
                      <a:pt x="2030" y="4411"/>
                      <a:pt x="3008" y="3233"/>
                    </a:cubicBezTo>
                    <a:cubicBezTo>
                      <a:pt x="4355" y="3458"/>
                      <a:pt x="6164" y="3642"/>
                      <a:pt x="8400" y="3642"/>
                    </a:cubicBezTo>
                    <a:cubicBezTo>
                      <a:pt x="8660" y="3642"/>
                      <a:pt x="8926" y="3640"/>
                      <a:pt x="9198" y="3634"/>
                    </a:cubicBezTo>
                    <a:cubicBezTo>
                      <a:pt x="15514" y="3484"/>
                      <a:pt x="18822" y="2331"/>
                      <a:pt x="20101" y="1755"/>
                    </a:cubicBezTo>
                    <a:cubicBezTo>
                      <a:pt x="19825" y="1128"/>
                      <a:pt x="19574" y="552"/>
                      <a:pt x="19399"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3"/>
              <p:cNvSpPr/>
              <p:nvPr/>
            </p:nvSpPr>
            <p:spPr>
              <a:xfrm>
                <a:off x="5342900" y="3943650"/>
                <a:ext cx="73950" cy="257950"/>
              </a:xfrm>
              <a:custGeom>
                <a:avLst/>
                <a:gdLst/>
                <a:ahLst/>
                <a:cxnLst/>
                <a:rect l="l" t="t" r="r" b="b"/>
                <a:pathLst>
                  <a:path w="2958" h="10318" extrusionOk="0">
                    <a:moveTo>
                      <a:pt x="276" y="0"/>
                    </a:moveTo>
                    <a:lnTo>
                      <a:pt x="276" y="0"/>
                    </a:lnTo>
                    <a:cubicBezTo>
                      <a:pt x="1303" y="4938"/>
                      <a:pt x="1303" y="9299"/>
                      <a:pt x="1303" y="9299"/>
                    </a:cubicBezTo>
                    <a:cubicBezTo>
                      <a:pt x="1303" y="9299"/>
                      <a:pt x="752" y="9775"/>
                      <a:pt x="0" y="10000"/>
                    </a:cubicBezTo>
                    <a:cubicBezTo>
                      <a:pt x="0" y="10000"/>
                      <a:pt x="566" y="10318"/>
                      <a:pt x="1646" y="10318"/>
                    </a:cubicBezTo>
                    <a:cubicBezTo>
                      <a:pt x="2022" y="10318"/>
                      <a:pt x="2460" y="10279"/>
                      <a:pt x="2958" y="10176"/>
                    </a:cubicBezTo>
                    <a:cubicBezTo>
                      <a:pt x="2105" y="4437"/>
                      <a:pt x="276" y="1"/>
                      <a:pt x="276"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3"/>
              <p:cNvSpPr/>
              <p:nvPr/>
            </p:nvSpPr>
            <p:spPr>
              <a:xfrm>
                <a:off x="5006425" y="3943650"/>
                <a:ext cx="112800" cy="207425"/>
              </a:xfrm>
              <a:custGeom>
                <a:avLst/>
                <a:gdLst/>
                <a:ahLst/>
                <a:cxnLst/>
                <a:rect l="l" t="t" r="r" b="b"/>
                <a:pathLst>
                  <a:path w="4512" h="8297" extrusionOk="0">
                    <a:moveTo>
                      <a:pt x="4512" y="0"/>
                    </a:moveTo>
                    <a:cubicBezTo>
                      <a:pt x="4511" y="1"/>
                      <a:pt x="2281" y="3384"/>
                      <a:pt x="0" y="7720"/>
                    </a:cubicBezTo>
                    <a:cubicBezTo>
                      <a:pt x="527" y="7920"/>
                      <a:pt x="1078" y="8121"/>
                      <a:pt x="1680" y="8296"/>
                    </a:cubicBezTo>
                    <a:cubicBezTo>
                      <a:pt x="1680" y="8296"/>
                      <a:pt x="3133" y="3735"/>
                      <a:pt x="4512" y="0"/>
                    </a:cubicBezTo>
                    <a:close/>
                  </a:path>
                </a:pathLst>
              </a:custGeom>
              <a:solidFill>
                <a:srgbClr val="D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3"/>
              <p:cNvSpPr/>
              <p:nvPr/>
            </p:nvSpPr>
            <p:spPr>
              <a:xfrm>
                <a:off x="5043400" y="3191775"/>
                <a:ext cx="510050" cy="605900"/>
              </a:xfrm>
              <a:custGeom>
                <a:avLst/>
                <a:gdLst/>
                <a:ahLst/>
                <a:cxnLst/>
                <a:rect l="l" t="t" r="r" b="b"/>
                <a:pathLst>
                  <a:path w="20402" h="24236" extrusionOk="0">
                    <a:moveTo>
                      <a:pt x="5589" y="0"/>
                    </a:moveTo>
                    <a:lnTo>
                      <a:pt x="2882" y="1053"/>
                    </a:lnTo>
                    <a:cubicBezTo>
                      <a:pt x="2882" y="1053"/>
                      <a:pt x="2356" y="9073"/>
                      <a:pt x="1303" y="15589"/>
                    </a:cubicBezTo>
                    <a:cubicBezTo>
                      <a:pt x="1303" y="15589"/>
                      <a:pt x="150" y="20201"/>
                      <a:pt x="0" y="22757"/>
                    </a:cubicBezTo>
                    <a:cubicBezTo>
                      <a:pt x="0" y="22757"/>
                      <a:pt x="4085" y="24236"/>
                      <a:pt x="9724" y="24236"/>
                    </a:cubicBezTo>
                    <a:cubicBezTo>
                      <a:pt x="16166" y="24236"/>
                      <a:pt x="20401" y="22757"/>
                      <a:pt x="20401" y="22757"/>
                    </a:cubicBezTo>
                    <a:cubicBezTo>
                      <a:pt x="19775" y="19624"/>
                      <a:pt x="18171" y="15589"/>
                      <a:pt x="18171" y="15589"/>
                    </a:cubicBezTo>
                    <a:cubicBezTo>
                      <a:pt x="17118" y="9073"/>
                      <a:pt x="16592" y="1053"/>
                      <a:pt x="16592" y="1053"/>
                    </a:cubicBezTo>
                    <a:lnTo>
                      <a:pt x="13885" y="0"/>
                    </a:lnTo>
                    <a:cubicBezTo>
                      <a:pt x="12882" y="1178"/>
                      <a:pt x="11404" y="1955"/>
                      <a:pt x="9724" y="1955"/>
                    </a:cubicBezTo>
                    <a:cubicBezTo>
                      <a:pt x="8070" y="1955"/>
                      <a:pt x="6592" y="1178"/>
                      <a:pt x="5589"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3"/>
              <p:cNvSpPr/>
              <p:nvPr/>
            </p:nvSpPr>
            <p:spPr>
              <a:xfrm>
                <a:off x="5043400" y="3337125"/>
                <a:ext cx="450525" cy="444900"/>
              </a:xfrm>
              <a:custGeom>
                <a:avLst/>
                <a:gdLst/>
                <a:ahLst/>
                <a:cxnLst/>
                <a:rect l="l" t="t" r="r" b="b"/>
                <a:pathLst>
                  <a:path w="18021" h="17796" extrusionOk="0">
                    <a:moveTo>
                      <a:pt x="14261" y="1"/>
                    </a:moveTo>
                    <a:cubicBezTo>
                      <a:pt x="13283" y="1028"/>
                      <a:pt x="12732" y="2382"/>
                      <a:pt x="12732" y="2382"/>
                    </a:cubicBezTo>
                    <a:lnTo>
                      <a:pt x="12832" y="2432"/>
                    </a:lnTo>
                    <a:lnTo>
                      <a:pt x="10451" y="6993"/>
                    </a:lnTo>
                    <a:cubicBezTo>
                      <a:pt x="9649" y="7444"/>
                      <a:pt x="6266" y="9299"/>
                      <a:pt x="902" y="11555"/>
                    </a:cubicBezTo>
                    <a:cubicBezTo>
                      <a:pt x="551" y="13108"/>
                      <a:pt x="100" y="15389"/>
                      <a:pt x="0" y="16943"/>
                    </a:cubicBezTo>
                    <a:cubicBezTo>
                      <a:pt x="0" y="16943"/>
                      <a:pt x="1228" y="17369"/>
                      <a:pt x="3283" y="17795"/>
                    </a:cubicBezTo>
                    <a:cubicBezTo>
                      <a:pt x="3283" y="17770"/>
                      <a:pt x="3283" y="17770"/>
                      <a:pt x="3283" y="17770"/>
                    </a:cubicBezTo>
                    <a:cubicBezTo>
                      <a:pt x="8171" y="16943"/>
                      <a:pt x="12231" y="15364"/>
                      <a:pt x="13935" y="14236"/>
                    </a:cubicBezTo>
                    <a:cubicBezTo>
                      <a:pt x="14787" y="13660"/>
                      <a:pt x="16466" y="11580"/>
                      <a:pt x="18020" y="8923"/>
                    </a:cubicBezTo>
                    <a:cubicBezTo>
                      <a:pt x="17569" y="5865"/>
                      <a:pt x="17218" y="2582"/>
                      <a:pt x="16968" y="1"/>
                    </a:cubicBezTo>
                    <a:close/>
                  </a:path>
                </a:pathLst>
              </a:custGeom>
              <a:solidFill>
                <a:srgbClr val="E1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3"/>
              <p:cNvSpPr/>
              <p:nvPr/>
            </p:nvSpPr>
            <p:spPr>
              <a:xfrm>
                <a:off x="4870450" y="2282600"/>
                <a:ext cx="832750" cy="862825"/>
              </a:xfrm>
              <a:custGeom>
                <a:avLst/>
                <a:gdLst/>
                <a:ahLst/>
                <a:cxnLst/>
                <a:rect l="l" t="t" r="r" b="b"/>
                <a:pathLst>
                  <a:path w="33310" h="34513" extrusionOk="0">
                    <a:moveTo>
                      <a:pt x="16642" y="1"/>
                    </a:moveTo>
                    <a:cubicBezTo>
                      <a:pt x="6993" y="1"/>
                      <a:pt x="1" y="4211"/>
                      <a:pt x="577" y="17244"/>
                    </a:cubicBezTo>
                    <a:cubicBezTo>
                      <a:pt x="703" y="19750"/>
                      <a:pt x="803" y="21580"/>
                      <a:pt x="1028" y="23710"/>
                    </a:cubicBezTo>
                    <a:cubicBezTo>
                      <a:pt x="2031" y="33936"/>
                      <a:pt x="9149" y="34512"/>
                      <a:pt x="16642" y="34512"/>
                    </a:cubicBezTo>
                    <a:cubicBezTo>
                      <a:pt x="24161" y="34512"/>
                      <a:pt x="31279" y="33936"/>
                      <a:pt x="32282" y="23710"/>
                    </a:cubicBezTo>
                    <a:cubicBezTo>
                      <a:pt x="32507" y="21580"/>
                      <a:pt x="32607" y="19750"/>
                      <a:pt x="32733" y="17244"/>
                    </a:cubicBezTo>
                    <a:cubicBezTo>
                      <a:pt x="33309" y="4211"/>
                      <a:pt x="26317" y="1"/>
                      <a:pt x="1664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3"/>
              <p:cNvSpPr/>
              <p:nvPr/>
            </p:nvSpPr>
            <p:spPr>
              <a:xfrm>
                <a:off x="4870450" y="2282600"/>
                <a:ext cx="832750" cy="862825"/>
              </a:xfrm>
              <a:custGeom>
                <a:avLst/>
                <a:gdLst/>
                <a:ahLst/>
                <a:cxnLst/>
                <a:rect l="l" t="t" r="r" b="b"/>
                <a:pathLst>
                  <a:path w="33310" h="34513" extrusionOk="0">
                    <a:moveTo>
                      <a:pt x="16642" y="34512"/>
                    </a:moveTo>
                    <a:cubicBezTo>
                      <a:pt x="9149" y="34512"/>
                      <a:pt x="2031" y="33936"/>
                      <a:pt x="1028" y="23710"/>
                    </a:cubicBezTo>
                    <a:cubicBezTo>
                      <a:pt x="803" y="21580"/>
                      <a:pt x="703" y="19750"/>
                      <a:pt x="577" y="17244"/>
                    </a:cubicBezTo>
                    <a:cubicBezTo>
                      <a:pt x="1" y="4211"/>
                      <a:pt x="6993" y="1"/>
                      <a:pt x="16642" y="1"/>
                    </a:cubicBezTo>
                    <a:cubicBezTo>
                      <a:pt x="26317" y="1"/>
                      <a:pt x="33309" y="4211"/>
                      <a:pt x="32733" y="17244"/>
                    </a:cubicBezTo>
                    <a:cubicBezTo>
                      <a:pt x="32607" y="19750"/>
                      <a:pt x="32507" y="21580"/>
                      <a:pt x="32282" y="23710"/>
                    </a:cubicBezTo>
                    <a:cubicBezTo>
                      <a:pt x="31279" y="33936"/>
                      <a:pt x="24161" y="34512"/>
                      <a:pt x="16642" y="34512"/>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3"/>
              <p:cNvSpPr/>
              <p:nvPr/>
            </p:nvSpPr>
            <p:spPr>
              <a:xfrm>
                <a:off x="4870450" y="2282600"/>
                <a:ext cx="832750" cy="520725"/>
              </a:xfrm>
              <a:custGeom>
                <a:avLst/>
                <a:gdLst/>
                <a:ahLst/>
                <a:cxnLst/>
                <a:rect l="l" t="t" r="r" b="b"/>
                <a:pathLst>
                  <a:path w="33310" h="20829" extrusionOk="0">
                    <a:moveTo>
                      <a:pt x="16642" y="1"/>
                    </a:moveTo>
                    <a:cubicBezTo>
                      <a:pt x="6993" y="1"/>
                      <a:pt x="1" y="4211"/>
                      <a:pt x="577" y="17244"/>
                    </a:cubicBezTo>
                    <a:cubicBezTo>
                      <a:pt x="652" y="18597"/>
                      <a:pt x="703" y="19725"/>
                      <a:pt x="778" y="20828"/>
                    </a:cubicBezTo>
                    <a:cubicBezTo>
                      <a:pt x="803" y="20828"/>
                      <a:pt x="3409" y="18873"/>
                      <a:pt x="4738" y="14512"/>
                    </a:cubicBezTo>
                    <a:cubicBezTo>
                      <a:pt x="4738" y="14512"/>
                      <a:pt x="7971" y="11805"/>
                      <a:pt x="8572" y="5465"/>
                    </a:cubicBezTo>
                    <a:cubicBezTo>
                      <a:pt x="8572" y="5465"/>
                      <a:pt x="11079" y="9124"/>
                      <a:pt x="14788" y="11279"/>
                    </a:cubicBezTo>
                    <a:cubicBezTo>
                      <a:pt x="18409" y="13367"/>
                      <a:pt x="20931" y="14255"/>
                      <a:pt x="22266" y="14255"/>
                    </a:cubicBezTo>
                    <a:cubicBezTo>
                      <a:pt x="22677" y="14255"/>
                      <a:pt x="22976" y="14170"/>
                      <a:pt x="23159" y="14011"/>
                    </a:cubicBezTo>
                    <a:cubicBezTo>
                      <a:pt x="23485" y="13710"/>
                      <a:pt x="23434" y="12482"/>
                      <a:pt x="22582" y="11079"/>
                    </a:cubicBezTo>
                    <a:lnTo>
                      <a:pt x="22582" y="11079"/>
                    </a:lnTo>
                    <a:cubicBezTo>
                      <a:pt x="22583" y="11079"/>
                      <a:pt x="25214" y="13284"/>
                      <a:pt x="28572" y="14512"/>
                    </a:cubicBezTo>
                    <a:cubicBezTo>
                      <a:pt x="29901" y="18873"/>
                      <a:pt x="32532" y="20828"/>
                      <a:pt x="32532" y="20828"/>
                    </a:cubicBezTo>
                    <a:cubicBezTo>
                      <a:pt x="32607" y="19725"/>
                      <a:pt x="32658" y="18597"/>
                      <a:pt x="32733" y="17244"/>
                    </a:cubicBezTo>
                    <a:cubicBezTo>
                      <a:pt x="33309" y="4211"/>
                      <a:pt x="26317" y="1"/>
                      <a:pt x="16642" y="1"/>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3"/>
              <p:cNvSpPr/>
              <p:nvPr/>
            </p:nvSpPr>
            <p:spPr>
              <a:xfrm>
                <a:off x="5423100" y="2731850"/>
                <a:ext cx="89625" cy="89625"/>
              </a:xfrm>
              <a:custGeom>
                <a:avLst/>
                <a:gdLst/>
                <a:ahLst/>
                <a:cxnLst/>
                <a:rect l="l" t="t" r="r" b="b"/>
                <a:pathLst>
                  <a:path w="3585" h="3585" extrusionOk="0">
                    <a:moveTo>
                      <a:pt x="1780" y="1"/>
                    </a:moveTo>
                    <a:cubicBezTo>
                      <a:pt x="802" y="1"/>
                      <a:pt x="0" y="803"/>
                      <a:pt x="0" y="1780"/>
                    </a:cubicBezTo>
                    <a:cubicBezTo>
                      <a:pt x="0" y="2783"/>
                      <a:pt x="802" y="3585"/>
                      <a:pt x="1780" y="3585"/>
                    </a:cubicBezTo>
                    <a:cubicBezTo>
                      <a:pt x="2782" y="3585"/>
                      <a:pt x="3584" y="2783"/>
                      <a:pt x="3584" y="1780"/>
                    </a:cubicBezTo>
                    <a:cubicBezTo>
                      <a:pt x="3584" y="803"/>
                      <a:pt x="2782" y="1"/>
                      <a:pt x="1780"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3"/>
              <p:cNvSpPr/>
              <p:nvPr/>
            </p:nvSpPr>
            <p:spPr>
              <a:xfrm>
                <a:off x="5286500" y="2854050"/>
                <a:ext cx="25" cy="35725"/>
              </a:xfrm>
              <a:custGeom>
                <a:avLst/>
                <a:gdLst/>
                <a:ahLst/>
                <a:cxnLst/>
                <a:rect l="l" t="t" r="r" b="b"/>
                <a:pathLst>
                  <a:path w="1" h="1429" fill="none" extrusionOk="0">
                    <a:moveTo>
                      <a:pt x="0" y="1429"/>
                    </a:moveTo>
                    <a:lnTo>
                      <a:pt x="0" y="0"/>
                    </a:ln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3"/>
              <p:cNvSpPr/>
              <p:nvPr/>
            </p:nvSpPr>
            <p:spPr>
              <a:xfrm>
                <a:off x="5494525" y="2803300"/>
                <a:ext cx="179850" cy="179850"/>
              </a:xfrm>
              <a:custGeom>
                <a:avLst/>
                <a:gdLst/>
                <a:ahLst/>
                <a:cxnLst/>
                <a:rect l="l" t="t" r="r" b="b"/>
                <a:pathLst>
                  <a:path w="7194" h="7194" extrusionOk="0">
                    <a:moveTo>
                      <a:pt x="3609" y="0"/>
                    </a:moveTo>
                    <a:cubicBezTo>
                      <a:pt x="1604" y="0"/>
                      <a:pt x="0" y="1629"/>
                      <a:pt x="0" y="3609"/>
                    </a:cubicBezTo>
                    <a:cubicBezTo>
                      <a:pt x="0" y="5589"/>
                      <a:pt x="1604" y="7193"/>
                      <a:pt x="3609" y="7193"/>
                    </a:cubicBezTo>
                    <a:cubicBezTo>
                      <a:pt x="5589" y="7193"/>
                      <a:pt x="7193" y="5589"/>
                      <a:pt x="7193" y="3609"/>
                    </a:cubicBezTo>
                    <a:cubicBezTo>
                      <a:pt x="7193" y="1629"/>
                      <a:pt x="5589" y="0"/>
                      <a:pt x="3609"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3"/>
              <p:cNvSpPr/>
              <p:nvPr/>
            </p:nvSpPr>
            <p:spPr>
              <a:xfrm>
                <a:off x="5423100" y="2622825"/>
                <a:ext cx="89625" cy="40775"/>
              </a:xfrm>
              <a:custGeom>
                <a:avLst/>
                <a:gdLst/>
                <a:ahLst/>
                <a:cxnLst/>
                <a:rect l="l" t="t" r="r" b="b"/>
                <a:pathLst>
                  <a:path w="3585" h="1631" fill="none" extrusionOk="0">
                    <a:moveTo>
                      <a:pt x="3584" y="1630"/>
                    </a:moveTo>
                    <a:cubicBezTo>
                      <a:pt x="3584" y="1630"/>
                      <a:pt x="1303" y="1"/>
                      <a:pt x="0" y="1630"/>
                    </a:cubicBezTo>
                  </a:path>
                </a:pathLst>
              </a:custGeom>
              <a:noFill/>
              <a:ln w="125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3"/>
              <p:cNvSpPr/>
              <p:nvPr/>
            </p:nvSpPr>
            <p:spPr>
              <a:xfrm>
                <a:off x="5060925" y="2731850"/>
                <a:ext cx="89625" cy="89625"/>
              </a:xfrm>
              <a:custGeom>
                <a:avLst/>
                <a:gdLst/>
                <a:ahLst/>
                <a:cxnLst/>
                <a:rect l="l" t="t" r="r" b="b"/>
                <a:pathLst>
                  <a:path w="3585" h="3585" extrusionOk="0">
                    <a:moveTo>
                      <a:pt x="1805" y="1"/>
                    </a:moveTo>
                    <a:cubicBezTo>
                      <a:pt x="803" y="1"/>
                      <a:pt x="1" y="803"/>
                      <a:pt x="1" y="1780"/>
                    </a:cubicBezTo>
                    <a:cubicBezTo>
                      <a:pt x="1" y="2783"/>
                      <a:pt x="803" y="3585"/>
                      <a:pt x="1805" y="3585"/>
                    </a:cubicBezTo>
                    <a:cubicBezTo>
                      <a:pt x="2783" y="3585"/>
                      <a:pt x="3585" y="2783"/>
                      <a:pt x="3585" y="1780"/>
                    </a:cubicBezTo>
                    <a:cubicBezTo>
                      <a:pt x="3585" y="803"/>
                      <a:pt x="2783" y="1"/>
                      <a:pt x="1805"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3"/>
              <p:cNvSpPr/>
              <p:nvPr/>
            </p:nvSpPr>
            <p:spPr>
              <a:xfrm>
                <a:off x="4899275" y="2803300"/>
                <a:ext cx="179850" cy="179850"/>
              </a:xfrm>
              <a:custGeom>
                <a:avLst/>
                <a:gdLst/>
                <a:ahLst/>
                <a:cxnLst/>
                <a:rect l="l" t="t" r="r" b="b"/>
                <a:pathLst>
                  <a:path w="7194" h="7194" extrusionOk="0">
                    <a:moveTo>
                      <a:pt x="3585" y="0"/>
                    </a:moveTo>
                    <a:cubicBezTo>
                      <a:pt x="1605" y="0"/>
                      <a:pt x="1" y="1629"/>
                      <a:pt x="1" y="3609"/>
                    </a:cubicBezTo>
                    <a:cubicBezTo>
                      <a:pt x="1" y="5589"/>
                      <a:pt x="1605" y="7193"/>
                      <a:pt x="3585" y="7193"/>
                    </a:cubicBezTo>
                    <a:cubicBezTo>
                      <a:pt x="5565" y="7193"/>
                      <a:pt x="7194" y="5589"/>
                      <a:pt x="7194" y="3609"/>
                    </a:cubicBezTo>
                    <a:cubicBezTo>
                      <a:pt x="7194" y="1629"/>
                      <a:pt x="5565" y="0"/>
                      <a:pt x="3585"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3"/>
              <p:cNvSpPr/>
              <p:nvPr/>
            </p:nvSpPr>
            <p:spPr>
              <a:xfrm>
                <a:off x="5060925" y="2622825"/>
                <a:ext cx="89625" cy="40775"/>
              </a:xfrm>
              <a:custGeom>
                <a:avLst/>
                <a:gdLst/>
                <a:ahLst/>
                <a:cxnLst/>
                <a:rect l="l" t="t" r="r" b="b"/>
                <a:pathLst>
                  <a:path w="3585" h="1631" fill="none" extrusionOk="0">
                    <a:moveTo>
                      <a:pt x="1" y="1630"/>
                    </a:moveTo>
                    <a:cubicBezTo>
                      <a:pt x="1" y="1630"/>
                      <a:pt x="2282" y="1"/>
                      <a:pt x="3585" y="1630"/>
                    </a:cubicBezTo>
                  </a:path>
                </a:pathLst>
              </a:custGeom>
              <a:noFill/>
              <a:ln w="125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3"/>
              <p:cNvSpPr/>
              <p:nvPr/>
            </p:nvSpPr>
            <p:spPr>
              <a:xfrm>
                <a:off x="5060925" y="2731850"/>
                <a:ext cx="45150" cy="44525"/>
              </a:xfrm>
              <a:custGeom>
                <a:avLst/>
                <a:gdLst/>
                <a:ahLst/>
                <a:cxnLst/>
                <a:rect l="l" t="t" r="r" b="b"/>
                <a:pathLst>
                  <a:path w="1806" h="1781" fill="none" extrusionOk="0">
                    <a:moveTo>
                      <a:pt x="1" y="1"/>
                    </a:moveTo>
                    <a:cubicBezTo>
                      <a:pt x="1" y="1"/>
                      <a:pt x="402" y="1329"/>
                      <a:pt x="1805" y="1780"/>
                    </a:cubicBezTo>
                  </a:path>
                </a:pathLst>
              </a:custGeom>
              <a:noFill/>
              <a:ln w="62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3"/>
              <p:cNvSpPr/>
              <p:nvPr/>
            </p:nvSpPr>
            <p:spPr>
              <a:xfrm>
                <a:off x="5467575" y="2731850"/>
                <a:ext cx="45150" cy="44525"/>
              </a:xfrm>
              <a:custGeom>
                <a:avLst/>
                <a:gdLst/>
                <a:ahLst/>
                <a:cxnLst/>
                <a:rect l="l" t="t" r="r" b="b"/>
                <a:pathLst>
                  <a:path w="1806" h="1781" fill="none" extrusionOk="0">
                    <a:moveTo>
                      <a:pt x="1805" y="1"/>
                    </a:moveTo>
                    <a:cubicBezTo>
                      <a:pt x="1805" y="1"/>
                      <a:pt x="1404" y="1329"/>
                      <a:pt x="1" y="1780"/>
                    </a:cubicBezTo>
                  </a:path>
                </a:pathLst>
              </a:custGeom>
              <a:noFill/>
              <a:ln w="627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3"/>
              <p:cNvSpPr/>
              <p:nvPr/>
            </p:nvSpPr>
            <p:spPr>
              <a:xfrm>
                <a:off x="5150525" y="2916075"/>
                <a:ext cx="272600" cy="22575"/>
              </a:xfrm>
              <a:custGeom>
                <a:avLst/>
                <a:gdLst/>
                <a:ahLst/>
                <a:cxnLst/>
                <a:rect l="l" t="t" r="r" b="b"/>
                <a:pathLst>
                  <a:path w="10904" h="903" fill="none" extrusionOk="0">
                    <a:moveTo>
                      <a:pt x="1" y="0"/>
                    </a:moveTo>
                    <a:cubicBezTo>
                      <a:pt x="1" y="0"/>
                      <a:pt x="2407" y="903"/>
                      <a:pt x="5439" y="903"/>
                    </a:cubicBezTo>
                    <a:cubicBezTo>
                      <a:pt x="8497" y="903"/>
                      <a:pt x="10903" y="0"/>
                      <a:pt x="10903" y="0"/>
                    </a:cubicBezTo>
                  </a:path>
                </a:pathLst>
              </a:custGeom>
              <a:noFill/>
              <a:ln w="9400" cap="rnd" cmpd="sng">
                <a:solidFill>
                  <a:srgbClr val="DCAA8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3"/>
              <p:cNvSpPr/>
              <p:nvPr/>
            </p:nvSpPr>
            <p:spPr>
              <a:xfrm>
                <a:off x="4834125" y="2250650"/>
                <a:ext cx="905400" cy="552675"/>
              </a:xfrm>
              <a:custGeom>
                <a:avLst/>
                <a:gdLst/>
                <a:ahLst/>
                <a:cxnLst/>
                <a:rect l="l" t="t" r="r" b="b"/>
                <a:pathLst>
                  <a:path w="36216" h="22107" extrusionOk="0">
                    <a:moveTo>
                      <a:pt x="18095" y="1"/>
                    </a:moveTo>
                    <a:cubicBezTo>
                      <a:pt x="10877" y="1"/>
                      <a:pt x="4812" y="2332"/>
                      <a:pt x="2231" y="9550"/>
                    </a:cubicBezTo>
                    <a:cubicBezTo>
                      <a:pt x="0" y="15790"/>
                      <a:pt x="2231" y="22106"/>
                      <a:pt x="2231" y="22106"/>
                    </a:cubicBezTo>
                    <a:cubicBezTo>
                      <a:pt x="2231" y="22106"/>
                      <a:pt x="4837" y="20151"/>
                      <a:pt x="6191" y="15790"/>
                    </a:cubicBezTo>
                    <a:cubicBezTo>
                      <a:pt x="6191" y="15790"/>
                      <a:pt x="9424" y="13083"/>
                      <a:pt x="10025" y="6743"/>
                    </a:cubicBezTo>
                    <a:cubicBezTo>
                      <a:pt x="10025" y="6743"/>
                      <a:pt x="12532" y="9700"/>
                      <a:pt x="16241" y="11830"/>
                    </a:cubicBezTo>
                    <a:cubicBezTo>
                      <a:pt x="19862" y="13919"/>
                      <a:pt x="22384" y="14806"/>
                      <a:pt x="23719" y="14806"/>
                    </a:cubicBezTo>
                    <a:cubicBezTo>
                      <a:pt x="24130" y="14806"/>
                      <a:pt x="24429" y="14722"/>
                      <a:pt x="24612" y="14562"/>
                    </a:cubicBezTo>
                    <a:cubicBezTo>
                      <a:pt x="24938" y="14261"/>
                      <a:pt x="24887" y="13033"/>
                      <a:pt x="24035" y="11655"/>
                    </a:cubicBezTo>
                    <a:lnTo>
                      <a:pt x="24035" y="11655"/>
                    </a:lnTo>
                    <a:cubicBezTo>
                      <a:pt x="24036" y="11655"/>
                      <a:pt x="26667" y="14562"/>
                      <a:pt x="30025" y="15790"/>
                    </a:cubicBezTo>
                    <a:cubicBezTo>
                      <a:pt x="31379" y="20151"/>
                      <a:pt x="33985" y="22106"/>
                      <a:pt x="33985" y="22106"/>
                    </a:cubicBezTo>
                    <a:cubicBezTo>
                      <a:pt x="33985" y="22106"/>
                      <a:pt x="36216" y="15790"/>
                      <a:pt x="33985" y="9550"/>
                    </a:cubicBezTo>
                    <a:cubicBezTo>
                      <a:pt x="31404" y="2332"/>
                      <a:pt x="25339" y="1"/>
                      <a:pt x="18095"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3"/>
              <p:cNvSpPr/>
              <p:nvPr/>
            </p:nvSpPr>
            <p:spPr>
              <a:xfrm>
                <a:off x="4834125" y="2250650"/>
                <a:ext cx="905400" cy="552675"/>
              </a:xfrm>
              <a:custGeom>
                <a:avLst/>
                <a:gdLst/>
                <a:ahLst/>
                <a:cxnLst/>
                <a:rect l="l" t="t" r="r" b="b"/>
                <a:pathLst>
                  <a:path w="36216" h="22107" extrusionOk="0">
                    <a:moveTo>
                      <a:pt x="33985" y="22106"/>
                    </a:moveTo>
                    <a:cubicBezTo>
                      <a:pt x="33985" y="22106"/>
                      <a:pt x="36216" y="15790"/>
                      <a:pt x="33985" y="9550"/>
                    </a:cubicBezTo>
                    <a:cubicBezTo>
                      <a:pt x="31404" y="2332"/>
                      <a:pt x="25339" y="1"/>
                      <a:pt x="18095" y="1"/>
                    </a:cubicBezTo>
                    <a:cubicBezTo>
                      <a:pt x="10877" y="1"/>
                      <a:pt x="4812" y="2332"/>
                      <a:pt x="2231" y="9550"/>
                    </a:cubicBezTo>
                    <a:cubicBezTo>
                      <a:pt x="0" y="15790"/>
                      <a:pt x="2231" y="22106"/>
                      <a:pt x="2231" y="22106"/>
                    </a:cubicBezTo>
                    <a:cubicBezTo>
                      <a:pt x="2231" y="22106"/>
                      <a:pt x="4837" y="20176"/>
                      <a:pt x="6191" y="15790"/>
                    </a:cubicBezTo>
                    <a:cubicBezTo>
                      <a:pt x="6191" y="15790"/>
                      <a:pt x="9424" y="13083"/>
                      <a:pt x="10025" y="6743"/>
                    </a:cubicBezTo>
                    <a:cubicBezTo>
                      <a:pt x="10025" y="6743"/>
                      <a:pt x="12532" y="9700"/>
                      <a:pt x="16241" y="11830"/>
                    </a:cubicBezTo>
                    <a:cubicBezTo>
                      <a:pt x="20978" y="14562"/>
                      <a:pt x="23835" y="15239"/>
                      <a:pt x="24612" y="14562"/>
                    </a:cubicBezTo>
                    <a:cubicBezTo>
                      <a:pt x="24938" y="14261"/>
                      <a:pt x="24887" y="13033"/>
                      <a:pt x="24035" y="11655"/>
                    </a:cubicBezTo>
                    <a:cubicBezTo>
                      <a:pt x="24035" y="11655"/>
                      <a:pt x="26667" y="14562"/>
                      <a:pt x="30025" y="15790"/>
                    </a:cubicBezTo>
                    <a:cubicBezTo>
                      <a:pt x="31379" y="20176"/>
                      <a:pt x="33985" y="22106"/>
                      <a:pt x="33985" y="22106"/>
                    </a:cubicBezTo>
                  </a:path>
                </a:pathLst>
              </a:custGeom>
              <a:solidFill>
                <a:srgbClr val="4E3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3"/>
              <p:cNvSpPr/>
              <p:nvPr/>
            </p:nvSpPr>
            <p:spPr>
              <a:xfrm>
                <a:off x="5069075" y="2230600"/>
                <a:ext cx="36375" cy="182350"/>
              </a:xfrm>
              <a:custGeom>
                <a:avLst/>
                <a:gdLst/>
                <a:ahLst/>
                <a:cxnLst/>
                <a:rect l="l" t="t" r="r" b="b"/>
                <a:pathLst>
                  <a:path w="1455" h="7294" extrusionOk="0">
                    <a:moveTo>
                      <a:pt x="1454" y="1"/>
                    </a:moveTo>
                    <a:cubicBezTo>
                      <a:pt x="1454" y="1"/>
                      <a:pt x="502" y="1028"/>
                      <a:pt x="226" y="3359"/>
                    </a:cubicBezTo>
                    <a:cubicBezTo>
                      <a:pt x="1" y="5565"/>
                      <a:pt x="652" y="7294"/>
                      <a:pt x="652" y="7294"/>
                    </a:cubicBezTo>
                    <a:cubicBezTo>
                      <a:pt x="552" y="3334"/>
                      <a:pt x="1454" y="1"/>
                      <a:pt x="1454" y="1"/>
                    </a:cubicBezTo>
                    <a:close/>
                  </a:path>
                </a:pathLst>
              </a:custGeom>
              <a:solidFill>
                <a:srgbClr val="462D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3"/>
              <p:cNvSpPr/>
              <p:nvPr/>
            </p:nvSpPr>
            <p:spPr>
              <a:xfrm>
                <a:off x="4885500" y="2380350"/>
                <a:ext cx="162925" cy="253800"/>
              </a:xfrm>
              <a:custGeom>
                <a:avLst/>
                <a:gdLst/>
                <a:ahLst/>
                <a:cxnLst/>
                <a:rect l="l" t="t" r="r" b="b"/>
                <a:pathLst>
                  <a:path w="6517" h="10152" fill="none" extrusionOk="0">
                    <a:moveTo>
                      <a:pt x="6517" y="1"/>
                    </a:moveTo>
                    <a:cubicBezTo>
                      <a:pt x="6517" y="1"/>
                      <a:pt x="4562" y="5439"/>
                      <a:pt x="0" y="1015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3"/>
              <p:cNvSpPr/>
              <p:nvPr/>
            </p:nvSpPr>
            <p:spPr>
              <a:xfrm>
                <a:off x="4802800" y="2274475"/>
                <a:ext cx="239350" cy="414175"/>
              </a:xfrm>
              <a:custGeom>
                <a:avLst/>
                <a:gdLst/>
                <a:ahLst/>
                <a:cxnLst/>
                <a:rect l="l" t="t" r="r" b="b"/>
                <a:pathLst>
                  <a:path w="9574" h="16567" fill="none" extrusionOk="0">
                    <a:moveTo>
                      <a:pt x="9574" y="0"/>
                    </a:moveTo>
                    <a:cubicBezTo>
                      <a:pt x="9574" y="0"/>
                      <a:pt x="1905" y="3183"/>
                      <a:pt x="0" y="16567"/>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3"/>
              <p:cNvSpPr/>
              <p:nvPr/>
            </p:nvSpPr>
            <p:spPr>
              <a:xfrm>
                <a:off x="5106050" y="2344025"/>
                <a:ext cx="276975" cy="236225"/>
              </a:xfrm>
              <a:custGeom>
                <a:avLst/>
                <a:gdLst/>
                <a:ahLst/>
                <a:cxnLst/>
                <a:rect l="l" t="t" r="r" b="b"/>
                <a:pathLst>
                  <a:path w="11079" h="9449" fill="none" extrusionOk="0">
                    <a:moveTo>
                      <a:pt x="0" y="0"/>
                    </a:moveTo>
                    <a:cubicBezTo>
                      <a:pt x="0" y="0"/>
                      <a:pt x="3885" y="6291"/>
                      <a:pt x="11078" y="9449"/>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3"/>
              <p:cNvSpPr/>
              <p:nvPr/>
            </p:nvSpPr>
            <p:spPr>
              <a:xfrm>
                <a:off x="5279600" y="2375975"/>
                <a:ext cx="456175" cy="213675"/>
              </a:xfrm>
              <a:custGeom>
                <a:avLst/>
                <a:gdLst/>
                <a:ahLst/>
                <a:cxnLst/>
                <a:rect l="l" t="t" r="r" b="b"/>
                <a:pathLst>
                  <a:path w="18247" h="8547" fill="none" extrusionOk="0">
                    <a:moveTo>
                      <a:pt x="1" y="0"/>
                    </a:moveTo>
                    <a:cubicBezTo>
                      <a:pt x="1" y="0"/>
                      <a:pt x="8748" y="8547"/>
                      <a:pt x="18246" y="842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3"/>
              <p:cNvSpPr/>
              <p:nvPr/>
            </p:nvSpPr>
            <p:spPr>
              <a:xfrm>
                <a:off x="5150525" y="2122200"/>
                <a:ext cx="448025" cy="204300"/>
              </a:xfrm>
              <a:custGeom>
                <a:avLst/>
                <a:gdLst/>
                <a:ahLst/>
                <a:cxnLst/>
                <a:rect l="l" t="t" r="r" b="b"/>
                <a:pathLst>
                  <a:path w="17921" h="8172" fill="none" extrusionOk="0">
                    <a:moveTo>
                      <a:pt x="1" y="4913"/>
                    </a:moveTo>
                    <a:cubicBezTo>
                      <a:pt x="1" y="4913"/>
                      <a:pt x="7169" y="1"/>
                      <a:pt x="17921" y="817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3"/>
              <p:cNvSpPr/>
              <p:nvPr/>
            </p:nvSpPr>
            <p:spPr>
              <a:xfrm>
                <a:off x="5386750" y="2267575"/>
                <a:ext cx="312675" cy="252525"/>
              </a:xfrm>
              <a:custGeom>
                <a:avLst/>
                <a:gdLst/>
                <a:ahLst/>
                <a:cxnLst/>
                <a:rect l="l" t="t" r="r" b="b"/>
                <a:pathLst>
                  <a:path w="12507" h="10101" fill="none" extrusionOk="0">
                    <a:moveTo>
                      <a:pt x="1" y="0"/>
                    </a:moveTo>
                    <a:cubicBezTo>
                      <a:pt x="1" y="0"/>
                      <a:pt x="8472" y="2356"/>
                      <a:pt x="12507" y="10101"/>
                    </a:cubicBezTo>
                  </a:path>
                </a:pathLst>
              </a:custGeom>
              <a:noFill/>
              <a:ln w="3125" cap="rnd" cmpd="sng">
                <a:solidFill>
                  <a:srgbClr val="462D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3"/>
              <p:cNvSpPr/>
              <p:nvPr/>
            </p:nvSpPr>
            <p:spPr>
              <a:xfrm>
                <a:off x="4888000" y="3614850"/>
                <a:ext cx="211175" cy="87275"/>
              </a:xfrm>
              <a:custGeom>
                <a:avLst/>
                <a:gdLst/>
                <a:ahLst/>
                <a:cxnLst/>
                <a:rect l="l" t="t" r="r" b="b"/>
                <a:pathLst>
                  <a:path w="8447" h="3491" extrusionOk="0">
                    <a:moveTo>
                      <a:pt x="4030" y="0"/>
                    </a:moveTo>
                    <a:cubicBezTo>
                      <a:pt x="3831" y="0"/>
                      <a:pt x="3624" y="6"/>
                      <a:pt x="3409" y="19"/>
                    </a:cubicBezTo>
                    <a:cubicBezTo>
                      <a:pt x="1630" y="120"/>
                      <a:pt x="552" y="170"/>
                      <a:pt x="301" y="621"/>
                    </a:cubicBezTo>
                    <a:cubicBezTo>
                      <a:pt x="1" y="1248"/>
                      <a:pt x="652" y="1598"/>
                      <a:pt x="1554" y="1924"/>
                    </a:cubicBezTo>
                    <a:cubicBezTo>
                      <a:pt x="2607" y="2275"/>
                      <a:pt x="3409" y="2425"/>
                      <a:pt x="3409" y="2425"/>
                    </a:cubicBezTo>
                    <a:cubicBezTo>
                      <a:pt x="4292" y="3161"/>
                      <a:pt x="5433" y="3491"/>
                      <a:pt x="6484" y="3491"/>
                    </a:cubicBezTo>
                    <a:cubicBezTo>
                      <a:pt x="7224" y="3491"/>
                      <a:pt x="7919" y="3327"/>
                      <a:pt x="8447" y="3027"/>
                    </a:cubicBezTo>
                    <a:lnTo>
                      <a:pt x="7319" y="646"/>
                    </a:lnTo>
                    <a:cubicBezTo>
                      <a:pt x="7319" y="646"/>
                      <a:pt x="6090" y="0"/>
                      <a:pt x="4030" y="0"/>
                    </a:cubicBez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3"/>
              <p:cNvSpPr/>
              <p:nvPr/>
            </p:nvSpPr>
            <p:spPr>
              <a:xfrm>
                <a:off x="4888000" y="3611575"/>
                <a:ext cx="211175" cy="97125"/>
              </a:xfrm>
              <a:custGeom>
                <a:avLst/>
                <a:gdLst/>
                <a:ahLst/>
                <a:cxnLst/>
                <a:rect l="l" t="t" r="r" b="b"/>
                <a:pathLst>
                  <a:path w="8447" h="3885" extrusionOk="0">
                    <a:moveTo>
                      <a:pt x="3409" y="150"/>
                    </a:moveTo>
                    <a:cubicBezTo>
                      <a:pt x="1630" y="251"/>
                      <a:pt x="552" y="301"/>
                      <a:pt x="301" y="752"/>
                    </a:cubicBezTo>
                    <a:cubicBezTo>
                      <a:pt x="1" y="1379"/>
                      <a:pt x="652" y="1729"/>
                      <a:pt x="1554" y="2055"/>
                    </a:cubicBezTo>
                    <a:cubicBezTo>
                      <a:pt x="2607" y="2406"/>
                      <a:pt x="3409" y="2556"/>
                      <a:pt x="3409" y="2556"/>
                    </a:cubicBezTo>
                    <a:cubicBezTo>
                      <a:pt x="4913" y="3810"/>
                      <a:pt x="7168" y="3885"/>
                      <a:pt x="8447" y="3158"/>
                    </a:cubicBezTo>
                    <a:lnTo>
                      <a:pt x="7319" y="777"/>
                    </a:lnTo>
                    <a:cubicBezTo>
                      <a:pt x="7319" y="777"/>
                      <a:pt x="5840" y="0"/>
                      <a:pt x="3409" y="150"/>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3"/>
              <p:cNvSpPr/>
              <p:nvPr/>
            </p:nvSpPr>
            <p:spPr>
              <a:xfrm>
                <a:off x="4896150" y="3635375"/>
                <a:ext cx="74575" cy="40125"/>
              </a:xfrm>
              <a:custGeom>
                <a:avLst/>
                <a:gdLst/>
                <a:ahLst/>
                <a:cxnLst/>
                <a:rect l="l" t="t" r="r" b="b"/>
                <a:pathLst>
                  <a:path w="2983" h="1605" extrusionOk="0">
                    <a:moveTo>
                      <a:pt x="2983" y="0"/>
                    </a:moveTo>
                    <a:cubicBezTo>
                      <a:pt x="2206" y="26"/>
                      <a:pt x="702" y="276"/>
                      <a:pt x="0" y="401"/>
                    </a:cubicBezTo>
                    <a:cubicBezTo>
                      <a:pt x="201" y="677"/>
                      <a:pt x="652" y="903"/>
                      <a:pt x="1228" y="1103"/>
                    </a:cubicBezTo>
                    <a:cubicBezTo>
                      <a:pt x="2081" y="1404"/>
                      <a:pt x="2782" y="1554"/>
                      <a:pt x="2983" y="1604"/>
                    </a:cubicBezTo>
                    <a:lnTo>
                      <a:pt x="2983" y="0"/>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3"/>
              <p:cNvSpPr/>
              <p:nvPr/>
            </p:nvSpPr>
            <p:spPr>
              <a:xfrm>
                <a:off x="4842250" y="3370950"/>
                <a:ext cx="701175" cy="505375"/>
              </a:xfrm>
              <a:custGeom>
                <a:avLst/>
                <a:gdLst/>
                <a:ahLst/>
                <a:cxnLst/>
                <a:rect l="l" t="t" r="r" b="b"/>
                <a:pathLst>
                  <a:path w="28047" h="20215" extrusionOk="0">
                    <a:moveTo>
                      <a:pt x="22131" y="1"/>
                    </a:moveTo>
                    <a:lnTo>
                      <a:pt x="19174" y="5665"/>
                    </a:lnTo>
                    <a:cubicBezTo>
                      <a:pt x="19174" y="5665"/>
                      <a:pt x="15490" y="7795"/>
                      <a:pt x="9149" y="10402"/>
                    </a:cubicBezTo>
                    <a:cubicBezTo>
                      <a:pt x="9149" y="10402"/>
                      <a:pt x="8346" y="10092"/>
                      <a:pt x="7275" y="10092"/>
                    </a:cubicBezTo>
                    <a:cubicBezTo>
                      <a:pt x="6622" y="10092"/>
                      <a:pt x="5870" y="10207"/>
                      <a:pt x="5139" y="10577"/>
                    </a:cubicBezTo>
                    <a:cubicBezTo>
                      <a:pt x="4111" y="10853"/>
                      <a:pt x="51" y="11780"/>
                      <a:pt x="327" y="12883"/>
                    </a:cubicBezTo>
                    <a:cubicBezTo>
                      <a:pt x="409" y="13219"/>
                      <a:pt x="852" y="13341"/>
                      <a:pt x="1461" y="13341"/>
                    </a:cubicBezTo>
                    <a:cubicBezTo>
                      <a:pt x="2533" y="13341"/>
                      <a:pt x="4116" y="12963"/>
                      <a:pt x="5139" y="12708"/>
                    </a:cubicBezTo>
                    <a:lnTo>
                      <a:pt x="5139" y="12708"/>
                    </a:lnTo>
                    <a:cubicBezTo>
                      <a:pt x="4111" y="13184"/>
                      <a:pt x="1" y="14713"/>
                      <a:pt x="577" y="15765"/>
                    </a:cubicBezTo>
                    <a:cubicBezTo>
                      <a:pt x="705" y="16008"/>
                      <a:pt x="982" y="16107"/>
                      <a:pt x="1356" y="16107"/>
                    </a:cubicBezTo>
                    <a:cubicBezTo>
                      <a:pt x="2451" y="16107"/>
                      <a:pt x="4377" y="15254"/>
                      <a:pt x="5816" y="14638"/>
                    </a:cubicBezTo>
                    <a:lnTo>
                      <a:pt x="5816" y="14638"/>
                    </a:lnTo>
                    <a:cubicBezTo>
                      <a:pt x="4913" y="15214"/>
                      <a:pt x="1455" y="17069"/>
                      <a:pt x="1981" y="18096"/>
                    </a:cubicBezTo>
                    <a:cubicBezTo>
                      <a:pt x="2061" y="18266"/>
                      <a:pt x="2251" y="18339"/>
                      <a:pt x="2516" y="18339"/>
                    </a:cubicBezTo>
                    <a:cubicBezTo>
                      <a:pt x="3505" y="18339"/>
                      <a:pt x="5545" y="17327"/>
                      <a:pt x="6868" y="16517"/>
                    </a:cubicBezTo>
                    <a:lnTo>
                      <a:pt x="6868" y="16517"/>
                    </a:lnTo>
                    <a:cubicBezTo>
                      <a:pt x="6116" y="17169"/>
                      <a:pt x="3184" y="19249"/>
                      <a:pt x="3861" y="20076"/>
                    </a:cubicBezTo>
                    <a:cubicBezTo>
                      <a:pt x="3936" y="20172"/>
                      <a:pt x="4061" y="20215"/>
                      <a:pt x="4222" y="20215"/>
                    </a:cubicBezTo>
                    <a:cubicBezTo>
                      <a:pt x="5077" y="20215"/>
                      <a:pt x="6974" y="19008"/>
                      <a:pt x="8196" y="17996"/>
                    </a:cubicBezTo>
                    <a:cubicBezTo>
                      <a:pt x="8196" y="17996"/>
                      <a:pt x="10828" y="17344"/>
                      <a:pt x="11480" y="15314"/>
                    </a:cubicBezTo>
                    <a:cubicBezTo>
                      <a:pt x="16292" y="14562"/>
                      <a:pt x="20277" y="13009"/>
                      <a:pt x="21906" y="11931"/>
                    </a:cubicBezTo>
                    <a:cubicBezTo>
                      <a:pt x="23109" y="11129"/>
                      <a:pt x="26342" y="6743"/>
                      <a:pt x="28046" y="2181"/>
                    </a:cubicBezTo>
                    <a:lnTo>
                      <a:pt x="22131"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3"/>
              <p:cNvSpPr/>
              <p:nvPr/>
            </p:nvSpPr>
            <p:spPr>
              <a:xfrm>
                <a:off x="4842250" y="3370950"/>
                <a:ext cx="701175" cy="516950"/>
              </a:xfrm>
              <a:custGeom>
                <a:avLst/>
                <a:gdLst/>
                <a:ahLst/>
                <a:cxnLst/>
                <a:rect l="l" t="t" r="r" b="b"/>
                <a:pathLst>
                  <a:path w="28047" h="20678" extrusionOk="0">
                    <a:moveTo>
                      <a:pt x="11480" y="15314"/>
                    </a:moveTo>
                    <a:cubicBezTo>
                      <a:pt x="16292" y="14562"/>
                      <a:pt x="20277" y="13009"/>
                      <a:pt x="21906" y="11931"/>
                    </a:cubicBezTo>
                    <a:cubicBezTo>
                      <a:pt x="23109" y="11129"/>
                      <a:pt x="26342" y="6743"/>
                      <a:pt x="28046" y="2181"/>
                    </a:cubicBezTo>
                    <a:lnTo>
                      <a:pt x="22131" y="1"/>
                    </a:lnTo>
                    <a:lnTo>
                      <a:pt x="19174" y="5665"/>
                    </a:lnTo>
                    <a:cubicBezTo>
                      <a:pt x="19174" y="5665"/>
                      <a:pt x="15490" y="7795"/>
                      <a:pt x="9149" y="10402"/>
                    </a:cubicBezTo>
                    <a:cubicBezTo>
                      <a:pt x="9149" y="10402"/>
                      <a:pt x="7069" y="9600"/>
                      <a:pt x="5139" y="10577"/>
                    </a:cubicBezTo>
                    <a:cubicBezTo>
                      <a:pt x="4111" y="10853"/>
                      <a:pt x="51" y="11780"/>
                      <a:pt x="327" y="12883"/>
                    </a:cubicBezTo>
                    <a:cubicBezTo>
                      <a:pt x="552" y="13811"/>
                      <a:pt x="3535" y="13109"/>
                      <a:pt x="5139" y="12708"/>
                    </a:cubicBezTo>
                    <a:cubicBezTo>
                      <a:pt x="4111" y="13184"/>
                      <a:pt x="1" y="14713"/>
                      <a:pt x="577" y="15765"/>
                    </a:cubicBezTo>
                    <a:cubicBezTo>
                      <a:pt x="1079" y="16718"/>
                      <a:pt x="3886" y="15465"/>
                      <a:pt x="5816" y="14638"/>
                    </a:cubicBezTo>
                    <a:cubicBezTo>
                      <a:pt x="4913" y="15214"/>
                      <a:pt x="1455" y="17069"/>
                      <a:pt x="1981" y="18096"/>
                    </a:cubicBezTo>
                    <a:cubicBezTo>
                      <a:pt x="2357" y="18898"/>
                      <a:pt x="5189" y="17545"/>
                      <a:pt x="6868" y="16517"/>
                    </a:cubicBezTo>
                    <a:cubicBezTo>
                      <a:pt x="6116" y="17169"/>
                      <a:pt x="3184" y="19249"/>
                      <a:pt x="3861" y="20076"/>
                    </a:cubicBezTo>
                    <a:cubicBezTo>
                      <a:pt x="4337" y="20678"/>
                      <a:pt x="6743" y="19199"/>
                      <a:pt x="8196" y="17996"/>
                    </a:cubicBezTo>
                    <a:cubicBezTo>
                      <a:pt x="8196" y="17996"/>
                      <a:pt x="10828" y="17344"/>
                      <a:pt x="11480" y="15314"/>
                    </a:cubicBezTo>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3"/>
              <p:cNvSpPr/>
              <p:nvPr/>
            </p:nvSpPr>
            <p:spPr>
              <a:xfrm>
                <a:off x="5383625" y="3370950"/>
                <a:ext cx="159800" cy="164825"/>
              </a:xfrm>
              <a:custGeom>
                <a:avLst/>
                <a:gdLst/>
                <a:ahLst/>
                <a:cxnLst/>
                <a:rect l="l" t="t" r="r" b="b"/>
                <a:pathLst>
                  <a:path w="6392" h="6593" extrusionOk="0">
                    <a:moveTo>
                      <a:pt x="476" y="1"/>
                    </a:moveTo>
                    <a:lnTo>
                      <a:pt x="0" y="928"/>
                    </a:lnTo>
                    <a:cubicBezTo>
                      <a:pt x="652" y="1379"/>
                      <a:pt x="2632" y="2582"/>
                      <a:pt x="5414" y="3134"/>
                    </a:cubicBezTo>
                    <a:cubicBezTo>
                      <a:pt x="5414" y="3134"/>
                      <a:pt x="5038" y="4688"/>
                      <a:pt x="4286" y="6592"/>
                    </a:cubicBezTo>
                    <a:cubicBezTo>
                      <a:pt x="5063" y="5239"/>
                      <a:pt x="5815" y="3710"/>
                      <a:pt x="6391" y="2181"/>
                    </a:cubicBezTo>
                    <a:lnTo>
                      <a:pt x="476" y="1"/>
                    </a:lnTo>
                    <a:close/>
                  </a:path>
                </a:pathLst>
              </a:custGeom>
              <a:solidFill>
                <a:srgbClr val="FAD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3"/>
              <p:cNvSpPr/>
              <p:nvPr/>
            </p:nvSpPr>
            <p:spPr>
              <a:xfrm>
                <a:off x="5382375" y="3218075"/>
                <a:ext cx="198625" cy="220575"/>
              </a:xfrm>
              <a:custGeom>
                <a:avLst/>
                <a:gdLst/>
                <a:ahLst/>
                <a:cxnLst/>
                <a:rect l="l" t="t" r="r" b="b"/>
                <a:pathLst>
                  <a:path w="7945" h="8823" extrusionOk="0">
                    <a:moveTo>
                      <a:pt x="3033" y="1"/>
                    </a:moveTo>
                    <a:cubicBezTo>
                      <a:pt x="3033" y="1"/>
                      <a:pt x="1479" y="1454"/>
                      <a:pt x="702" y="4763"/>
                    </a:cubicBezTo>
                    <a:cubicBezTo>
                      <a:pt x="702" y="4763"/>
                      <a:pt x="150" y="6191"/>
                      <a:pt x="0" y="6692"/>
                    </a:cubicBezTo>
                    <a:cubicBezTo>
                      <a:pt x="0" y="6692"/>
                      <a:pt x="3008" y="8572"/>
                      <a:pt x="7243" y="8823"/>
                    </a:cubicBezTo>
                    <a:cubicBezTo>
                      <a:pt x="7945" y="3509"/>
                      <a:pt x="6316" y="1154"/>
                      <a:pt x="3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44" name="Google Shape;1644;p48"/>
          <p:cNvSpPr txBox="1">
            <a:spLocks noGrp="1"/>
          </p:cNvSpPr>
          <p:nvPr>
            <p:ph type="body" idx="1"/>
          </p:nvPr>
        </p:nvSpPr>
        <p:spPr>
          <a:xfrm>
            <a:off x="2084264" y="1377538"/>
            <a:ext cx="5018817" cy="3344309"/>
          </a:xfrm>
          <a:prstGeom prst="rect">
            <a:avLst/>
          </a:prstGeom>
        </p:spPr>
        <p:style>
          <a:lnRef idx="1">
            <a:schemeClr val="accent5"/>
          </a:lnRef>
          <a:fillRef idx="3">
            <a:schemeClr val="accent5"/>
          </a:fillRef>
          <a:effectRef idx="2">
            <a:schemeClr val="accent5"/>
          </a:effectRef>
          <a:fontRef idx="minor">
            <a:schemeClr val="lt1"/>
          </a:fontRef>
        </p:style>
        <p:txBody>
          <a:bodyPr spcFirstLastPara="1" wrap="square" lIns="91425" tIns="91425" rIns="91425" bIns="91425" anchor="ctr" anchorCtr="0">
            <a:noAutofit/>
          </a:bodyPr>
          <a:lstStyle/>
          <a:p>
            <a:pPr marL="114300" lvl="0" indent="0" algn="just">
              <a:buNone/>
            </a:pPr>
            <a:endParaRPr lang="en-ID" sz="1400" b="1" dirty="0"/>
          </a:p>
          <a:p>
            <a:pPr lvl="0" algn="just"/>
            <a:r>
              <a:rPr lang="en-US" sz="1400" b="1" dirty="0"/>
              <a:t>Mempertahankan dan mengembangkan kebudayaan bangsa, yang dapat melestarikan dan mengangkat nilai-nilai lokal yang positif, serta mengadaptasi dan menyerap nilai-nilai global yang sesuai dengan karakter dan identitas bangsa.</a:t>
            </a:r>
            <a:endParaRPr lang="en-ID" sz="1400" b="1" dirty="0"/>
          </a:p>
          <a:p>
            <a:pPr lvl="0" algn="just"/>
            <a:r>
              <a:rPr lang="en-US" sz="1400" b="1" dirty="0"/>
              <a:t>Membangun komunikasi dan dialog yang efektif dan konstruktif, yang dapat mempererat hubungan dan </a:t>
            </a:r>
            <a:r>
              <a:rPr lang="en-US" sz="1400" b="1" dirty="0" err="1"/>
              <a:t>kerjasama</a:t>
            </a:r>
            <a:r>
              <a:rPr lang="en-US" sz="1400" b="1" dirty="0"/>
              <a:t> antara berbagai unsur bangsa, serta menyelesaikan perbedaan dan konflik secara damai dan demokratis.</a:t>
            </a:r>
            <a:endParaRPr lang="en-ID" sz="1400" b="1" dirty="0"/>
          </a:p>
          <a:p>
            <a:pPr lvl="0" algn="just"/>
            <a:r>
              <a:rPr lang="en-US" sz="1400" b="1" dirty="0"/>
              <a:t>Meningkatkan partisipasi dan kontribusi dalam dunia internasional, yang dapat menunjukkan eksistensi dan kapabilitas bangsa Indonesia, serta mendukung perdamaian, </a:t>
            </a:r>
            <a:r>
              <a:rPr lang="en-US" sz="1400" b="1" dirty="0" err="1"/>
              <a:t>kerjasama</a:t>
            </a:r>
            <a:r>
              <a:rPr lang="en-US" sz="1400" b="1" dirty="0"/>
              <a:t>, dan kesejahteraan bersama.</a:t>
            </a:r>
            <a:endParaRPr lang="en-ID" sz="1400" b="1" dirty="0"/>
          </a:p>
          <a:p>
            <a:pPr marL="285750" indent="-285750" algn="just">
              <a:buSzPts val="1100"/>
            </a:pPr>
            <a:endParaRPr sz="1400" b="1" dirty="0"/>
          </a:p>
        </p:txBody>
      </p:sp>
    </p:spTree>
    <p:extLst>
      <p:ext uri="{BB962C8B-B14F-4D97-AF65-F5344CB8AC3E}">
        <p14:creationId xmlns:p14="http://schemas.microsoft.com/office/powerpoint/2010/main" val="62859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BBAC41F-F0ED-84D1-4EA2-151C051FD181}"/>
              </a:ext>
            </a:extLst>
          </p:cNvPr>
          <p:cNvSpPr txBox="1"/>
          <p:nvPr/>
        </p:nvSpPr>
        <p:spPr>
          <a:xfrm>
            <a:off x="190006" y="136172"/>
            <a:ext cx="8740238" cy="461664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t>Rangkuman tentang Integrasi Nasional Indonesia </a:t>
            </a:r>
            <a:endParaRPr lang="id-ID" b="1" dirty="0"/>
          </a:p>
          <a:p>
            <a:pPr marL="342900" indent="-342900">
              <a:buAutoNum type="arabicPeriod"/>
            </a:pPr>
            <a:r>
              <a:rPr lang="en-US" dirty="0"/>
              <a:t>Integrasi nasional berasal dari kata integrasi dan nasional. Integrasi berarti memberi tempat dalam suatu keseluruhan. Dalam Kamus Besar Bahasa Indonesia, integrasi berarti pembauran hingga menjadi kesatuan yang bulat dan utuh. Kata nasional berasal dari kata nation (Inggris) yang berarti bangsa sebagai persekutuan hidup manusia. </a:t>
            </a:r>
            <a:endParaRPr lang="id-ID" dirty="0"/>
          </a:p>
          <a:p>
            <a:pPr marL="342900" indent="-342900">
              <a:buAutoNum type="arabicPeriod"/>
            </a:pPr>
            <a:r>
              <a:rPr lang="en-US" dirty="0"/>
              <a:t>Integrasi nasional merupakan proses mempersatukan bagian-bagian, unsur atau elemen yang terpisah dari masyarakat menjadi kesatuan yang lebih bulat, sehingga menjadi satu nation (bangsa). </a:t>
            </a:r>
            <a:endParaRPr lang="id-ID" dirty="0"/>
          </a:p>
          <a:p>
            <a:pPr marL="342900" indent="-342900">
              <a:buAutoNum type="arabicPeriod"/>
            </a:pPr>
            <a:r>
              <a:rPr lang="en-US" b="1" dirty="0"/>
              <a:t>Jenis </a:t>
            </a:r>
            <a:r>
              <a:rPr lang="en-US" b="1" dirty="0" err="1"/>
              <a:t>jenis</a:t>
            </a:r>
            <a:r>
              <a:rPr lang="en-US" b="1" dirty="0"/>
              <a:t> integrasi </a:t>
            </a:r>
            <a:r>
              <a:rPr lang="en-US" dirty="0"/>
              <a:t>mencakup 1) integrasi bangsa, 2) integrasi wilayah, 3) integrasi nilai, 4) integrasi </a:t>
            </a:r>
            <a:r>
              <a:rPr lang="en-US" dirty="0" err="1"/>
              <a:t>elit</a:t>
            </a:r>
            <a:r>
              <a:rPr lang="en-US" dirty="0"/>
              <a:t>-massa, dan 5) integrasi tingkah laku (perilaku integratif). </a:t>
            </a:r>
            <a:endParaRPr lang="id-ID" dirty="0"/>
          </a:p>
          <a:p>
            <a:pPr marL="342900" indent="-342900">
              <a:buAutoNum type="arabicPeriod"/>
            </a:pPr>
            <a:r>
              <a:rPr lang="en-US" b="1" dirty="0"/>
              <a:t>Dimensi integrasi </a:t>
            </a:r>
            <a:r>
              <a:rPr lang="en-US" dirty="0"/>
              <a:t>mencakup integrasi vertikal dan horizontal, sedang </a:t>
            </a:r>
            <a:r>
              <a:rPr lang="en-US" b="1" dirty="0"/>
              <a:t>aspek integrasi </a:t>
            </a:r>
            <a:r>
              <a:rPr lang="en-US" dirty="0"/>
              <a:t>meliputi aspek politik, ekonomi, dan sosial budaya. </a:t>
            </a:r>
            <a:endParaRPr lang="id-ID" dirty="0"/>
          </a:p>
          <a:p>
            <a:pPr marL="342900" indent="-342900">
              <a:buAutoNum type="arabicPeriod"/>
            </a:pPr>
            <a:r>
              <a:rPr lang="en-US" dirty="0"/>
              <a:t>Integrasi berkebalikan dengan disintegrasi. Jika </a:t>
            </a:r>
            <a:r>
              <a:rPr lang="en-US" b="1" dirty="0"/>
              <a:t>integrasi </a:t>
            </a:r>
            <a:r>
              <a:rPr lang="en-US" dirty="0"/>
              <a:t>menyiratkan adanya </a:t>
            </a:r>
            <a:r>
              <a:rPr lang="en-US" dirty="0" err="1"/>
              <a:t>keterpaduan</a:t>
            </a:r>
            <a:r>
              <a:rPr lang="en-US" dirty="0"/>
              <a:t>, kesatuan dan kesepakatan atau konsensus, </a:t>
            </a:r>
            <a:r>
              <a:rPr lang="en-US" b="1" dirty="0"/>
              <a:t>disintegrasi </a:t>
            </a:r>
            <a:r>
              <a:rPr lang="en-US" dirty="0"/>
              <a:t>menyiratkan adanya </a:t>
            </a:r>
            <a:r>
              <a:rPr lang="en-US" dirty="0" err="1"/>
              <a:t>keterpecahan</a:t>
            </a:r>
            <a:r>
              <a:rPr lang="en-US" dirty="0"/>
              <a:t>, pertentangan, dan konflik. </a:t>
            </a:r>
            <a:endParaRPr lang="id-ID" dirty="0"/>
          </a:p>
          <a:p>
            <a:pPr marL="342900" indent="-342900">
              <a:buAutoNum type="arabicPeriod"/>
            </a:pPr>
            <a:r>
              <a:rPr lang="en-US" dirty="0"/>
              <a:t>Model integrasi yang berlangsung di Indonesia adalah model </a:t>
            </a:r>
            <a:r>
              <a:rPr lang="en-US" b="1" dirty="0"/>
              <a:t>integrasi imperium Majapahit, model integrasi kolonial, dan model integrasi nasional Indonesia. </a:t>
            </a:r>
            <a:endParaRPr lang="id-ID" b="1" dirty="0"/>
          </a:p>
          <a:p>
            <a:pPr marL="342900" indent="-342900">
              <a:buAutoNum type="arabicPeriod"/>
            </a:pPr>
            <a:r>
              <a:rPr lang="en-US" dirty="0"/>
              <a:t>Pengembangan integrasi dapat dilakukan melalui lima strategi atau pendekatan yakni 1) Adanya ancaman dari luar, 2) Gaya politik kepemimpinan, 3) Kekuatan lembaga–lembaga politik, 4) Ideologi Nasional, dan 5) Kesempatan pembangunan ekonomi. </a:t>
            </a:r>
            <a:endParaRPr lang="id-ID" dirty="0"/>
          </a:p>
          <a:p>
            <a:pPr marL="342900" indent="-342900">
              <a:buAutoNum type="arabicPeriod"/>
            </a:pPr>
            <a:r>
              <a:rPr lang="en-US" dirty="0"/>
              <a:t>Integrasi bangsa diperlukan guna </a:t>
            </a:r>
            <a:r>
              <a:rPr lang="en-US" b="1" dirty="0"/>
              <a:t>membangkitkan kesadaran akan identitas bersama, menguatkan identitas nasional, dan membangun persatuan bangsa.</a:t>
            </a:r>
            <a:r>
              <a:rPr lang="en-US" dirty="0"/>
              <a:t> </a:t>
            </a:r>
          </a:p>
        </p:txBody>
      </p:sp>
    </p:spTree>
    <p:extLst>
      <p:ext uri="{BB962C8B-B14F-4D97-AF65-F5344CB8AC3E}">
        <p14:creationId xmlns:p14="http://schemas.microsoft.com/office/powerpoint/2010/main" val="359932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6"/>
        <p:cNvGrpSpPr/>
        <p:nvPr/>
      </p:nvGrpSpPr>
      <p:grpSpPr>
        <a:xfrm>
          <a:off x="0" y="0"/>
          <a:ext cx="0" cy="0"/>
          <a:chOff x="0" y="0"/>
          <a:chExt cx="0" cy="0"/>
        </a:xfrm>
      </p:grpSpPr>
      <p:sp>
        <p:nvSpPr>
          <p:cNvPr id="2387" name="Google Shape;2387;p63"/>
          <p:cNvSpPr txBox="1">
            <a:spLocks noGrp="1"/>
          </p:cNvSpPr>
          <p:nvPr>
            <p:ph type="title"/>
          </p:nvPr>
        </p:nvSpPr>
        <p:spPr>
          <a:xfrm>
            <a:off x="0" y="1452295"/>
            <a:ext cx="9144000" cy="193636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D" sz="2800" dirty="0">
                <a:solidFill>
                  <a:schemeClr val="accent3"/>
                </a:solidFill>
              </a:rPr>
              <a:t>TERIMA KASIH</a:t>
            </a:r>
            <a:endParaRPr sz="2800" dirty="0">
              <a:solidFill>
                <a:schemeClr val="accent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F63E26-3AD7-2622-7F3F-A0A735E75F91}"/>
              </a:ext>
            </a:extLst>
          </p:cNvPr>
          <p:cNvSpPr txBox="1"/>
          <p:nvPr/>
        </p:nvSpPr>
        <p:spPr>
          <a:xfrm>
            <a:off x="2605178" y="1417588"/>
            <a:ext cx="533112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id-ID" sz="1800" b="1" dirty="0">
                <a:effectLst/>
                <a:latin typeface="Palatino Linotype" panose="02040502050505030304" pitchFamily="18" charset="0"/>
                <a:ea typeface="Calibri" panose="020F0502020204030204" pitchFamily="34" charset="0"/>
                <a:cs typeface="Arial" panose="020B0604020202020204" pitchFamily="34" charset="0"/>
              </a:rPr>
              <a:t>Capaian Pembelajaran: </a:t>
            </a:r>
          </a:p>
          <a:p>
            <a:r>
              <a:rPr lang="en-US" sz="1800" dirty="0">
                <a:effectLst/>
                <a:latin typeface="Palatino Linotype" panose="02040502050505030304" pitchFamily="18" charset="0"/>
                <a:ea typeface="Calibri" panose="020F0502020204030204" pitchFamily="34" charset="0"/>
                <a:cs typeface="Arial" panose="020B0604020202020204" pitchFamily="34" charset="0"/>
              </a:rPr>
              <a:t>mampu menguasai substansi pendidikan kewarganegaraan untuk memiliki kepribadian Indonesia , membangun rasa kebangsaan dan mencintai tanah air, sehingga menjadi warga negara yang baik dan terdidik </a:t>
            </a:r>
            <a:r>
              <a:rPr lang="en-US" sz="1800" i="1" dirty="0">
                <a:effectLst/>
                <a:latin typeface="Palatino Linotype" panose="02040502050505030304" pitchFamily="18" charset="0"/>
                <a:ea typeface="Calibri" panose="020F0502020204030204" pitchFamily="34" charset="0"/>
                <a:cs typeface="Arial" panose="020B0604020202020204" pitchFamily="34" charset="0"/>
              </a:rPr>
              <a:t>(smart and good citizen) </a:t>
            </a:r>
            <a:r>
              <a:rPr lang="en-US" sz="1800" dirty="0">
                <a:effectLst/>
                <a:latin typeface="Palatino Linotype" panose="02040502050505030304" pitchFamily="18" charset="0"/>
                <a:ea typeface="Calibri" panose="020F0502020204030204" pitchFamily="34" charset="0"/>
                <a:cs typeface="Arial" panose="020B0604020202020204" pitchFamily="34" charset="0"/>
              </a:rPr>
              <a:t>dalam kehidupan masyarakat, bangsa dan negara yang demokratis.</a:t>
            </a:r>
            <a:endParaRPr lang="en-US" sz="1800" dirty="0"/>
          </a:p>
        </p:txBody>
      </p:sp>
    </p:spTree>
    <p:extLst>
      <p:ext uri="{BB962C8B-B14F-4D97-AF65-F5344CB8AC3E}">
        <p14:creationId xmlns:p14="http://schemas.microsoft.com/office/powerpoint/2010/main" val="1559379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D82662A-DA45-BA8A-3892-21073654FDBF}"/>
              </a:ext>
            </a:extLst>
          </p:cNvPr>
          <p:cNvGraphicFramePr/>
          <p:nvPr>
            <p:extLst>
              <p:ext uri="{D42A27DB-BD31-4B8C-83A1-F6EECF244321}">
                <p14:modId xmlns:p14="http://schemas.microsoft.com/office/powerpoint/2010/main" val="2821593165"/>
              </p:ext>
            </p:extLst>
          </p:nvPr>
        </p:nvGraphicFramePr>
        <p:xfrm>
          <a:off x="2193626" y="323780"/>
          <a:ext cx="6400800" cy="403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7" name="TextBox 6">
            <a:extLst>
              <a:ext uri="{FF2B5EF4-FFF2-40B4-BE49-F238E27FC236}">
                <a16:creationId xmlns:a16="http://schemas.microsoft.com/office/drawing/2014/main" id="{ABB77D67-21AE-BA1E-73AF-FB0358C66A8F}"/>
              </a:ext>
            </a:extLst>
          </p:cNvPr>
          <p:cNvSpPr txBox="1">
            <a:spLocks noChangeArrowheads="1"/>
          </p:cNvSpPr>
          <p:nvPr/>
        </p:nvSpPr>
        <p:spPr bwMode="auto">
          <a:xfrm>
            <a:off x="2577501" y="3808809"/>
            <a:ext cx="5943600" cy="738664"/>
          </a:xfrm>
          <a:prstGeom prst="rect">
            <a:avLst/>
          </a:prstGeom>
          <a:ln/>
        </p:spPr>
        <p:style>
          <a:lnRef idx="2">
            <a:schemeClr val="dk1">
              <a:shade val="15000"/>
            </a:schemeClr>
          </a:lnRef>
          <a:fillRef idx="1">
            <a:schemeClr val="dk1"/>
          </a:fillRef>
          <a:effectRef idx="0">
            <a:schemeClr val="dk1"/>
          </a:effectRef>
          <a:fontRef idx="minor">
            <a:schemeClr val="lt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altLang="en-US" b="1" i="1" dirty="0">
                <a:solidFill>
                  <a:srgbClr val="FFFF00"/>
                </a:solidFill>
              </a:rPr>
              <a:t>Integrasi nasional proses mempersatukan bagian-bagian, unsur atau elemen yang terpisah dari masyarakat menjadi satu kesatuan yang bulat dan utuh, sehingga menjadi nation (bangsa</a:t>
            </a:r>
            <a:r>
              <a:rPr lang="id-ID" altLang="en-US" sz="1050" dirty="0">
                <a:solidFill>
                  <a:schemeClr val="bg1"/>
                </a:solidFill>
              </a:rPr>
              <a:t>)</a:t>
            </a:r>
            <a:endParaRPr lang="id-ID" altLang="en-US" sz="1050" b="1" dirty="0">
              <a:solidFill>
                <a:schemeClr val="bg1"/>
              </a:solidFill>
            </a:endParaRPr>
          </a:p>
        </p:txBody>
      </p:sp>
    </p:spTree>
    <p:extLst>
      <p:ext uri="{BB962C8B-B14F-4D97-AF65-F5344CB8AC3E}">
        <p14:creationId xmlns:p14="http://schemas.microsoft.com/office/powerpoint/2010/main" val="267197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4FF08E-039F-DF4C-EB3D-702EFF5D2845}"/>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A4F1A3C-121F-8A7B-2DC2-67A2F1BC75D9}"/>
              </a:ext>
            </a:extLst>
          </p:cNvPr>
          <p:cNvSpPr>
            <a:spLocks noGrp="1"/>
          </p:cNvSpPr>
          <p:nvPr>
            <p:ph type="subTitle" idx="1"/>
          </p:nvPr>
        </p:nvSpPr>
        <p:spPr/>
        <p:txBody>
          <a:bodyPr/>
          <a:lstStyle/>
          <a:p>
            <a:endParaRPr lang="en-US"/>
          </a:p>
        </p:txBody>
      </p:sp>
      <p:sp>
        <p:nvSpPr>
          <p:cNvPr id="5" name="Title 5">
            <a:extLst>
              <a:ext uri="{FF2B5EF4-FFF2-40B4-BE49-F238E27FC236}">
                <a16:creationId xmlns:a16="http://schemas.microsoft.com/office/drawing/2014/main" id="{53FFF343-6F62-815E-E863-DF62EEDD7E23}"/>
              </a:ext>
            </a:extLst>
          </p:cNvPr>
          <p:cNvSpPr txBox="1">
            <a:spLocks/>
          </p:cNvSpPr>
          <p:nvPr/>
        </p:nvSpPr>
        <p:spPr>
          <a:xfrm>
            <a:off x="1143000" y="483394"/>
            <a:ext cx="6858000" cy="857250"/>
          </a:xfrm>
          <a:prstGeom prst="rect">
            <a:avLst/>
          </a:prstGeom>
          <a:blipFill dpi="0" rotWithShape="1">
            <a:blip r:embed="rId2"/>
            <a:srcRect/>
            <a:tile tx="0" ty="0" sx="100000" sy="100000" flip="none" algn="tl"/>
          </a:bli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5000"/>
              <a:buFont typeface="Alata"/>
              <a:buNone/>
              <a:defRPr sz="6000" b="1" i="0" u="none" strike="noStrike" cap="none">
                <a:solidFill>
                  <a:schemeClr val="accent3"/>
                </a:solidFill>
                <a:latin typeface="Alata"/>
                <a:ea typeface="Alata"/>
                <a:cs typeface="Alata"/>
                <a:sym typeface="Alata"/>
              </a:defRPr>
            </a:lvl1pPr>
            <a:lvl2pPr marR="0" lvl="1"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2pPr>
            <a:lvl3pPr marR="0" lvl="2"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3pPr>
            <a:lvl4pPr marR="0" lvl="3"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4pPr>
            <a:lvl5pPr marR="0" lvl="4"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5pPr>
            <a:lvl6pPr marR="0" lvl="5"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6pPr>
            <a:lvl7pPr marR="0" lvl="6"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7pPr>
            <a:lvl8pPr marR="0" lvl="7"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8pPr>
            <a:lvl9pPr marR="0" lvl="8" algn="r" rtl="0">
              <a:lnSpc>
                <a:spcPct val="80000"/>
              </a:lnSpc>
              <a:spcBef>
                <a:spcPts val="0"/>
              </a:spcBef>
              <a:spcAft>
                <a:spcPts val="0"/>
              </a:spcAft>
              <a:buClr>
                <a:schemeClr val="accent3"/>
              </a:buClr>
              <a:buSzPts val="5000"/>
              <a:buFont typeface="Alata"/>
              <a:buNone/>
              <a:defRPr sz="5000" b="1" i="0" u="none" strike="noStrike" cap="none">
                <a:solidFill>
                  <a:schemeClr val="accent3"/>
                </a:solidFill>
                <a:latin typeface="Alata"/>
                <a:ea typeface="Alata"/>
                <a:cs typeface="Alata"/>
                <a:sym typeface="Alata"/>
              </a:defRPr>
            </a:lvl9pPr>
          </a:lstStyle>
          <a:p>
            <a:r>
              <a:rPr lang="id-ID" altLang="en-US" sz="1800">
                <a:solidFill>
                  <a:schemeClr val="bg1"/>
                </a:solidFill>
              </a:rPr>
              <a:t>JENIS, DIMENSI  DAN ASPEK INTEGRASI</a:t>
            </a:r>
          </a:p>
        </p:txBody>
      </p:sp>
      <p:graphicFrame>
        <p:nvGraphicFramePr>
          <p:cNvPr id="6" name="Diagram 5">
            <a:extLst>
              <a:ext uri="{FF2B5EF4-FFF2-40B4-BE49-F238E27FC236}">
                <a16:creationId xmlns:a16="http://schemas.microsoft.com/office/drawing/2014/main" id="{61F3E403-4F5C-68B4-DE1B-44706B9F08C7}"/>
              </a:ext>
            </a:extLst>
          </p:cNvPr>
          <p:cNvGraphicFramePr/>
          <p:nvPr>
            <p:extLst>
              <p:ext uri="{D42A27DB-BD31-4B8C-83A1-F6EECF244321}">
                <p14:modId xmlns:p14="http://schemas.microsoft.com/office/powerpoint/2010/main" val="1493356204"/>
              </p:ext>
            </p:extLst>
          </p:nvPr>
        </p:nvGraphicFramePr>
        <p:xfrm>
          <a:off x="879895" y="1340645"/>
          <a:ext cx="7723516" cy="3674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3360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a:extLst>
              <a:ext uri="{FF2B5EF4-FFF2-40B4-BE49-F238E27FC236}">
                <a16:creationId xmlns:a16="http://schemas.microsoft.com/office/drawing/2014/main" id="{A12C3F5B-ABE8-F005-1568-9E4215753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233" t="28719" r="36018" b="31927"/>
          <a:stretch>
            <a:fillRect/>
          </a:stretch>
        </p:blipFill>
        <p:spPr bwMode="auto">
          <a:xfrm>
            <a:off x="305991" y="411956"/>
            <a:ext cx="41576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a:extLst>
              <a:ext uri="{FF2B5EF4-FFF2-40B4-BE49-F238E27FC236}">
                <a16:creationId xmlns:a16="http://schemas.microsoft.com/office/drawing/2014/main" id="{D5D8A5A0-C8A2-0317-9945-E1132493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5730" t="18349" r="35519" b="8794"/>
          <a:stretch>
            <a:fillRect/>
          </a:stretch>
        </p:blipFill>
        <p:spPr bwMode="auto">
          <a:xfrm>
            <a:off x="4625579" y="411956"/>
            <a:ext cx="4212431"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5">
            <a:extLst>
              <a:ext uri="{FF2B5EF4-FFF2-40B4-BE49-F238E27FC236}">
                <a16:creationId xmlns:a16="http://schemas.microsoft.com/office/drawing/2014/main" id="{5B71F97D-76DE-471A-85CC-26226AFBFB41}"/>
              </a:ext>
            </a:extLst>
          </p:cNvPr>
          <p:cNvSpPr txBox="1">
            <a:spLocks/>
          </p:cNvSpPr>
          <p:nvPr/>
        </p:nvSpPr>
        <p:spPr>
          <a:xfrm>
            <a:off x="912962" y="229209"/>
            <a:ext cx="6858000" cy="857250"/>
          </a:xfrm>
          <a:prstGeom prst="rect">
            <a:avLst/>
          </a:prstGeom>
          <a:blipFill dpi="0" rotWithShape="1">
            <a:blip r:embed="rId2"/>
            <a:srcRect/>
            <a:tile tx="0" ty="0" sx="100000" sy="100000" flip="none" algn="tl"/>
          </a:bli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5000"/>
              <a:buFont typeface="Alata"/>
              <a:buNone/>
              <a:defRPr sz="6000" b="1" i="0" u="none" strike="noStrike" cap="none">
                <a:solidFill>
                  <a:schemeClr val="accent3"/>
                </a:solidFill>
                <a:latin typeface="Alata"/>
                <a:ea typeface="Alata"/>
                <a:cs typeface="Alata"/>
                <a:sym typeface="Alata"/>
              </a:defRPr>
            </a:lvl1pPr>
            <a:lvl2pPr marR="0" lvl="1"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2pPr>
            <a:lvl3pPr marR="0" lvl="2"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3pPr>
            <a:lvl4pPr marR="0" lvl="3"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4pPr>
            <a:lvl5pPr marR="0" lvl="4"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5pPr>
            <a:lvl6pPr marR="0" lvl="5"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6pPr>
            <a:lvl7pPr marR="0" lvl="6"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7pPr>
            <a:lvl8pPr marR="0" lvl="7"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8pPr>
            <a:lvl9pPr marR="0" lvl="8" algn="r" rtl="0">
              <a:lnSpc>
                <a:spcPct val="80000"/>
              </a:lnSpc>
              <a:spcBef>
                <a:spcPts val="0"/>
              </a:spcBef>
              <a:spcAft>
                <a:spcPts val="0"/>
              </a:spcAft>
              <a:buClr>
                <a:schemeClr val="accent3"/>
              </a:buClr>
              <a:buSzPts val="5000"/>
              <a:buFont typeface="Alata"/>
              <a:buNone/>
              <a:defRPr sz="5000" b="1" i="0" u="none" strike="noStrike" cap="none">
                <a:solidFill>
                  <a:schemeClr val="accent3"/>
                </a:solidFill>
                <a:latin typeface="Alata"/>
                <a:ea typeface="Alata"/>
                <a:cs typeface="Alata"/>
                <a:sym typeface="Alata"/>
              </a:defRPr>
            </a:lvl9pPr>
          </a:lstStyle>
          <a:p>
            <a:r>
              <a:rPr lang="id-ID" altLang="en-US" sz="1800">
                <a:solidFill>
                  <a:schemeClr val="bg1"/>
                </a:solidFill>
              </a:rPr>
              <a:t>JENIS, DIMENSI  DAN ASPEK INTEGRASI</a:t>
            </a:r>
          </a:p>
        </p:txBody>
      </p:sp>
      <p:graphicFrame>
        <p:nvGraphicFramePr>
          <p:cNvPr id="6" name="Diagram 5">
            <a:extLst>
              <a:ext uri="{FF2B5EF4-FFF2-40B4-BE49-F238E27FC236}">
                <a16:creationId xmlns:a16="http://schemas.microsoft.com/office/drawing/2014/main" id="{DDB66BB1-2A1B-FE9C-E160-E398FA591560}"/>
              </a:ext>
            </a:extLst>
          </p:cNvPr>
          <p:cNvGraphicFramePr/>
          <p:nvPr>
            <p:extLst>
              <p:ext uri="{D42A27DB-BD31-4B8C-83A1-F6EECF244321}">
                <p14:modId xmlns:p14="http://schemas.microsoft.com/office/powerpoint/2010/main" val="184665165"/>
              </p:ext>
            </p:extLst>
          </p:nvPr>
        </p:nvGraphicFramePr>
        <p:xfrm>
          <a:off x="1779984" y="1196870"/>
          <a:ext cx="6228138" cy="3478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108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5">
            <a:extLst>
              <a:ext uri="{FF2B5EF4-FFF2-40B4-BE49-F238E27FC236}">
                <a16:creationId xmlns:a16="http://schemas.microsoft.com/office/drawing/2014/main" id="{D9CD40B2-B35D-6A5B-2823-3911E51B36FF}"/>
              </a:ext>
            </a:extLst>
          </p:cNvPr>
          <p:cNvSpPr txBox="1">
            <a:spLocks/>
          </p:cNvSpPr>
          <p:nvPr/>
        </p:nvSpPr>
        <p:spPr>
          <a:xfrm>
            <a:off x="1143000" y="213100"/>
            <a:ext cx="6858000" cy="857250"/>
          </a:xfrm>
          <a:prstGeom prst="rect">
            <a:avLst/>
          </a:prstGeom>
          <a:solidFill>
            <a:srgbClr val="C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5000"/>
              <a:buFont typeface="Alata"/>
              <a:buNone/>
              <a:defRPr sz="6000" b="1" i="0" u="none" strike="noStrike" cap="none">
                <a:solidFill>
                  <a:schemeClr val="accent3"/>
                </a:solidFill>
                <a:latin typeface="Alata"/>
                <a:ea typeface="Alata"/>
                <a:cs typeface="Alata"/>
                <a:sym typeface="Alata"/>
              </a:defRPr>
            </a:lvl1pPr>
            <a:lvl2pPr marR="0" lvl="1"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2pPr>
            <a:lvl3pPr marR="0" lvl="2"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3pPr>
            <a:lvl4pPr marR="0" lvl="3"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4pPr>
            <a:lvl5pPr marR="0" lvl="4"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5pPr>
            <a:lvl6pPr marR="0" lvl="5"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6pPr>
            <a:lvl7pPr marR="0" lvl="6"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7pPr>
            <a:lvl8pPr marR="0" lvl="7" algn="r" rtl="0">
              <a:lnSpc>
                <a:spcPct val="80000"/>
              </a:lnSpc>
              <a:spcBef>
                <a:spcPts val="0"/>
              </a:spcBef>
              <a:spcAft>
                <a:spcPts val="0"/>
              </a:spcAft>
              <a:buClr>
                <a:schemeClr val="accent4"/>
              </a:buClr>
              <a:buSzPts val="5000"/>
              <a:buFont typeface="Alata"/>
              <a:buNone/>
              <a:defRPr sz="5000" b="1" i="0" u="none" strike="noStrike" cap="none">
                <a:solidFill>
                  <a:schemeClr val="accent4"/>
                </a:solidFill>
                <a:latin typeface="Alata"/>
                <a:ea typeface="Alata"/>
                <a:cs typeface="Alata"/>
                <a:sym typeface="Alata"/>
              </a:defRPr>
            </a:lvl8pPr>
            <a:lvl9pPr marR="0" lvl="8" algn="r" rtl="0">
              <a:lnSpc>
                <a:spcPct val="80000"/>
              </a:lnSpc>
              <a:spcBef>
                <a:spcPts val="0"/>
              </a:spcBef>
              <a:spcAft>
                <a:spcPts val="0"/>
              </a:spcAft>
              <a:buClr>
                <a:schemeClr val="accent3"/>
              </a:buClr>
              <a:buSzPts val="5000"/>
              <a:buFont typeface="Alata"/>
              <a:buNone/>
              <a:defRPr sz="5000" b="1" i="0" u="none" strike="noStrike" cap="none">
                <a:solidFill>
                  <a:schemeClr val="accent3"/>
                </a:solidFill>
                <a:latin typeface="Alata"/>
                <a:ea typeface="Alata"/>
                <a:cs typeface="Alata"/>
                <a:sym typeface="Alata"/>
              </a:defRPr>
            </a:lvl9pPr>
          </a:lstStyle>
          <a:p>
            <a:r>
              <a:rPr lang="id-ID" altLang="en-US" sz="1800">
                <a:solidFill>
                  <a:schemeClr val="bg1"/>
                </a:solidFill>
              </a:rPr>
              <a:t>JENIS, DIMENSI  DAN ASPEK INTEGRASI</a:t>
            </a:r>
          </a:p>
        </p:txBody>
      </p:sp>
      <p:graphicFrame>
        <p:nvGraphicFramePr>
          <p:cNvPr id="6" name="Diagram 5">
            <a:extLst>
              <a:ext uri="{FF2B5EF4-FFF2-40B4-BE49-F238E27FC236}">
                <a16:creationId xmlns:a16="http://schemas.microsoft.com/office/drawing/2014/main" id="{47497594-7BBD-20BA-2A02-21F4E45DA848}"/>
              </a:ext>
            </a:extLst>
          </p:cNvPr>
          <p:cNvGraphicFramePr/>
          <p:nvPr>
            <p:extLst>
              <p:ext uri="{D42A27DB-BD31-4B8C-83A1-F6EECF244321}">
                <p14:modId xmlns:p14="http://schemas.microsoft.com/office/powerpoint/2010/main" val="1181186364"/>
              </p:ext>
            </p:extLst>
          </p:nvPr>
        </p:nvGraphicFramePr>
        <p:xfrm>
          <a:off x="1423358" y="1173194"/>
          <a:ext cx="7070786" cy="392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777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2">
            <a:extLst>
              <a:ext uri="{FF2B5EF4-FFF2-40B4-BE49-F238E27FC236}">
                <a16:creationId xmlns:a16="http://schemas.microsoft.com/office/drawing/2014/main" id="{F66F492C-3656-8CA4-0735-E9E353DC2D13}"/>
              </a:ext>
            </a:extLst>
          </p:cNvPr>
          <p:cNvPicPr>
            <a:picLocks noGrp="1"/>
          </p:cNvPicPr>
          <p:nvPr>
            <p:ph sz="half" idx="2"/>
          </p:nvPr>
        </p:nvPicPr>
        <p:blipFill>
          <a:blip r:embed="rId2">
            <a:extLst>
              <a:ext uri="{28A0092B-C50C-407E-A947-70E740481C1C}">
                <a14:useLocalDpi xmlns:a14="http://schemas.microsoft.com/office/drawing/2010/main" val="0"/>
              </a:ext>
            </a:extLst>
          </a:blip>
          <a:srcRect l="41547" t="57172" r="40173" b="21291"/>
          <a:stretch>
            <a:fillRect/>
          </a:stretch>
        </p:blipFill>
        <p:spPr>
          <a:xfrm>
            <a:off x="468479" y="174955"/>
            <a:ext cx="2646759" cy="1944291"/>
          </a:xfrm>
        </p:spPr>
      </p:pic>
      <p:sp>
        <p:nvSpPr>
          <p:cNvPr id="6" name="TextBox 5">
            <a:extLst>
              <a:ext uri="{FF2B5EF4-FFF2-40B4-BE49-F238E27FC236}">
                <a16:creationId xmlns:a16="http://schemas.microsoft.com/office/drawing/2014/main" id="{6C447D16-F32D-AD22-092F-074E257FE717}"/>
              </a:ext>
            </a:extLst>
          </p:cNvPr>
          <p:cNvSpPr txBox="1"/>
          <p:nvPr/>
        </p:nvSpPr>
        <p:spPr>
          <a:xfrm>
            <a:off x="3272286" y="2652848"/>
            <a:ext cx="5710687" cy="21005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id-ID" sz="1200" b="1" dirty="0">
                <a:latin typeface="+mn-lt"/>
              </a:rPr>
              <a:t>Integrasi Ekonomi</a:t>
            </a:r>
          </a:p>
          <a:p>
            <a:pPr algn="just">
              <a:defRPr/>
            </a:pPr>
            <a:endParaRPr lang="id-ID" sz="1050" b="1" dirty="0">
              <a:latin typeface="+mn-lt"/>
            </a:endParaRPr>
          </a:p>
          <a:p>
            <a:pPr marL="214313" indent="-214313" algn="just">
              <a:buFont typeface="Arial" panose="020B0604020202020204" pitchFamily="34" charset="0"/>
              <a:buChar char="•"/>
              <a:defRPr/>
            </a:pPr>
            <a:r>
              <a:rPr lang="id-ID" sz="1200" dirty="0">
                <a:latin typeface="+mn-lt"/>
              </a:rPr>
              <a:t>Integrasi ekonomi berarti terjadinya saling ketergantungan antar daerah dalam upaya memenuhi kebutuhan hidup rakyat. Adanya saling ketergantungan menjadikan wilayah dan orang orang dari berbagai latar akan mengadakan kerjasama yang saling menguntungkan dan sinergis.</a:t>
            </a:r>
          </a:p>
          <a:p>
            <a:pPr marL="214313" indent="-214313" algn="just">
              <a:buFont typeface="Arial" panose="020B0604020202020204" pitchFamily="34" charset="0"/>
              <a:buChar char="•"/>
              <a:defRPr/>
            </a:pPr>
            <a:r>
              <a:rPr lang="id-ID" sz="1200" dirty="0">
                <a:latin typeface="+mn-lt"/>
              </a:rPr>
              <a:t>Disisi lain, integrasi ekonomi adalah penghapusan (pencabutan) hambatanhambatan antar daerah yang memungkinkan ketidaklancaran hubungan</a:t>
            </a:r>
            <a:br>
              <a:rPr lang="id-ID" sz="1200" dirty="0">
                <a:latin typeface="+mn-lt"/>
              </a:rPr>
            </a:br>
            <a:r>
              <a:rPr lang="id-ID" sz="1200" dirty="0">
                <a:latin typeface="+mn-lt"/>
              </a:rPr>
              <a:t>antar keduanya, misal peraturan, norma dan prosedur dan pembuatan aturan bersama yang mampu menciptakan keterpaduan di bidang ekonomi.</a:t>
            </a:r>
          </a:p>
        </p:txBody>
      </p:sp>
      <p:pic>
        <p:nvPicPr>
          <p:cNvPr id="22532" name="Picture 7">
            <a:extLst>
              <a:ext uri="{FF2B5EF4-FFF2-40B4-BE49-F238E27FC236}">
                <a16:creationId xmlns:a16="http://schemas.microsoft.com/office/drawing/2014/main" id="{E9B7E9AE-8530-AF26-3A88-123D28110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390" t="43079" r="36185" b="34320"/>
          <a:stretch>
            <a:fillRect/>
          </a:stretch>
        </p:blipFill>
        <p:spPr bwMode="auto">
          <a:xfrm>
            <a:off x="468479" y="2651320"/>
            <a:ext cx="2644378"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3">
            <a:extLst>
              <a:ext uri="{FF2B5EF4-FFF2-40B4-BE49-F238E27FC236}">
                <a16:creationId xmlns:a16="http://schemas.microsoft.com/office/drawing/2014/main" id="{D67624C7-D8FA-ADA1-7D09-9B47E7075DD4}"/>
              </a:ext>
            </a:extLst>
          </p:cNvPr>
          <p:cNvSpPr txBox="1">
            <a:spLocks/>
          </p:cNvSpPr>
          <p:nvPr/>
        </p:nvSpPr>
        <p:spPr>
          <a:xfrm>
            <a:off x="3272286" y="209798"/>
            <a:ext cx="5710687" cy="19094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accent4"/>
              </a:buClr>
              <a:buSzPts val="7200"/>
              <a:buFont typeface="Alata"/>
              <a:buNone/>
              <a:defRPr sz="5000" b="1" i="0" u="none" strike="noStrike" cap="none">
                <a:solidFill>
                  <a:schemeClr val="lt1"/>
                </a:solidFill>
                <a:latin typeface="Alata"/>
                <a:ea typeface="Alata"/>
                <a:cs typeface="Alata"/>
                <a:sym typeface="Alata"/>
              </a:defRPr>
            </a:lvl1pPr>
            <a:lvl2pPr marR="0" lvl="1"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2pPr>
            <a:lvl3pPr marR="0" lvl="2"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3pPr>
            <a:lvl4pPr marR="0" lvl="3"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4pPr>
            <a:lvl5pPr marR="0" lvl="4"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5pPr>
            <a:lvl6pPr marR="0" lvl="5"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6pPr>
            <a:lvl7pPr marR="0" lvl="6"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7pPr>
            <a:lvl8pPr marR="0" lvl="7"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8pPr>
            <a:lvl9pPr marR="0" lvl="8" algn="r" rtl="0">
              <a:lnSpc>
                <a:spcPct val="100000"/>
              </a:lnSpc>
              <a:spcBef>
                <a:spcPts val="0"/>
              </a:spcBef>
              <a:spcAft>
                <a:spcPts val="0"/>
              </a:spcAft>
              <a:buClr>
                <a:schemeClr val="dk1"/>
              </a:buClr>
              <a:buSzPts val="7200"/>
              <a:buFont typeface="Alata"/>
              <a:buNone/>
              <a:defRPr sz="7200" b="1" i="0" u="none" strike="noStrike" cap="none">
                <a:solidFill>
                  <a:schemeClr val="dk1"/>
                </a:solidFill>
                <a:latin typeface="Alata"/>
                <a:ea typeface="Alata"/>
                <a:cs typeface="Alata"/>
                <a:sym typeface="Alata"/>
              </a:defRPr>
            </a:lvl9pPr>
          </a:lstStyle>
          <a:p>
            <a:pPr algn="l">
              <a:defRPr/>
            </a:pPr>
            <a:endParaRPr lang="id-ID" sz="2000" dirty="0">
              <a:solidFill>
                <a:schemeClr val="tx1"/>
              </a:solidFill>
            </a:endParaRPr>
          </a:p>
          <a:p>
            <a:pPr algn="l">
              <a:defRPr/>
            </a:pPr>
            <a:r>
              <a:rPr lang="id-ID" sz="1400" dirty="0">
                <a:solidFill>
                  <a:schemeClr val="tx1"/>
                </a:solidFill>
              </a:rPr>
              <a:t>Integrasi Politik </a:t>
            </a:r>
          </a:p>
          <a:p>
            <a:pPr algn="l">
              <a:defRPr/>
            </a:pPr>
            <a:r>
              <a:rPr lang="id-ID" sz="1400" b="0" dirty="0">
                <a:solidFill>
                  <a:schemeClr val="tx1"/>
                </a:solidFill>
              </a:rPr>
              <a:t>Dalam tataran integrasi politik terdapat dimensi vertikal dan horizontal.</a:t>
            </a:r>
            <a:br>
              <a:rPr lang="id-ID" sz="1400" b="0" dirty="0">
                <a:solidFill>
                  <a:schemeClr val="tx1"/>
                </a:solidFill>
              </a:rPr>
            </a:br>
            <a:r>
              <a:rPr lang="id-ID" sz="1400" b="0" dirty="0">
                <a:solidFill>
                  <a:schemeClr val="tx1"/>
                </a:solidFill>
              </a:rPr>
              <a:t>Dimensi yang bersifat vertikal menyangkut hubungan elit dan massa, baik</a:t>
            </a:r>
            <a:br>
              <a:rPr lang="id-ID" sz="1400" b="0" dirty="0">
                <a:solidFill>
                  <a:schemeClr val="tx1"/>
                </a:solidFill>
              </a:rPr>
            </a:br>
            <a:r>
              <a:rPr lang="id-ID" sz="1400" b="0" dirty="0">
                <a:solidFill>
                  <a:schemeClr val="tx1"/>
                </a:solidFill>
              </a:rPr>
              <a:t>antara elit politik dengan massa pengikut, atau antara penguasa dan rakyat guna menjembatani celah perbedaan dalam rangka pengembangan proses politik yang partisipatif. Dimensi horizontal menyangkut hubungan yang berkaitan dengan masalah teritorial, antar daerah, antar suku, umat beragama dan golongan masyarakat Indonesia.</a:t>
            </a:r>
          </a:p>
          <a:p>
            <a:pPr algn="l">
              <a:defRPr/>
            </a:pPr>
            <a:endParaRPr lang="en-US" sz="2000" dirty="0">
              <a:solidFill>
                <a:schemeClr val="tx1"/>
              </a:solidFill>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5">
            <a:extLst>
              <a:ext uri="{FF2B5EF4-FFF2-40B4-BE49-F238E27FC236}">
                <a16:creationId xmlns:a16="http://schemas.microsoft.com/office/drawing/2014/main" id="{9021386C-066E-C078-7DA3-8103F19BECF5}"/>
              </a:ext>
            </a:extLst>
          </p:cNvPr>
          <p:cNvSpPr txBox="1">
            <a:spLocks noChangeArrowheads="1"/>
          </p:cNvSpPr>
          <p:nvPr/>
        </p:nvSpPr>
        <p:spPr bwMode="auto">
          <a:xfrm>
            <a:off x="4950619" y="1247955"/>
            <a:ext cx="3738202" cy="249299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just" eaLnBrk="1" hangingPunct="1"/>
            <a:r>
              <a:rPr lang="id-ID" altLang="en-US" sz="1200" b="1" dirty="0"/>
              <a:t>Integrasi sosial budaya </a:t>
            </a:r>
          </a:p>
          <a:p>
            <a:pPr algn="just" eaLnBrk="1" hangingPunct="1"/>
            <a:endParaRPr lang="id-ID" altLang="en-US" sz="1200" dirty="0"/>
          </a:p>
          <a:p>
            <a:pPr algn="just" eaLnBrk="1" hangingPunct="1"/>
            <a:r>
              <a:rPr lang="id-ID" altLang="en-US" sz="1200" dirty="0"/>
              <a:t>Integrasi ini merupakan proses penyesuaian unsur-unsur yang berbeda dalam masyarakat sehingga menjadi satu kesatuan. </a:t>
            </a:r>
          </a:p>
          <a:p>
            <a:pPr algn="just" eaLnBrk="1" hangingPunct="1"/>
            <a:endParaRPr lang="id-ID" altLang="en-US" sz="1200" dirty="0"/>
          </a:p>
          <a:p>
            <a:pPr algn="just" eaLnBrk="1" hangingPunct="1"/>
            <a:r>
              <a:rPr lang="id-ID" altLang="en-US" sz="1200" dirty="0"/>
              <a:t>Unsur-unsur yang berbeda tersebur dapat meliputi ras, etnis, agama bahasa, kebiasaan, sistem nilai, dan lain sebagainya. Integrasi sosial budaya juga berarti kesediaan bersatu bagi kelompok-kelompok sosial budaya di masyarakat, misal suku, agama, dan ras.</a:t>
            </a:r>
          </a:p>
          <a:p>
            <a:pPr algn="just" eaLnBrk="1" hangingPunct="1"/>
            <a:endParaRPr lang="id-ID" altLang="en-US" sz="1200" dirty="0"/>
          </a:p>
        </p:txBody>
      </p:sp>
      <p:pic>
        <p:nvPicPr>
          <p:cNvPr id="23555" name="Picture 8">
            <a:extLst>
              <a:ext uri="{FF2B5EF4-FFF2-40B4-BE49-F238E27FC236}">
                <a16:creationId xmlns:a16="http://schemas.microsoft.com/office/drawing/2014/main" id="{CBF6D4EA-95BB-9D68-1D29-E8CDF894A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1214" t="34834" r="38345" b="40436"/>
          <a:stretch>
            <a:fillRect/>
          </a:stretch>
        </p:blipFill>
        <p:spPr bwMode="auto">
          <a:xfrm>
            <a:off x="615353" y="749806"/>
            <a:ext cx="3578029" cy="34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Pancasila Day by Slidesgo">
  <a:themeElements>
    <a:clrScheme name="Simple Light">
      <a:dk1>
        <a:srgbClr val="000000"/>
      </a:dk1>
      <a:lt1>
        <a:srgbClr val="FFFFFF"/>
      </a:lt1>
      <a:dk2>
        <a:srgbClr val="EFD4D7"/>
      </a:dk2>
      <a:lt2>
        <a:srgbClr val="CC0000"/>
      </a:lt2>
      <a:accent1>
        <a:srgbClr val="D82A33"/>
      </a:accent1>
      <a:accent2>
        <a:srgbClr val="A51919"/>
      </a:accent2>
      <a:accent3>
        <a:srgbClr val="462D23"/>
      </a:accent3>
      <a:accent4>
        <a:srgbClr val="EB2325"/>
      </a:accent4>
      <a:accent5>
        <a:srgbClr val="E69138"/>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1287</Words>
  <Application>Microsoft Office PowerPoint</Application>
  <PresentationFormat>On-screen Show (16:9)</PresentationFormat>
  <Paragraphs>89</Paragraphs>
  <Slides>18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Alata</vt:lpstr>
      <vt:lpstr>Arial</vt:lpstr>
      <vt:lpstr>Cabin</vt:lpstr>
      <vt:lpstr>Nunito</vt:lpstr>
      <vt:lpstr>Palatino Linotype</vt:lpstr>
      <vt:lpstr>Pancasila Day by Slidesgo</vt:lpstr>
      <vt:lpstr>INTEGRASI NASIONAL: Urgensi &amp; Tantangannya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Dinamika dan Tantangan yang Dihadapi dalam Integrasi Nasional</vt:lpstr>
      <vt:lpstr>Cara Membangun dan Mempertahankan Integrasi Nasional</vt:lpstr>
      <vt:lpstr>Cara Membangun dan Mempertahankan Integrasi Nasional</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Pancasila Day</dc:title>
  <dc:creator>ADMIN</dc:creator>
  <cp:lastModifiedBy>Muntaha</cp:lastModifiedBy>
  <cp:revision>6</cp:revision>
  <dcterms:modified xsi:type="dcterms:W3CDTF">2024-03-14T17:28:17Z</dcterms:modified>
</cp:coreProperties>
</file>