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3" r:id="rId3"/>
    <p:sldId id="330" r:id="rId4"/>
    <p:sldId id="328" r:id="rId5"/>
    <p:sldId id="324" r:id="rId6"/>
    <p:sldId id="335" r:id="rId7"/>
    <p:sldId id="331" r:id="rId8"/>
    <p:sldId id="294" r:id="rId9"/>
    <p:sldId id="339" r:id="rId10"/>
    <p:sldId id="297" r:id="rId11"/>
    <p:sldId id="298" r:id="rId12"/>
    <p:sldId id="299" r:id="rId13"/>
    <p:sldId id="300" r:id="rId14"/>
    <p:sldId id="301" r:id="rId15"/>
    <p:sldId id="334" r:id="rId16"/>
    <p:sldId id="332" r:id="rId17"/>
    <p:sldId id="336" r:id="rId18"/>
    <p:sldId id="296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C1CA"/>
    <a:srgbClr val="C18F9E"/>
    <a:srgbClr val="B2C3CC"/>
    <a:srgbClr val="1CA196"/>
    <a:srgbClr val="DE7272"/>
    <a:srgbClr val="73992F"/>
    <a:srgbClr val="CC3399"/>
    <a:srgbClr val="FFFF66"/>
    <a:srgbClr val="ECD873"/>
    <a:srgbClr val="92B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5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123B8-5DAF-4B48-8E45-EFF1C27D447D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34027-7213-4DFD-ACBB-2450BC46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82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34027-7213-4DFD-ACBB-2450BC464B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8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7049-8CBC-46D3-920B-849C52A6974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411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7049-8CBC-46D3-920B-849C52A6974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411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7049-8CBC-46D3-920B-849C52A6974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411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7049-8CBC-46D3-920B-849C52A6974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411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2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26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376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18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2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6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66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074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2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7049-8CBC-46D3-920B-849C52A6974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63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7049-8CBC-46D3-920B-849C52A6974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41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7049-8CBC-46D3-920B-849C52A6974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41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357" t="13772" r="35880" b="51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16650" b="16860"/>
          <a:stretch/>
        </p:blipFill>
        <p:spPr>
          <a:xfrm>
            <a:off x="0" y="0"/>
            <a:ext cx="6633028" cy="686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45467" y="167601"/>
            <a:ext cx="11701140" cy="652284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DBBD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416067" y="1103300"/>
            <a:ext cx="7360000" cy="4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SzPts val="3000"/>
              <a:buChar char="‐"/>
              <a:defRPr sz="4000" i="1"/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9pPr>
          </a:lstStyle>
          <a:p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91200" y="5338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800" kern="0">
                <a:solidFill>
                  <a:srgbClr val="DBBDE5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12800" kern="0">
              <a:solidFill>
                <a:srgbClr val="DBBDE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349365" y="5700800"/>
            <a:ext cx="1493273" cy="122867"/>
          </a:xfrm>
          <a:custGeom>
            <a:avLst/>
            <a:gdLst/>
            <a:ahLst/>
            <a:cxnLst/>
            <a:rect l="l" t="t" r="r" b="b"/>
            <a:pathLst>
              <a:path w="13369" h="1100" extrusionOk="0">
                <a:moveTo>
                  <a:pt x="12903" y="466"/>
                </a:moveTo>
                <a:lnTo>
                  <a:pt x="12456" y="522"/>
                </a:lnTo>
                <a:lnTo>
                  <a:pt x="11935" y="559"/>
                </a:lnTo>
                <a:lnTo>
                  <a:pt x="11414" y="578"/>
                </a:lnTo>
                <a:lnTo>
                  <a:pt x="10315" y="578"/>
                </a:lnTo>
                <a:lnTo>
                  <a:pt x="10129" y="559"/>
                </a:lnTo>
                <a:lnTo>
                  <a:pt x="9850" y="578"/>
                </a:lnTo>
                <a:lnTo>
                  <a:pt x="9719" y="578"/>
                </a:lnTo>
                <a:lnTo>
                  <a:pt x="9608" y="615"/>
                </a:lnTo>
                <a:lnTo>
                  <a:pt x="9570" y="634"/>
                </a:lnTo>
                <a:lnTo>
                  <a:pt x="9552" y="652"/>
                </a:lnTo>
                <a:lnTo>
                  <a:pt x="9552" y="690"/>
                </a:lnTo>
                <a:lnTo>
                  <a:pt x="9552" y="708"/>
                </a:lnTo>
                <a:lnTo>
                  <a:pt x="9589" y="746"/>
                </a:lnTo>
                <a:lnTo>
                  <a:pt x="9645" y="746"/>
                </a:lnTo>
                <a:lnTo>
                  <a:pt x="9794" y="764"/>
                </a:lnTo>
                <a:lnTo>
                  <a:pt x="10036" y="783"/>
                </a:lnTo>
                <a:lnTo>
                  <a:pt x="10557" y="801"/>
                </a:lnTo>
                <a:lnTo>
                  <a:pt x="11060" y="801"/>
                </a:lnTo>
                <a:lnTo>
                  <a:pt x="11581" y="783"/>
                </a:lnTo>
                <a:lnTo>
                  <a:pt x="12587" y="727"/>
                </a:lnTo>
                <a:lnTo>
                  <a:pt x="12810" y="727"/>
                </a:lnTo>
                <a:lnTo>
                  <a:pt x="13052" y="708"/>
                </a:lnTo>
                <a:lnTo>
                  <a:pt x="13127" y="671"/>
                </a:lnTo>
                <a:lnTo>
                  <a:pt x="13257" y="615"/>
                </a:lnTo>
                <a:lnTo>
                  <a:pt x="13313" y="597"/>
                </a:lnTo>
                <a:lnTo>
                  <a:pt x="13350" y="559"/>
                </a:lnTo>
                <a:lnTo>
                  <a:pt x="13369" y="522"/>
                </a:lnTo>
                <a:lnTo>
                  <a:pt x="13331" y="504"/>
                </a:lnTo>
                <a:lnTo>
                  <a:pt x="13220" y="485"/>
                </a:lnTo>
                <a:lnTo>
                  <a:pt x="13108" y="466"/>
                </a:lnTo>
                <a:close/>
                <a:moveTo>
                  <a:pt x="8398" y="317"/>
                </a:moveTo>
                <a:lnTo>
                  <a:pt x="8360" y="336"/>
                </a:lnTo>
                <a:lnTo>
                  <a:pt x="8304" y="355"/>
                </a:lnTo>
                <a:lnTo>
                  <a:pt x="8267" y="373"/>
                </a:lnTo>
                <a:lnTo>
                  <a:pt x="8249" y="410"/>
                </a:lnTo>
                <a:lnTo>
                  <a:pt x="8193" y="522"/>
                </a:lnTo>
                <a:lnTo>
                  <a:pt x="8193" y="634"/>
                </a:lnTo>
                <a:lnTo>
                  <a:pt x="8211" y="746"/>
                </a:lnTo>
                <a:lnTo>
                  <a:pt x="8249" y="801"/>
                </a:lnTo>
                <a:lnTo>
                  <a:pt x="8286" y="839"/>
                </a:lnTo>
                <a:lnTo>
                  <a:pt x="8323" y="857"/>
                </a:lnTo>
                <a:lnTo>
                  <a:pt x="8398" y="876"/>
                </a:lnTo>
                <a:lnTo>
                  <a:pt x="8491" y="876"/>
                </a:lnTo>
                <a:lnTo>
                  <a:pt x="8584" y="820"/>
                </a:lnTo>
                <a:lnTo>
                  <a:pt x="8658" y="746"/>
                </a:lnTo>
                <a:lnTo>
                  <a:pt x="8695" y="634"/>
                </a:lnTo>
                <a:lnTo>
                  <a:pt x="8714" y="541"/>
                </a:lnTo>
                <a:lnTo>
                  <a:pt x="8677" y="466"/>
                </a:lnTo>
                <a:lnTo>
                  <a:pt x="8658" y="429"/>
                </a:lnTo>
                <a:lnTo>
                  <a:pt x="8621" y="392"/>
                </a:lnTo>
                <a:lnTo>
                  <a:pt x="8584" y="373"/>
                </a:lnTo>
                <a:lnTo>
                  <a:pt x="8528" y="373"/>
                </a:lnTo>
                <a:lnTo>
                  <a:pt x="8453" y="336"/>
                </a:lnTo>
                <a:lnTo>
                  <a:pt x="8398" y="317"/>
                </a:lnTo>
                <a:close/>
                <a:moveTo>
                  <a:pt x="3203" y="578"/>
                </a:moveTo>
                <a:lnTo>
                  <a:pt x="2645" y="597"/>
                </a:lnTo>
                <a:lnTo>
                  <a:pt x="2086" y="634"/>
                </a:lnTo>
                <a:lnTo>
                  <a:pt x="1527" y="671"/>
                </a:lnTo>
                <a:lnTo>
                  <a:pt x="1230" y="671"/>
                </a:lnTo>
                <a:lnTo>
                  <a:pt x="950" y="652"/>
                </a:lnTo>
                <a:lnTo>
                  <a:pt x="392" y="634"/>
                </a:lnTo>
                <a:lnTo>
                  <a:pt x="150" y="634"/>
                </a:lnTo>
                <a:lnTo>
                  <a:pt x="94" y="652"/>
                </a:lnTo>
                <a:lnTo>
                  <a:pt x="38" y="652"/>
                </a:lnTo>
                <a:lnTo>
                  <a:pt x="19" y="690"/>
                </a:lnTo>
                <a:lnTo>
                  <a:pt x="1" y="727"/>
                </a:lnTo>
                <a:lnTo>
                  <a:pt x="19" y="764"/>
                </a:lnTo>
                <a:lnTo>
                  <a:pt x="75" y="783"/>
                </a:lnTo>
                <a:lnTo>
                  <a:pt x="187" y="839"/>
                </a:lnTo>
                <a:lnTo>
                  <a:pt x="392" y="895"/>
                </a:lnTo>
                <a:lnTo>
                  <a:pt x="615" y="932"/>
                </a:lnTo>
                <a:lnTo>
                  <a:pt x="839" y="950"/>
                </a:lnTo>
                <a:lnTo>
                  <a:pt x="1081" y="950"/>
                </a:lnTo>
                <a:lnTo>
                  <a:pt x="1304" y="932"/>
                </a:lnTo>
                <a:lnTo>
                  <a:pt x="1769" y="895"/>
                </a:lnTo>
                <a:lnTo>
                  <a:pt x="2235" y="839"/>
                </a:lnTo>
                <a:lnTo>
                  <a:pt x="2756" y="801"/>
                </a:lnTo>
                <a:lnTo>
                  <a:pt x="3278" y="783"/>
                </a:lnTo>
                <a:lnTo>
                  <a:pt x="3557" y="801"/>
                </a:lnTo>
                <a:lnTo>
                  <a:pt x="3762" y="801"/>
                </a:lnTo>
                <a:lnTo>
                  <a:pt x="3799" y="783"/>
                </a:lnTo>
                <a:lnTo>
                  <a:pt x="3836" y="727"/>
                </a:lnTo>
                <a:lnTo>
                  <a:pt x="3836" y="671"/>
                </a:lnTo>
                <a:lnTo>
                  <a:pt x="3817" y="634"/>
                </a:lnTo>
                <a:lnTo>
                  <a:pt x="3762" y="597"/>
                </a:lnTo>
                <a:lnTo>
                  <a:pt x="3482" y="597"/>
                </a:lnTo>
                <a:lnTo>
                  <a:pt x="3203" y="578"/>
                </a:lnTo>
                <a:close/>
                <a:moveTo>
                  <a:pt x="4637" y="355"/>
                </a:moveTo>
                <a:lnTo>
                  <a:pt x="4581" y="373"/>
                </a:lnTo>
                <a:lnTo>
                  <a:pt x="4544" y="392"/>
                </a:lnTo>
                <a:lnTo>
                  <a:pt x="4488" y="429"/>
                </a:lnTo>
                <a:lnTo>
                  <a:pt x="4432" y="541"/>
                </a:lnTo>
                <a:lnTo>
                  <a:pt x="4413" y="652"/>
                </a:lnTo>
                <a:lnTo>
                  <a:pt x="4432" y="764"/>
                </a:lnTo>
                <a:lnTo>
                  <a:pt x="4450" y="820"/>
                </a:lnTo>
                <a:lnTo>
                  <a:pt x="4469" y="876"/>
                </a:lnTo>
                <a:lnTo>
                  <a:pt x="4506" y="913"/>
                </a:lnTo>
                <a:lnTo>
                  <a:pt x="4562" y="932"/>
                </a:lnTo>
                <a:lnTo>
                  <a:pt x="4618" y="950"/>
                </a:lnTo>
                <a:lnTo>
                  <a:pt x="4693" y="950"/>
                </a:lnTo>
                <a:lnTo>
                  <a:pt x="4748" y="932"/>
                </a:lnTo>
                <a:lnTo>
                  <a:pt x="4804" y="895"/>
                </a:lnTo>
                <a:lnTo>
                  <a:pt x="4879" y="820"/>
                </a:lnTo>
                <a:lnTo>
                  <a:pt x="4935" y="708"/>
                </a:lnTo>
                <a:lnTo>
                  <a:pt x="4972" y="597"/>
                </a:lnTo>
                <a:lnTo>
                  <a:pt x="4972" y="485"/>
                </a:lnTo>
                <a:lnTo>
                  <a:pt x="4953" y="448"/>
                </a:lnTo>
                <a:lnTo>
                  <a:pt x="4916" y="392"/>
                </a:lnTo>
                <a:lnTo>
                  <a:pt x="4879" y="373"/>
                </a:lnTo>
                <a:lnTo>
                  <a:pt x="4841" y="355"/>
                </a:lnTo>
                <a:close/>
                <a:moveTo>
                  <a:pt x="6647" y="1"/>
                </a:moveTo>
                <a:lnTo>
                  <a:pt x="6536" y="19"/>
                </a:lnTo>
                <a:lnTo>
                  <a:pt x="6424" y="75"/>
                </a:lnTo>
                <a:lnTo>
                  <a:pt x="6238" y="187"/>
                </a:lnTo>
                <a:lnTo>
                  <a:pt x="6089" y="317"/>
                </a:lnTo>
                <a:lnTo>
                  <a:pt x="6033" y="392"/>
                </a:lnTo>
                <a:lnTo>
                  <a:pt x="5977" y="485"/>
                </a:lnTo>
                <a:lnTo>
                  <a:pt x="5959" y="578"/>
                </a:lnTo>
                <a:lnTo>
                  <a:pt x="5940" y="690"/>
                </a:lnTo>
                <a:lnTo>
                  <a:pt x="5959" y="820"/>
                </a:lnTo>
                <a:lnTo>
                  <a:pt x="5996" y="913"/>
                </a:lnTo>
                <a:lnTo>
                  <a:pt x="6052" y="988"/>
                </a:lnTo>
                <a:lnTo>
                  <a:pt x="6145" y="1043"/>
                </a:lnTo>
                <a:lnTo>
                  <a:pt x="6238" y="1081"/>
                </a:lnTo>
                <a:lnTo>
                  <a:pt x="6350" y="1099"/>
                </a:lnTo>
                <a:lnTo>
                  <a:pt x="6573" y="1099"/>
                </a:lnTo>
                <a:lnTo>
                  <a:pt x="6722" y="1081"/>
                </a:lnTo>
                <a:lnTo>
                  <a:pt x="6834" y="1043"/>
                </a:lnTo>
                <a:lnTo>
                  <a:pt x="6945" y="988"/>
                </a:lnTo>
                <a:lnTo>
                  <a:pt x="7057" y="913"/>
                </a:lnTo>
                <a:lnTo>
                  <a:pt x="7131" y="801"/>
                </a:lnTo>
                <a:lnTo>
                  <a:pt x="7187" y="690"/>
                </a:lnTo>
                <a:lnTo>
                  <a:pt x="7206" y="559"/>
                </a:lnTo>
                <a:lnTo>
                  <a:pt x="7187" y="429"/>
                </a:lnTo>
                <a:lnTo>
                  <a:pt x="7131" y="299"/>
                </a:lnTo>
                <a:lnTo>
                  <a:pt x="7076" y="206"/>
                </a:lnTo>
                <a:lnTo>
                  <a:pt x="6983" y="113"/>
                </a:lnTo>
                <a:lnTo>
                  <a:pt x="6889" y="57"/>
                </a:lnTo>
                <a:lnTo>
                  <a:pt x="6778" y="19"/>
                </a:lnTo>
                <a:lnTo>
                  <a:pt x="6647" y="1"/>
                </a:lnTo>
                <a:close/>
              </a:path>
            </a:pathLst>
          </a:custGeom>
          <a:solidFill>
            <a:srgbClr val="DBBD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65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187067" y="1600199"/>
            <a:ext cx="9818000" cy="402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209801" y="167601"/>
            <a:ext cx="11772247" cy="6522868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9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56267" y="153633"/>
            <a:ext cx="11879411" cy="6550699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1187067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6524283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385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14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92301" y="209501"/>
            <a:ext cx="11807273" cy="643892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34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209801" y="167601"/>
            <a:ext cx="11772247" cy="6522868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541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rgbClr val="C3CED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279301" y="178834"/>
            <a:ext cx="11633236" cy="6500244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570107" y="1556824"/>
            <a:ext cx="3494088" cy="4465078"/>
          </a:xfrm>
          <a:custGeom>
            <a:avLst/>
            <a:gdLst>
              <a:gd name="connsiteX0" fmla="*/ 0 w 3494088"/>
              <a:gd name="connsiteY0" fmla="*/ 0 h 4465078"/>
              <a:gd name="connsiteX1" fmla="*/ 3494088 w 3494088"/>
              <a:gd name="connsiteY1" fmla="*/ 0 h 4465078"/>
              <a:gd name="connsiteX2" fmla="*/ 3494088 w 3494088"/>
              <a:gd name="connsiteY2" fmla="*/ 4465078 h 4465078"/>
              <a:gd name="connsiteX3" fmla="*/ 0 w 3494088"/>
              <a:gd name="connsiteY3" fmla="*/ 4465078 h 446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088" h="4465078">
                <a:moveTo>
                  <a:pt x="0" y="0"/>
                </a:moveTo>
                <a:lnTo>
                  <a:pt x="3494088" y="0"/>
                </a:lnTo>
                <a:lnTo>
                  <a:pt x="3494088" y="4465078"/>
                </a:lnTo>
                <a:lnTo>
                  <a:pt x="0" y="44650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4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025651" y="3406595"/>
            <a:ext cx="2174876" cy="2174876"/>
          </a:xfrm>
          <a:custGeom>
            <a:avLst/>
            <a:gdLst>
              <a:gd name="connsiteX0" fmla="*/ 1087438 w 2174876"/>
              <a:gd name="connsiteY0" fmla="*/ 0 h 2174876"/>
              <a:gd name="connsiteX1" fmla="*/ 2174876 w 2174876"/>
              <a:gd name="connsiteY1" fmla="*/ 1087438 h 2174876"/>
              <a:gd name="connsiteX2" fmla="*/ 1087438 w 2174876"/>
              <a:gd name="connsiteY2" fmla="*/ 2174876 h 2174876"/>
              <a:gd name="connsiteX3" fmla="*/ 0 w 2174876"/>
              <a:gd name="connsiteY3" fmla="*/ 1087438 h 2174876"/>
              <a:gd name="connsiteX4" fmla="*/ 1087438 w 2174876"/>
              <a:gd name="connsiteY4" fmla="*/ 0 h 217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876" h="2174876">
                <a:moveTo>
                  <a:pt x="1087438" y="0"/>
                </a:moveTo>
                <a:cubicBezTo>
                  <a:pt x="1688013" y="0"/>
                  <a:pt x="2174876" y="486863"/>
                  <a:pt x="2174876" y="1087438"/>
                </a:cubicBezTo>
                <a:cubicBezTo>
                  <a:pt x="2174876" y="1688013"/>
                  <a:pt x="1688013" y="2174876"/>
                  <a:pt x="1087438" y="2174876"/>
                </a:cubicBezTo>
                <a:cubicBezTo>
                  <a:pt x="486863" y="2174876"/>
                  <a:pt x="0" y="1688013"/>
                  <a:pt x="0" y="1087438"/>
                </a:cubicBezTo>
                <a:cubicBezTo>
                  <a:pt x="0" y="486863"/>
                  <a:pt x="486863" y="0"/>
                  <a:pt x="1087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4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68402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86517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04636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722751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0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783010" y="1685926"/>
            <a:ext cx="2363161" cy="2123312"/>
          </a:xfrm>
          <a:custGeom>
            <a:avLst/>
            <a:gdLst>
              <a:gd name="connsiteX0" fmla="*/ 0 w 2363161"/>
              <a:gd name="connsiteY0" fmla="*/ 0 h 2123312"/>
              <a:gd name="connsiteX1" fmla="*/ 2363161 w 2363161"/>
              <a:gd name="connsiteY1" fmla="*/ 0 h 2123312"/>
              <a:gd name="connsiteX2" fmla="*/ 2363161 w 2363161"/>
              <a:gd name="connsiteY2" fmla="*/ 2123312 h 2123312"/>
              <a:gd name="connsiteX3" fmla="*/ 0 w 2363161"/>
              <a:gd name="connsiteY3" fmla="*/ 2123312 h 212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23312">
                <a:moveTo>
                  <a:pt x="0" y="0"/>
                </a:moveTo>
                <a:lnTo>
                  <a:pt x="2363161" y="0"/>
                </a:lnTo>
                <a:lnTo>
                  <a:pt x="2363161" y="2123312"/>
                </a:lnTo>
                <a:lnTo>
                  <a:pt x="0" y="2123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783010" y="3794364"/>
            <a:ext cx="2363161" cy="2140046"/>
          </a:xfrm>
          <a:custGeom>
            <a:avLst/>
            <a:gdLst>
              <a:gd name="connsiteX0" fmla="*/ 0 w 2363161"/>
              <a:gd name="connsiteY0" fmla="*/ 0 h 2140046"/>
              <a:gd name="connsiteX1" fmla="*/ 2363161 w 2363161"/>
              <a:gd name="connsiteY1" fmla="*/ 0 h 2140046"/>
              <a:gd name="connsiteX2" fmla="*/ 2363161 w 2363161"/>
              <a:gd name="connsiteY2" fmla="*/ 2140046 h 2140046"/>
              <a:gd name="connsiteX3" fmla="*/ 0 w 2363161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40046">
                <a:moveTo>
                  <a:pt x="0" y="0"/>
                </a:moveTo>
                <a:lnTo>
                  <a:pt x="2363161" y="0"/>
                </a:lnTo>
                <a:lnTo>
                  <a:pt x="2363161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6146171" y="3794364"/>
            <a:ext cx="2374316" cy="2140046"/>
          </a:xfrm>
          <a:custGeom>
            <a:avLst/>
            <a:gdLst>
              <a:gd name="connsiteX0" fmla="*/ 0 w 2374316"/>
              <a:gd name="connsiteY0" fmla="*/ 0 h 2140046"/>
              <a:gd name="connsiteX1" fmla="*/ 2374316 w 2374316"/>
              <a:gd name="connsiteY1" fmla="*/ 0 h 2140046"/>
              <a:gd name="connsiteX2" fmla="*/ 2374316 w 2374316"/>
              <a:gd name="connsiteY2" fmla="*/ 2140046 h 2140046"/>
              <a:gd name="connsiteX3" fmla="*/ 0 w 2374316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316" h="2140046">
                <a:moveTo>
                  <a:pt x="0" y="0"/>
                </a:moveTo>
                <a:lnTo>
                  <a:pt x="2374316" y="0"/>
                </a:lnTo>
                <a:lnTo>
                  <a:pt x="2374316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04926" y="2113203"/>
            <a:ext cx="2903618" cy="2903618"/>
          </a:xfrm>
          <a:custGeom>
            <a:avLst/>
            <a:gdLst>
              <a:gd name="connsiteX0" fmla="*/ 1451809 w 2903618"/>
              <a:gd name="connsiteY0" fmla="*/ 0 h 2903618"/>
              <a:gd name="connsiteX1" fmla="*/ 2903618 w 2903618"/>
              <a:gd name="connsiteY1" fmla="*/ 1451809 h 2903618"/>
              <a:gd name="connsiteX2" fmla="*/ 1451809 w 2903618"/>
              <a:gd name="connsiteY2" fmla="*/ 2903618 h 2903618"/>
              <a:gd name="connsiteX3" fmla="*/ 0 w 2903618"/>
              <a:gd name="connsiteY3" fmla="*/ 1451809 h 2903618"/>
              <a:gd name="connsiteX4" fmla="*/ 1451809 w 2903618"/>
              <a:gd name="connsiteY4" fmla="*/ 0 h 290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618" h="2903618">
                <a:moveTo>
                  <a:pt x="1451809" y="0"/>
                </a:moveTo>
                <a:cubicBezTo>
                  <a:pt x="2253621" y="0"/>
                  <a:pt x="2903618" y="649997"/>
                  <a:pt x="2903618" y="1451809"/>
                </a:cubicBezTo>
                <a:cubicBezTo>
                  <a:pt x="2903618" y="2253621"/>
                  <a:pt x="2253621" y="2903618"/>
                  <a:pt x="1451809" y="2903618"/>
                </a:cubicBezTo>
                <a:cubicBezTo>
                  <a:pt x="649997" y="2903618"/>
                  <a:pt x="0" y="2253621"/>
                  <a:pt x="0" y="1451809"/>
                </a:cubicBezTo>
                <a:cubicBezTo>
                  <a:pt x="0" y="649997"/>
                  <a:pt x="649997" y="0"/>
                  <a:pt x="1451809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4262969" y="1923776"/>
            <a:ext cx="1348614" cy="1348614"/>
          </a:xfrm>
          <a:custGeom>
            <a:avLst/>
            <a:gdLst>
              <a:gd name="connsiteX0" fmla="*/ 674307 w 1348614"/>
              <a:gd name="connsiteY0" fmla="*/ 0 h 1348614"/>
              <a:gd name="connsiteX1" fmla="*/ 1348614 w 1348614"/>
              <a:gd name="connsiteY1" fmla="*/ 674307 h 1348614"/>
              <a:gd name="connsiteX2" fmla="*/ 674307 w 1348614"/>
              <a:gd name="connsiteY2" fmla="*/ 1348614 h 1348614"/>
              <a:gd name="connsiteX3" fmla="*/ 0 w 1348614"/>
              <a:gd name="connsiteY3" fmla="*/ 674307 h 1348614"/>
              <a:gd name="connsiteX4" fmla="*/ 674307 w 1348614"/>
              <a:gd name="connsiteY4" fmla="*/ 0 h 13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614" h="1348614">
                <a:moveTo>
                  <a:pt x="674307" y="0"/>
                </a:moveTo>
                <a:cubicBezTo>
                  <a:pt x="1046716" y="0"/>
                  <a:pt x="1348614" y="301898"/>
                  <a:pt x="1348614" y="674307"/>
                </a:cubicBezTo>
                <a:cubicBezTo>
                  <a:pt x="1348614" y="1046716"/>
                  <a:pt x="1046716" y="1348614"/>
                  <a:pt x="674307" y="1348614"/>
                </a:cubicBezTo>
                <a:cubicBezTo>
                  <a:pt x="301898" y="1348614"/>
                  <a:pt x="0" y="1046716"/>
                  <a:pt x="0" y="674307"/>
                </a:cubicBezTo>
                <a:cubicBezTo>
                  <a:pt x="0" y="301898"/>
                  <a:pt x="301898" y="0"/>
                  <a:pt x="674307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747847" y="3253305"/>
            <a:ext cx="1830666" cy="1830664"/>
          </a:xfrm>
          <a:custGeom>
            <a:avLst/>
            <a:gdLst>
              <a:gd name="connsiteX0" fmla="*/ 915333 w 1830666"/>
              <a:gd name="connsiteY0" fmla="*/ 0 h 1830664"/>
              <a:gd name="connsiteX1" fmla="*/ 1830666 w 1830666"/>
              <a:gd name="connsiteY1" fmla="*/ 915332 h 1830664"/>
              <a:gd name="connsiteX2" fmla="*/ 915333 w 1830666"/>
              <a:gd name="connsiteY2" fmla="*/ 1830664 h 1830664"/>
              <a:gd name="connsiteX3" fmla="*/ 0 w 1830666"/>
              <a:gd name="connsiteY3" fmla="*/ 915332 h 1830664"/>
              <a:gd name="connsiteX4" fmla="*/ 915333 w 1830666"/>
              <a:gd name="connsiteY4" fmla="*/ 0 h 183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666" h="1830664">
                <a:moveTo>
                  <a:pt x="915333" y="0"/>
                </a:moveTo>
                <a:cubicBezTo>
                  <a:pt x="1420857" y="0"/>
                  <a:pt x="1830666" y="409808"/>
                  <a:pt x="1830666" y="915332"/>
                </a:cubicBezTo>
                <a:cubicBezTo>
                  <a:pt x="1830666" y="1420856"/>
                  <a:pt x="1420857" y="1830664"/>
                  <a:pt x="915333" y="1830664"/>
                </a:cubicBezTo>
                <a:cubicBezTo>
                  <a:pt x="409809" y="1830664"/>
                  <a:pt x="0" y="1420856"/>
                  <a:pt x="0" y="915332"/>
                </a:cubicBezTo>
                <a:cubicBezTo>
                  <a:pt x="0" y="409808"/>
                  <a:pt x="409809" y="0"/>
                  <a:pt x="915333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6578512" y="1713486"/>
            <a:ext cx="2315544" cy="2315544"/>
          </a:xfrm>
          <a:custGeom>
            <a:avLst/>
            <a:gdLst>
              <a:gd name="connsiteX0" fmla="*/ 1157772 w 2315544"/>
              <a:gd name="connsiteY0" fmla="*/ 0 h 2315544"/>
              <a:gd name="connsiteX1" fmla="*/ 2315544 w 2315544"/>
              <a:gd name="connsiteY1" fmla="*/ 1157772 h 2315544"/>
              <a:gd name="connsiteX2" fmla="*/ 1157772 w 2315544"/>
              <a:gd name="connsiteY2" fmla="*/ 2315544 h 2315544"/>
              <a:gd name="connsiteX3" fmla="*/ 0 w 2315544"/>
              <a:gd name="connsiteY3" fmla="*/ 1157772 h 2315544"/>
              <a:gd name="connsiteX4" fmla="*/ 1157772 w 2315544"/>
              <a:gd name="connsiteY4" fmla="*/ 0 h 23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544" h="2315544">
                <a:moveTo>
                  <a:pt x="1157772" y="0"/>
                </a:moveTo>
                <a:cubicBezTo>
                  <a:pt x="1797192" y="0"/>
                  <a:pt x="2315544" y="518352"/>
                  <a:pt x="2315544" y="1157772"/>
                </a:cubicBezTo>
                <a:cubicBezTo>
                  <a:pt x="2315544" y="1797192"/>
                  <a:pt x="1797192" y="2315544"/>
                  <a:pt x="1157772" y="2315544"/>
                </a:cubicBezTo>
                <a:cubicBezTo>
                  <a:pt x="518352" y="2315544"/>
                  <a:pt x="0" y="1797192"/>
                  <a:pt x="0" y="1157772"/>
                </a:cubicBezTo>
                <a:cubicBezTo>
                  <a:pt x="0" y="518352"/>
                  <a:pt x="518352" y="0"/>
                  <a:pt x="1157772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8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432720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530110" y="1746251"/>
            <a:ext cx="3034388" cy="2806137"/>
          </a:xfrm>
          <a:custGeom>
            <a:avLst/>
            <a:gdLst>
              <a:gd name="connsiteX0" fmla="*/ 0 w 3034388"/>
              <a:gd name="connsiteY0" fmla="*/ 0 h 2806137"/>
              <a:gd name="connsiteX1" fmla="*/ 3032772 w 3034388"/>
              <a:gd name="connsiteY1" fmla="*/ 157845 h 2806137"/>
              <a:gd name="connsiteX2" fmla="*/ 3034388 w 3034388"/>
              <a:gd name="connsiteY2" fmla="*/ 2507985 h 2806137"/>
              <a:gd name="connsiteX3" fmla="*/ 0 w 3034388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388" h="2806137">
                <a:moveTo>
                  <a:pt x="0" y="0"/>
                </a:moveTo>
                <a:lnTo>
                  <a:pt x="3032772" y="157845"/>
                </a:lnTo>
                <a:cubicBezTo>
                  <a:pt x="3033311" y="941225"/>
                  <a:pt x="3033849" y="1724605"/>
                  <a:pt x="3034388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5625584" y="1746251"/>
            <a:ext cx="3036306" cy="2806137"/>
          </a:xfrm>
          <a:custGeom>
            <a:avLst/>
            <a:gdLst>
              <a:gd name="connsiteX0" fmla="*/ 0 w 3036306"/>
              <a:gd name="connsiteY0" fmla="*/ 0 h 2806137"/>
              <a:gd name="connsiteX1" fmla="*/ 3034689 w 3036306"/>
              <a:gd name="connsiteY1" fmla="*/ 157845 h 2806137"/>
              <a:gd name="connsiteX2" fmla="*/ 3036306 w 3036306"/>
              <a:gd name="connsiteY2" fmla="*/ 2507985 h 2806137"/>
              <a:gd name="connsiteX3" fmla="*/ 0 w 3036306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6" h="2806137">
                <a:moveTo>
                  <a:pt x="0" y="0"/>
                </a:moveTo>
                <a:lnTo>
                  <a:pt x="3034689" y="157845"/>
                </a:lnTo>
                <a:cubicBezTo>
                  <a:pt x="3035228" y="941225"/>
                  <a:pt x="3035767" y="1724605"/>
                  <a:pt x="3036306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7722977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45467" y="167601"/>
            <a:ext cx="11701140" cy="652284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64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828467" y="4418134"/>
            <a:ext cx="2378392" cy="227165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95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0"/>
          <a:srcRect l="16141" t="22763" r="16141" b="23065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97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7067" y="1600199"/>
            <a:ext cx="9818000" cy="40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lvl="2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lvl="3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lvl="4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lvl="5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lvl="6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lvl="7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lvl="8" algn="ctr">
              <a:buNone/>
              <a:defRPr sz="16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709639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5854891" y="691415"/>
            <a:ext cx="652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Berlin Sans FB" panose="020E0602020502020306" pitchFamily="34" charset="0"/>
              </a:rPr>
              <a:t>5</a:t>
            </a:r>
            <a:r>
              <a:rPr lang="en-US" sz="40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Berlin Sans FB" panose="020E0602020502020306" pitchFamily="34" charset="0"/>
              </a:rPr>
              <a:t>th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Berlin Sans FB" panose="020E0602020502020306" pitchFamily="34" charset="0"/>
              </a:rPr>
              <a:t> Meeting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7" name="Two Steps From Hell - I Love You Fore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8250" y="-628650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865927" y="5243666"/>
            <a:ext cx="406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" panose="020E0602020502020306" pitchFamily="34" charset="0"/>
              </a:rPr>
              <a:t>BAHASA INGGRIS KEPERAWATAN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488" y="2725260"/>
            <a:ext cx="1043545" cy="146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440" y="3123656"/>
            <a:ext cx="1432790" cy="7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/>
        </p:nvGrpSpPr>
        <p:grpSpPr>
          <a:xfrm>
            <a:off x="579826" y="-243408"/>
            <a:ext cx="3288587" cy="1437504"/>
            <a:chOff x="434330" y="133271"/>
            <a:chExt cx="2466761" cy="1437504"/>
          </a:xfrm>
        </p:grpSpPr>
        <p:pic>
          <p:nvPicPr>
            <p:cNvPr id="3075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72231" y="330200"/>
              <a:ext cx="150596" cy="72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组合 84"/>
            <p:cNvGrpSpPr/>
            <p:nvPr/>
          </p:nvGrpSpPr>
          <p:grpSpPr>
            <a:xfrm>
              <a:off x="434330" y="1052736"/>
              <a:ext cx="2466761" cy="518039"/>
              <a:chOff x="434330" y="1119965"/>
              <a:chExt cx="2466761" cy="518039"/>
            </a:xfrm>
          </p:grpSpPr>
          <p:grpSp>
            <p:nvGrpSpPr>
              <p:cNvPr id="121" name="组合 164"/>
              <p:cNvGrpSpPr>
                <a:grpSpLocks/>
              </p:cNvGrpSpPr>
              <p:nvPr/>
            </p:nvGrpSpPr>
            <p:grpSpPr bwMode="auto">
              <a:xfrm>
                <a:off x="512590" y="1119965"/>
                <a:ext cx="2316493" cy="518039"/>
                <a:chOff x="3382178" y="2599979"/>
                <a:chExt cx="3544724" cy="517794"/>
              </a:xfrm>
            </p:grpSpPr>
            <p:sp>
              <p:nvSpPr>
                <p:cNvPr id="125" name="矩形 124"/>
                <p:cNvSpPr/>
                <p:nvPr/>
              </p:nvSpPr>
              <p:spPr>
                <a:xfrm>
                  <a:off x="3382684" y="2600131"/>
                  <a:ext cx="3294010" cy="51728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6" name="燕尾形 125"/>
                <p:cNvSpPr/>
                <p:nvPr/>
              </p:nvSpPr>
              <p:spPr>
                <a:xfrm rot="10800000">
                  <a:off x="6545517" y="2600131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22" name="矩形 165"/>
              <p:cNvSpPr>
                <a:spLocks noChangeArrowheads="1"/>
              </p:cNvSpPr>
              <p:nvPr/>
            </p:nvSpPr>
            <p:spPr bwMode="auto">
              <a:xfrm>
                <a:off x="572231" y="1188786"/>
                <a:ext cx="232886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微软雅黑" pitchFamily="34" charset="-122"/>
                    <a:ea typeface="微软雅黑" pitchFamily="34" charset="-122"/>
                  </a:rPr>
                  <a:t>Imperatives</a:t>
                </a:r>
                <a:endParaRPr lang="zh-CN" altLang="en-US" sz="20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7" name="燕尾形 126"/>
              <p:cNvSpPr/>
              <p:nvPr/>
            </p:nvSpPr>
            <p:spPr bwMode="auto">
              <a:xfrm rot="10800000" flipH="1">
                <a:off x="434330" y="1120116"/>
                <a:ext cx="249237" cy="517525"/>
              </a:xfrm>
              <a:prstGeom prst="chevron">
                <a:avLst>
                  <a:gd name="adj" fmla="val 3217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23" name="直接连接符 122"/>
              <p:cNvCxnSpPr/>
              <p:nvPr/>
            </p:nvCxnSpPr>
            <p:spPr bwMode="auto">
              <a:xfrm>
                <a:off x="522618" y="1155042"/>
                <a:ext cx="22161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 bwMode="auto">
              <a:xfrm>
                <a:off x="510273" y="1583667"/>
                <a:ext cx="2217738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975" y="133271"/>
              <a:ext cx="150596" cy="9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4"/>
          <p:cNvGrpSpPr/>
          <p:nvPr/>
        </p:nvGrpSpPr>
        <p:grpSpPr>
          <a:xfrm>
            <a:off x="763670" y="2060848"/>
            <a:ext cx="6124419" cy="3600400"/>
            <a:chOff x="3610744" y="2371033"/>
            <a:chExt cx="4567192" cy="1087898"/>
          </a:xfrm>
        </p:grpSpPr>
        <p:sp>
          <p:nvSpPr>
            <p:cNvPr id="24" name="矩形 27"/>
            <p:cNvSpPr/>
            <p:nvPr/>
          </p:nvSpPr>
          <p:spPr>
            <a:xfrm>
              <a:off x="3610744" y="2371033"/>
              <a:ext cx="4567192" cy="108789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3.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A. She is putting her book in the bag.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B. Put your book in the bag, please.</a:t>
              </a:r>
            </a:p>
            <a:p>
              <a:pPr defTabSz="914240">
                <a:lnSpc>
                  <a:spcPct val="150000"/>
                </a:lnSpc>
                <a:defRPr/>
              </a:pPr>
              <a:endParaRPr lang="en-US" sz="24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3610745" y="2523339"/>
              <a:ext cx="4567191" cy="17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750334"/>
            <a:ext cx="3394569" cy="253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5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/>
        </p:nvGrpSpPr>
        <p:grpSpPr>
          <a:xfrm>
            <a:off x="579826" y="-243408"/>
            <a:ext cx="3288587" cy="1437504"/>
            <a:chOff x="434330" y="133271"/>
            <a:chExt cx="2466761" cy="1437504"/>
          </a:xfrm>
        </p:grpSpPr>
        <p:pic>
          <p:nvPicPr>
            <p:cNvPr id="3075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72231" y="330200"/>
              <a:ext cx="150596" cy="72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组合 84"/>
            <p:cNvGrpSpPr/>
            <p:nvPr/>
          </p:nvGrpSpPr>
          <p:grpSpPr>
            <a:xfrm>
              <a:off x="434330" y="1052736"/>
              <a:ext cx="2466761" cy="518039"/>
              <a:chOff x="434330" y="1119965"/>
              <a:chExt cx="2466761" cy="518039"/>
            </a:xfrm>
          </p:grpSpPr>
          <p:grpSp>
            <p:nvGrpSpPr>
              <p:cNvPr id="121" name="组合 164"/>
              <p:cNvGrpSpPr>
                <a:grpSpLocks/>
              </p:cNvGrpSpPr>
              <p:nvPr/>
            </p:nvGrpSpPr>
            <p:grpSpPr bwMode="auto">
              <a:xfrm>
                <a:off x="512590" y="1119965"/>
                <a:ext cx="2316493" cy="518039"/>
                <a:chOff x="3382178" y="2599979"/>
                <a:chExt cx="3544724" cy="517794"/>
              </a:xfrm>
            </p:grpSpPr>
            <p:sp>
              <p:nvSpPr>
                <p:cNvPr id="125" name="矩形 124"/>
                <p:cNvSpPr/>
                <p:nvPr/>
              </p:nvSpPr>
              <p:spPr>
                <a:xfrm>
                  <a:off x="3382684" y="2600131"/>
                  <a:ext cx="3294010" cy="51728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6" name="燕尾形 125"/>
                <p:cNvSpPr/>
                <p:nvPr/>
              </p:nvSpPr>
              <p:spPr>
                <a:xfrm rot="10800000">
                  <a:off x="6545517" y="2600131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22" name="矩形 165"/>
              <p:cNvSpPr>
                <a:spLocks noChangeArrowheads="1"/>
              </p:cNvSpPr>
              <p:nvPr/>
            </p:nvSpPr>
            <p:spPr bwMode="auto">
              <a:xfrm>
                <a:off x="572231" y="1188786"/>
                <a:ext cx="232886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微软雅黑" pitchFamily="34" charset="-122"/>
                    <a:ea typeface="微软雅黑" pitchFamily="34" charset="-122"/>
                  </a:rPr>
                  <a:t>Imperatives</a:t>
                </a:r>
                <a:endParaRPr lang="zh-CN" altLang="en-US" sz="20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7" name="燕尾形 126"/>
              <p:cNvSpPr/>
              <p:nvPr/>
            </p:nvSpPr>
            <p:spPr bwMode="auto">
              <a:xfrm rot="10800000" flipH="1">
                <a:off x="434330" y="1120116"/>
                <a:ext cx="249237" cy="517525"/>
              </a:xfrm>
              <a:prstGeom prst="chevron">
                <a:avLst>
                  <a:gd name="adj" fmla="val 3217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23" name="直接连接符 122"/>
              <p:cNvCxnSpPr/>
              <p:nvPr/>
            </p:nvCxnSpPr>
            <p:spPr bwMode="auto">
              <a:xfrm>
                <a:off x="522618" y="1155042"/>
                <a:ext cx="22161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 bwMode="auto">
              <a:xfrm>
                <a:off x="510273" y="1583667"/>
                <a:ext cx="2217738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975" y="133271"/>
              <a:ext cx="150596" cy="9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4"/>
          <p:cNvGrpSpPr/>
          <p:nvPr/>
        </p:nvGrpSpPr>
        <p:grpSpPr>
          <a:xfrm>
            <a:off x="763670" y="2060848"/>
            <a:ext cx="6124419" cy="3600400"/>
            <a:chOff x="3610744" y="2371033"/>
            <a:chExt cx="4567192" cy="1087898"/>
          </a:xfrm>
        </p:grpSpPr>
        <p:sp>
          <p:nvSpPr>
            <p:cNvPr id="24" name="矩形 27"/>
            <p:cNvSpPr/>
            <p:nvPr/>
          </p:nvSpPr>
          <p:spPr>
            <a:xfrm>
              <a:off x="3610744" y="2371033"/>
              <a:ext cx="4567192" cy="108789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4.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A. Lend me your book, please.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B. He is ready to give me his book.</a:t>
              </a:r>
            </a:p>
            <a:p>
              <a:pPr defTabSz="914240">
                <a:lnSpc>
                  <a:spcPct val="150000"/>
                </a:lnSpc>
                <a:defRPr/>
              </a:pPr>
              <a:endParaRPr lang="en-US" sz="24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3610745" y="2523339"/>
              <a:ext cx="4567191" cy="17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2204864"/>
            <a:ext cx="4096060" cy="272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7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/>
        </p:nvGrpSpPr>
        <p:grpSpPr>
          <a:xfrm>
            <a:off x="579826" y="-243408"/>
            <a:ext cx="3288587" cy="1437504"/>
            <a:chOff x="434330" y="133271"/>
            <a:chExt cx="2466761" cy="1437504"/>
          </a:xfrm>
        </p:grpSpPr>
        <p:pic>
          <p:nvPicPr>
            <p:cNvPr id="3075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72231" y="330200"/>
              <a:ext cx="150596" cy="72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组合 84"/>
            <p:cNvGrpSpPr/>
            <p:nvPr/>
          </p:nvGrpSpPr>
          <p:grpSpPr>
            <a:xfrm>
              <a:off x="434330" y="1052736"/>
              <a:ext cx="2466761" cy="518039"/>
              <a:chOff x="434330" y="1119965"/>
              <a:chExt cx="2466761" cy="518039"/>
            </a:xfrm>
          </p:grpSpPr>
          <p:grpSp>
            <p:nvGrpSpPr>
              <p:cNvPr id="121" name="组合 164"/>
              <p:cNvGrpSpPr>
                <a:grpSpLocks/>
              </p:cNvGrpSpPr>
              <p:nvPr/>
            </p:nvGrpSpPr>
            <p:grpSpPr bwMode="auto">
              <a:xfrm>
                <a:off x="512590" y="1119965"/>
                <a:ext cx="2316493" cy="518039"/>
                <a:chOff x="3382178" y="2599979"/>
                <a:chExt cx="3544724" cy="517794"/>
              </a:xfrm>
            </p:grpSpPr>
            <p:sp>
              <p:nvSpPr>
                <p:cNvPr id="125" name="矩形 124"/>
                <p:cNvSpPr/>
                <p:nvPr/>
              </p:nvSpPr>
              <p:spPr>
                <a:xfrm>
                  <a:off x="3382684" y="2600131"/>
                  <a:ext cx="3294010" cy="51728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6" name="燕尾形 125"/>
                <p:cNvSpPr/>
                <p:nvPr/>
              </p:nvSpPr>
              <p:spPr>
                <a:xfrm rot="10800000">
                  <a:off x="6545517" y="2600131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22" name="矩形 165"/>
              <p:cNvSpPr>
                <a:spLocks noChangeArrowheads="1"/>
              </p:cNvSpPr>
              <p:nvPr/>
            </p:nvSpPr>
            <p:spPr bwMode="auto">
              <a:xfrm>
                <a:off x="572231" y="1188786"/>
                <a:ext cx="232886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微软雅黑" pitchFamily="34" charset="-122"/>
                    <a:ea typeface="微软雅黑" pitchFamily="34" charset="-122"/>
                  </a:rPr>
                  <a:t>Imperatives</a:t>
                </a:r>
                <a:endParaRPr lang="zh-CN" altLang="en-US" sz="20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7" name="燕尾形 126"/>
              <p:cNvSpPr/>
              <p:nvPr/>
            </p:nvSpPr>
            <p:spPr bwMode="auto">
              <a:xfrm rot="10800000" flipH="1">
                <a:off x="434330" y="1120116"/>
                <a:ext cx="249237" cy="517525"/>
              </a:xfrm>
              <a:prstGeom prst="chevron">
                <a:avLst>
                  <a:gd name="adj" fmla="val 3217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23" name="直接连接符 122"/>
              <p:cNvCxnSpPr/>
              <p:nvPr/>
            </p:nvCxnSpPr>
            <p:spPr bwMode="auto">
              <a:xfrm>
                <a:off x="522618" y="1155042"/>
                <a:ext cx="22161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 bwMode="auto">
              <a:xfrm>
                <a:off x="510273" y="1583667"/>
                <a:ext cx="2217738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975" y="133271"/>
              <a:ext cx="150596" cy="9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4"/>
          <p:cNvGrpSpPr/>
          <p:nvPr/>
        </p:nvGrpSpPr>
        <p:grpSpPr>
          <a:xfrm>
            <a:off x="763670" y="2060848"/>
            <a:ext cx="6124419" cy="3600400"/>
            <a:chOff x="3610744" y="2371033"/>
            <a:chExt cx="4567192" cy="1087898"/>
          </a:xfrm>
        </p:grpSpPr>
        <p:sp>
          <p:nvSpPr>
            <p:cNvPr id="24" name="矩形 27"/>
            <p:cNvSpPr/>
            <p:nvPr/>
          </p:nvSpPr>
          <p:spPr>
            <a:xfrm>
              <a:off x="3610744" y="2371033"/>
              <a:ext cx="4567192" cy="108789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5. 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A. Open your mouth, please.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B. She opens her mouth.</a:t>
              </a:r>
            </a:p>
            <a:p>
              <a:pPr defTabSz="914240">
                <a:lnSpc>
                  <a:spcPct val="150000"/>
                </a:lnSpc>
                <a:defRPr/>
              </a:pPr>
              <a:endParaRPr lang="en-US" sz="24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3610745" y="2523339"/>
              <a:ext cx="4567191" cy="17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2564905"/>
            <a:ext cx="4386221" cy="24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7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/>
        </p:nvGrpSpPr>
        <p:grpSpPr>
          <a:xfrm>
            <a:off x="579826" y="-243408"/>
            <a:ext cx="3288587" cy="1437504"/>
            <a:chOff x="434330" y="133271"/>
            <a:chExt cx="2466761" cy="1437504"/>
          </a:xfrm>
        </p:grpSpPr>
        <p:pic>
          <p:nvPicPr>
            <p:cNvPr id="3075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72231" y="330200"/>
              <a:ext cx="150596" cy="72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组合 84"/>
            <p:cNvGrpSpPr/>
            <p:nvPr/>
          </p:nvGrpSpPr>
          <p:grpSpPr>
            <a:xfrm>
              <a:off x="434330" y="1052736"/>
              <a:ext cx="2466761" cy="518039"/>
              <a:chOff x="434330" y="1119965"/>
              <a:chExt cx="2466761" cy="518039"/>
            </a:xfrm>
          </p:grpSpPr>
          <p:grpSp>
            <p:nvGrpSpPr>
              <p:cNvPr id="121" name="组合 164"/>
              <p:cNvGrpSpPr>
                <a:grpSpLocks/>
              </p:cNvGrpSpPr>
              <p:nvPr/>
            </p:nvGrpSpPr>
            <p:grpSpPr bwMode="auto">
              <a:xfrm>
                <a:off x="512590" y="1119965"/>
                <a:ext cx="2316493" cy="518039"/>
                <a:chOff x="3382178" y="2599979"/>
                <a:chExt cx="3544724" cy="517794"/>
              </a:xfrm>
            </p:grpSpPr>
            <p:sp>
              <p:nvSpPr>
                <p:cNvPr id="125" name="矩形 124"/>
                <p:cNvSpPr/>
                <p:nvPr/>
              </p:nvSpPr>
              <p:spPr>
                <a:xfrm>
                  <a:off x="3382684" y="2600131"/>
                  <a:ext cx="3294010" cy="51728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6" name="燕尾形 125"/>
                <p:cNvSpPr/>
                <p:nvPr/>
              </p:nvSpPr>
              <p:spPr>
                <a:xfrm rot="10800000">
                  <a:off x="6545517" y="2600131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22" name="矩形 165"/>
              <p:cNvSpPr>
                <a:spLocks noChangeArrowheads="1"/>
              </p:cNvSpPr>
              <p:nvPr/>
            </p:nvSpPr>
            <p:spPr bwMode="auto">
              <a:xfrm>
                <a:off x="572231" y="1188786"/>
                <a:ext cx="232886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微软雅黑" pitchFamily="34" charset="-122"/>
                    <a:ea typeface="微软雅黑" pitchFamily="34" charset="-122"/>
                  </a:rPr>
                  <a:t>Imperatives</a:t>
                </a:r>
                <a:endParaRPr lang="zh-CN" altLang="en-US" sz="20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7" name="燕尾形 126"/>
              <p:cNvSpPr/>
              <p:nvPr/>
            </p:nvSpPr>
            <p:spPr bwMode="auto">
              <a:xfrm rot="10800000" flipH="1">
                <a:off x="434330" y="1120116"/>
                <a:ext cx="249237" cy="517525"/>
              </a:xfrm>
              <a:prstGeom prst="chevron">
                <a:avLst>
                  <a:gd name="adj" fmla="val 3217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23" name="直接连接符 122"/>
              <p:cNvCxnSpPr/>
              <p:nvPr/>
            </p:nvCxnSpPr>
            <p:spPr bwMode="auto">
              <a:xfrm>
                <a:off x="522618" y="1155042"/>
                <a:ext cx="22161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 bwMode="auto">
              <a:xfrm>
                <a:off x="510273" y="1583667"/>
                <a:ext cx="2217738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975" y="133271"/>
              <a:ext cx="150596" cy="9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4"/>
          <p:cNvGrpSpPr/>
          <p:nvPr/>
        </p:nvGrpSpPr>
        <p:grpSpPr>
          <a:xfrm>
            <a:off x="763670" y="2060848"/>
            <a:ext cx="6124419" cy="3600400"/>
            <a:chOff x="3610744" y="2371033"/>
            <a:chExt cx="4567192" cy="1087898"/>
          </a:xfrm>
        </p:grpSpPr>
        <p:sp>
          <p:nvSpPr>
            <p:cNvPr id="24" name="矩形 27"/>
            <p:cNvSpPr/>
            <p:nvPr/>
          </p:nvSpPr>
          <p:spPr>
            <a:xfrm>
              <a:off x="3610744" y="2371033"/>
              <a:ext cx="4567192" cy="108789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 6.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A. You need to add a pinch of salt.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B. Add a pinch of salt to the soup.</a:t>
              </a:r>
            </a:p>
            <a:p>
              <a:pPr defTabSz="914240">
                <a:lnSpc>
                  <a:spcPct val="150000"/>
                </a:lnSpc>
                <a:defRPr/>
              </a:pPr>
              <a:endParaRPr lang="en-US" sz="24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3610745" y="2523339"/>
              <a:ext cx="4567191" cy="17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507160"/>
            <a:ext cx="4096692" cy="407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428690"/>
            <a:ext cx="396775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matic SC"/>
                <a:ea typeface="迷你简准圆" panose="03000509000000000000" pitchFamily="65" charset="-122"/>
                <a:cs typeface="Vrinda" panose="020B0502040204020203" pitchFamily="34" charset="0"/>
              </a:rPr>
              <a:t>Example of Imperative Sentences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matic SC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91219" y="1424989"/>
            <a:ext cx="3711115" cy="757931"/>
            <a:chOff x="1156335" y="2383033"/>
            <a:chExt cx="4539964" cy="625544"/>
          </a:xfrm>
        </p:grpSpPr>
        <p:sp>
          <p:nvSpPr>
            <p:cNvPr id="11" name="文本框 10"/>
            <p:cNvSpPr txBox="1"/>
            <p:nvPr/>
          </p:nvSpPr>
          <p:spPr>
            <a:xfrm>
              <a:off x="2485716" y="2383033"/>
              <a:ext cx="3210583" cy="54375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>
                  <a:ea typeface="微软雅黑" pitchFamily="34" charset="-122"/>
                  <a:cs typeface="Microsoft Tai Le" panose="020B0502040204020203" pitchFamily="34" charset="0"/>
                </a:rPr>
                <a:t>Raise your arm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156335" y="2391069"/>
              <a:ext cx="1056478" cy="61750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1.</a:t>
              </a:r>
              <a:endParaRPr lang="zh-CN" altLang="en-US" sz="3600" dirty="0">
                <a:solidFill>
                  <a:schemeClr val="tx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211261" y="2404320"/>
            <a:ext cx="4444972" cy="803709"/>
            <a:chOff x="1156334" y="2287720"/>
            <a:chExt cx="4444972" cy="803709"/>
          </a:xfrm>
        </p:grpSpPr>
        <p:sp>
          <p:nvSpPr>
            <p:cNvPr id="19" name="文本框 18"/>
            <p:cNvSpPr txBox="1"/>
            <p:nvPr/>
          </p:nvSpPr>
          <p:spPr>
            <a:xfrm>
              <a:off x="2356507" y="2287720"/>
              <a:ext cx="3244799" cy="658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>
                  <a:ea typeface="微软雅黑" pitchFamily="34" charset="-122"/>
                  <a:cs typeface="Microsoft Tai Le" panose="020B0502040204020203" pitchFamily="34" charset="0"/>
                </a:rPr>
                <a:t>Roll your sleeve up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156334" y="2391069"/>
              <a:ext cx="837932" cy="70036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2.</a:t>
              </a:r>
              <a:endParaRPr lang="zh-CN" altLang="en-US" sz="3600" dirty="0">
                <a:solidFill>
                  <a:schemeClr val="tx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31" name="组合 25"/>
          <p:cNvGrpSpPr/>
          <p:nvPr/>
        </p:nvGrpSpPr>
        <p:grpSpPr>
          <a:xfrm>
            <a:off x="1211261" y="3430257"/>
            <a:ext cx="4446189" cy="863600"/>
            <a:chOff x="1156334" y="2391069"/>
            <a:chExt cx="4446189" cy="863600"/>
          </a:xfrm>
        </p:grpSpPr>
        <p:sp>
          <p:nvSpPr>
            <p:cNvPr id="34" name="文本框 28"/>
            <p:cNvSpPr txBox="1"/>
            <p:nvPr/>
          </p:nvSpPr>
          <p:spPr>
            <a:xfrm>
              <a:off x="2336629" y="2406988"/>
              <a:ext cx="3265894" cy="658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>
                  <a:ea typeface="微软雅黑" pitchFamily="34" charset="-122"/>
                  <a:cs typeface="Microsoft Tai Le" panose="020B0502040204020203" pitchFamily="34" charset="0"/>
                </a:rPr>
                <a:t>Take a deep breath</a:t>
              </a:r>
            </a:p>
          </p:txBody>
        </p:sp>
        <p:sp>
          <p:nvSpPr>
            <p:cNvPr id="33" name="圆角矩形 27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3.</a:t>
              </a:r>
              <a:endParaRPr lang="zh-CN" altLang="en-US" sz="3600" dirty="0">
                <a:solidFill>
                  <a:schemeClr val="tx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22" name="组合 25"/>
          <p:cNvGrpSpPr/>
          <p:nvPr/>
        </p:nvGrpSpPr>
        <p:grpSpPr>
          <a:xfrm>
            <a:off x="1211261" y="4547311"/>
            <a:ext cx="5283665" cy="863600"/>
            <a:chOff x="1156334" y="2391069"/>
            <a:chExt cx="5283665" cy="863600"/>
          </a:xfrm>
        </p:grpSpPr>
        <p:sp>
          <p:nvSpPr>
            <p:cNvPr id="25" name="文本框 28"/>
            <p:cNvSpPr txBox="1"/>
            <p:nvPr/>
          </p:nvSpPr>
          <p:spPr>
            <a:xfrm>
              <a:off x="2416141" y="2406988"/>
              <a:ext cx="4023858" cy="658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>
                  <a:ea typeface="微软雅黑" pitchFamily="34" charset="-122"/>
                  <a:cs typeface="Microsoft Tai Le" panose="020B0502040204020203" pitchFamily="34" charset="0"/>
                </a:rPr>
                <a:t>Give me your right hand</a:t>
              </a:r>
            </a:p>
          </p:txBody>
        </p:sp>
        <p:sp>
          <p:nvSpPr>
            <p:cNvPr id="27" name="圆角矩形 27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4.</a:t>
              </a:r>
              <a:endParaRPr lang="zh-CN" altLang="en-US" sz="3600" dirty="0">
                <a:solidFill>
                  <a:schemeClr val="tx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30" name="组合 25"/>
          <p:cNvGrpSpPr/>
          <p:nvPr/>
        </p:nvGrpSpPr>
        <p:grpSpPr>
          <a:xfrm>
            <a:off x="7007634" y="1434726"/>
            <a:ext cx="4483766" cy="863600"/>
            <a:chOff x="1156334" y="2391069"/>
            <a:chExt cx="4483766" cy="863600"/>
          </a:xfrm>
        </p:grpSpPr>
        <p:sp>
          <p:nvSpPr>
            <p:cNvPr id="32" name="文本框 28"/>
            <p:cNvSpPr txBox="1"/>
            <p:nvPr/>
          </p:nvSpPr>
          <p:spPr>
            <a:xfrm>
              <a:off x="2416141" y="2406988"/>
              <a:ext cx="3223959" cy="658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 err="1">
                  <a:ea typeface="微软雅黑" pitchFamily="34" charset="-122"/>
                  <a:cs typeface="Microsoft Tai Le" panose="020B0502040204020203" pitchFamily="34" charset="0"/>
                </a:rPr>
                <a:t>Unbotton</a:t>
              </a:r>
              <a:r>
                <a:rPr lang="en-GB" sz="2800" dirty="0">
                  <a:ea typeface="微软雅黑" pitchFamily="34" charset="-122"/>
                  <a:cs typeface="Microsoft Tai Le" panose="020B0502040204020203" pitchFamily="34" charset="0"/>
                </a:rPr>
                <a:t> your shirt</a:t>
              </a:r>
            </a:p>
          </p:txBody>
        </p:sp>
        <p:sp>
          <p:nvSpPr>
            <p:cNvPr id="35" name="圆角矩形 27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rgbClr val="C18F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5.</a:t>
              </a:r>
              <a:endParaRPr lang="zh-CN" altLang="en-US" sz="3600" dirty="0">
                <a:solidFill>
                  <a:schemeClr val="tx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20" name="组合 15"/>
          <p:cNvGrpSpPr/>
          <p:nvPr/>
        </p:nvGrpSpPr>
        <p:grpSpPr>
          <a:xfrm>
            <a:off x="7007634" y="2595527"/>
            <a:ext cx="2824336" cy="803709"/>
            <a:chOff x="1156334" y="2287720"/>
            <a:chExt cx="2824336" cy="803709"/>
          </a:xfrm>
        </p:grpSpPr>
        <p:sp>
          <p:nvSpPr>
            <p:cNvPr id="21" name="文本框 18"/>
            <p:cNvSpPr txBox="1"/>
            <p:nvPr/>
          </p:nvSpPr>
          <p:spPr>
            <a:xfrm>
              <a:off x="2356507" y="2287720"/>
              <a:ext cx="1624163" cy="65883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>
                  <a:ea typeface="微软雅黑" pitchFamily="34" charset="-122"/>
                  <a:cs typeface="Microsoft Tai Le" panose="020B0502040204020203" pitchFamily="34" charset="0"/>
                </a:rPr>
                <a:t>Breath in</a:t>
              </a:r>
            </a:p>
          </p:txBody>
        </p:sp>
        <p:sp>
          <p:nvSpPr>
            <p:cNvPr id="23" name="圆角矩形 17"/>
            <p:cNvSpPr/>
            <p:nvPr/>
          </p:nvSpPr>
          <p:spPr>
            <a:xfrm>
              <a:off x="1156334" y="2391069"/>
              <a:ext cx="837932" cy="70036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6.</a:t>
              </a:r>
              <a:endParaRPr lang="zh-CN" altLang="en-US" sz="3600" dirty="0">
                <a:solidFill>
                  <a:schemeClr val="tx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24" name="组合 25"/>
          <p:cNvGrpSpPr/>
          <p:nvPr/>
        </p:nvGrpSpPr>
        <p:grpSpPr>
          <a:xfrm>
            <a:off x="7006417" y="3825611"/>
            <a:ext cx="4224718" cy="863600"/>
            <a:chOff x="1156334" y="2391069"/>
            <a:chExt cx="4224718" cy="863600"/>
          </a:xfrm>
        </p:grpSpPr>
        <p:sp>
          <p:nvSpPr>
            <p:cNvPr id="26" name="文本框 28"/>
            <p:cNvSpPr txBox="1"/>
            <p:nvPr/>
          </p:nvSpPr>
          <p:spPr>
            <a:xfrm>
              <a:off x="2336629" y="2406988"/>
              <a:ext cx="30444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GB" sz="2800" dirty="0">
                  <a:ea typeface="微软雅黑" pitchFamily="34" charset="-122"/>
                  <a:cs typeface="Microsoft Tai Le" panose="020B0502040204020203" pitchFamily="34" charset="0"/>
                </a:rPr>
                <a:t>Lie flat on the bed</a:t>
              </a: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solidFill>
                    <a:schemeClr val="tx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7.</a:t>
              </a:r>
              <a:endParaRPr lang="zh-CN" altLang="en-US" sz="3600" dirty="0">
                <a:solidFill>
                  <a:schemeClr val="tx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5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428690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matic SC"/>
                <a:ea typeface="迷你简准圆" panose="03000509000000000000" pitchFamily="65" charset="-122"/>
                <a:cs typeface="Vrinda" panose="020B0502040204020203" pitchFamily="34" charset="0"/>
              </a:rPr>
              <a:t>Imperative sentences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matic SC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  <p:grpSp>
        <p:nvGrpSpPr>
          <p:cNvPr id="8" name="Group 4"/>
          <p:cNvGrpSpPr/>
          <p:nvPr/>
        </p:nvGrpSpPr>
        <p:grpSpPr>
          <a:xfrm>
            <a:off x="879252" y="1311965"/>
            <a:ext cx="10316139" cy="4293705"/>
            <a:chOff x="3504270" y="2523337"/>
            <a:chExt cx="4673666" cy="3248692"/>
          </a:xfrm>
        </p:grpSpPr>
        <p:sp>
          <p:nvSpPr>
            <p:cNvPr id="9" name="矩形 27"/>
            <p:cNvSpPr/>
            <p:nvPr/>
          </p:nvSpPr>
          <p:spPr>
            <a:xfrm>
              <a:off x="3504270" y="2523337"/>
              <a:ext cx="4673666" cy="3248692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defRPr/>
              </a:pPr>
              <a:endParaRPr lang="en-US" sz="2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3610745" y="2523339"/>
              <a:ext cx="4567191" cy="2952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AutoNum type="arabicPeriod"/>
              </a:pPr>
              <a:r>
                <a:rPr lang="en-GB" sz="2400" dirty="0">
                  <a:ea typeface="微软雅黑" pitchFamily="34" charset="-122"/>
                  <a:cs typeface="Microsoft Tai Le" panose="020B0502040204020203" pitchFamily="34" charset="0"/>
                </a:rPr>
                <a:t>You take a deep breath. (No)</a:t>
              </a:r>
            </a:p>
            <a:p>
              <a:pPr marL="457200" indent="-457200">
                <a:lnSpc>
                  <a:spcPct val="150000"/>
                </a:lnSpc>
                <a:buAutoNum type="arabicPeriod"/>
              </a:pPr>
              <a:r>
                <a:rPr lang="en-GB" sz="2400" dirty="0">
                  <a:ea typeface="微软雅黑" pitchFamily="34" charset="-122"/>
                  <a:cs typeface="Microsoft Tai Le" panose="020B0502040204020203" pitchFamily="34" charset="0"/>
                </a:rPr>
                <a:t>Don’t touch it. (Yes)</a:t>
              </a:r>
            </a:p>
            <a:p>
              <a:pPr marL="457200" indent="-457200">
                <a:lnSpc>
                  <a:spcPct val="150000"/>
                </a:lnSpc>
                <a:buFontTx/>
                <a:buAutoNum type="arabicPeriod"/>
              </a:pPr>
              <a:r>
                <a:rPr lang="en-GB" sz="2400" dirty="0">
                  <a:ea typeface="微软雅黑" pitchFamily="34" charset="-122"/>
                  <a:cs typeface="Microsoft Tai Le" panose="020B0502040204020203" pitchFamily="34" charset="0"/>
                </a:rPr>
                <a:t>Turn off the ringtones. (Yes)</a:t>
              </a:r>
            </a:p>
            <a:p>
              <a:pPr marL="457200" indent="-457200">
                <a:lnSpc>
                  <a:spcPct val="150000"/>
                </a:lnSpc>
                <a:buFontTx/>
                <a:buAutoNum type="arabicPeriod"/>
              </a:pPr>
              <a:r>
                <a:rPr lang="en-GB" sz="2400" dirty="0">
                  <a:ea typeface="微软雅黑" pitchFamily="34" charset="-122"/>
                  <a:cs typeface="Microsoft Tai Le" panose="020B0502040204020203" pitchFamily="34" charset="0"/>
                </a:rPr>
                <a:t>You roll your sleeves up. (No)</a:t>
              </a:r>
            </a:p>
            <a:p>
              <a:pPr marL="457200" indent="-457200">
                <a:lnSpc>
                  <a:spcPct val="150000"/>
                </a:lnSpc>
                <a:buFontTx/>
                <a:buAutoNum type="arabicPeriod"/>
              </a:pPr>
              <a:r>
                <a:rPr lang="en-GB" sz="2400" dirty="0">
                  <a:ea typeface="微软雅黑" pitchFamily="34" charset="-122"/>
                  <a:cs typeface="Microsoft Tai Le" panose="020B0502040204020203" pitchFamily="34" charset="0"/>
                </a:rPr>
                <a:t>Come here, please. (Yes)</a:t>
              </a:r>
            </a:p>
            <a:p>
              <a:pPr marL="457200" indent="-457200">
                <a:lnSpc>
                  <a:spcPct val="150000"/>
                </a:lnSpc>
                <a:buFontTx/>
                <a:buAutoNum type="arabicPeriod"/>
              </a:pPr>
              <a:r>
                <a:rPr lang="en-GB" sz="2400" dirty="0">
                  <a:ea typeface="微软雅黑" pitchFamily="34" charset="-122"/>
                  <a:cs typeface="Microsoft Tai Le" panose="020B0502040204020203" pitchFamily="34" charset="0"/>
                </a:rPr>
                <a:t>Raise your right arm. (Yes)</a:t>
              </a:r>
            </a:p>
            <a:p>
              <a:pPr marL="457200" indent="-457200">
                <a:lnSpc>
                  <a:spcPct val="150000"/>
                </a:lnSpc>
                <a:buFontTx/>
                <a:buAutoNum type="arabicPeriod"/>
              </a:pPr>
              <a:r>
                <a:rPr lang="en-GB" sz="2400" dirty="0">
                  <a:ea typeface="微软雅黑" pitchFamily="34" charset="-122"/>
                  <a:cs typeface="Microsoft Tai Le" panose="020B0502040204020203" pitchFamily="34" charset="0"/>
                </a:rPr>
                <a:t>You will come here later. (No)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428690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matic SC"/>
                <a:ea typeface="迷你简准圆" panose="03000509000000000000" pitchFamily="65" charset="-122"/>
                <a:cs typeface="Vrinda" panose="020B0502040204020203" pitchFamily="34" charset="0"/>
              </a:rPr>
              <a:t>Useful Expression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matic SC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  <p:grpSp>
        <p:nvGrpSpPr>
          <p:cNvPr id="25" name="Group 4"/>
          <p:cNvGrpSpPr/>
          <p:nvPr/>
        </p:nvGrpSpPr>
        <p:grpSpPr>
          <a:xfrm>
            <a:off x="1758505" y="2343711"/>
            <a:ext cx="8352930" cy="1693779"/>
            <a:chOff x="3610744" y="2523338"/>
            <a:chExt cx="4567192" cy="1381575"/>
          </a:xfrm>
          <a:solidFill>
            <a:srgbClr val="DDC1CA"/>
          </a:solidFill>
        </p:grpSpPr>
        <p:sp>
          <p:nvSpPr>
            <p:cNvPr id="27" name="矩形 27"/>
            <p:cNvSpPr/>
            <p:nvPr/>
          </p:nvSpPr>
          <p:spPr>
            <a:xfrm>
              <a:off x="3610744" y="2523338"/>
              <a:ext cx="4567192" cy="1381575"/>
            </a:xfrm>
            <a:prstGeom prst="rect">
              <a:avLst/>
            </a:prstGeom>
            <a:grp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defRPr/>
              </a:pPr>
              <a:endParaRPr 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38205" y="2807507"/>
              <a:ext cx="4339731" cy="473954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latin typeface="微软雅黑" pitchFamily="34" charset="-122"/>
                  <a:ea typeface="微软雅黑" pitchFamily="34" charset="-122"/>
                </a:rPr>
                <a:t>MODULE Page 17</a:t>
              </a:r>
              <a:endParaRPr lang="en-GB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74774" y="1816101"/>
            <a:ext cx="3424772" cy="875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6"/>
          <p:cNvSpPr txBox="1"/>
          <p:nvPr/>
        </p:nvSpPr>
        <p:spPr>
          <a:xfrm>
            <a:off x="1625790" y="1970979"/>
            <a:ext cx="355748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Bradley Hand ITC" panose="03070402050302030203" pitchFamily="66" charset="0"/>
                <a:ea typeface="迷你简准圆" panose="03000509000000000000" pitchFamily="65" charset="-122"/>
                <a:cs typeface="Vrinda" panose="020B0502040204020203" pitchFamily="34" charset="0"/>
              </a:rPr>
              <a:t>Let’s take a look at..</a:t>
            </a:r>
            <a:endParaRPr lang="zh-CN" altLang="en-US" sz="3000" b="1" dirty="0">
              <a:solidFill>
                <a:schemeClr val="bg1"/>
              </a:solidFill>
              <a:latin typeface="Bradley Hand ITC" panose="03070402050302030203" pitchFamily="66" charset="0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 idx="4294967295"/>
          </p:nvPr>
        </p:nvSpPr>
        <p:spPr>
          <a:xfrm>
            <a:off x="3363267" y="1514800"/>
            <a:ext cx="6057200" cy="443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400" dirty="0">
                <a:latin typeface="Cataneo BT" panose="03020802040502060804" pitchFamily="66" charset="0"/>
              </a:rPr>
              <a:t>Thank you</a:t>
            </a:r>
            <a:endParaRPr sz="6400" dirty="0">
              <a:latin typeface="Cataneo BT" panose="03020802040502060804" pitchFamily="66" charset="0"/>
            </a:endParaRPr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4" name="Google Shape;317;p38"/>
          <p:cNvSpPr/>
          <p:nvPr/>
        </p:nvSpPr>
        <p:spPr>
          <a:xfrm>
            <a:off x="4998863" y="4379328"/>
            <a:ext cx="2786007" cy="232393"/>
          </a:xfrm>
          <a:custGeom>
            <a:avLst/>
            <a:gdLst/>
            <a:ahLst/>
            <a:cxnLst/>
            <a:rect l="l" t="t" r="r" b="b"/>
            <a:pathLst>
              <a:path w="15417" h="1286" extrusionOk="0">
                <a:moveTo>
                  <a:pt x="2533" y="336"/>
                </a:moveTo>
                <a:lnTo>
                  <a:pt x="2588" y="373"/>
                </a:lnTo>
                <a:lnTo>
                  <a:pt x="2607" y="448"/>
                </a:lnTo>
                <a:lnTo>
                  <a:pt x="2626" y="596"/>
                </a:lnTo>
                <a:lnTo>
                  <a:pt x="2607" y="671"/>
                </a:lnTo>
                <a:lnTo>
                  <a:pt x="2588" y="727"/>
                </a:lnTo>
                <a:lnTo>
                  <a:pt x="2570" y="764"/>
                </a:lnTo>
                <a:lnTo>
                  <a:pt x="2514" y="801"/>
                </a:lnTo>
                <a:lnTo>
                  <a:pt x="2458" y="801"/>
                </a:lnTo>
                <a:lnTo>
                  <a:pt x="2402" y="783"/>
                </a:lnTo>
                <a:lnTo>
                  <a:pt x="2384" y="764"/>
                </a:lnTo>
                <a:lnTo>
                  <a:pt x="2365" y="745"/>
                </a:lnTo>
                <a:lnTo>
                  <a:pt x="2365" y="690"/>
                </a:lnTo>
                <a:lnTo>
                  <a:pt x="2365" y="634"/>
                </a:lnTo>
                <a:lnTo>
                  <a:pt x="2384" y="522"/>
                </a:lnTo>
                <a:lnTo>
                  <a:pt x="2440" y="392"/>
                </a:lnTo>
                <a:lnTo>
                  <a:pt x="2458" y="354"/>
                </a:lnTo>
                <a:lnTo>
                  <a:pt x="2495" y="336"/>
                </a:lnTo>
                <a:close/>
                <a:moveTo>
                  <a:pt x="1155" y="429"/>
                </a:moveTo>
                <a:lnTo>
                  <a:pt x="1192" y="503"/>
                </a:lnTo>
                <a:lnTo>
                  <a:pt x="1229" y="596"/>
                </a:lnTo>
                <a:lnTo>
                  <a:pt x="1229" y="690"/>
                </a:lnTo>
                <a:lnTo>
                  <a:pt x="1211" y="764"/>
                </a:lnTo>
                <a:lnTo>
                  <a:pt x="1099" y="820"/>
                </a:lnTo>
                <a:lnTo>
                  <a:pt x="1025" y="839"/>
                </a:lnTo>
                <a:lnTo>
                  <a:pt x="969" y="801"/>
                </a:lnTo>
                <a:lnTo>
                  <a:pt x="931" y="764"/>
                </a:lnTo>
                <a:lnTo>
                  <a:pt x="931" y="690"/>
                </a:lnTo>
                <a:lnTo>
                  <a:pt x="969" y="596"/>
                </a:lnTo>
                <a:lnTo>
                  <a:pt x="1043" y="522"/>
                </a:lnTo>
                <a:lnTo>
                  <a:pt x="1155" y="429"/>
                </a:lnTo>
                <a:close/>
                <a:moveTo>
                  <a:pt x="5549" y="541"/>
                </a:moveTo>
                <a:lnTo>
                  <a:pt x="5586" y="596"/>
                </a:lnTo>
                <a:lnTo>
                  <a:pt x="5605" y="652"/>
                </a:lnTo>
                <a:lnTo>
                  <a:pt x="5642" y="801"/>
                </a:lnTo>
                <a:lnTo>
                  <a:pt x="5623" y="876"/>
                </a:lnTo>
                <a:lnTo>
                  <a:pt x="5605" y="913"/>
                </a:lnTo>
                <a:lnTo>
                  <a:pt x="5567" y="913"/>
                </a:lnTo>
                <a:lnTo>
                  <a:pt x="5512" y="876"/>
                </a:lnTo>
                <a:lnTo>
                  <a:pt x="5474" y="820"/>
                </a:lnTo>
                <a:lnTo>
                  <a:pt x="5437" y="783"/>
                </a:lnTo>
                <a:lnTo>
                  <a:pt x="5437" y="745"/>
                </a:lnTo>
                <a:lnTo>
                  <a:pt x="5437" y="708"/>
                </a:lnTo>
                <a:lnTo>
                  <a:pt x="5474" y="615"/>
                </a:lnTo>
                <a:lnTo>
                  <a:pt x="5549" y="541"/>
                </a:lnTo>
                <a:close/>
                <a:moveTo>
                  <a:pt x="8881" y="522"/>
                </a:moveTo>
                <a:lnTo>
                  <a:pt x="8956" y="541"/>
                </a:lnTo>
                <a:lnTo>
                  <a:pt x="8993" y="578"/>
                </a:lnTo>
                <a:lnTo>
                  <a:pt x="9030" y="634"/>
                </a:lnTo>
                <a:lnTo>
                  <a:pt x="9012" y="708"/>
                </a:lnTo>
                <a:lnTo>
                  <a:pt x="8974" y="783"/>
                </a:lnTo>
                <a:lnTo>
                  <a:pt x="8919" y="857"/>
                </a:lnTo>
                <a:lnTo>
                  <a:pt x="8826" y="913"/>
                </a:lnTo>
                <a:lnTo>
                  <a:pt x="8714" y="913"/>
                </a:lnTo>
                <a:lnTo>
                  <a:pt x="8621" y="894"/>
                </a:lnTo>
                <a:lnTo>
                  <a:pt x="8546" y="857"/>
                </a:lnTo>
                <a:lnTo>
                  <a:pt x="8509" y="801"/>
                </a:lnTo>
                <a:lnTo>
                  <a:pt x="8509" y="764"/>
                </a:lnTo>
                <a:lnTo>
                  <a:pt x="8509" y="727"/>
                </a:lnTo>
                <a:lnTo>
                  <a:pt x="8528" y="690"/>
                </a:lnTo>
                <a:lnTo>
                  <a:pt x="8565" y="652"/>
                </a:lnTo>
                <a:lnTo>
                  <a:pt x="8695" y="578"/>
                </a:lnTo>
                <a:lnTo>
                  <a:pt x="8788" y="541"/>
                </a:lnTo>
                <a:lnTo>
                  <a:pt x="8881" y="522"/>
                </a:lnTo>
                <a:close/>
                <a:moveTo>
                  <a:pt x="4190" y="448"/>
                </a:moveTo>
                <a:lnTo>
                  <a:pt x="4208" y="466"/>
                </a:lnTo>
                <a:lnTo>
                  <a:pt x="4227" y="503"/>
                </a:lnTo>
                <a:lnTo>
                  <a:pt x="4245" y="541"/>
                </a:lnTo>
                <a:lnTo>
                  <a:pt x="4245" y="596"/>
                </a:lnTo>
                <a:lnTo>
                  <a:pt x="4208" y="727"/>
                </a:lnTo>
                <a:lnTo>
                  <a:pt x="4152" y="801"/>
                </a:lnTo>
                <a:lnTo>
                  <a:pt x="4097" y="857"/>
                </a:lnTo>
                <a:lnTo>
                  <a:pt x="4022" y="894"/>
                </a:lnTo>
                <a:lnTo>
                  <a:pt x="3948" y="932"/>
                </a:lnTo>
                <a:lnTo>
                  <a:pt x="3873" y="932"/>
                </a:lnTo>
                <a:lnTo>
                  <a:pt x="3817" y="913"/>
                </a:lnTo>
                <a:lnTo>
                  <a:pt x="3817" y="894"/>
                </a:lnTo>
                <a:lnTo>
                  <a:pt x="3799" y="857"/>
                </a:lnTo>
                <a:lnTo>
                  <a:pt x="3817" y="745"/>
                </a:lnTo>
                <a:lnTo>
                  <a:pt x="3873" y="634"/>
                </a:lnTo>
                <a:lnTo>
                  <a:pt x="3966" y="541"/>
                </a:lnTo>
                <a:lnTo>
                  <a:pt x="4041" y="485"/>
                </a:lnTo>
                <a:lnTo>
                  <a:pt x="4115" y="448"/>
                </a:lnTo>
                <a:close/>
                <a:moveTo>
                  <a:pt x="6964" y="652"/>
                </a:moveTo>
                <a:lnTo>
                  <a:pt x="6964" y="671"/>
                </a:lnTo>
                <a:lnTo>
                  <a:pt x="7020" y="690"/>
                </a:lnTo>
                <a:lnTo>
                  <a:pt x="7094" y="783"/>
                </a:lnTo>
                <a:lnTo>
                  <a:pt x="7113" y="839"/>
                </a:lnTo>
                <a:lnTo>
                  <a:pt x="7113" y="876"/>
                </a:lnTo>
                <a:lnTo>
                  <a:pt x="7075" y="913"/>
                </a:lnTo>
                <a:lnTo>
                  <a:pt x="7001" y="932"/>
                </a:lnTo>
                <a:lnTo>
                  <a:pt x="6908" y="913"/>
                </a:lnTo>
                <a:lnTo>
                  <a:pt x="6871" y="876"/>
                </a:lnTo>
                <a:lnTo>
                  <a:pt x="6852" y="839"/>
                </a:lnTo>
                <a:lnTo>
                  <a:pt x="6871" y="783"/>
                </a:lnTo>
                <a:lnTo>
                  <a:pt x="6889" y="727"/>
                </a:lnTo>
                <a:lnTo>
                  <a:pt x="6926" y="671"/>
                </a:lnTo>
                <a:lnTo>
                  <a:pt x="6964" y="652"/>
                </a:lnTo>
                <a:close/>
                <a:moveTo>
                  <a:pt x="11674" y="559"/>
                </a:moveTo>
                <a:lnTo>
                  <a:pt x="11711" y="578"/>
                </a:lnTo>
                <a:lnTo>
                  <a:pt x="11730" y="615"/>
                </a:lnTo>
                <a:lnTo>
                  <a:pt x="11730" y="671"/>
                </a:lnTo>
                <a:lnTo>
                  <a:pt x="11711" y="745"/>
                </a:lnTo>
                <a:lnTo>
                  <a:pt x="11674" y="820"/>
                </a:lnTo>
                <a:lnTo>
                  <a:pt x="11655" y="913"/>
                </a:lnTo>
                <a:lnTo>
                  <a:pt x="11637" y="932"/>
                </a:lnTo>
                <a:lnTo>
                  <a:pt x="11618" y="950"/>
                </a:lnTo>
                <a:lnTo>
                  <a:pt x="11507" y="950"/>
                </a:lnTo>
                <a:lnTo>
                  <a:pt x="11469" y="913"/>
                </a:lnTo>
                <a:lnTo>
                  <a:pt x="11451" y="876"/>
                </a:lnTo>
                <a:lnTo>
                  <a:pt x="11432" y="839"/>
                </a:lnTo>
                <a:lnTo>
                  <a:pt x="11432" y="801"/>
                </a:lnTo>
                <a:lnTo>
                  <a:pt x="11469" y="708"/>
                </a:lnTo>
                <a:lnTo>
                  <a:pt x="11544" y="634"/>
                </a:lnTo>
                <a:lnTo>
                  <a:pt x="11618" y="578"/>
                </a:lnTo>
                <a:lnTo>
                  <a:pt x="11655" y="559"/>
                </a:lnTo>
                <a:close/>
                <a:moveTo>
                  <a:pt x="14039" y="652"/>
                </a:moveTo>
                <a:lnTo>
                  <a:pt x="14076" y="671"/>
                </a:lnTo>
                <a:lnTo>
                  <a:pt x="14132" y="708"/>
                </a:lnTo>
                <a:lnTo>
                  <a:pt x="14150" y="764"/>
                </a:lnTo>
                <a:lnTo>
                  <a:pt x="14169" y="839"/>
                </a:lnTo>
                <a:lnTo>
                  <a:pt x="14169" y="913"/>
                </a:lnTo>
                <a:lnTo>
                  <a:pt x="14150" y="969"/>
                </a:lnTo>
                <a:lnTo>
                  <a:pt x="14113" y="1006"/>
                </a:lnTo>
                <a:lnTo>
                  <a:pt x="14057" y="1025"/>
                </a:lnTo>
                <a:lnTo>
                  <a:pt x="14020" y="1006"/>
                </a:lnTo>
                <a:lnTo>
                  <a:pt x="13983" y="969"/>
                </a:lnTo>
                <a:lnTo>
                  <a:pt x="13945" y="913"/>
                </a:lnTo>
                <a:lnTo>
                  <a:pt x="13927" y="839"/>
                </a:lnTo>
                <a:lnTo>
                  <a:pt x="13927" y="783"/>
                </a:lnTo>
                <a:lnTo>
                  <a:pt x="13945" y="708"/>
                </a:lnTo>
                <a:lnTo>
                  <a:pt x="13983" y="671"/>
                </a:lnTo>
                <a:lnTo>
                  <a:pt x="14039" y="652"/>
                </a:lnTo>
                <a:close/>
                <a:moveTo>
                  <a:pt x="10092" y="671"/>
                </a:moveTo>
                <a:lnTo>
                  <a:pt x="10129" y="690"/>
                </a:lnTo>
                <a:lnTo>
                  <a:pt x="10185" y="708"/>
                </a:lnTo>
                <a:lnTo>
                  <a:pt x="10222" y="764"/>
                </a:lnTo>
                <a:lnTo>
                  <a:pt x="10240" y="820"/>
                </a:lnTo>
                <a:lnTo>
                  <a:pt x="10259" y="894"/>
                </a:lnTo>
                <a:lnTo>
                  <a:pt x="10259" y="969"/>
                </a:lnTo>
                <a:lnTo>
                  <a:pt x="10222" y="1006"/>
                </a:lnTo>
                <a:lnTo>
                  <a:pt x="10203" y="1043"/>
                </a:lnTo>
                <a:lnTo>
                  <a:pt x="10166" y="1043"/>
                </a:lnTo>
                <a:lnTo>
                  <a:pt x="10110" y="1006"/>
                </a:lnTo>
                <a:lnTo>
                  <a:pt x="10073" y="969"/>
                </a:lnTo>
                <a:lnTo>
                  <a:pt x="10036" y="876"/>
                </a:lnTo>
                <a:lnTo>
                  <a:pt x="10036" y="801"/>
                </a:lnTo>
                <a:lnTo>
                  <a:pt x="10036" y="727"/>
                </a:lnTo>
                <a:lnTo>
                  <a:pt x="10054" y="690"/>
                </a:lnTo>
                <a:lnTo>
                  <a:pt x="10092" y="671"/>
                </a:lnTo>
                <a:close/>
                <a:moveTo>
                  <a:pt x="13015" y="690"/>
                </a:moveTo>
                <a:lnTo>
                  <a:pt x="13052" y="727"/>
                </a:lnTo>
                <a:lnTo>
                  <a:pt x="13089" y="801"/>
                </a:lnTo>
                <a:lnTo>
                  <a:pt x="13108" y="894"/>
                </a:lnTo>
                <a:lnTo>
                  <a:pt x="13108" y="987"/>
                </a:lnTo>
                <a:lnTo>
                  <a:pt x="13089" y="1081"/>
                </a:lnTo>
                <a:lnTo>
                  <a:pt x="13070" y="1118"/>
                </a:lnTo>
                <a:lnTo>
                  <a:pt x="13052" y="1136"/>
                </a:lnTo>
                <a:lnTo>
                  <a:pt x="13015" y="1155"/>
                </a:lnTo>
                <a:lnTo>
                  <a:pt x="12959" y="1155"/>
                </a:lnTo>
                <a:lnTo>
                  <a:pt x="12903" y="1136"/>
                </a:lnTo>
                <a:lnTo>
                  <a:pt x="12847" y="1099"/>
                </a:lnTo>
                <a:lnTo>
                  <a:pt x="12810" y="1043"/>
                </a:lnTo>
                <a:lnTo>
                  <a:pt x="12810" y="1006"/>
                </a:lnTo>
                <a:lnTo>
                  <a:pt x="12810" y="950"/>
                </a:lnTo>
                <a:lnTo>
                  <a:pt x="12847" y="894"/>
                </a:lnTo>
                <a:lnTo>
                  <a:pt x="12921" y="783"/>
                </a:lnTo>
                <a:lnTo>
                  <a:pt x="13015" y="690"/>
                </a:lnTo>
                <a:close/>
                <a:moveTo>
                  <a:pt x="3110" y="1"/>
                </a:moveTo>
                <a:lnTo>
                  <a:pt x="2812" y="38"/>
                </a:lnTo>
                <a:lnTo>
                  <a:pt x="2514" y="131"/>
                </a:lnTo>
                <a:lnTo>
                  <a:pt x="2402" y="150"/>
                </a:lnTo>
                <a:lnTo>
                  <a:pt x="2253" y="131"/>
                </a:lnTo>
                <a:lnTo>
                  <a:pt x="2104" y="112"/>
                </a:lnTo>
                <a:lnTo>
                  <a:pt x="1974" y="94"/>
                </a:lnTo>
                <a:lnTo>
                  <a:pt x="1807" y="112"/>
                </a:lnTo>
                <a:lnTo>
                  <a:pt x="1658" y="150"/>
                </a:lnTo>
                <a:lnTo>
                  <a:pt x="1490" y="187"/>
                </a:lnTo>
                <a:lnTo>
                  <a:pt x="1229" y="187"/>
                </a:lnTo>
                <a:lnTo>
                  <a:pt x="1136" y="168"/>
                </a:lnTo>
                <a:lnTo>
                  <a:pt x="931" y="112"/>
                </a:lnTo>
                <a:lnTo>
                  <a:pt x="820" y="94"/>
                </a:lnTo>
                <a:lnTo>
                  <a:pt x="708" y="75"/>
                </a:lnTo>
                <a:lnTo>
                  <a:pt x="578" y="94"/>
                </a:lnTo>
                <a:lnTo>
                  <a:pt x="447" y="150"/>
                </a:lnTo>
                <a:lnTo>
                  <a:pt x="317" y="243"/>
                </a:lnTo>
                <a:lnTo>
                  <a:pt x="131" y="392"/>
                </a:lnTo>
                <a:lnTo>
                  <a:pt x="38" y="485"/>
                </a:lnTo>
                <a:lnTo>
                  <a:pt x="1" y="541"/>
                </a:lnTo>
                <a:lnTo>
                  <a:pt x="1" y="578"/>
                </a:lnTo>
                <a:lnTo>
                  <a:pt x="19" y="578"/>
                </a:lnTo>
                <a:lnTo>
                  <a:pt x="38" y="596"/>
                </a:lnTo>
                <a:lnTo>
                  <a:pt x="94" y="596"/>
                </a:lnTo>
                <a:lnTo>
                  <a:pt x="150" y="578"/>
                </a:lnTo>
                <a:lnTo>
                  <a:pt x="224" y="559"/>
                </a:lnTo>
                <a:lnTo>
                  <a:pt x="317" y="485"/>
                </a:lnTo>
                <a:lnTo>
                  <a:pt x="540" y="317"/>
                </a:lnTo>
                <a:lnTo>
                  <a:pt x="652" y="243"/>
                </a:lnTo>
                <a:lnTo>
                  <a:pt x="708" y="224"/>
                </a:lnTo>
                <a:lnTo>
                  <a:pt x="764" y="206"/>
                </a:lnTo>
                <a:lnTo>
                  <a:pt x="838" y="206"/>
                </a:lnTo>
                <a:lnTo>
                  <a:pt x="894" y="224"/>
                </a:lnTo>
                <a:lnTo>
                  <a:pt x="969" y="261"/>
                </a:lnTo>
                <a:lnTo>
                  <a:pt x="1062" y="317"/>
                </a:lnTo>
                <a:lnTo>
                  <a:pt x="931" y="392"/>
                </a:lnTo>
                <a:lnTo>
                  <a:pt x="838" y="485"/>
                </a:lnTo>
                <a:lnTo>
                  <a:pt x="783" y="578"/>
                </a:lnTo>
                <a:lnTo>
                  <a:pt x="745" y="671"/>
                </a:lnTo>
                <a:lnTo>
                  <a:pt x="727" y="745"/>
                </a:lnTo>
                <a:lnTo>
                  <a:pt x="745" y="839"/>
                </a:lnTo>
                <a:lnTo>
                  <a:pt x="764" y="894"/>
                </a:lnTo>
                <a:lnTo>
                  <a:pt x="801" y="969"/>
                </a:lnTo>
                <a:lnTo>
                  <a:pt x="857" y="1025"/>
                </a:lnTo>
                <a:lnTo>
                  <a:pt x="913" y="1062"/>
                </a:lnTo>
                <a:lnTo>
                  <a:pt x="987" y="1081"/>
                </a:lnTo>
                <a:lnTo>
                  <a:pt x="1136" y="1081"/>
                </a:lnTo>
                <a:lnTo>
                  <a:pt x="1211" y="1043"/>
                </a:lnTo>
                <a:lnTo>
                  <a:pt x="1267" y="969"/>
                </a:lnTo>
                <a:lnTo>
                  <a:pt x="1341" y="894"/>
                </a:lnTo>
                <a:lnTo>
                  <a:pt x="1360" y="820"/>
                </a:lnTo>
                <a:lnTo>
                  <a:pt x="1360" y="745"/>
                </a:lnTo>
                <a:lnTo>
                  <a:pt x="1322" y="578"/>
                </a:lnTo>
                <a:lnTo>
                  <a:pt x="1285" y="448"/>
                </a:lnTo>
                <a:lnTo>
                  <a:pt x="1285" y="392"/>
                </a:lnTo>
                <a:lnTo>
                  <a:pt x="1304" y="354"/>
                </a:lnTo>
                <a:lnTo>
                  <a:pt x="1378" y="317"/>
                </a:lnTo>
                <a:lnTo>
                  <a:pt x="1490" y="299"/>
                </a:lnTo>
                <a:lnTo>
                  <a:pt x="1807" y="243"/>
                </a:lnTo>
                <a:lnTo>
                  <a:pt x="2272" y="243"/>
                </a:lnTo>
                <a:lnTo>
                  <a:pt x="2384" y="261"/>
                </a:lnTo>
                <a:lnTo>
                  <a:pt x="2291" y="354"/>
                </a:lnTo>
                <a:lnTo>
                  <a:pt x="2235" y="466"/>
                </a:lnTo>
                <a:lnTo>
                  <a:pt x="2197" y="596"/>
                </a:lnTo>
                <a:lnTo>
                  <a:pt x="2197" y="727"/>
                </a:lnTo>
                <a:lnTo>
                  <a:pt x="2235" y="839"/>
                </a:lnTo>
                <a:lnTo>
                  <a:pt x="2272" y="894"/>
                </a:lnTo>
                <a:lnTo>
                  <a:pt x="2309" y="932"/>
                </a:lnTo>
                <a:lnTo>
                  <a:pt x="2346" y="950"/>
                </a:lnTo>
                <a:lnTo>
                  <a:pt x="2402" y="969"/>
                </a:lnTo>
                <a:lnTo>
                  <a:pt x="2477" y="969"/>
                </a:lnTo>
                <a:lnTo>
                  <a:pt x="2551" y="950"/>
                </a:lnTo>
                <a:lnTo>
                  <a:pt x="2626" y="913"/>
                </a:lnTo>
                <a:lnTo>
                  <a:pt x="2663" y="876"/>
                </a:lnTo>
                <a:lnTo>
                  <a:pt x="2737" y="801"/>
                </a:lnTo>
                <a:lnTo>
                  <a:pt x="2775" y="690"/>
                </a:lnTo>
                <a:lnTo>
                  <a:pt x="2793" y="578"/>
                </a:lnTo>
                <a:lnTo>
                  <a:pt x="2756" y="466"/>
                </a:lnTo>
                <a:lnTo>
                  <a:pt x="2719" y="354"/>
                </a:lnTo>
                <a:lnTo>
                  <a:pt x="2644" y="280"/>
                </a:lnTo>
                <a:lnTo>
                  <a:pt x="2551" y="206"/>
                </a:lnTo>
                <a:lnTo>
                  <a:pt x="2905" y="187"/>
                </a:lnTo>
                <a:lnTo>
                  <a:pt x="3277" y="168"/>
                </a:lnTo>
                <a:lnTo>
                  <a:pt x="3482" y="187"/>
                </a:lnTo>
                <a:lnTo>
                  <a:pt x="3668" y="206"/>
                </a:lnTo>
                <a:lnTo>
                  <a:pt x="3854" y="243"/>
                </a:lnTo>
                <a:lnTo>
                  <a:pt x="4022" y="317"/>
                </a:lnTo>
                <a:lnTo>
                  <a:pt x="3910" y="410"/>
                </a:lnTo>
                <a:lnTo>
                  <a:pt x="3799" y="522"/>
                </a:lnTo>
                <a:lnTo>
                  <a:pt x="3706" y="652"/>
                </a:lnTo>
                <a:lnTo>
                  <a:pt x="3650" y="783"/>
                </a:lnTo>
                <a:lnTo>
                  <a:pt x="3631" y="839"/>
                </a:lnTo>
                <a:lnTo>
                  <a:pt x="3631" y="913"/>
                </a:lnTo>
                <a:lnTo>
                  <a:pt x="3650" y="950"/>
                </a:lnTo>
                <a:lnTo>
                  <a:pt x="3668" y="1006"/>
                </a:lnTo>
                <a:lnTo>
                  <a:pt x="3724" y="1043"/>
                </a:lnTo>
                <a:lnTo>
                  <a:pt x="3780" y="1062"/>
                </a:lnTo>
                <a:lnTo>
                  <a:pt x="3854" y="1081"/>
                </a:lnTo>
                <a:lnTo>
                  <a:pt x="3966" y="1081"/>
                </a:lnTo>
                <a:lnTo>
                  <a:pt x="4097" y="1043"/>
                </a:lnTo>
                <a:lnTo>
                  <a:pt x="4227" y="987"/>
                </a:lnTo>
                <a:lnTo>
                  <a:pt x="4339" y="913"/>
                </a:lnTo>
                <a:lnTo>
                  <a:pt x="4413" y="820"/>
                </a:lnTo>
                <a:lnTo>
                  <a:pt x="4450" y="708"/>
                </a:lnTo>
                <a:lnTo>
                  <a:pt x="4469" y="652"/>
                </a:lnTo>
                <a:lnTo>
                  <a:pt x="4450" y="596"/>
                </a:lnTo>
                <a:lnTo>
                  <a:pt x="4432" y="522"/>
                </a:lnTo>
                <a:lnTo>
                  <a:pt x="4413" y="466"/>
                </a:lnTo>
                <a:lnTo>
                  <a:pt x="4357" y="410"/>
                </a:lnTo>
                <a:lnTo>
                  <a:pt x="4301" y="354"/>
                </a:lnTo>
                <a:lnTo>
                  <a:pt x="4432" y="317"/>
                </a:lnTo>
                <a:lnTo>
                  <a:pt x="4581" y="299"/>
                </a:lnTo>
                <a:lnTo>
                  <a:pt x="4730" y="280"/>
                </a:lnTo>
                <a:lnTo>
                  <a:pt x="4878" y="280"/>
                </a:lnTo>
                <a:lnTo>
                  <a:pt x="5009" y="299"/>
                </a:lnTo>
                <a:lnTo>
                  <a:pt x="5158" y="336"/>
                </a:lnTo>
                <a:lnTo>
                  <a:pt x="5307" y="373"/>
                </a:lnTo>
                <a:lnTo>
                  <a:pt x="5418" y="429"/>
                </a:lnTo>
                <a:lnTo>
                  <a:pt x="5363" y="503"/>
                </a:lnTo>
                <a:lnTo>
                  <a:pt x="5307" y="615"/>
                </a:lnTo>
                <a:lnTo>
                  <a:pt x="5269" y="745"/>
                </a:lnTo>
                <a:lnTo>
                  <a:pt x="5269" y="857"/>
                </a:lnTo>
                <a:lnTo>
                  <a:pt x="5288" y="969"/>
                </a:lnTo>
                <a:lnTo>
                  <a:pt x="5307" y="1006"/>
                </a:lnTo>
                <a:lnTo>
                  <a:pt x="5344" y="1062"/>
                </a:lnTo>
                <a:lnTo>
                  <a:pt x="5381" y="1081"/>
                </a:lnTo>
                <a:lnTo>
                  <a:pt x="5437" y="1118"/>
                </a:lnTo>
                <a:lnTo>
                  <a:pt x="5660" y="1118"/>
                </a:lnTo>
                <a:lnTo>
                  <a:pt x="5698" y="1099"/>
                </a:lnTo>
                <a:lnTo>
                  <a:pt x="5772" y="1025"/>
                </a:lnTo>
                <a:lnTo>
                  <a:pt x="5809" y="950"/>
                </a:lnTo>
                <a:lnTo>
                  <a:pt x="5828" y="839"/>
                </a:lnTo>
                <a:lnTo>
                  <a:pt x="5828" y="727"/>
                </a:lnTo>
                <a:lnTo>
                  <a:pt x="5809" y="615"/>
                </a:lnTo>
                <a:lnTo>
                  <a:pt x="5772" y="522"/>
                </a:lnTo>
                <a:lnTo>
                  <a:pt x="5716" y="429"/>
                </a:lnTo>
                <a:lnTo>
                  <a:pt x="5884" y="354"/>
                </a:lnTo>
                <a:lnTo>
                  <a:pt x="6051" y="299"/>
                </a:lnTo>
                <a:lnTo>
                  <a:pt x="6219" y="299"/>
                </a:lnTo>
                <a:lnTo>
                  <a:pt x="6405" y="317"/>
                </a:lnTo>
                <a:lnTo>
                  <a:pt x="6647" y="373"/>
                </a:lnTo>
                <a:lnTo>
                  <a:pt x="6759" y="429"/>
                </a:lnTo>
                <a:lnTo>
                  <a:pt x="6815" y="466"/>
                </a:lnTo>
                <a:lnTo>
                  <a:pt x="6852" y="503"/>
                </a:lnTo>
                <a:lnTo>
                  <a:pt x="6833" y="559"/>
                </a:lnTo>
                <a:lnTo>
                  <a:pt x="6796" y="671"/>
                </a:lnTo>
                <a:lnTo>
                  <a:pt x="6759" y="783"/>
                </a:lnTo>
                <a:lnTo>
                  <a:pt x="6759" y="839"/>
                </a:lnTo>
                <a:lnTo>
                  <a:pt x="6778" y="894"/>
                </a:lnTo>
                <a:lnTo>
                  <a:pt x="6815" y="969"/>
                </a:lnTo>
                <a:lnTo>
                  <a:pt x="6871" y="1025"/>
                </a:lnTo>
                <a:lnTo>
                  <a:pt x="6926" y="1062"/>
                </a:lnTo>
                <a:lnTo>
                  <a:pt x="6982" y="1081"/>
                </a:lnTo>
                <a:lnTo>
                  <a:pt x="7075" y="1081"/>
                </a:lnTo>
                <a:lnTo>
                  <a:pt x="7131" y="1062"/>
                </a:lnTo>
                <a:lnTo>
                  <a:pt x="7169" y="1025"/>
                </a:lnTo>
                <a:lnTo>
                  <a:pt x="7206" y="987"/>
                </a:lnTo>
                <a:lnTo>
                  <a:pt x="7243" y="932"/>
                </a:lnTo>
                <a:lnTo>
                  <a:pt x="7262" y="857"/>
                </a:lnTo>
                <a:lnTo>
                  <a:pt x="7262" y="801"/>
                </a:lnTo>
                <a:lnTo>
                  <a:pt x="7243" y="727"/>
                </a:lnTo>
                <a:lnTo>
                  <a:pt x="7224" y="652"/>
                </a:lnTo>
                <a:lnTo>
                  <a:pt x="7187" y="578"/>
                </a:lnTo>
                <a:lnTo>
                  <a:pt x="7131" y="503"/>
                </a:lnTo>
                <a:lnTo>
                  <a:pt x="7299" y="410"/>
                </a:lnTo>
                <a:lnTo>
                  <a:pt x="7485" y="354"/>
                </a:lnTo>
                <a:lnTo>
                  <a:pt x="7690" y="317"/>
                </a:lnTo>
                <a:lnTo>
                  <a:pt x="7876" y="299"/>
                </a:lnTo>
                <a:lnTo>
                  <a:pt x="8081" y="299"/>
                </a:lnTo>
                <a:lnTo>
                  <a:pt x="8286" y="317"/>
                </a:lnTo>
                <a:lnTo>
                  <a:pt x="8490" y="336"/>
                </a:lnTo>
                <a:lnTo>
                  <a:pt x="8677" y="373"/>
                </a:lnTo>
                <a:lnTo>
                  <a:pt x="8528" y="466"/>
                </a:lnTo>
                <a:lnTo>
                  <a:pt x="8416" y="559"/>
                </a:lnTo>
                <a:lnTo>
                  <a:pt x="8341" y="671"/>
                </a:lnTo>
                <a:lnTo>
                  <a:pt x="8323" y="727"/>
                </a:lnTo>
                <a:lnTo>
                  <a:pt x="8323" y="783"/>
                </a:lnTo>
                <a:lnTo>
                  <a:pt x="8323" y="839"/>
                </a:lnTo>
                <a:lnTo>
                  <a:pt x="8341" y="894"/>
                </a:lnTo>
                <a:lnTo>
                  <a:pt x="8379" y="932"/>
                </a:lnTo>
                <a:lnTo>
                  <a:pt x="8416" y="987"/>
                </a:lnTo>
                <a:lnTo>
                  <a:pt x="8472" y="1025"/>
                </a:lnTo>
                <a:lnTo>
                  <a:pt x="8546" y="1043"/>
                </a:lnTo>
                <a:lnTo>
                  <a:pt x="8639" y="1062"/>
                </a:lnTo>
                <a:lnTo>
                  <a:pt x="8751" y="1081"/>
                </a:lnTo>
                <a:lnTo>
                  <a:pt x="8881" y="1062"/>
                </a:lnTo>
                <a:lnTo>
                  <a:pt x="8993" y="1025"/>
                </a:lnTo>
                <a:lnTo>
                  <a:pt x="9105" y="950"/>
                </a:lnTo>
                <a:lnTo>
                  <a:pt x="9179" y="839"/>
                </a:lnTo>
                <a:lnTo>
                  <a:pt x="9216" y="727"/>
                </a:lnTo>
                <a:lnTo>
                  <a:pt x="9235" y="615"/>
                </a:lnTo>
                <a:lnTo>
                  <a:pt x="9235" y="559"/>
                </a:lnTo>
                <a:lnTo>
                  <a:pt x="9198" y="485"/>
                </a:lnTo>
                <a:lnTo>
                  <a:pt x="9179" y="429"/>
                </a:lnTo>
                <a:lnTo>
                  <a:pt x="9123" y="373"/>
                </a:lnTo>
                <a:lnTo>
                  <a:pt x="9347" y="373"/>
                </a:lnTo>
                <a:lnTo>
                  <a:pt x="9552" y="410"/>
                </a:lnTo>
                <a:lnTo>
                  <a:pt x="9756" y="466"/>
                </a:lnTo>
                <a:lnTo>
                  <a:pt x="9943" y="559"/>
                </a:lnTo>
                <a:lnTo>
                  <a:pt x="9887" y="671"/>
                </a:lnTo>
                <a:lnTo>
                  <a:pt x="9868" y="801"/>
                </a:lnTo>
                <a:lnTo>
                  <a:pt x="9887" y="932"/>
                </a:lnTo>
                <a:lnTo>
                  <a:pt x="9905" y="1062"/>
                </a:lnTo>
                <a:lnTo>
                  <a:pt x="9980" y="1155"/>
                </a:lnTo>
                <a:lnTo>
                  <a:pt x="10017" y="1192"/>
                </a:lnTo>
                <a:lnTo>
                  <a:pt x="10054" y="1230"/>
                </a:lnTo>
                <a:lnTo>
                  <a:pt x="10110" y="1248"/>
                </a:lnTo>
                <a:lnTo>
                  <a:pt x="10185" y="1230"/>
                </a:lnTo>
                <a:lnTo>
                  <a:pt x="10240" y="1211"/>
                </a:lnTo>
                <a:lnTo>
                  <a:pt x="10315" y="1192"/>
                </a:lnTo>
                <a:lnTo>
                  <a:pt x="10389" y="1118"/>
                </a:lnTo>
                <a:lnTo>
                  <a:pt x="10427" y="1043"/>
                </a:lnTo>
                <a:lnTo>
                  <a:pt x="10427" y="969"/>
                </a:lnTo>
                <a:lnTo>
                  <a:pt x="10427" y="876"/>
                </a:lnTo>
                <a:lnTo>
                  <a:pt x="10389" y="783"/>
                </a:lnTo>
                <a:lnTo>
                  <a:pt x="10352" y="708"/>
                </a:lnTo>
                <a:lnTo>
                  <a:pt x="10296" y="634"/>
                </a:lnTo>
                <a:lnTo>
                  <a:pt x="10240" y="578"/>
                </a:lnTo>
                <a:lnTo>
                  <a:pt x="10352" y="503"/>
                </a:lnTo>
                <a:lnTo>
                  <a:pt x="10501" y="429"/>
                </a:lnTo>
                <a:lnTo>
                  <a:pt x="10687" y="373"/>
                </a:lnTo>
                <a:lnTo>
                  <a:pt x="10874" y="317"/>
                </a:lnTo>
                <a:lnTo>
                  <a:pt x="11060" y="299"/>
                </a:lnTo>
                <a:lnTo>
                  <a:pt x="11246" y="299"/>
                </a:lnTo>
                <a:lnTo>
                  <a:pt x="11395" y="354"/>
                </a:lnTo>
                <a:lnTo>
                  <a:pt x="11469" y="373"/>
                </a:lnTo>
                <a:lnTo>
                  <a:pt x="11525" y="429"/>
                </a:lnTo>
                <a:lnTo>
                  <a:pt x="11451" y="485"/>
                </a:lnTo>
                <a:lnTo>
                  <a:pt x="11395" y="559"/>
                </a:lnTo>
                <a:lnTo>
                  <a:pt x="11339" y="634"/>
                </a:lnTo>
                <a:lnTo>
                  <a:pt x="11302" y="727"/>
                </a:lnTo>
                <a:lnTo>
                  <a:pt x="11283" y="820"/>
                </a:lnTo>
                <a:lnTo>
                  <a:pt x="11302" y="894"/>
                </a:lnTo>
                <a:lnTo>
                  <a:pt x="11339" y="969"/>
                </a:lnTo>
                <a:lnTo>
                  <a:pt x="11395" y="1043"/>
                </a:lnTo>
                <a:lnTo>
                  <a:pt x="11469" y="1081"/>
                </a:lnTo>
                <a:lnTo>
                  <a:pt x="11525" y="1099"/>
                </a:lnTo>
                <a:lnTo>
                  <a:pt x="11655" y="1099"/>
                </a:lnTo>
                <a:lnTo>
                  <a:pt x="11711" y="1081"/>
                </a:lnTo>
                <a:lnTo>
                  <a:pt x="11749" y="1043"/>
                </a:lnTo>
                <a:lnTo>
                  <a:pt x="11842" y="950"/>
                </a:lnTo>
                <a:lnTo>
                  <a:pt x="11897" y="820"/>
                </a:lnTo>
                <a:lnTo>
                  <a:pt x="11916" y="690"/>
                </a:lnTo>
                <a:lnTo>
                  <a:pt x="11897" y="615"/>
                </a:lnTo>
                <a:lnTo>
                  <a:pt x="11879" y="559"/>
                </a:lnTo>
                <a:lnTo>
                  <a:pt x="11860" y="503"/>
                </a:lnTo>
                <a:lnTo>
                  <a:pt x="11823" y="429"/>
                </a:lnTo>
                <a:lnTo>
                  <a:pt x="11935" y="392"/>
                </a:lnTo>
                <a:lnTo>
                  <a:pt x="12065" y="373"/>
                </a:lnTo>
                <a:lnTo>
                  <a:pt x="12214" y="354"/>
                </a:lnTo>
                <a:lnTo>
                  <a:pt x="12344" y="373"/>
                </a:lnTo>
                <a:lnTo>
                  <a:pt x="12493" y="392"/>
                </a:lnTo>
                <a:lnTo>
                  <a:pt x="12624" y="429"/>
                </a:lnTo>
                <a:lnTo>
                  <a:pt x="12773" y="485"/>
                </a:lnTo>
                <a:lnTo>
                  <a:pt x="12903" y="559"/>
                </a:lnTo>
                <a:lnTo>
                  <a:pt x="12828" y="634"/>
                </a:lnTo>
                <a:lnTo>
                  <a:pt x="12773" y="745"/>
                </a:lnTo>
                <a:lnTo>
                  <a:pt x="12698" y="876"/>
                </a:lnTo>
                <a:lnTo>
                  <a:pt x="12661" y="1006"/>
                </a:lnTo>
                <a:lnTo>
                  <a:pt x="12661" y="1118"/>
                </a:lnTo>
                <a:lnTo>
                  <a:pt x="12661" y="1174"/>
                </a:lnTo>
                <a:lnTo>
                  <a:pt x="12679" y="1211"/>
                </a:lnTo>
                <a:lnTo>
                  <a:pt x="12717" y="1248"/>
                </a:lnTo>
                <a:lnTo>
                  <a:pt x="12773" y="1267"/>
                </a:lnTo>
                <a:lnTo>
                  <a:pt x="12847" y="1285"/>
                </a:lnTo>
                <a:lnTo>
                  <a:pt x="12921" y="1285"/>
                </a:lnTo>
                <a:lnTo>
                  <a:pt x="13033" y="1267"/>
                </a:lnTo>
                <a:lnTo>
                  <a:pt x="13108" y="1230"/>
                </a:lnTo>
                <a:lnTo>
                  <a:pt x="13145" y="1174"/>
                </a:lnTo>
                <a:lnTo>
                  <a:pt x="13182" y="1118"/>
                </a:lnTo>
                <a:lnTo>
                  <a:pt x="13201" y="1043"/>
                </a:lnTo>
                <a:lnTo>
                  <a:pt x="13201" y="950"/>
                </a:lnTo>
                <a:lnTo>
                  <a:pt x="13201" y="783"/>
                </a:lnTo>
                <a:lnTo>
                  <a:pt x="13201" y="634"/>
                </a:lnTo>
                <a:lnTo>
                  <a:pt x="13219" y="559"/>
                </a:lnTo>
                <a:lnTo>
                  <a:pt x="13238" y="503"/>
                </a:lnTo>
                <a:lnTo>
                  <a:pt x="13294" y="466"/>
                </a:lnTo>
                <a:lnTo>
                  <a:pt x="13368" y="448"/>
                </a:lnTo>
                <a:lnTo>
                  <a:pt x="13461" y="448"/>
                </a:lnTo>
                <a:lnTo>
                  <a:pt x="13610" y="466"/>
                </a:lnTo>
                <a:lnTo>
                  <a:pt x="13685" y="485"/>
                </a:lnTo>
                <a:lnTo>
                  <a:pt x="13741" y="522"/>
                </a:lnTo>
                <a:lnTo>
                  <a:pt x="13778" y="559"/>
                </a:lnTo>
                <a:lnTo>
                  <a:pt x="13797" y="615"/>
                </a:lnTo>
                <a:lnTo>
                  <a:pt x="13815" y="708"/>
                </a:lnTo>
                <a:lnTo>
                  <a:pt x="13815" y="820"/>
                </a:lnTo>
                <a:lnTo>
                  <a:pt x="13815" y="913"/>
                </a:lnTo>
                <a:lnTo>
                  <a:pt x="13834" y="1006"/>
                </a:lnTo>
                <a:lnTo>
                  <a:pt x="13852" y="1043"/>
                </a:lnTo>
                <a:lnTo>
                  <a:pt x="13890" y="1081"/>
                </a:lnTo>
                <a:lnTo>
                  <a:pt x="13945" y="1118"/>
                </a:lnTo>
                <a:lnTo>
                  <a:pt x="14039" y="1136"/>
                </a:lnTo>
                <a:lnTo>
                  <a:pt x="14150" y="1136"/>
                </a:lnTo>
                <a:lnTo>
                  <a:pt x="14243" y="1118"/>
                </a:lnTo>
                <a:lnTo>
                  <a:pt x="14299" y="1062"/>
                </a:lnTo>
                <a:lnTo>
                  <a:pt x="14336" y="987"/>
                </a:lnTo>
                <a:lnTo>
                  <a:pt x="14336" y="894"/>
                </a:lnTo>
                <a:lnTo>
                  <a:pt x="14299" y="783"/>
                </a:lnTo>
                <a:lnTo>
                  <a:pt x="14262" y="690"/>
                </a:lnTo>
                <a:lnTo>
                  <a:pt x="14188" y="596"/>
                </a:lnTo>
                <a:lnTo>
                  <a:pt x="14243" y="541"/>
                </a:lnTo>
                <a:lnTo>
                  <a:pt x="14336" y="503"/>
                </a:lnTo>
                <a:lnTo>
                  <a:pt x="14430" y="466"/>
                </a:lnTo>
                <a:lnTo>
                  <a:pt x="14541" y="448"/>
                </a:lnTo>
                <a:lnTo>
                  <a:pt x="14765" y="410"/>
                </a:lnTo>
                <a:lnTo>
                  <a:pt x="14914" y="410"/>
                </a:lnTo>
                <a:lnTo>
                  <a:pt x="15137" y="448"/>
                </a:lnTo>
                <a:lnTo>
                  <a:pt x="15249" y="466"/>
                </a:lnTo>
                <a:lnTo>
                  <a:pt x="15305" y="448"/>
                </a:lnTo>
                <a:lnTo>
                  <a:pt x="15323" y="448"/>
                </a:lnTo>
                <a:lnTo>
                  <a:pt x="15360" y="392"/>
                </a:lnTo>
                <a:lnTo>
                  <a:pt x="15416" y="336"/>
                </a:lnTo>
                <a:lnTo>
                  <a:pt x="15416" y="317"/>
                </a:lnTo>
                <a:lnTo>
                  <a:pt x="15416" y="280"/>
                </a:lnTo>
                <a:lnTo>
                  <a:pt x="15379" y="261"/>
                </a:lnTo>
                <a:lnTo>
                  <a:pt x="15323" y="243"/>
                </a:lnTo>
                <a:lnTo>
                  <a:pt x="15156" y="206"/>
                </a:lnTo>
                <a:lnTo>
                  <a:pt x="14988" y="187"/>
                </a:lnTo>
                <a:lnTo>
                  <a:pt x="14821" y="187"/>
                </a:lnTo>
                <a:lnTo>
                  <a:pt x="14634" y="206"/>
                </a:lnTo>
                <a:lnTo>
                  <a:pt x="14560" y="224"/>
                </a:lnTo>
                <a:lnTo>
                  <a:pt x="14485" y="243"/>
                </a:lnTo>
                <a:lnTo>
                  <a:pt x="14318" y="336"/>
                </a:lnTo>
                <a:lnTo>
                  <a:pt x="14150" y="410"/>
                </a:lnTo>
                <a:lnTo>
                  <a:pt x="14076" y="448"/>
                </a:lnTo>
                <a:lnTo>
                  <a:pt x="13945" y="448"/>
                </a:lnTo>
                <a:lnTo>
                  <a:pt x="13871" y="429"/>
                </a:lnTo>
                <a:lnTo>
                  <a:pt x="13741" y="373"/>
                </a:lnTo>
                <a:lnTo>
                  <a:pt x="13592" y="336"/>
                </a:lnTo>
                <a:lnTo>
                  <a:pt x="13499" y="317"/>
                </a:lnTo>
                <a:lnTo>
                  <a:pt x="13424" y="317"/>
                </a:lnTo>
                <a:lnTo>
                  <a:pt x="13294" y="336"/>
                </a:lnTo>
                <a:lnTo>
                  <a:pt x="13182" y="373"/>
                </a:lnTo>
                <a:lnTo>
                  <a:pt x="13089" y="392"/>
                </a:lnTo>
                <a:lnTo>
                  <a:pt x="12977" y="410"/>
                </a:lnTo>
                <a:lnTo>
                  <a:pt x="12847" y="392"/>
                </a:lnTo>
                <a:lnTo>
                  <a:pt x="12735" y="354"/>
                </a:lnTo>
                <a:lnTo>
                  <a:pt x="12512" y="280"/>
                </a:lnTo>
                <a:lnTo>
                  <a:pt x="12400" y="243"/>
                </a:lnTo>
                <a:lnTo>
                  <a:pt x="12288" y="224"/>
                </a:lnTo>
                <a:lnTo>
                  <a:pt x="12158" y="206"/>
                </a:lnTo>
                <a:lnTo>
                  <a:pt x="12028" y="224"/>
                </a:lnTo>
                <a:lnTo>
                  <a:pt x="11767" y="261"/>
                </a:lnTo>
                <a:lnTo>
                  <a:pt x="11544" y="243"/>
                </a:lnTo>
                <a:lnTo>
                  <a:pt x="11432" y="224"/>
                </a:lnTo>
                <a:lnTo>
                  <a:pt x="11320" y="206"/>
                </a:lnTo>
                <a:lnTo>
                  <a:pt x="11209" y="187"/>
                </a:lnTo>
                <a:lnTo>
                  <a:pt x="11097" y="168"/>
                </a:lnTo>
                <a:lnTo>
                  <a:pt x="10818" y="168"/>
                </a:lnTo>
                <a:lnTo>
                  <a:pt x="10557" y="224"/>
                </a:lnTo>
                <a:lnTo>
                  <a:pt x="10445" y="280"/>
                </a:lnTo>
                <a:lnTo>
                  <a:pt x="10315" y="336"/>
                </a:lnTo>
                <a:lnTo>
                  <a:pt x="10185" y="410"/>
                </a:lnTo>
                <a:lnTo>
                  <a:pt x="10073" y="429"/>
                </a:lnTo>
                <a:lnTo>
                  <a:pt x="10017" y="429"/>
                </a:lnTo>
                <a:lnTo>
                  <a:pt x="9961" y="410"/>
                </a:lnTo>
                <a:lnTo>
                  <a:pt x="9812" y="354"/>
                </a:lnTo>
                <a:lnTo>
                  <a:pt x="9682" y="280"/>
                </a:lnTo>
                <a:lnTo>
                  <a:pt x="9552" y="243"/>
                </a:lnTo>
                <a:lnTo>
                  <a:pt x="9384" y="224"/>
                </a:lnTo>
                <a:lnTo>
                  <a:pt x="9216" y="243"/>
                </a:lnTo>
                <a:lnTo>
                  <a:pt x="8881" y="243"/>
                </a:lnTo>
                <a:lnTo>
                  <a:pt x="8397" y="168"/>
                </a:lnTo>
                <a:lnTo>
                  <a:pt x="8155" y="150"/>
                </a:lnTo>
                <a:lnTo>
                  <a:pt x="7913" y="150"/>
                </a:lnTo>
                <a:lnTo>
                  <a:pt x="7653" y="187"/>
                </a:lnTo>
                <a:lnTo>
                  <a:pt x="7392" y="224"/>
                </a:lnTo>
                <a:lnTo>
                  <a:pt x="7206" y="280"/>
                </a:lnTo>
                <a:lnTo>
                  <a:pt x="7094" y="299"/>
                </a:lnTo>
                <a:lnTo>
                  <a:pt x="7001" y="299"/>
                </a:lnTo>
                <a:lnTo>
                  <a:pt x="6833" y="261"/>
                </a:lnTo>
                <a:lnTo>
                  <a:pt x="6554" y="206"/>
                </a:lnTo>
                <a:lnTo>
                  <a:pt x="6312" y="168"/>
                </a:lnTo>
                <a:lnTo>
                  <a:pt x="6070" y="150"/>
                </a:lnTo>
                <a:lnTo>
                  <a:pt x="5791" y="187"/>
                </a:lnTo>
                <a:lnTo>
                  <a:pt x="5549" y="224"/>
                </a:lnTo>
                <a:lnTo>
                  <a:pt x="5288" y="224"/>
                </a:lnTo>
                <a:lnTo>
                  <a:pt x="5046" y="168"/>
                </a:lnTo>
                <a:lnTo>
                  <a:pt x="4916" y="150"/>
                </a:lnTo>
                <a:lnTo>
                  <a:pt x="4804" y="150"/>
                </a:lnTo>
                <a:lnTo>
                  <a:pt x="4636" y="168"/>
                </a:lnTo>
                <a:lnTo>
                  <a:pt x="4469" y="206"/>
                </a:lnTo>
                <a:lnTo>
                  <a:pt x="4320" y="243"/>
                </a:lnTo>
                <a:lnTo>
                  <a:pt x="4171" y="243"/>
                </a:lnTo>
                <a:lnTo>
                  <a:pt x="4059" y="206"/>
                </a:lnTo>
                <a:lnTo>
                  <a:pt x="3948" y="150"/>
                </a:lnTo>
                <a:lnTo>
                  <a:pt x="3836" y="94"/>
                </a:lnTo>
                <a:lnTo>
                  <a:pt x="3706" y="57"/>
                </a:lnTo>
                <a:lnTo>
                  <a:pt x="3408" y="19"/>
                </a:lnTo>
                <a:lnTo>
                  <a:pt x="3110" y="1"/>
                </a:lnTo>
                <a:close/>
              </a:path>
            </a:pathLst>
          </a:custGeom>
          <a:solidFill>
            <a:srgbClr val="7C7F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11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428690"/>
            <a:ext cx="405591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matic SC"/>
                <a:ea typeface="迷你简准圆" panose="03000509000000000000" pitchFamily="65" charset="-122"/>
                <a:cs typeface="Vrinda" panose="020B0502040204020203" pitchFamily="34" charset="0"/>
              </a:rPr>
              <a:t>What procedure is it?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matic SC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505" y="1816101"/>
            <a:ext cx="3676650" cy="1238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297" y="1206501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99" y="3248735"/>
            <a:ext cx="3915464" cy="2619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620" y="3014875"/>
            <a:ext cx="3612495" cy="2022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0038" y="2374744"/>
            <a:ext cx="3609520" cy="2401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35773" y="2770496"/>
            <a:ext cx="2238233" cy="283855"/>
          </a:xfrm>
          <a:prstGeom prst="rect">
            <a:avLst/>
          </a:prstGeom>
          <a:solidFill>
            <a:srgbClr val="7399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Body Temperature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8597" y="5584682"/>
            <a:ext cx="2238233" cy="283855"/>
          </a:xfrm>
          <a:prstGeom prst="rect">
            <a:avLst/>
          </a:prstGeom>
          <a:solidFill>
            <a:srgbClr val="1CA1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Pulse Rate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72667" y="4776716"/>
            <a:ext cx="2238233" cy="283855"/>
          </a:xfrm>
          <a:prstGeom prst="rect">
            <a:avLst/>
          </a:prstGeom>
          <a:solidFill>
            <a:srgbClr val="DE72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Heart Rate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14755" y="4634788"/>
            <a:ext cx="2238233" cy="2838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Blood Pressure</a:t>
            </a:r>
          </a:p>
        </p:txBody>
      </p:sp>
      <p:sp>
        <p:nvSpPr>
          <p:cNvPr id="4" name="Cloud 3"/>
          <p:cNvSpPr/>
          <p:nvPr/>
        </p:nvSpPr>
        <p:spPr>
          <a:xfrm>
            <a:off x="9791560" y="-211083"/>
            <a:ext cx="2483892" cy="2238266"/>
          </a:xfrm>
          <a:prstGeom prst="cloud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6"/>
          <p:cNvSpPr txBox="1"/>
          <p:nvPr/>
        </p:nvSpPr>
        <p:spPr>
          <a:xfrm>
            <a:off x="9936571" y="721077"/>
            <a:ext cx="219387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Amatic SC"/>
                <a:ea typeface="迷你简准圆" panose="03000509000000000000" pitchFamily="65" charset="-122"/>
                <a:cs typeface="Vrinda" panose="020B0502040204020203" pitchFamily="34" charset="0"/>
              </a:rPr>
              <a:t>Today’s Topic</a:t>
            </a:r>
            <a:endParaRPr lang="zh-CN" altLang="en-US" sz="2400" b="1" dirty="0">
              <a:solidFill>
                <a:srgbClr val="002060"/>
              </a:solidFill>
              <a:latin typeface="Amatic SC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36" y="820392"/>
            <a:ext cx="2586451" cy="223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98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799356"/>
            <a:ext cx="3085892" cy="308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16" y="123522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885248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16" y="357092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5841" y="2133522"/>
            <a:ext cx="6639025" cy="44012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迷你简准圆" panose="03000509000000000000" pitchFamily="65" charset="-122"/>
              </a:rPr>
              <a:t>By the end of the meeting, the students are able to: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迷你简准圆" panose="03000509000000000000" pitchFamily="65" charset="-122"/>
              </a:rPr>
              <a:t> use vital sign checking- related vocabulary items correctly.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迷你简准圆" panose="03000509000000000000" pitchFamily="65" charset="-122"/>
              </a:rPr>
              <a:t>pronounce the related vocabulary items accurately.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迷你简准圆" panose="03000509000000000000" pitchFamily="65" charset="-122"/>
              </a:rPr>
              <a:t>produce sentences (conversation exchange) using correct imperative sentences and expression in checking patients’ vital sign.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20337" y="1425636"/>
            <a:ext cx="245772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  <a:ea typeface="迷你简准圆" panose="03000509000000000000" pitchFamily="65" charset="-122"/>
              </a:rPr>
              <a:t>Objectives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Ink Free" panose="03080402000500000000" pitchFamily="66" charset="0"/>
              <a:ea typeface="迷你简准圆" panose="03000509000000000000" pitchFamily="65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417758" y="571069"/>
            <a:ext cx="395545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High Tower Text" panose="02040502050506030303" pitchFamily="18" charset="0"/>
                <a:ea typeface="迷你简准圆" panose="03000509000000000000" pitchFamily="65" charset="-122"/>
              </a:rPr>
              <a:t>Checking Vital Sign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High Tower Text" panose="02040502050506030303" pitchFamily="18" charset="0"/>
              <a:ea typeface="迷你简准圆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1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428690"/>
            <a:ext cx="387458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matic SC"/>
                <a:ea typeface="迷你简准圆" panose="03000509000000000000" pitchFamily="65" charset="-122"/>
                <a:cs typeface="Vrinda" panose="020B0502040204020203" pitchFamily="34" charset="0"/>
              </a:rPr>
              <a:t>Vocabulary in Focus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matic SC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  <p:grpSp>
        <p:nvGrpSpPr>
          <p:cNvPr id="25" name="Group 4"/>
          <p:cNvGrpSpPr/>
          <p:nvPr/>
        </p:nvGrpSpPr>
        <p:grpSpPr>
          <a:xfrm>
            <a:off x="1758505" y="2343711"/>
            <a:ext cx="8352930" cy="1693779"/>
            <a:chOff x="3610744" y="2523338"/>
            <a:chExt cx="4567192" cy="1381575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" name="矩形 27"/>
            <p:cNvSpPr/>
            <p:nvPr/>
          </p:nvSpPr>
          <p:spPr>
            <a:xfrm>
              <a:off x="3610744" y="2523338"/>
              <a:ext cx="4567192" cy="1381575"/>
            </a:xfrm>
            <a:prstGeom prst="rect">
              <a:avLst/>
            </a:prstGeom>
            <a:grp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defRPr/>
              </a:pPr>
              <a:endParaRPr 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38205" y="2807507"/>
              <a:ext cx="4339731" cy="473954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latin typeface="微软雅黑" pitchFamily="34" charset="-122"/>
                  <a:ea typeface="微软雅黑" pitchFamily="34" charset="-122"/>
                </a:rPr>
                <a:t>MODULE Page 16</a:t>
              </a:r>
              <a:endParaRPr lang="en-GB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Explosion 1 1"/>
          <p:cNvSpPr/>
          <p:nvPr/>
        </p:nvSpPr>
        <p:spPr>
          <a:xfrm>
            <a:off x="879252" y="1389186"/>
            <a:ext cx="4336555" cy="2229650"/>
          </a:xfrm>
          <a:prstGeom prst="irregularSeal1">
            <a:avLst/>
          </a:prstGeom>
          <a:solidFill>
            <a:srgbClr val="1CA1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6"/>
          <p:cNvSpPr txBox="1"/>
          <p:nvPr/>
        </p:nvSpPr>
        <p:spPr>
          <a:xfrm rot="20954461">
            <a:off x="1495216" y="2086325"/>
            <a:ext cx="355748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Bradley Hand ITC" panose="03070402050302030203" pitchFamily="66" charset="0"/>
                <a:ea typeface="迷你简准圆" panose="03000509000000000000" pitchFamily="65" charset="-122"/>
                <a:cs typeface="Vrinda" panose="020B0502040204020203" pitchFamily="34" charset="0"/>
              </a:rPr>
              <a:t>Let’s check it out</a:t>
            </a:r>
            <a:endParaRPr lang="zh-CN" altLang="en-US" sz="3000" b="1" dirty="0">
              <a:solidFill>
                <a:schemeClr val="bg1"/>
              </a:solidFill>
              <a:latin typeface="Bradley Hand ITC" panose="03070402050302030203" pitchFamily="66" charset="0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428690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matic SC"/>
                <a:ea typeface="迷你简准圆" panose="03000509000000000000" pitchFamily="65" charset="-122"/>
                <a:cs typeface="Vrinda" panose="020B0502040204020203" pitchFamily="34" charset="0"/>
              </a:rPr>
              <a:t>Review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matic SC"/>
              <a:ea typeface="迷你简准圆" panose="03000509000000000000" pitchFamily="65" charset="-122"/>
              <a:cs typeface="Vrinda" panose="020B0502040204020203" pitchFamily="34" charset="0"/>
            </a:endParaRPr>
          </a:p>
        </p:txBody>
      </p:sp>
      <p:sp>
        <p:nvSpPr>
          <p:cNvPr id="22" name="文本框 2"/>
          <p:cNvSpPr txBox="1"/>
          <p:nvPr/>
        </p:nvSpPr>
        <p:spPr>
          <a:xfrm>
            <a:off x="3467466" y="1673861"/>
            <a:ext cx="5139822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迷你简准圆" panose="03000509000000000000" pitchFamily="65" charset="-122"/>
              </a:rPr>
              <a:t>What is procedural text?</a:t>
            </a:r>
          </a:p>
        </p:txBody>
      </p:sp>
      <p:grpSp>
        <p:nvGrpSpPr>
          <p:cNvPr id="25" name="Group 4"/>
          <p:cNvGrpSpPr/>
          <p:nvPr/>
        </p:nvGrpSpPr>
        <p:grpSpPr>
          <a:xfrm>
            <a:off x="1758505" y="3312702"/>
            <a:ext cx="8352930" cy="1693779"/>
            <a:chOff x="3610744" y="2523338"/>
            <a:chExt cx="4567192" cy="138157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7" name="矩形 27"/>
            <p:cNvSpPr/>
            <p:nvPr/>
          </p:nvSpPr>
          <p:spPr>
            <a:xfrm>
              <a:off x="3610744" y="2523338"/>
              <a:ext cx="4567192" cy="1381575"/>
            </a:xfrm>
            <a:prstGeom prst="rect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defRPr/>
              </a:pPr>
              <a:endParaRPr lang="en-US" sz="2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38205" y="2807507"/>
              <a:ext cx="4339731" cy="9258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微软雅黑" pitchFamily="34" charset="-122"/>
                  <a:ea typeface="微软雅黑" pitchFamily="34" charset="-122"/>
                </a:rPr>
                <a:t>A piece of text that gives us instructions for doing something.</a:t>
              </a: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8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795" y="-8200"/>
            <a:ext cx="12190412" cy="6866201"/>
          </a:xfrm>
          <a:prstGeom prst="rect">
            <a:avLst/>
          </a:prstGeom>
          <a:solidFill>
            <a:srgbClr val="FB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6" name="Picture 7" descr="C:\Documents and Settings\Administrator\桌面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" y="-8201"/>
            <a:ext cx="12176955" cy="6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14" y="1649658"/>
            <a:ext cx="4247678" cy="424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D7AFEE-C8A6-EA0F-9105-1DA54CFFBDB9}"/>
              </a:ext>
            </a:extLst>
          </p:cNvPr>
          <p:cNvSpPr/>
          <p:nvPr/>
        </p:nvSpPr>
        <p:spPr>
          <a:xfrm>
            <a:off x="6580110" y="2651972"/>
            <a:ext cx="4837022" cy="22430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微软雅黑" pitchFamily="34" charset="-122"/>
                <a:ea typeface="微软雅黑" pitchFamily="34" charset="-122"/>
              </a:rPr>
              <a:t>We will use </a:t>
            </a:r>
            <a:r>
              <a:rPr lang="en-US" sz="2400" b="1" dirty="0">
                <a:latin typeface="微软雅黑" pitchFamily="34" charset="-122"/>
                <a:ea typeface="微软雅黑" pitchFamily="34" charset="-122"/>
              </a:rPr>
              <a:t>imperative sentences </a:t>
            </a:r>
            <a:r>
              <a:rPr lang="en-US" sz="2400" dirty="0">
                <a:latin typeface="微软雅黑" pitchFamily="34" charset="-122"/>
                <a:ea typeface="微软雅黑" pitchFamily="34" charset="-122"/>
              </a:rPr>
              <a:t>a lot when we give instruction to the patient during vital sign checking.</a:t>
            </a:r>
            <a:endParaRPr lang="en-GB" sz="2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90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/>
        </p:nvGrpSpPr>
        <p:grpSpPr>
          <a:xfrm>
            <a:off x="579826" y="-243408"/>
            <a:ext cx="3288587" cy="1437504"/>
            <a:chOff x="434330" y="133271"/>
            <a:chExt cx="2466761" cy="1437504"/>
          </a:xfrm>
        </p:grpSpPr>
        <p:pic>
          <p:nvPicPr>
            <p:cNvPr id="3075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72231" y="330200"/>
              <a:ext cx="150596" cy="72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组合 84"/>
            <p:cNvGrpSpPr/>
            <p:nvPr/>
          </p:nvGrpSpPr>
          <p:grpSpPr>
            <a:xfrm>
              <a:off x="434330" y="1052736"/>
              <a:ext cx="2466761" cy="518039"/>
              <a:chOff x="434330" y="1119965"/>
              <a:chExt cx="2466761" cy="518039"/>
            </a:xfrm>
          </p:grpSpPr>
          <p:grpSp>
            <p:nvGrpSpPr>
              <p:cNvPr id="121" name="组合 164"/>
              <p:cNvGrpSpPr>
                <a:grpSpLocks/>
              </p:cNvGrpSpPr>
              <p:nvPr/>
            </p:nvGrpSpPr>
            <p:grpSpPr bwMode="auto">
              <a:xfrm>
                <a:off x="512590" y="1119965"/>
                <a:ext cx="2316493" cy="518039"/>
                <a:chOff x="3382178" y="2599979"/>
                <a:chExt cx="3544724" cy="517794"/>
              </a:xfrm>
            </p:grpSpPr>
            <p:sp>
              <p:nvSpPr>
                <p:cNvPr id="125" name="矩形 124"/>
                <p:cNvSpPr/>
                <p:nvPr/>
              </p:nvSpPr>
              <p:spPr>
                <a:xfrm>
                  <a:off x="3382684" y="2600131"/>
                  <a:ext cx="3294010" cy="51728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6" name="燕尾形 125"/>
                <p:cNvSpPr/>
                <p:nvPr/>
              </p:nvSpPr>
              <p:spPr>
                <a:xfrm rot="10800000">
                  <a:off x="6545517" y="2600131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22" name="矩形 165"/>
              <p:cNvSpPr>
                <a:spLocks noChangeArrowheads="1"/>
              </p:cNvSpPr>
              <p:nvPr/>
            </p:nvSpPr>
            <p:spPr bwMode="auto">
              <a:xfrm>
                <a:off x="572231" y="1188786"/>
                <a:ext cx="232886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微软雅黑" pitchFamily="34" charset="-122"/>
                    <a:ea typeface="微软雅黑" pitchFamily="34" charset="-122"/>
                  </a:rPr>
                  <a:t>Imperatives</a:t>
                </a:r>
                <a:endParaRPr lang="zh-CN" altLang="en-US" sz="20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7" name="燕尾形 126"/>
              <p:cNvSpPr/>
              <p:nvPr/>
            </p:nvSpPr>
            <p:spPr bwMode="auto">
              <a:xfrm rot="10800000" flipH="1">
                <a:off x="434330" y="1120116"/>
                <a:ext cx="249237" cy="517525"/>
              </a:xfrm>
              <a:prstGeom prst="chevron">
                <a:avLst>
                  <a:gd name="adj" fmla="val 3217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23" name="直接连接符 122"/>
              <p:cNvCxnSpPr/>
              <p:nvPr/>
            </p:nvCxnSpPr>
            <p:spPr bwMode="auto">
              <a:xfrm>
                <a:off x="522618" y="1155042"/>
                <a:ext cx="22161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 bwMode="auto">
              <a:xfrm>
                <a:off x="510273" y="1583667"/>
                <a:ext cx="2217738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975" y="133271"/>
              <a:ext cx="150596" cy="9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4"/>
          <p:cNvGrpSpPr/>
          <p:nvPr/>
        </p:nvGrpSpPr>
        <p:grpSpPr>
          <a:xfrm>
            <a:off x="964438" y="1268759"/>
            <a:ext cx="10316139" cy="1200329"/>
            <a:chOff x="3504270" y="2523337"/>
            <a:chExt cx="4673666" cy="1813464"/>
          </a:xfrm>
        </p:grpSpPr>
        <p:sp>
          <p:nvSpPr>
            <p:cNvPr id="18" name="矩形 27"/>
            <p:cNvSpPr/>
            <p:nvPr/>
          </p:nvSpPr>
          <p:spPr>
            <a:xfrm>
              <a:off x="3504270" y="2523337"/>
              <a:ext cx="4673666" cy="1813464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defRPr/>
              </a:pPr>
              <a:endParaRPr lang="en-US" sz="2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Rectangle 29"/>
            <p:cNvSpPr/>
            <p:nvPr/>
          </p:nvSpPr>
          <p:spPr>
            <a:xfrm>
              <a:off x="3610745" y="2523339"/>
              <a:ext cx="4567191" cy="1714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latin typeface="微软雅黑" pitchFamily="34" charset="-122"/>
                  <a:ea typeface="微软雅黑" pitchFamily="34" charset="-122"/>
                </a:rPr>
                <a:t>An imperative sentence gives an order, command, advice or request. It tells someone to do something.</a:t>
              </a: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Group 4"/>
          <p:cNvGrpSpPr/>
          <p:nvPr/>
        </p:nvGrpSpPr>
        <p:grpSpPr>
          <a:xfrm>
            <a:off x="763670" y="2564906"/>
            <a:ext cx="6124419" cy="2808311"/>
            <a:chOff x="3610744" y="2523339"/>
            <a:chExt cx="4567192" cy="848560"/>
          </a:xfrm>
        </p:grpSpPr>
        <p:sp>
          <p:nvSpPr>
            <p:cNvPr id="24" name="矩形 27"/>
            <p:cNvSpPr/>
            <p:nvPr/>
          </p:nvSpPr>
          <p:spPr>
            <a:xfrm>
              <a:off x="3610744" y="2523339"/>
              <a:ext cx="4567192" cy="84856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1.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A. John is going to miss the train.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B. John, hurry up otherwise you will miss the train.</a:t>
              </a:r>
            </a:p>
            <a:p>
              <a:pPr defTabSz="914240">
                <a:lnSpc>
                  <a:spcPct val="150000"/>
                </a:lnSpc>
                <a:defRPr/>
              </a:pPr>
              <a:endParaRPr lang="en-US" sz="24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3610745" y="2523339"/>
              <a:ext cx="4567191" cy="17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11" y="2855432"/>
            <a:ext cx="4114735" cy="251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/>
        </p:nvGrpSpPr>
        <p:grpSpPr>
          <a:xfrm>
            <a:off x="579826" y="-243408"/>
            <a:ext cx="3288587" cy="1437504"/>
            <a:chOff x="434330" y="133271"/>
            <a:chExt cx="2466761" cy="1437504"/>
          </a:xfrm>
        </p:grpSpPr>
        <p:pic>
          <p:nvPicPr>
            <p:cNvPr id="3075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72231" y="330200"/>
              <a:ext cx="150596" cy="72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组合 84"/>
            <p:cNvGrpSpPr/>
            <p:nvPr/>
          </p:nvGrpSpPr>
          <p:grpSpPr>
            <a:xfrm>
              <a:off x="434330" y="1052736"/>
              <a:ext cx="2466761" cy="518039"/>
              <a:chOff x="434330" y="1119965"/>
              <a:chExt cx="2466761" cy="518039"/>
            </a:xfrm>
          </p:grpSpPr>
          <p:grpSp>
            <p:nvGrpSpPr>
              <p:cNvPr id="121" name="组合 164"/>
              <p:cNvGrpSpPr>
                <a:grpSpLocks/>
              </p:cNvGrpSpPr>
              <p:nvPr/>
            </p:nvGrpSpPr>
            <p:grpSpPr bwMode="auto">
              <a:xfrm>
                <a:off x="512590" y="1119965"/>
                <a:ext cx="2316493" cy="518039"/>
                <a:chOff x="3382178" y="2599979"/>
                <a:chExt cx="3544724" cy="517794"/>
              </a:xfrm>
            </p:grpSpPr>
            <p:sp>
              <p:nvSpPr>
                <p:cNvPr id="125" name="矩形 124"/>
                <p:cNvSpPr/>
                <p:nvPr/>
              </p:nvSpPr>
              <p:spPr>
                <a:xfrm>
                  <a:off x="3382684" y="2600131"/>
                  <a:ext cx="3294010" cy="51728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6" name="燕尾形 125"/>
                <p:cNvSpPr/>
                <p:nvPr/>
              </p:nvSpPr>
              <p:spPr>
                <a:xfrm rot="10800000">
                  <a:off x="6545517" y="2600131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22" name="矩形 165"/>
              <p:cNvSpPr>
                <a:spLocks noChangeArrowheads="1"/>
              </p:cNvSpPr>
              <p:nvPr/>
            </p:nvSpPr>
            <p:spPr bwMode="auto">
              <a:xfrm>
                <a:off x="572231" y="1188786"/>
                <a:ext cx="232886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微软雅黑" pitchFamily="34" charset="-122"/>
                    <a:ea typeface="微软雅黑" pitchFamily="34" charset="-122"/>
                  </a:rPr>
                  <a:t>Imperatives</a:t>
                </a:r>
                <a:endParaRPr lang="zh-CN" altLang="en-US" sz="2000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7" name="燕尾形 126"/>
              <p:cNvSpPr/>
              <p:nvPr/>
            </p:nvSpPr>
            <p:spPr bwMode="auto">
              <a:xfrm rot="10800000" flipH="1">
                <a:off x="434330" y="1120116"/>
                <a:ext cx="249237" cy="517525"/>
              </a:xfrm>
              <a:prstGeom prst="chevron">
                <a:avLst>
                  <a:gd name="adj" fmla="val 3217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23" name="直接连接符 122"/>
              <p:cNvCxnSpPr/>
              <p:nvPr/>
            </p:nvCxnSpPr>
            <p:spPr bwMode="auto">
              <a:xfrm>
                <a:off x="522618" y="1155042"/>
                <a:ext cx="22161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 bwMode="auto">
              <a:xfrm>
                <a:off x="510273" y="1583667"/>
                <a:ext cx="2217738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975" y="133271"/>
              <a:ext cx="150596" cy="92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4"/>
          <p:cNvGrpSpPr/>
          <p:nvPr/>
        </p:nvGrpSpPr>
        <p:grpSpPr>
          <a:xfrm>
            <a:off x="763670" y="2060848"/>
            <a:ext cx="6124419" cy="3600400"/>
            <a:chOff x="3610744" y="2371033"/>
            <a:chExt cx="4567192" cy="1087898"/>
          </a:xfrm>
        </p:grpSpPr>
        <p:sp>
          <p:nvSpPr>
            <p:cNvPr id="24" name="矩形 27"/>
            <p:cNvSpPr/>
            <p:nvPr/>
          </p:nvSpPr>
          <p:spPr>
            <a:xfrm>
              <a:off x="3610744" y="2371033"/>
              <a:ext cx="4567192" cy="108789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2.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A. Please bring me a glass of water.</a:t>
              </a:r>
            </a:p>
            <a:p>
              <a:pPr defTabSz="914240">
                <a:lnSpc>
                  <a:spcPct val="150000"/>
                </a:lnSpc>
                <a:defRPr/>
              </a:pPr>
              <a:r>
                <a:rPr lang="en-US" sz="2400" kern="0" dirty="0">
                  <a:latin typeface="微软雅黑" pitchFamily="34" charset="-122"/>
                  <a:ea typeface="微软雅黑" pitchFamily="34" charset="-122"/>
                </a:rPr>
                <a:t>B. Do you want a glass of water?</a:t>
              </a:r>
            </a:p>
            <a:p>
              <a:pPr defTabSz="914240">
                <a:lnSpc>
                  <a:spcPct val="150000"/>
                </a:lnSpc>
                <a:defRPr/>
              </a:pPr>
              <a:endParaRPr lang="en-US" sz="24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3610745" y="2523339"/>
              <a:ext cx="4567191" cy="17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GB" sz="2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2860748"/>
            <a:ext cx="3518695" cy="239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8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95c8d603574a"/>
</p:tagLst>
</file>

<file path=ppt/theme/theme1.xml><?xml version="1.0" encoding="utf-8"?>
<a:theme xmlns:a="http://schemas.openxmlformats.org/drawingml/2006/main" name="包图主题2">
  <a:themeElements>
    <a:clrScheme name="自定义 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7272"/>
      </a:accent1>
      <a:accent2>
        <a:srgbClr val="92BD61"/>
      </a:accent2>
      <a:accent3>
        <a:srgbClr val="ECD873"/>
      </a:accent3>
      <a:accent4>
        <a:srgbClr val="1CA196"/>
      </a:accent4>
      <a:accent5>
        <a:srgbClr val="DE7272"/>
      </a:accent5>
      <a:accent6>
        <a:srgbClr val="92BD61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Quickl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1723</TotalTime>
  <Words>415</Words>
  <Application>Microsoft Office PowerPoint</Application>
  <PresentationFormat>Widescreen</PresentationFormat>
  <Paragraphs>90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微软雅黑</vt:lpstr>
      <vt:lpstr>Amatic SC</vt:lpstr>
      <vt:lpstr>Arial</vt:lpstr>
      <vt:lpstr>Berlin Sans FB</vt:lpstr>
      <vt:lpstr>Bradley Hand ITC</vt:lpstr>
      <vt:lpstr>Cataneo BT</vt:lpstr>
      <vt:lpstr>Corbel</vt:lpstr>
      <vt:lpstr>High Tower Text</vt:lpstr>
      <vt:lpstr>Ink Free</vt:lpstr>
      <vt:lpstr>Muli</vt:lpstr>
      <vt:lpstr>Muli Light</vt:lpstr>
      <vt:lpstr>Wingdings</vt:lpstr>
      <vt:lpstr>迷你简准圆</vt:lpstr>
      <vt:lpstr>包图主题2</vt:lpstr>
      <vt:lpstr>Quickly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595c8d603574a</dc:title>
  <dc:creator>逆流的小鱼</dc:creator>
  <cp:lastModifiedBy>ohs_asus1209@outlook.com</cp:lastModifiedBy>
  <cp:revision>125</cp:revision>
  <dcterms:created xsi:type="dcterms:W3CDTF">2017-07-05T04:53:15Z</dcterms:created>
  <dcterms:modified xsi:type="dcterms:W3CDTF">2025-03-19T23:34:25Z</dcterms:modified>
</cp:coreProperties>
</file>