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7.xml" ContentType="application/vnd.ms-office.drawingml.diagramDrawing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Default Extension="jpg" ContentType="image/jpeg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9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84" r:id="rId8"/>
    <p:sldId id="287" r:id="rId9"/>
    <p:sldId id="288" r:id="rId10"/>
    <p:sldId id="289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20" r:id="rId19"/>
    <p:sldId id="321" r:id="rId20"/>
    <p:sldId id="323" r:id="rId21"/>
    <p:sldId id="324" r:id="rId22"/>
    <p:sldId id="325" r:id="rId23"/>
    <p:sldId id="326" r:id="rId24"/>
    <p:sldId id="327" r:id="rId25"/>
    <p:sldId id="296" r:id="rId26"/>
    <p:sldId id="265" r:id="rId27"/>
    <p:sldId id="280" r:id="rId28"/>
    <p:sldId id="270" r:id="rId29"/>
    <p:sldId id="268" r:id="rId30"/>
    <p:sldId id="271" r:id="rId31"/>
    <p:sldId id="272" r:id="rId32"/>
    <p:sldId id="273" r:id="rId33"/>
    <p:sldId id="276" r:id="rId34"/>
    <p:sldId id="277" r:id="rId35"/>
    <p:sldId id="27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CC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2E42C4-71F6-40D2-A636-2D0E04B8EF9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F6DE54-53A1-45D5-BC5B-4490F3CF0C1D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P</a:t>
          </a:r>
          <a:r>
            <a:rPr lang="en-US" dirty="0">
              <a:solidFill>
                <a:schemeClr val="tx1"/>
              </a:solidFill>
            </a:rPr>
            <a:t>roses </a:t>
          </a:r>
          <a:r>
            <a:rPr lang="en-US" dirty="0" err="1">
              <a:solidFill>
                <a:schemeClr val="tx1"/>
              </a:solidFill>
            </a:rPr>
            <a:t>perpindahan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informasi</a:t>
          </a:r>
          <a:r>
            <a:rPr lang="en-US" dirty="0">
              <a:solidFill>
                <a:schemeClr val="tx1"/>
              </a:solidFill>
            </a:rPr>
            <a:t>, ide, </a:t>
          </a:r>
          <a:r>
            <a:rPr lang="en-US" dirty="0" err="1">
              <a:solidFill>
                <a:schemeClr val="tx1"/>
              </a:solidFill>
            </a:rPr>
            <a:t>atau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perasaan</a:t>
          </a:r>
          <a:endParaRPr lang="en-US" dirty="0">
            <a:solidFill>
              <a:schemeClr val="tx1"/>
            </a:solidFill>
          </a:endParaRPr>
        </a:p>
      </dgm:t>
    </dgm:pt>
    <dgm:pt modelId="{73E5E748-0837-440D-8B27-7ED9E36B3F8E}" type="parTrans" cxnId="{011304E8-CBA1-466A-875B-AD48A6AFAF3C}">
      <dgm:prSet/>
      <dgm:spPr/>
      <dgm:t>
        <a:bodyPr/>
        <a:lstStyle/>
        <a:p>
          <a:endParaRPr lang="en-US"/>
        </a:p>
      </dgm:t>
    </dgm:pt>
    <dgm:pt modelId="{62D8B514-FFEA-438E-95E5-47D88D29405A}" type="sibTrans" cxnId="{011304E8-CBA1-466A-875B-AD48A6AFAF3C}">
      <dgm:prSet/>
      <dgm:spPr/>
      <dgm:t>
        <a:bodyPr/>
        <a:lstStyle/>
        <a:p>
          <a:endParaRPr lang="en-US"/>
        </a:p>
      </dgm:t>
    </dgm:pt>
    <dgm:pt modelId="{656F087E-C769-4061-A044-3B495FC205B5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Informasi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disampaikan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sebagai</a:t>
          </a:r>
          <a:r>
            <a:rPr lang="en-US" dirty="0">
              <a:solidFill>
                <a:schemeClr val="tx1"/>
              </a:solidFill>
            </a:rPr>
            <a:t> kata-kata, nada </a:t>
          </a:r>
          <a:r>
            <a:rPr lang="en-US" dirty="0" err="1">
              <a:solidFill>
                <a:schemeClr val="tx1"/>
              </a:solidFill>
            </a:rPr>
            <a:t>suara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dan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bahasa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tubuh</a:t>
          </a:r>
          <a:endParaRPr lang="en-US" dirty="0">
            <a:solidFill>
              <a:schemeClr val="tx1"/>
            </a:solidFill>
          </a:endParaRPr>
        </a:p>
      </dgm:t>
    </dgm:pt>
    <dgm:pt modelId="{5E35EC92-2766-4149-A3A8-1BE6EFFD6828}" type="parTrans" cxnId="{B304A789-AAFF-41F2-B8F0-F8FE1B6897CA}">
      <dgm:prSet/>
      <dgm:spPr/>
      <dgm:t>
        <a:bodyPr/>
        <a:lstStyle/>
        <a:p>
          <a:endParaRPr lang="en-US"/>
        </a:p>
      </dgm:t>
    </dgm:pt>
    <dgm:pt modelId="{E96BC3D4-09BA-412F-ABF8-BE30F3F41890}" type="sibTrans" cxnId="{B304A789-AAFF-41F2-B8F0-F8FE1B6897CA}">
      <dgm:prSet/>
      <dgm:spPr/>
      <dgm:t>
        <a:bodyPr/>
        <a:lstStyle/>
        <a:p>
          <a:endParaRPr lang="en-US"/>
        </a:p>
      </dgm:t>
    </dgm:pt>
    <dgm:pt modelId="{5742B711-5BCE-4D06-AC61-7843C14CC06A}">
      <dgm:prSet phldrT="[Text]" custT="1"/>
      <dgm:spPr>
        <a:solidFill>
          <a:srgbClr val="92D050"/>
        </a:solidFill>
      </dgm:spPr>
      <dgm:t>
        <a:bodyPr/>
        <a:lstStyle/>
        <a:p>
          <a:r>
            <a:rPr lang="id-ID" sz="2000" dirty="0">
              <a:solidFill>
                <a:schemeClr val="tx1"/>
              </a:solidFill>
            </a:rPr>
            <a:t>P</a:t>
          </a:r>
          <a:r>
            <a:rPr lang="en-US" sz="2000" dirty="0">
              <a:solidFill>
                <a:schemeClr val="tx1"/>
              </a:solidFill>
            </a:rPr>
            <a:t>roses </a:t>
          </a:r>
          <a:r>
            <a:rPr lang="en-US" sz="2000" dirty="0" err="1">
              <a:solidFill>
                <a:schemeClr val="tx1"/>
              </a:solidFill>
            </a:rPr>
            <a:t>komunikasi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diawali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dengan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seseorang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i="1" dirty="0">
              <a:solidFill>
                <a:schemeClr val="tx1"/>
              </a:solidFill>
            </a:rPr>
            <a:t>(sender</a:t>
          </a:r>
          <a:r>
            <a:rPr lang="en-US" sz="2000" dirty="0">
              <a:solidFill>
                <a:schemeClr val="tx1"/>
              </a:solidFill>
            </a:rPr>
            <a:t>) yang </a:t>
          </a:r>
          <a:r>
            <a:rPr lang="en-US" sz="2000" dirty="0" err="1">
              <a:solidFill>
                <a:schemeClr val="tx1"/>
              </a:solidFill>
            </a:rPr>
            <a:t>akan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menyampaikan</a:t>
          </a:r>
          <a:r>
            <a:rPr lang="en-US" sz="2000" dirty="0">
              <a:solidFill>
                <a:schemeClr val="tx1"/>
              </a:solidFill>
            </a:rPr>
            <a:t> (</a:t>
          </a:r>
          <a:r>
            <a:rPr lang="en-US" sz="2000" i="1" dirty="0">
              <a:solidFill>
                <a:schemeClr val="tx1"/>
              </a:solidFill>
            </a:rPr>
            <a:t>transmit</a:t>
          </a:r>
          <a:r>
            <a:rPr lang="en-US" sz="2000" dirty="0">
              <a:solidFill>
                <a:schemeClr val="tx1"/>
              </a:solidFill>
            </a:rPr>
            <a:t>) </a:t>
          </a:r>
          <a:r>
            <a:rPr lang="en-US" sz="2000" dirty="0" err="1">
              <a:solidFill>
                <a:schemeClr val="tx1"/>
              </a:solidFill>
            </a:rPr>
            <a:t>informasi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atau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pesan</a:t>
          </a:r>
          <a:r>
            <a:rPr lang="en-US" sz="2000" dirty="0">
              <a:solidFill>
                <a:schemeClr val="tx1"/>
              </a:solidFill>
            </a:rPr>
            <a:t> (</a:t>
          </a:r>
          <a:r>
            <a:rPr lang="en-US" sz="2000" i="1" dirty="0">
              <a:solidFill>
                <a:schemeClr val="tx1"/>
              </a:solidFill>
            </a:rPr>
            <a:t>message</a:t>
          </a:r>
          <a:r>
            <a:rPr lang="en-US" sz="2000" dirty="0">
              <a:solidFill>
                <a:schemeClr val="tx1"/>
              </a:solidFill>
            </a:rPr>
            <a:t>) </a:t>
          </a:r>
          <a:r>
            <a:rPr lang="en-US" sz="2000" dirty="0" err="1">
              <a:solidFill>
                <a:schemeClr val="tx1"/>
              </a:solidFill>
            </a:rPr>
            <a:t>kepada</a:t>
          </a:r>
          <a:r>
            <a:rPr lang="en-US" sz="2000" dirty="0">
              <a:solidFill>
                <a:schemeClr val="tx1"/>
              </a:solidFill>
            </a:rPr>
            <a:t> orang lain (</a:t>
          </a:r>
          <a:r>
            <a:rPr lang="en-US" sz="2000" i="1" dirty="0">
              <a:solidFill>
                <a:schemeClr val="tx1"/>
              </a:solidFill>
            </a:rPr>
            <a:t>receiver</a:t>
          </a:r>
          <a:r>
            <a:rPr lang="en-US" sz="2000" dirty="0">
              <a:solidFill>
                <a:schemeClr val="tx1"/>
              </a:solidFill>
            </a:rPr>
            <a:t>).</a:t>
          </a:r>
        </a:p>
      </dgm:t>
    </dgm:pt>
    <dgm:pt modelId="{B394BAB2-9E9A-4FF7-8C40-270689474D7D}" type="parTrans" cxnId="{E6826C82-B993-428A-AC2E-C8B2A3782BB4}">
      <dgm:prSet/>
      <dgm:spPr/>
      <dgm:t>
        <a:bodyPr/>
        <a:lstStyle/>
        <a:p>
          <a:endParaRPr lang="en-US"/>
        </a:p>
      </dgm:t>
    </dgm:pt>
    <dgm:pt modelId="{E3BD875F-BD2D-4320-8C54-B9A932EA76BB}" type="sibTrans" cxnId="{E6826C82-B993-428A-AC2E-C8B2A3782BB4}">
      <dgm:prSet/>
      <dgm:spPr/>
      <dgm:t>
        <a:bodyPr/>
        <a:lstStyle/>
        <a:p>
          <a:endParaRPr lang="en-US"/>
        </a:p>
      </dgm:t>
    </dgm:pt>
    <dgm:pt modelId="{B2B0721D-8780-405B-9DA1-782000671BD2}" type="pres">
      <dgm:prSet presAssocID="{762E42C4-71F6-40D2-A636-2D0E04B8EF9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FB5DB6-9832-4404-A1F2-556CB7D8AD8D}" type="pres">
      <dgm:prSet presAssocID="{5EF6DE54-53A1-45D5-BC5B-4490F3CF0C1D}" presName="parentLin" presStyleCnt="0"/>
      <dgm:spPr/>
    </dgm:pt>
    <dgm:pt modelId="{5B27FB87-5A1B-4D67-B9D4-8B58B2BD7647}" type="pres">
      <dgm:prSet presAssocID="{5EF6DE54-53A1-45D5-BC5B-4490F3CF0C1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F9338C7-BB08-4147-9F2F-FC57A02D31B4}" type="pres">
      <dgm:prSet presAssocID="{5EF6DE54-53A1-45D5-BC5B-4490F3CF0C1D}" presName="parentText" presStyleLbl="node1" presStyleIdx="0" presStyleCnt="3" custScaleX="1154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A53E3A-48EE-44DF-B6AE-E13042E5D151}" type="pres">
      <dgm:prSet presAssocID="{5EF6DE54-53A1-45D5-BC5B-4490F3CF0C1D}" presName="negativeSpace" presStyleCnt="0"/>
      <dgm:spPr/>
    </dgm:pt>
    <dgm:pt modelId="{F66D6724-41A9-4A22-8AEF-D77F61B15572}" type="pres">
      <dgm:prSet presAssocID="{5EF6DE54-53A1-45D5-BC5B-4490F3CF0C1D}" presName="childText" presStyleLbl="conFgAcc1" presStyleIdx="0" presStyleCnt="3">
        <dgm:presLayoutVars>
          <dgm:bulletEnabled val="1"/>
        </dgm:presLayoutVars>
      </dgm:prSet>
      <dgm:spPr/>
    </dgm:pt>
    <dgm:pt modelId="{15BCCDE8-0B37-4FBD-AA6B-3DA6C4CD81B2}" type="pres">
      <dgm:prSet presAssocID="{62D8B514-FFEA-438E-95E5-47D88D29405A}" presName="spaceBetweenRectangles" presStyleCnt="0"/>
      <dgm:spPr/>
    </dgm:pt>
    <dgm:pt modelId="{BBF56E9B-DF95-4F1B-8A7E-AFA31352803F}" type="pres">
      <dgm:prSet presAssocID="{656F087E-C769-4061-A044-3B495FC205B5}" presName="parentLin" presStyleCnt="0"/>
      <dgm:spPr/>
    </dgm:pt>
    <dgm:pt modelId="{633D7D0B-A1BC-4662-9CDB-AA64996735B0}" type="pres">
      <dgm:prSet presAssocID="{656F087E-C769-4061-A044-3B495FC205B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9B5EB57-C18A-4735-B308-E6A20D5429AA}" type="pres">
      <dgm:prSet presAssocID="{656F087E-C769-4061-A044-3B495FC205B5}" presName="parentText" presStyleLbl="node1" presStyleIdx="1" presStyleCnt="3" custScaleX="1161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E7F49-AC0A-4894-B7E8-44FA2315E291}" type="pres">
      <dgm:prSet presAssocID="{656F087E-C769-4061-A044-3B495FC205B5}" presName="negativeSpace" presStyleCnt="0"/>
      <dgm:spPr/>
    </dgm:pt>
    <dgm:pt modelId="{E83A61A5-F4DD-4F27-B2FB-68069330892D}" type="pres">
      <dgm:prSet presAssocID="{656F087E-C769-4061-A044-3B495FC205B5}" presName="childText" presStyleLbl="conFgAcc1" presStyleIdx="1" presStyleCnt="3">
        <dgm:presLayoutVars>
          <dgm:bulletEnabled val="1"/>
        </dgm:presLayoutVars>
      </dgm:prSet>
      <dgm:spPr/>
    </dgm:pt>
    <dgm:pt modelId="{9F174A36-E7F1-4FD6-A819-8C2D85D46BB5}" type="pres">
      <dgm:prSet presAssocID="{E96BC3D4-09BA-412F-ABF8-BE30F3F41890}" presName="spaceBetweenRectangles" presStyleCnt="0"/>
      <dgm:spPr/>
    </dgm:pt>
    <dgm:pt modelId="{B70927DB-DBC6-498B-A75E-4B53F26BF8AE}" type="pres">
      <dgm:prSet presAssocID="{5742B711-5BCE-4D06-AC61-7843C14CC06A}" presName="parentLin" presStyleCnt="0"/>
      <dgm:spPr/>
    </dgm:pt>
    <dgm:pt modelId="{6214BFF8-76CC-493B-A942-FC3DC8321F10}" type="pres">
      <dgm:prSet presAssocID="{5742B711-5BCE-4D06-AC61-7843C14CC06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FBC01E6-402A-454D-BF94-F9AF9FCC1FED}" type="pres">
      <dgm:prSet presAssocID="{5742B711-5BCE-4D06-AC61-7843C14CC06A}" presName="parentText" presStyleLbl="node1" presStyleIdx="2" presStyleCnt="3" custScaleX="115828" custScaleY="848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02030-5927-4CE4-932D-CB482981CBEB}" type="pres">
      <dgm:prSet presAssocID="{5742B711-5BCE-4D06-AC61-7843C14CC06A}" presName="negativeSpace" presStyleCnt="0"/>
      <dgm:spPr/>
    </dgm:pt>
    <dgm:pt modelId="{0289BA84-3B82-47C2-814D-8998BDEF781C}" type="pres">
      <dgm:prSet presAssocID="{5742B711-5BCE-4D06-AC61-7843C14CC06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ED602E9-B3A2-4177-B9C4-10DACBBB4887}" type="presOf" srcId="{5EF6DE54-53A1-45D5-BC5B-4490F3CF0C1D}" destId="{6F9338C7-BB08-4147-9F2F-FC57A02D31B4}" srcOrd="1" destOrd="0" presId="urn:microsoft.com/office/officeart/2005/8/layout/list1"/>
    <dgm:cxn modelId="{16A75E8B-5BDA-412F-8F2F-2FFA6F121C49}" type="presOf" srcId="{5EF6DE54-53A1-45D5-BC5B-4490F3CF0C1D}" destId="{5B27FB87-5A1B-4D67-B9D4-8B58B2BD7647}" srcOrd="0" destOrd="0" presId="urn:microsoft.com/office/officeart/2005/8/layout/list1"/>
    <dgm:cxn modelId="{E6826C82-B993-428A-AC2E-C8B2A3782BB4}" srcId="{762E42C4-71F6-40D2-A636-2D0E04B8EF94}" destId="{5742B711-5BCE-4D06-AC61-7843C14CC06A}" srcOrd="2" destOrd="0" parTransId="{B394BAB2-9E9A-4FF7-8C40-270689474D7D}" sibTransId="{E3BD875F-BD2D-4320-8C54-B9A932EA76BB}"/>
    <dgm:cxn modelId="{011304E8-CBA1-466A-875B-AD48A6AFAF3C}" srcId="{762E42C4-71F6-40D2-A636-2D0E04B8EF94}" destId="{5EF6DE54-53A1-45D5-BC5B-4490F3CF0C1D}" srcOrd="0" destOrd="0" parTransId="{73E5E748-0837-440D-8B27-7ED9E36B3F8E}" sibTransId="{62D8B514-FFEA-438E-95E5-47D88D29405A}"/>
    <dgm:cxn modelId="{9AF8ED45-3D07-4CD9-8049-EA2E9A495F97}" type="presOf" srcId="{656F087E-C769-4061-A044-3B495FC205B5}" destId="{633D7D0B-A1BC-4662-9CDB-AA64996735B0}" srcOrd="0" destOrd="0" presId="urn:microsoft.com/office/officeart/2005/8/layout/list1"/>
    <dgm:cxn modelId="{1A8021D0-DC10-4E32-B571-B9CB52F19488}" type="presOf" srcId="{762E42C4-71F6-40D2-A636-2D0E04B8EF94}" destId="{B2B0721D-8780-405B-9DA1-782000671BD2}" srcOrd="0" destOrd="0" presId="urn:microsoft.com/office/officeart/2005/8/layout/list1"/>
    <dgm:cxn modelId="{A30219FA-E9ED-454A-A2F1-FB639B6C55F1}" type="presOf" srcId="{656F087E-C769-4061-A044-3B495FC205B5}" destId="{99B5EB57-C18A-4735-B308-E6A20D5429AA}" srcOrd="1" destOrd="0" presId="urn:microsoft.com/office/officeart/2005/8/layout/list1"/>
    <dgm:cxn modelId="{B304A789-AAFF-41F2-B8F0-F8FE1B6897CA}" srcId="{762E42C4-71F6-40D2-A636-2D0E04B8EF94}" destId="{656F087E-C769-4061-A044-3B495FC205B5}" srcOrd="1" destOrd="0" parTransId="{5E35EC92-2766-4149-A3A8-1BE6EFFD6828}" sibTransId="{E96BC3D4-09BA-412F-ABF8-BE30F3F41890}"/>
    <dgm:cxn modelId="{C77A3785-9687-4FD8-B80D-A502D86BF105}" type="presOf" srcId="{5742B711-5BCE-4D06-AC61-7843C14CC06A}" destId="{DFBC01E6-402A-454D-BF94-F9AF9FCC1FED}" srcOrd="1" destOrd="0" presId="urn:microsoft.com/office/officeart/2005/8/layout/list1"/>
    <dgm:cxn modelId="{D0A11E9C-20A8-4A65-822A-5C616F054A91}" type="presOf" srcId="{5742B711-5BCE-4D06-AC61-7843C14CC06A}" destId="{6214BFF8-76CC-493B-A942-FC3DC8321F10}" srcOrd="0" destOrd="0" presId="urn:microsoft.com/office/officeart/2005/8/layout/list1"/>
    <dgm:cxn modelId="{E2A3FF6D-311A-4C7D-939F-2A74082FD6A3}" type="presParOf" srcId="{B2B0721D-8780-405B-9DA1-782000671BD2}" destId="{67FB5DB6-9832-4404-A1F2-556CB7D8AD8D}" srcOrd="0" destOrd="0" presId="urn:microsoft.com/office/officeart/2005/8/layout/list1"/>
    <dgm:cxn modelId="{90773CFE-F11B-476E-A21E-7C8C544FF769}" type="presParOf" srcId="{67FB5DB6-9832-4404-A1F2-556CB7D8AD8D}" destId="{5B27FB87-5A1B-4D67-B9D4-8B58B2BD7647}" srcOrd="0" destOrd="0" presId="urn:microsoft.com/office/officeart/2005/8/layout/list1"/>
    <dgm:cxn modelId="{D7FC0779-CDAD-4F9E-8572-A9D85478F9C6}" type="presParOf" srcId="{67FB5DB6-9832-4404-A1F2-556CB7D8AD8D}" destId="{6F9338C7-BB08-4147-9F2F-FC57A02D31B4}" srcOrd="1" destOrd="0" presId="urn:microsoft.com/office/officeart/2005/8/layout/list1"/>
    <dgm:cxn modelId="{063571FD-879D-4150-9890-DA6CB2849C21}" type="presParOf" srcId="{B2B0721D-8780-405B-9DA1-782000671BD2}" destId="{1EA53E3A-48EE-44DF-B6AE-E13042E5D151}" srcOrd="1" destOrd="0" presId="urn:microsoft.com/office/officeart/2005/8/layout/list1"/>
    <dgm:cxn modelId="{60A43BE3-676A-44EF-A30B-2BB319970D6C}" type="presParOf" srcId="{B2B0721D-8780-405B-9DA1-782000671BD2}" destId="{F66D6724-41A9-4A22-8AEF-D77F61B15572}" srcOrd="2" destOrd="0" presId="urn:microsoft.com/office/officeart/2005/8/layout/list1"/>
    <dgm:cxn modelId="{A5F62391-C744-4C9B-B9A9-B7B0710A5265}" type="presParOf" srcId="{B2B0721D-8780-405B-9DA1-782000671BD2}" destId="{15BCCDE8-0B37-4FBD-AA6B-3DA6C4CD81B2}" srcOrd="3" destOrd="0" presId="urn:microsoft.com/office/officeart/2005/8/layout/list1"/>
    <dgm:cxn modelId="{44C69DD5-6C8A-4102-AE77-82C5E0139535}" type="presParOf" srcId="{B2B0721D-8780-405B-9DA1-782000671BD2}" destId="{BBF56E9B-DF95-4F1B-8A7E-AFA31352803F}" srcOrd="4" destOrd="0" presId="urn:microsoft.com/office/officeart/2005/8/layout/list1"/>
    <dgm:cxn modelId="{0A1DE846-8C5F-4A60-B20D-F09AB78F45DE}" type="presParOf" srcId="{BBF56E9B-DF95-4F1B-8A7E-AFA31352803F}" destId="{633D7D0B-A1BC-4662-9CDB-AA64996735B0}" srcOrd="0" destOrd="0" presId="urn:microsoft.com/office/officeart/2005/8/layout/list1"/>
    <dgm:cxn modelId="{859BC1C7-E4EA-4F5C-B10A-74E6C72F6F65}" type="presParOf" srcId="{BBF56E9B-DF95-4F1B-8A7E-AFA31352803F}" destId="{99B5EB57-C18A-4735-B308-E6A20D5429AA}" srcOrd="1" destOrd="0" presId="urn:microsoft.com/office/officeart/2005/8/layout/list1"/>
    <dgm:cxn modelId="{A8843F03-5CCA-4964-B502-1733A94325DE}" type="presParOf" srcId="{B2B0721D-8780-405B-9DA1-782000671BD2}" destId="{103E7F49-AC0A-4894-B7E8-44FA2315E291}" srcOrd="5" destOrd="0" presId="urn:microsoft.com/office/officeart/2005/8/layout/list1"/>
    <dgm:cxn modelId="{DC744CA7-123C-4862-9E4F-177B747040F1}" type="presParOf" srcId="{B2B0721D-8780-405B-9DA1-782000671BD2}" destId="{E83A61A5-F4DD-4F27-B2FB-68069330892D}" srcOrd="6" destOrd="0" presId="urn:microsoft.com/office/officeart/2005/8/layout/list1"/>
    <dgm:cxn modelId="{834D4C5F-E5F3-4AE3-A8EC-A34A1A87F166}" type="presParOf" srcId="{B2B0721D-8780-405B-9DA1-782000671BD2}" destId="{9F174A36-E7F1-4FD6-A819-8C2D85D46BB5}" srcOrd="7" destOrd="0" presId="urn:microsoft.com/office/officeart/2005/8/layout/list1"/>
    <dgm:cxn modelId="{9464F0B1-26FE-4488-95E5-404C8FFAF2AF}" type="presParOf" srcId="{B2B0721D-8780-405B-9DA1-782000671BD2}" destId="{B70927DB-DBC6-498B-A75E-4B53F26BF8AE}" srcOrd="8" destOrd="0" presId="urn:microsoft.com/office/officeart/2005/8/layout/list1"/>
    <dgm:cxn modelId="{8D4921DE-E42B-478B-8612-A9A57D3E1A73}" type="presParOf" srcId="{B70927DB-DBC6-498B-A75E-4B53F26BF8AE}" destId="{6214BFF8-76CC-493B-A942-FC3DC8321F10}" srcOrd="0" destOrd="0" presId="urn:microsoft.com/office/officeart/2005/8/layout/list1"/>
    <dgm:cxn modelId="{87E56102-AC6B-494A-A06F-D9E31745F6BA}" type="presParOf" srcId="{B70927DB-DBC6-498B-A75E-4B53F26BF8AE}" destId="{DFBC01E6-402A-454D-BF94-F9AF9FCC1FED}" srcOrd="1" destOrd="0" presId="urn:microsoft.com/office/officeart/2005/8/layout/list1"/>
    <dgm:cxn modelId="{D52D3DC3-60DA-479F-A025-66DA5C65DE0B}" type="presParOf" srcId="{B2B0721D-8780-405B-9DA1-782000671BD2}" destId="{6EA02030-5927-4CE4-932D-CB482981CBEB}" srcOrd="9" destOrd="0" presId="urn:microsoft.com/office/officeart/2005/8/layout/list1"/>
    <dgm:cxn modelId="{773A0BE0-DDF7-4284-9767-ED2D4F5A4F0B}" type="presParOf" srcId="{B2B0721D-8780-405B-9DA1-782000671BD2}" destId="{0289BA84-3B82-47C2-814D-8998BDEF781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2FF93C2-7688-4F77-B5AE-B3EF041DBB3B}" type="doc">
      <dgm:prSet loTypeId="urn:microsoft.com/office/officeart/2005/8/layout/vList3#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8FC6B4-E9F0-45D5-912D-3150AFE500D1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SEBUTKAN TANDA-TANDA VITAL TERKINI</a:t>
          </a:r>
          <a:endParaRPr lang="en-US" dirty="0">
            <a:solidFill>
              <a:schemeClr val="tx1"/>
            </a:solidFill>
          </a:endParaRPr>
        </a:p>
      </dgm:t>
    </dgm:pt>
    <dgm:pt modelId="{64DD1783-9997-4A0A-B034-24AC3E92ED28}" type="parTrans" cxnId="{37E29FCF-FCA0-4967-9838-8629F749F32B}">
      <dgm:prSet/>
      <dgm:spPr/>
      <dgm:t>
        <a:bodyPr/>
        <a:lstStyle/>
        <a:p>
          <a:endParaRPr lang="en-US"/>
        </a:p>
      </dgm:t>
    </dgm:pt>
    <dgm:pt modelId="{7112D3F3-F5C6-49FD-8F01-B0F17C366DE4}" type="sibTrans" cxnId="{37E29FCF-FCA0-4967-9838-8629F749F32B}">
      <dgm:prSet/>
      <dgm:spPr/>
      <dgm:t>
        <a:bodyPr/>
        <a:lstStyle/>
        <a:p>
          <a:endParaRPr lang="en-US"/>
        </a:p>
      </dgm:t>
    </dgm:pt>
    <dgm:pt modelId="{536D4920-8DAB-4717-95C2-3025EF1D659D}">
      <dgm:prSet phldrT="[Text]"/>
      <dgm:spPr>
        <a:solidFill>
          <a:schemeClr val="accent3"/>
        </a:solidFill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SEBUTKAN ASESMEN KONDISI TERKINI/ DIAGNOSIS KEPERAWATAN</a:t>
          </a:r>
          <a:endParaRPr lang="en-US" dirty="0">
            <a:solidFill>
              <a:schemeClr val="tx1"/>
            </a:solidFill>
          </a:endParaRPr>
        </a:p>
      </dgm:t>
    </dgm:pt>
    <dgm:pt modelId="{FCFCCF87-334D-4B89-945A-B47D6BE067AA}" type="parTrans" cxnId="{5477D9AA-9B18-406A-A5E5-83980FAADFC9}">
      <dgm:prSet/>
      <dgm:spPr/>
      <dgm:t>
        <a:bodyPr/>
        <a:lstStyle/>
        <a:p>
          <a:endParaRPr lang="en-US"/>
        </a:p>
      </dgm:t>
    </dgm:pt>
    <dgm:pt modelId="{67DE60A2-B16B-449E-A532-FDB88FA31F4E}" type="sibTrans" cxnId="{5477D9AA-9B18-406A-A5E5-83980FAADFC9}">
      <dgm:prSet/>
      <dgm:spPr/>
      <dgm:t>
        <a:bodyPr/>
        <a:lstStyle/>
        <a:p>
          <a:endParaRPr lang="en-US"/>
        </a:p>
      </dgm:t>
    </dgm:pt>
    <dgm:pt modelId="{1C7A82F4-9216-49CC-BD8B-66E44A645471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LAPORKAN TINDAKAN KEPERAWATAN YANG TELAH DILAKUKAN</a:t>
          </a:r>
          <a:endParaRPr lang="en-US" dirty="0">
            <a:solidFill>
              <a:schemeClr val="tx1"/>
            </a:solidFill>
          </a:endParaRPr>
        </a:p>
      </dgm:t>
    </dgm:pt>
    <dgm:pt modelId="{92C52A4A-9F43-4945-8978-C88036F6A049}" type="parTrans" cxnId="{A10FC6E3-6B28-4FA1-A936-5626B1453C78}">
      <dgm:prSet/>
      <dgm:spPr/>
      <dgm:t>
        <a:bodyPr/>
        <a:lstStyle/>
        <a:p>
          <a:endParaRPr lang="en-US"/>
        </a:p>
      </dgm:t>
    </dgm:pt>
    <dgm:pt modelId="{8DA7777A-73A2-46D0-B480-DD9204BDB4F6}" type="sibTrans" cxnId="{A10FC6E3-6B28-4FA1-A936-5626B1453C78}">
      <dgm:prSet/>
      <dgm:spPr/>
      <dgm:t>
        <a:bodyPr/>
        <a:lstStyle/>
        <a:p>
          <a:endParaRPr lang="en-US"/>
        </a:p>
      </dgm:t>
    </dgm:pt>
    <dgm:pt modelId="{92512274-3C0E-49E3-BAFF-604CBF5EC490}" type="pres">
      <dgm:prSet presAssocID="{22FF93C2-7688-4F77-B5AE-B3EF041DBB3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7FD39B-758C-4EB0-9C1B-1789E2086B0E}" type="pres">
      <dgm:prSet presAssocID="{378FC6B4-E9F0-45D5-912D-3150AFE500D1}" presName="composite" presStyleCnt="0"/>
      <dgm:spPr/>
    </dgm:pt>
    <dgm:pt modelId="{392F56AA-7B43-4149-BD5F-B004AD00660E}" type="pres">
      <dgm:prSet presAssocID="{378FC6B4-E9F0-45D5-912D-3150AFE500D1}" presName="imgShp" presStyleLbl="fgImgPlace1" presStyleIdx="0" presStyleCnt="3" custLinFactNeighborX="-10522" custLinFactNeighborY="1513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FC0A31FA-1AC5-4F2D-B5DE-829B4F903339}" type="pres">
      <dgm:prSet presAssocID="{378FC6B4-E9F0-45D5-912D-3150AFE500D1}" presName="txShp" presStyleLbl="node1" presStyleIdx="0" presStyleCnt="3" custScaleX="100131" custLinFactNeighborX="-1205" custLinFactNeighborY="151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1493E-8D49-454E-B0DC-011FCDB76C1C}" type="pres">
      <dgm:prSet presAssocID="{7112D3F3-F5C6-49FD-8F01-B0F17C366DE4}" presName="spacing" presStyleCnt="0"/>
      <dgm:spPr/>
    </dgm:pt>
    <dgm:pt modelId="{8EAC9C1E-76B0-4B11-A4A0-928F7CCF51FC}" type="pres">
      <dgm:prSet presAssocID="{536D4920-8DAB-4717-95C2-3025EF1D659D}" presName="composite" presStyleCnt="0"/>
      <dgm:spPr/>
    </dgm:pt>
    <dgm:pt modelId="{10DBC2F9-A396-4E40-A071-573D6BA282F9}" type="pres">
      <dgm:prSet presAssocID="{536D4920-8DAB-4717-95C2-3025EF1D659D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F47F669B-D620-41E5-9B38-F331B87FA68D}" type="pres">
      <dgm:prSet presAssocID="{536D4920-8DAB-4717-95C2-3025EF1D659D}" presName="txShp" presStyleLbl="node1" presStyleIdx="1" presStyleCnt="3" custScaleX="94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0FEC3-2A7D-4D44-88D4-DC3F9170D8F9}" type="pres">
      <dgm:prSet presAssocID="{67DE60A2-B16B-449E-A532-FDB88FA31F4E}" presName="spacing" presStyleCnt="0"/>
      <dgm:spPr/>
    </dgm:pt>
    <dgm:pt modelId="{879F2221-4A11-4882-9F74-9413A865E179}" type="pres">
      <dgm:prSet presAssocID="{1C7A82F4-9216-49CC-BD8B-66E44A645471}" presName="composite" presStyleCnt="0"/>
      <dgm:spPr/>
    </dgm:pt>
    <dgm:pt modelId="{1A919C21-9EED-4FD3-988A-386594F92EE5}" type="pres">
      <dgm:prSet presAssocID="{1C7A82F4-9216-49CC-BD8B-66E44A645471}" presName="imgShp" presStyleLbl="fgImgPlace1" presStyleIdx="2" presStyleCnt="3" custLinFactNeighborX="5289" custLinFactNeighborY="-1687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6D02BFC5-8304-4609-810E-470091E2DD8F}" type="pres">
      <dgm:prSet presAssocID="{1C7A82F4-9216-49CC-BD8B-66E44A645471}" presName="txShp" presStyleLbl="node1" presStyleIdx="2" presStyleCnt="3" custLinFactNeighborX="-1056" custLinFactNeighborY="-14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DC762B-4F4D-408B-A5D5-63504610A438}" type="presOf" srcId="{378FC6B4-E9F0-45D5-912D-3150AFE500D1}" destId="{FC0A31FA-1AC5-4F2D-B5DE-829B4F903339}" srcOrd="0" destOrd="0" presId="urn:microsoft.com/office/officeart/2005/8/layout/vList3#2"/>
    <dgm:cxn modelId="{A10FC6E3-6B28-4FA1-A936-5626B1453C78}" srcId="{22FF93C2-7688-4F77-B5AE-B3EF041DBB3B}" destId="{1C7A82F4-9216-49CC-BD8B-66E44A645471}" srcOrd="2" destOrd="0" parTransId="{92C52A4A-9F43-4945-8978-C88036F6A049}" sibTransId="{8DA7777A-73A2-46D0-B480-DD9204BDB4F6}"/>
    <dgm:cxn modelId="{6D1DDBDF-111E-4DF0-9AC6-97B7DDEE483F}" type="presOf" srcId="{536D4920-8DAB-4717-95C2-3025EF1D659D}" destId="{F47F669B-D620-41E5-9B38-F331B87FA68D}" srcOrd="0" destOrd="0" presId="urn:microsoft.com/office/officeart/2005/8/layout/vList3#2"/>
    <dgm:cxn modelId="{F371F110-C325-4D00-BEDF-CA522B754ED3}" type="presOf" srcId="{22FF93C2-7688-4F77-B5AE-B3EF041DBB3B}" destId="{92512274-3C0E-49E3-BAFF-604CBF5EC490}" srcOrd="0" destOrd="0" presId="urn:microsoft.com/office/officeart/2005/8/layout/vList3#2"/>
    <dgm:cxn modelId="{F376C1A4-B43F-4880-8DD5-CD398A7D770F}" type="presOf" srcId="{1C7A82F4-9216-49CC-BD8B-66E44A645471}" destId="{6D02BFC5-8304-4609-810E-470091E2DD8F}" srcOrd="0" destOrd="0" presId="urn:microsoft.com/office/officeart/2005/8/layout/vList3#2"/>
    <dgm:cxn modelId="{37E29FCF-FCA0-4967-9838-8629F749F32B}" srcId="{22FF93C2-7688-4F77-B5AE-B3EF041DBB3B}" destId="{378FC6B4-E9F0-45D5-912D-3150AFE500D1}" srcOrd="0" destOrd="0" parTransId="{64DD1783-9997-4A0A-B034-24AC3E92ED28}" sibTransId="{7112D3F3-F5C6-49FD-8F01-B0F17C366DE4}"/>
    <dgm:cxn modelId="{5477D9AA-9B18-406A-A5E5-83980FAADFC9}" srcId="{22FF93C2-7688-4F77-B5AE-B3EF041DBB3B}" destId="{536D4920-8DAB-4717-95C2-3025EF1D659D}" srcOrd="1" destOrd="0" parTransId="{FCFCCF87-334D-4B89-945A-B47D6BE067AA}" sibTransId="{67DE60A2-B16B-449E-A532-FDB88FA31F4E}"/>
    <dgm:cxn modelId="{74D41402-A8C6-49F2-B448-B10BBF4C4E73}" type="presParOf" srcId="{92512274-3C0E-49E3-BAFF-604CBF5EC490}" destId="{D97FD39B-758C-4EB0-9C1B-1789E2086B0E}" srcOrd="0" destOrd="0" presId="urn:microsoft.com/office/officeart/2005/8/layout/vList3#2"/>
    <dgm:cxn modelId="{4D42EC2D-9C89-4C90-89C8-2E09609E659E}" type="presParOf" srcId="{D97FD39B-758C-4EB0-9C1B-1789E2086B0E}" destId="{392F56AA-7B43-4149-BD5F-B004AD00660E}" srcOrd="0" destOrd="0" presId="urn:microsoft.com/office/officeart/2005/8/layout/vList3#2"/>
    <dgm:cxn modelId="{D4C7D3D8-9EA6-4D29-BDD4-B1CA3BFD6B26}" type="presParOf" srcId="{D97FD39B-758C-4EB0-9C1B-1789E2086B0E}" destId="{FC0A31FA-1AC5-4F2D-B5DE-829B4F903339}" srcOrd="1" destOrd="0" presId="urn:microsoft.com/office/officeart/2005/8/layout/vList3#2"/>
    <dgm:cxn modelId="{8D3E9519-9877-4D8B-BB3F-6230E2D40E72}" type="presParOf" srcId="{92512274-3C0E-49E3-BAFF-604CBF5EC490}" destId="{B081493E-8D49-454E-B0DC-011FCDB76C1C}" srcOrd="1" destOrd="0" presId="urn:microsoft.com/office/officeart/2005/8/layout/vList3#2"/>
    <dgm:cxn modelId="{0A43FF50-DCBF-48E4-BF67-3606A0BB0390}" type="presParOf" srcId="{92512274-3C0E-49E3-BAFF-604CBF5EC490}" destId="{8EAC9C1E-76B0-4B11-A4A0-928F7CCF51FC}" srcOrd="2" destOrd="0" presId="urn:microsoft.com/office/officeart/2005/8/layout/vList3#2"/>
    <dgm:cxn modelId="{010794D5-BAA2-4879-AEDD-217CA84DD053}" type="presParOf" srcId="{8EAC9C1E-76B0-4B11-A4A0-928F7CCF51FC}" destId="{10DBC2F9-A396-4E40-A071-573D6BA282F9}" srcOrd="0" destOrd="0" presId="urn:microsoft.com/office/officeart/2005/8/layout/vList3#2"/>
    <dgm:cxn modelId="{B3812C7B-7249-4DA8-94C1-F98E1114983A}" type="presParOf" srcId="{8EAC9C1E-76B0-4B11-A4A0-928F7CCF51FC}" destId="{F47F669B-D620-41E5-9B38-F331B87FA68D}" srcOrd="1" destOrd="0" presId="urn:microsoft.com/office/officeart/2005/8/layout/vList3#2"/>
    <dgm:cxn modelId="{1714755E-4333-4193-92D3-DFD6550B60B3}" type="presParOf" srcId="{92512274-3C0E-49E3-BAFF-604CBF5EC490}" destId="{64C0FEC3-2A7D-4D44-88D4-DC3F9170D8F9}" srcOrd="3" destOrd="0" presId="urn:microsoft.com/office/officeart/2005/8/layout/vList3#2"/>
    <dgm:cxn modelId="{271B7618-D42A-48B6-B4A7-64E64DC2D122}" type="presParOf" srcId="{92512274-3C0E-49E3-BAFF-604CBF5EC490}" destId="{879F2221-4A11-4882-9F74-9413A865E179}" srcOrd="4" destOrd="0" presId="urn:microsoft.com/office/officeart/2005/8/layout/vList3#2"/>
    <dgm:cxn modelId="{3DC595CD-B2F4-4E64-9160-512193742FAF}" type="presParOf" srcId="{879F2221-4A11-4882-9F74-9413A865E179}" destId="{1A919C21-9EED-4FD3-988A-386594F92EE5}" srcOrd="0" destOrd="0" presId="urn:microsoft.com/office/officeart/2005/8/layout/vList3#2"/>
    <dgm:cxn modelId="{37E64B79-EDB1-4A8E-A6C3-6A32BB957ABA}" type="presParOf" srcId="{879F2221-4A11-4882-9F74-9413A865E179}" destId="{6D02BFC5-8304-4609-810E-470091E2DD8F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2FF93C2-7688-4F77-B5AE-B3EF041DBB3B}" type="doc">
      <dgm:prSet loTypeId="urn:microsoft.com/office/officeart/2005/8/layout/vList3#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8FC6B4-E9F0-45D5-912D-3150AFE500D1}">
      <dgm:prSet phldrT="[Text]"/>
      <dgm:spPr>
        <a:solidFill>
          <a:srgbClr val="FFFF00"/>
        </a:solidFill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PERAWAT MEMINTA DOKTER DATANG/MEMBERIKAN REKOMENDASI TINDAKAN ATAU PEMERIKSAAN KEPADA DOKTER/REKOMENDASIKAN UNTUK DIPINDAHKAN KE UNIT LAIN</a:t>
          </a:r>
          <a:endParaRPr lang="en-US" dirty="0">
            <a:solidFill>
              <a:schemeClr val="tx1"/>
            </a:solidFill>
          </a:endParaRPr>
        </a:p>
      </dgm:t>
    </dgm:pt>
    <dgm:pt modelId="{64DD1783-9997-4A0A-B034-24AC3E92ED28}" type="parTrans" cxnId="{37E29FCF-FCA0-4967-9838-8629F749F32B}">
      <dgm:prSet/>
      <dgm:spPr/>
      <dgm:t>
        <a:bodyPr/>
        <a:lstStyle/>
        <a:p>
          <a:endParaRPr lang="en-US"/>
        </a:p>
      </dgm:t>
    </dgm:pt>
    <dgm:pt modelId="{7112D3F3-F5C6-49FD-8F01-B0F17C366DE4}" type="sibTrans" cxnId="{37E29FCF-FCA0-4967-9838-8629F749F32B}">
      <dgm:prSet/>
      <dgm:spPr/>
      <dgm:t>
        <a:bodyPr/>
        <a:lstStyle/>
        <a:p>
          <a:endParaRPr lang="en-US"/>
        </a:p>
      </dgm:t>
    </dgm:pt>
    <dgm:pt modelId="{536D4920-8DAB-4717-95C2-3025EF1D659D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PERAWAT MENDOKUMENTASIKAN HASIL KOMUNIKASI PADA FORMULIR PELAPORAN LISAN MELALUI TELEPON</a:t>
          </a:r>
          <a:endParaRPr lang="en-US" dirty="0">
            <a:solidFill>
              <a:schemeClr val="tx1"/>
            </a:solidFill>
          </a:endParaRPr>
        </a:p>
      </dgm:t>
    </dgm:pt>
    <dgm:pt modelId="{FCFCCF87-334D-4B89-945A-B47D6BE067AA}" type="parTrans" cxnId="{5477D9AA-9B18-406A-A5E5-83980FAADFC9}">
      <dgm:prSet/>
      <dgm:spPr/>
      <dgm:t>
        <a:bodyPr/>
        <a:lstStyle/>
        <a:p>
          <a:endParaRPr lang="en-US"/>
        </a:p>
      </dgm:t>
    </dgm:pt>
    <dgm:pt modelId="{67DE60A2-B16B-449E-A532-FDB88FA31F4E}" type="sibTrans" cxnId="{5477D9AA-9B18-406A-A5E5-83980FAADFC9}">
      <dgm:prSet/>
      <dgm:spPr/>
      <dgm:t>
        <a:bodyPr/>
        <a:lstStyle/>
        <a:p>
          <a:endParaRPr lang="en-US"/>
        </a:p>
      </dgm:t>
    </dgm:pt>
    <dgm:pt modelId="{1C7A82F4-9216-49CC-BD8B-66E44A645471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id-ID" sz="2000" dirty="0">
              <a:solidFill>
                <a:schemeClr val="tx1"/>
              </a:solidFill>
            </a:rPr>
            <a:t>PERAWAT MENULISKAN TANGGAL DAN WAKTU PELAPORAN</a:t>
          </a:r>
          <a:endParaRPr lang="en-US" sz="2000" dirty="0">
            <a:solidFill>
              <a:schemeClr val="tx1"/>
            </a:solidFill>
          </a:endParaRPr>
        </a:p>
      </dgm:t>
    </dgm:pt>
    <dgm:pt modelId="{92C52A4A-9F43-4945-8978-C88036F6A049}" type="parTrans" cxnId="{A10FC6E3-6B28-4FA1-A936-5626B1453C78}">
      <dgm:prSet/>
      <dgm:spPr/>
      <dgm:t>
        <a:bodyPr/>
        <a:lstStyle/>
        <a:p>
          <a:endParaRPr lang="en-US"/>
        </a:p>
      </dgm:t>
    </dgm:pt>
    <dgm:pt modelId="{8DA7777A-73A2-46D0-B480-DD9204BDB4F6}" type="sibTrans" cxnId="{A10FC6E3-6B28-4FA1-A936-5626B1453C78}">
      <dgm:prSet/>
      <dgm:spPr/>
      <dgm:t>
        <a:bodyPr/>
        <a:lstStyle/>
        <a:p>
          <a:endParaRPr lang="en-US"/>
        </a:p>
      </dgm:t>
    </dgm:pt>
    <dgm:pt modelId="{92512274-3C0E-49E3-BAFF-604CBF5EC490}" type="pres">
      <dgm:prSet presAssocID="{22FF93C2-7688-4F77-B5AE-B3EF041DBB3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7FD39B-758C-4EB0-9C1B-1789E2086B0E}" type="pres">
      <dgm:prSet presAssocID="{378FC6B4-E9F0-45D5-912D-3150AFE500D1}" presName="composite" presStyleCnt="0"/>
      <dgm:spPr/>
    </dgm:pt>
    <dgm:pt modelId="{392F56AA-7B43-4149-BD5F-B004AD00660E}" type="pres">
      <dgm:prSet presAssocID="{378FC6B4-E9F0-45D5-912D-3150AFE500D1}" presName="imgShp" presStyleLbl="fgImgPlace1" presStyleIdx="0" presStyleCnt="3" custLinFactNeighborX="-10522" custLinFactNeighborY="1513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FC0A31FA-1AC5-4F2D-B5DE-829B4F903339}" type="pres">
      <dgm:prSet presAssocID="{378FC6B4-E9F0-45D5-912D-3150AFE500D1}" presName="txShp" presStyleLbl="node1" presStyleIdx="0" presStyleCnt="3" custScaleX="100131" custLinFactNeighborX="-1205" custLinFactNeighborY="151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1493E-8D49-454E-B0DC-011FCDB76C1C}" type="pres">
      <dgm:prSet presAssocID="{7112D3F3-F5C6-49FD-8F01-B0F17C366DE4}" presName="spacing" presStyleCnt="0"/>
      <dgm:spPr/>
    </dgm:pt>
    <dgm:pt modelId="{8EAC9C1E-76B0-4B11-A4A0-928F7CCF51FC}" type="pres">
      <dgm:prSet presAssocID="{536D4920-8DAB-4717-95C2-3025EF1D659D}" presName="composite" presStyleCnt="0"/>
      <dgm:spPr/>
    </dgm:pt>
    <dgm:pt modelId="{10DBC2F9-A396-4E40-A071-573D6BA282F9}" type="pres">
      <dgm:prSet presAssocID="{536D4920-8DAB-4717-95C2-3025EF1D659D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F47F669B-D620-41E5-9B38-F331B87FA68D}" type="pres">
      <dgm:prSet presAssocID="{536D4920-8DAB-4717-95C2-3025EF1D659D}" presName="txShp" presStyleLbl="node1" presStyleIdx="1" presStyleCnt="3" custScaleX="94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0FEC3-2A7D-4D44-88D4-DC3F9170D8F9}" type="pres">
      <dgm:prSet presAssocID="{67DE60A2-B16B-449E-A532-FDB88FA31F4E}" presName="spacing" presStyleCnt="0"/>
      <dgm:spPr/>
    </dgm:pt>
    <dgm:pt modelId="{879F2221-4A11-4882-9F74-9413A865E179}" type="pres">
      <dgm:prSet presAssocID="{1C7A82F4-9216-49CC-BD8B-66E44A645471}" presName="composite" presStyleCnt="0"/>
      <dgm:spPr/>
    </dgm:pt>
    <dgm:pt modelId="{1A919C21-9EED-4FD3-988A-386594F92EE5}" type="pres">
      <dgm:prSet presAssocID="{1C7A82F4-9216-49CC-BD8B-66E44A645471}" presName="imgShp" presStyleLbl="fgImgPlace1" presStyleIdx="2" presStyleCnt="3" custLinFactNeighborX="5289" custLinFactNeighborY="-1687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6D02BFC5-8304-4609-810E-470091E2DD8F}" type="pres">
      <dgm:prSet presAssocID="{1C7A82F4-9216-49CC-BD8B-66E44A645471}" presName="txShp" presStyleLbl="node1" presStyleIdx="2" presStyleCnt="3" custLinFactNeighborX="-880" custLinFactNeighborY="-90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DC762B-4F4D-408B-A5D5-63504610A438}" type="presOf" srcId="{378FC6B4-E9F0-45D5-912D-3150AFE500D1}" destId="{FC0A31FA-1AC5-4F2D-B5DE-829B4F903339}" srcOrd="0" destOrd="0" presId="urn:microsoft.com/office/officeart/2005/8/layout/vList3#3"/>
    <dgm:cxn modelId="{A10FC6E3-6B28-4FA1-A936-5626B1453C78}" srcId="{22FF93C2-7688-4F77-B5AE-B3EF041DBB3B}" destId="{1C7A82F4-9216-49CC-BD8B-66E44A645471}" srcOrd="2" destOrd="0" parTransId="{92C52A4A-9F43-4945-8978-C88036F6A049}" sibTransId="{8DA7777A-73A2-46D0-B480-DD9204BDB4F6}"/>
    <dgm:cxn modelId="{6D1DDBDF-111E-4DF0-9AC6-97B7DDEE483F}" type="presOf" srcId="{536D4920-8DAB-4717-95C2-3025EF1D659D}" destId="{F47F669B-D620-41E5-9B38-F331B87FA68D}" srcOrd="0" destOrd="0" presId="urn:microsoft.com/office/officeart/2005/8/layout/vList3#3"/>
    <dgm:cxn modelId="{F371F110-C325-4D00-BEDF-CA522B754ED3}" type="presOf" srcId="{22FF93C2-7688-4F77-B5AE-B3EF041DBB3B}" destId="{92512274-3C0E-49E3-BAFF-604CBF5EC490}" srcOrd="0" destOrd="0" presId="urn:microsoft.com/office/officeart/2005/8/layout/vList3#3"/>
    <dgm:cxn modelId="{F376C1A4-B43F-4880-8DD5-CD398A7D770F}" type="presOf" srcId="{1C7A82F4-9216-49CC-BD8B-66E44A645471}" destId="{6D02BFC5-8304-4609-810E-470091E2DD8F}" srcOrd="0" destOrd="0" presId="urn:microsoft.com/office/officeart/2005/8/layout/vList3#3"/>
    <dgm:cxn modelId="{37E29FCF-FCA0-4967-9838-8629F749F32B}" srcId="{22FF93C2-7688-4F77-B5AE-B3EF041DBB3B}" destId="{378FC6B4-E9F0-45D5-912D-3150AFE500D1}" srcOrd="0" destOrd="0" parTransId="{64DD1783-9997-4A0A-B034-24AC3E92ED28}" sibTransId="{7112D3F3-F5C6-49FD-8F01-B0F17C366DE4}"/>
    <dgm:cxn modelId="{5477D9AA-9B18-406A-A5E5-83980FAADFC9}" srcId="{22FF93C2-7688-4F77-B5AE-B3EF041DBB3B}" destId="{536D4920-8DAB-4717-95C2-3025EF1D659D}" srcOrd="1" destOrd="0" parTransId="{FCFCCF87-334D-4B89-945A-B47D6BE067AA}" sibTransId="{67DE60A2-B16B-449E-A532-FDB88FA31F4E}"/>
    <dgm:cxn modelId="{74D41402-A8C6-49F2-B448-B10BBF4C4E73}" type="presParOf" srcId="{92512274-3C0E-49E3-BAFF-604CBF5EC490}" destId="{D97FD39B-758C-4EB0-9C1B-1789E2086B0E}" srcOrd="0" destOrd="0" presId="urn:microsoft.com/office/officeart/2005/8/layout/vList3#3"/>
    <dgm:cxn modelId="{4D42EC2D-9C89-4C90-89C8-2E09609E659E}" type="presParOf" srcId="{D97FD39B-758C-4EB0-9C1B-1789E2086B0E}" destId="{392F56AA-7B43-4149-BD5F-B004AD00660E}" srcOrd="0" destOrd="0" presId="urn:microsoft.com/office/officeart/2005/8/layout/vList3#3"/>
    <dgm:cxn modelId="{D4C7D3D8-9EA6-4D29-BDD4-B1CA3BFD6B26}" type="presParOf" srcId="{D97FD39B-758C-4EB0-9C1B-1789E2086B0E}" destId="{FC0A31FA-1AC5-4F2D-B5DE-829B4F903339}" srcOrd="1" destOrd="0" presId="urn:microsoft.com/office/officeart/2005/8/layout/vList3#3"/>
    <dgm:cxn modelId="{8D3E9519-9877-4D8B-BB3F-6230E2D40E72}" type="presParOf" srcId="{92512274-3C0E-49E3-BAFF-604CBF5EC490}" destId="{B081493E-8D49-454E-B0DC-011FCDB76C1C}" srcOrd="1" destOrd="0" presId="urn:microsoft.com/office/officeart/2005/8/layout/vList3#3"/>
    <dgm:cxn modelId="{0A43FF50-DCBF-48E4-BF67-3606A0BB0390}" type="presParOf" srcId="{92512274-3C0E-49E3-BAFF-604CBF5EC490}" destId="{8EAC9C1E-76B0-4B11-A4A0-928F7CCF51FC}" srcOrd="2" destOrd="0" presId="urn:microsoft.com/office/officeart/2005/8/layout/vList3#3"/>
    <dgm:cxn modelId="{010794D5-BAA2-4879-AEDD-217CA84DD053}" type="presParOf" srcId="{8EAC9C1E-76B0-4B11-A4A0-928F7CCF51FC}" destId="{10DBC2F9-A396-4E40-A071-573D6BA282F9}" srcOrd="0" destOrd="0" presId="urn:microsoft.com/office/officeart/2005/8/layout/vList3#3"/>
    <dgm:cxn modelId="{B3812C7B-7249-4DA8-94C1-F98E1114983A}" type="presParOf" srcId="{8EAC9C1E-76B0-4B11-A4A0-928F7CCF51FC}" destId="{F47F669B-D620-41E5-9B38-F331B87FA68D}" srcOrd="1" destOrd="0" presId="urn:microsoft.com/office/officeart/2005/8/layout/vList3#3"/>
    <dgm:cxn modelId="{1714755E-4333-4193-92D3-DFD6550B60B3}" type="presParOf" srcId="{92512274-3C0E-49E3-BAFF-604CBF5EC490}" destId="{64C0FEC3-2A7D-4D44-88D4-DC3F9170D8F9}" srcOrd="3" destOrd="0" presId="urn:microsoft.com/office/officeart/2005/8/layout/vList3#3"/>
    <dgm:cxn modelId="{271B7618-D42A-48B6-B4A7-64E64DC2D122}" type="presParOf" srcId="{92512274-3C0E-49E3-BAFF-604CBF5EC490}" destId="{879F2221-4A11-4882-9F74-9413A865E179}" srcOrd="4" destOrd="0" presId="urn:microsoft.com/office/officeart/2005/8/layout/vList3#3"/>
    <dgm:cxn modelId="{3DC595CD-B2F4-4E64-9160-512193742FAF}" type="presParOf" srcId="{879F2221-4A11-4882-9F74-9413A865E179}" destId="{1A919C21-9EED-4FD3-988A-386594F92EE5}" srcOrd="0" destOrd="0" presId="urn:microsoft.com/office/officeart/2005/8/layout/vList3#3"/>
    <dgm:cxn modelId="{37E64B79-EDB1-4A8E-A6C3-6A32BB957ABA}" type="presParOf" srcId="{879F2221-4A11-4882-9F74-9413A865E179}" destId="{6D02BFC5-8304-4609-810E-470091E2DD8F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F489B7-892A-4664-8629-7DA7608B5B50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899F73-B61C-4CF9-8BD8-9EDDFF6C812B}">
      <dgm:prSet phldrT="[Text]" custT="1"/>
      <dgm:spPr>
        <a:solidFill>
          <a:srgbClr val="FFFF00"/>
        </a:solidFill>
      </dgm:spPr>
      <dgm:t>
        <a:bodyPr/>
        <a:lstStyle/>
        <a:p>
          <a:r>
            <a:rPr lang="id-ID" sz="1800" b="1" dirty="0">
              <a:solidFill>
                <a:schemeClr val="tx1"/>
              </a:solidFill>
            </a:rPr>
            <a:t>PEMBICARA</a:t>
          </a:r>
          <a:endParaRPr lang="en-US" sz="1800" b="1" dirty="0">
            <a:solidFill>
              <a:schemeClr val="tx1"/>
            </a:solidFill>
          </a:endParaRPr>
        </a:p>
      </dgm:t>
    </dgm:pt>
    <dgm:pt modelId="{3F58BBC5-64A0-41E3-82CF-8382DE46BF55}" type="parTrans" cxnId="{CB1C4296-10DB-4907-BF26-4A3B960F18B8}">
      <dgm:prSet/>
      <dgm:spPr/>
      <dgm:t>
        <a:bodyPr/>
        <a:lstStyle/>
        <a:p>
          <a:endParaRPr lang="en-US"/>
        </a:p>
      </dgm:t>
    </dgm:pt>
    <dgm:pt modelId="{5A504352-0E5F-4EB7-BCD9-4119C80E1C44}" type="sibTrans" cxnId="{CB1C4296-10DB-4907-BF26-4A3B960F18B8}">
      <dgm:prSet custT="1"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48C2E45A-5B7D-4074-8649-4A841C5DDCBE}">
      <dgm:prSet phldrT="[Text]" custT="1"/>
      <dgm:spPr/>
      <dgm:t>
        <a:bodyPr/>
        <a:lstStyle/>
        <a:p>
          <a:r>
            <a:rPr lang="id-ID" sz="1800" b="1" dirty="0">
              <a:solidFill>
                <a:schemeClr val="tx1"/>
              </a:solidFill>
            </a:rPr>
            <a:t>Menguasai persoalan</a:t>
          </a:r>
          <a:endParaRPr lang="en-US" sz="1800" b="1" dirty="0">
            <a:solidFill>
              <a:schemeClr val="tx1"/>
            </a:solidFill>
          </a:endParaRPr>
        </a:p>
      </dgm:t>
    </dgm:pt>
    <dgm:pt modelId="{415A759E-897B-489D-8237-89D1FE02AA31}" type="parTrans" cxnId="{32D48465-DDED-4A1D-8D45-A755C08F22EF}">
      <dgm:prSet/>
      <dgm:spPr/>
      <dgm:t>
        <a:bodyPr/>
        <a:lstStyle/>
        <a:p>
          <a:endParaRPr lang="en-US"/>
        </a:p>
      </dgm:t>
    </dgm:pt>
    <dgm:pt modelId="{D746130B-44FB-4828-BCEE-1FF468026734}" type="sibTrans" cxnId="{32D48465-DDED-4A1D-8D45-A755C08F22EF}">
      <dgm:prSet/>
      <dgm:spPr/>
      <dgm:t>
        <a:bodyPr/>
        <a:lstStyle/>
        <a:p>
          <a:endParaRPr lang="en-US"/>
        </a:p>
      </dgm:t>
    </dgm:pt>
    <dgm:pt modelId="{CFA465C8-F3DF-4ED9-8D22-2B11E6A7CA21}">
      <dgm:prSet phldrT="[Text]" custT="1"/>
      <dgm:spPr>
        <a:solidFill>
          <a:srgbClr val="00B0F0"/>
        </a:solidFill>
      </dgm:spPr>
      <dgm:t>
        <a:bodyPr/>
        <a:lstStyle/>
        <a:p>
          <a:r>
            <a:rPr lang="id-ID" sz="1800" b="1" dirty="0">
              <a:solidFill>
                <a:schemeClr val="tx1"/>
              </a:solidFill>
            </a:rPr>
            <a:t>PESAN</a:t>
          </a:r>
          <a:endParaRPr lang="en-US" sz="1800" b="1" dirty="0">
            <a:solidFill>
              <a:schemeClr val="tx1"/>
            </a:solidFill>
          </a:endParaRPr>
        </a:p>
      </dgm:t>
    </dgm:pt>
    <dgm:pt modelId="{1D6E0443-7F9E-423E-B370-E13D87E533B9}" type="parTrans" cxnId="{2DC279F0-981E-4FA5-9836-BF1C6A581191}">
      <dgm:prSet/>
      <dgm:spPr/>
      <dgm:t>
        <a:bodyPr/>
        <a:lstStyle/>
        <a:p>
          <a:endParaRPr lang="en-US"/>
        </a:p>
      </dgm:t>
    </dgm:pt>
    <dgm:pt modelId="{49A9F6E3-B33B-49B4-B000-93E9C709DBBE}" type="sibTrans" cxnId="{2DC279F0-981E-4FA5-9836-BF1C6A581191}">
      <dgm:prSet custT="1"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2D041C3A-0D14-4E88-B1E0-AF30C9B353D2}">
      <dgm:prSet phldrT="[Text]" custT="1"/>
      <dgm:spPr/>
      <dgm:t>
        <a:bodyPr/>
        <a:lstStyle/>
        <a:p>
          <a:r>
            <a:rPr lang="id-ID" sz="1800" b="1" dirty="0">
              <a:solidFill>
                <a:schemeClr val="tx1"/>
              </a:solidFill>
            </a:rPr>
            <a:t>Informasi keadaan pasien</a:t>
          </a:r>
          <a:endParaRPr lang="en-US" sz="1800" b="1" dirty="0">
            <a:solidFill>
              <a:schemeClr val="tx1"/>
            </a:solidFill>
          </a:endParaRPr>
        </a:p>
      </dgm:t>
    </dgm:pt>
    <dgm:pt modelId="{3FBF7BAB-220F-441B-97F9-EED01BBA9D6D}" type="parTrans" cxnId="{2D69B7EF-8785-4CC6-8220-FCE0D28A3BC7}">
      <dgm:prSet/>
      <dgm:spPr/>
      <dgm:t>
        <a:bodyPr/>
        <a:lstStyle/>
        <a:p>
          <a:endParaRPr lang="en-US"/>
        </a:p>
      </dgm:t>
    </dgm:pt>
    <dgm:pt modelId="{0CB832B1-BA3D-4F28-8E64-F42DEAA04452}" type="sibTrans" cxnId="{2D69B7EF-8785-4CC6-8220-FCE0D28A3BC7}">
      <dgm:prSet/>
      <dgm:spPr/>
      <dgm:t>
        <a:bodyPr/>
        <a:lstStyle/>
        <a:p>
          <a:endParaRPr lang="en-US"/>
        </a:p>
      </dgm:t>
    </dgm:pt>
    <dgm:pt modelId="{B21B14FA-FC93-409F-A67D-183200605C69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id-ID" sz="1800" b="1" dirty="0">
              <a:solidFill>
                <a:schemeClr val="tx1"/>
              </a:solidFill>
            </a:rPr>
            <a:t>SALURAN</a:t>
          </a:r>
          <a:endParaRPr lang="en-US" sz="1800" b="1" dirty="0">
            <a:solidFill>
              <a:schemeClr val="tx1"/>
            </a:solidFill>
          </a:endParaRPr>
        </a:p>
      </dgm:t>
    </dgm:pt>
    <dgm:pt modelId="{18F7F964-4549-4962-B4E1-3858185C93EE}" type="parTrans" cxnId="{1186D3E7-C125-486B-93D7-7ECF6FE2FCCC}">
      <dgm:prSet/>
      <dgm:spPr/>
      <dgm:t>
        <a:bodyPr/>
        <a:lstStyle/>
        <a:p>
          <a:endParaRPr lang="en-US"/>
        </a:p>
      </dgm:t>
    </dgm:pt>
    <dgm:pt modelId="{AE5DE70F-1836-4B92-8690-D5972963F760}" type="sibTrans" cxnId="{1186D3E7-C125-486B-93D7-7ECF6FE2FCCC}">
      <dgm:prSet/>
      <dgm:spPr/>
      <dgm:t>
        <a:bodyPr/>
        <a:lstStyle/>
        <a:p>
          <a:endParaRPr lang="en-US"/>
        </a:p>
      </dgm:t>
    </dgm:pt>
    <dgm:pt modelId="{D4B3C139-D926-4839-A81D-04D14893414F}">
      <dgm:prSet phldrT="[Text]" custT="1"/>
      <dgm:spPr/>
      <dgm:t>
        <a:bodyPr/>
        <a:lstStyle/>
        <a:p>
          <a:r>
            <a:rPr lang="id-ID" sz="1800" b="1" dirty="0">
              <a:solidFill>
                <a:schemeClr val="tx1"/>
              </a:solidFill>
            </a:rPr>
            <a:t>VERBAL</a:t>
          </a:r>
          <a:endParaRPr lang="en-US" sz="1800" b="1" dirty="0">
            <a:solidFill>
              <a:schemeClr val="tx1"/>
            </a:solidFill>
          </a:endParaRPr>
        </a:p>
      </dgm:t>
    </dgm:pt>
    <dgm:pt modelId="{233F140E-84F7-4B3C-A9CD-511A8E82E461}" type="parTrans" cxnId="{E687C83E-05FC-4B70-A832-5776EAA0E735}">
      <dgm:prSet/>
      <dgm:spPr/>
      <dgm:t>
        <a:bodyPr/>
        <a:lstStyle/>
        <a:p>
          <a:endParaRPr lang="en-US"/>
        </a:p>
      </dgm:t>
    </dgm:pt>
    <dgm:pt modelId="{68FDE4AD-3823-4D4F-B993-DC2F694C288F}" type="sibTrans" cxnId="{E687C83E-05FC-4B70-A832-5776EAA0E735}">
      <dgm:prSet/>
      <dgm:spPr/>
      <dgm:t>
        <a:bodyPr/>
        <a:lstStyle/>
        <a:p>
          <a:endParaRPr lang="en-US"/>
        </a:p>
      </dgm:t>
    </dgm:pt>
    <dgm:pt modelId="{8D6E75A9-269B-4541-BDA2-2C96DA4FE944}">
      <dgm:prSet phldrT="[Text]" custT="1"/>
      <dgm:spPr/>
      <dgm:t>
        <a:bodyPr/>
        <a:lstStyle/>
        <a:p>
          <a:r>
            <a:rPr lang="id-ID" sz="1800" b="1" dirty="0">
              <a:solidFill>
                <a:schemeClr val="tx1"/>
              </a:solidFill>
            </a:rPr>
            <a:t>Menyampaikan dengan bahasa dan intonasi yang jelas dan benar</a:t>
          </a:r>
          <a:endParaRPr lang="en-US" sz="1800" b="1" dirty="0">
            <a:solidFill>
              <a:schemeClr val="tx1"/>
            </a:solidFill>
          </a:endParaRPr>
        </a:p>
      </dgm:t>
    </dgm:pt>
    <dgm:pt modelId="{438BC2E6-3755-4A37-9158-F143DDF1FC1D}" type="parTrans" cxnId="{83E9B775-B4B9-416A-AAAA-4E6867E5E001}">
      <dgm:prSet/>
      <dgm:spPr/>
      <dgm:t>
        <a:bodyPr/>
        <a:lstStyle/>
        <a:p>
          <a:endParaRPr lang="en-US"/>
        </a:p>
      </dgm:t>
    </dgm:pt>
    <dgm:pt modelId="{314436D5-4A0F-4147-B872-27FB976F2F34}" type="sibTrans" cxnId="{83E9B775-B4B9-416A-AAAA-4E6867E5E001}">
      <dgm:prSet/>
      <dgm:spPr/>
      <dgm:t>
        <a:bodyPr/>
        <a:lstStyle/>
        <a:p>
          <a:endParaRPr lang="en-US"/>
        </a:p>
      </dgm:t>
    </dgm:pt>
    <dgm:pt modelId="{A1E4D348-924D-482C-A562-8FD1E7C04B6A}">
      <dgm:prSet phldrT="[Text]" custT="1"/>
      <dgm:spPr/>
      <dgm:t>
        <a:bodyPr/>
        <a:lstStyle/>
        <a:p>
          <a:r>
            <a:rPr lang="id-ID" sz="1800" b="1" dirty="0">
              <a:solidFill>
                <a:schemeClr val="tx1"/>
              </a:solidFill>
            </a:rPr>
            <a:t>JELAS, AKURAT, LENGKAP, TERKINI</a:t>
          </a:r>
          <a:endParaRPr lang="en-US" sz="1800" b="1" dirty="0">
            <a:solidFill>
              <a:schemeClr val="tx1"/>
            </a:solidFill>
          </a:endParaRPr>
        </a:p>
      </dgm:t>
    </dgm:pt>
    <dgm:pt modelId="{56FCC09B-E85A-4405-BD65-617C488D7FE2}" type="parTrans" cxnId="{BD9229DD-544F-458B-9C2D-55ABA36B1A2F}">
      <dgm:prSet/>
      <dgm:spPr/>
      <dgm:t>
        <a:bodyPr/>
        <a:lstStyle/>
        <a:p>
          <a:endParaRPr lang="en-US"/>
        </a:p>
      </dgm:t>
    </dgm:pt>
    <dgm:pt modelId="{8BB2FE48-A28C-4BE2-95DC-EBE1543845A1}" type="sibTrans" cxnId="{BD9229DD-544F-458B-9C2D-55ABA36B1A2F}">
      <dgm:prSet/>
      <dgm:spPr/>
      <dgm:t>
        <a:bodyPr/>
        <a:lstStyle/>
        <a:p>
          <a:endParaRPr lang="en-US"/>
        </a:p>
      </dgm:t>
    </dgm:pt>
    <dgm:pt modelId="{4B9E35B5-D133-4FE4-98A5-5C4A54C2E10B}">
      <dgm:prSet phldrT="[Text]" custT="1"/>
      <dgm:spPr/>
      <dgm:t>
        <a:bodyPr/>
        <a:lstStyle/>
        <a:p>
          <a:r>
            <a:rPr lang="id-ID" sz="1800" b="1" dirty="0">
              <a:solidFill>
                <a:schemeClr val="tx1"/>
              </a:solidFill>
            </a:rPr>
            <a:t>STANDARISASI ISI PESAN</a:t>
          </a:r>
          <a:endParaRPr lang="en-US" sz="1800" b="1" dirty="0">
            <a:solidFill>
              <a:schemeClr val="tx1"/>
            </a:solidFill>
          </a:endParaRPr>
        </a:p>
      </dgm:t>
    </dgm:pt>
    <dgm:pt modelId="{652277AC-619B-4FB3-889A-8C4024B7553A}" type="parTrans" cxnId="{EDE5E75F-E848-4A62-A7D2-A0995BA5B1EE}">
      <dgm:prSet/>
      <dgm:spPr/>
      <dgm:t>
        <a:bodyPr/>
        <a:lstStyle/>
        <a:p>
          <a:endParaRPr lang="en-US"/>
        </a:p>
      </dgm:t>
    </dgm:pt>
    <dgm:pt modelId="{5BB6629F-0519-4BDF-B798-B9E4259A5CE8}" type="sibTrans" cxnId="{EDE5E75F-E848-4A62-A7D2-A0995BA5B1EE}">
      <dgm:prSet/>
      <dgm:spPr/>
      <dgm:t>
        <a:bodyPr/>
        <a:lstStyle/>
        <a:p>
          <a:endParaRPr lang="en-US"/>
        </a:p>
      </dgm:t>
    </dgm:pt>
    <dgm:pt modelId="{D2A0EFBB-65B3-4E7B-B1C1-7A429B76999E}">
      <dgm:prSet phldrT="[Text]" custT="1"/>
      <dgm:spPr/>
      <dgm:t>
        <a:bodyPr/>
        <a:lstStyle/>
        <a:p>
          <a:r>
            <a:rPr lang="id-ID" sz="1800" b="1" dirty="0">
              <a:solidFill>
                <a:schemeClr val="tx1"/>
              </a:solidFill>
            </a:rPr>
            <a:t>NON VERBAL</a:t>
          </a:r>
          <a:endParaRPr lang="en-US" sz="1800" b="1" dirty="0">
            <a:solidFill>
              <a:schemeClr val="tx1"/>
            </a:solidFill>
          </a:endParaRPr>
        </a:p>
      </dgm:t>
    </dgm:pt>
    <dgm:pt modelId="{186E49D6-1A42-42C1-BCE9-24C01363358F}" type="parTrans" cxnId="{C95E66ED-43EE-43A6-BF27-C159B4C9AAA0}">
      <dgm:prSet/>
      <dgm:spPr/>
      <dgm:t>
        <a:bodyPr/>
        <a:lstStyle/>
        <a:p>
          <a:endParaRPr lang="en-US"/>
        </a:p>
      </dgm:t>
    </dgm:pt>
    <dgm:pt modelId="{7521BDB9-E562-48EE-BC5A-DD210C2A2B3E}" type="sibTrans" cxnId="{C95E66ED-43EE-43A6-BF27-C159B4C9AAA0}">
      <dgm:prSet/>
      <dgm:spPr/>
      <dgm:t>
        <a:bodyPr/>
        <a:lstStyle/>
        <a:p>
          <a:endParaRPr lang="en-US"/>
        </a:p>
      </dgm:t>
    </dgm:pt>
    <dgm:pt modelId="{19156E04-3A52-46A3-AF90-E4DF34F54AC4}" type="pres">
      <dgm:prSet presAssocID="{B1F489B7-892A-4664-8629-7DA7608B5B5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7DDCAB-5359-4E26-80E6-4F7BB7B9B1A2}" type="pres">
      <dgm:prSet presAssocID="{68899F73-B61C-4CF9-8BD8-9EDDFF6C812B}" presName="composite" presStyleCnt="0"/>
      <dgm:spPr/>
    </dgm:pt>
    <dgm:pt modelId="{832BE035-74E5-48DC-9D15-A4B853691347}" type="pres">
      <dgm:prSet presAssocID="{68899F73-B61C-4CF9-8BD8-9EDDFF6C812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76690-0913-4271-B97B-E69250575F3E}" type="pres">
      <dgm:prSet presAssocID="{68899F73-B61C-4CF9-8BD8-9EDDFF6C812B}" presName="parSh" presStyleLbl="node1" presStyleIdx="0" presStyleCnt="3"/>
      <dgm:spPr/>
      <dgm:t>
        <a:bodyPr/>
        <a:lstStyle/>
        <a:p>
          <a:endParaRPr lang="en-US"/>
        </a:p>
      </dgm:t>
    </dgm:pt>
    <dgm:pt modelId="{C77D01F0-53EA-45E5-90F4-2163070084A0}" type="pres">
      <dgm:prSet presAssocID="{68899F73-B61C-4CF9-8BD8-9EDDFF6C812B}" presName="desTx" presStyleLbl="fgAcc1" presStyleIdx="0" presStyleCnt="3" custScaleX="133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33CE2-7B6F-4465-B56F-4D1233DAD9A5}" type="pres">
      <dgm:prSet presAssocID="{5A504352-0E5F-4EB7-BCD9-4119C80E1C44}" presName="sibTrans" presStyleLbl="sibTrans2D1" presStyleIdx="0" presStyleCnt="2" custLinFactNeighborX="-19439" custLinFactNeighborY="-9443"/>
      <dgm:spPr/>
      <dgm:t>
        <a:bodyPr/>
        <a:lstStyle/>
        <a:p>
          <a:endParaRPr lang="en-US"/>
        </a:p>
      </dgm:t>
    </dgm:pt>
    <dgm:pt modelId="{382C2C75-4C9B-4DCB-AA08-7ECAC4C31021}" type="pres">
      <dgm:prSet presAssocID="{5A504352-0E5F-4EB7-BCD9-4119C80E1C44}" presName="connTx" presStyleLbl="sibTrans2D1" presStyleIdx="0" presStyleCnt="2"/>
      <dgm:spPr/>
      <dgm:t>
        <a:bodyPr/>
        <a:lstStyle/>
        <a:p>
          <a:endParaRPr lang="en-US"/>
        </a:p>
      </dgm:t>
    </dgm:pt>
    <dgm:pt modelId="{B9408194-D80E-4E54-A36F-861D2582BEB2}" type="pres">
      <dgm:prSet presAssocID="{CFA465C8-F3DF-4ED9-8D22-2B11E6A7CA21}" presName="composite" presStyleCnt="0"/>
      <dgm:spPr/>
    </dgm:pt>
    <dgm:pt modelId="{D0D10294-9079-4E34-8EE4-6B686F4BAE3B}" type="pres">
      <dgm:prSet presAssocID="{CFA465C8-F3DF-4ED9-8D22-2B11E6A7CA2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72A12-B8F5-434E-939D-DAFC90C6EADA}" type="pres">
      <dgm:prSet presAssocID="{CFA465C8-F3DF-4ED9-8D22-2B11E6A7CA21}" presName="parSh" presStyleLbl="node1" presStyleIdx="1" presStyleCnt="3" custLinFactNeighborX="-16824" custLinFactNeighborY="-6078"/>
      <dgm:spPr/>
      <dgm:t>
        <a:bodyPr/>
        <a:lstStyle/>
        <a:p>
          <a:endParaRPr lang="en-US"/>
        </a:p>
      </dgm:t>
    </dgm:pt>
    <dgm:pt modelId="{5B4F4496-B374-4845-A19E-88A2E575DBD2}" type="pres">
      <dgm:prSet presAssocID="{CFA465C8-F3DF-4ED9-8D22-2B11E6A7CA21}" presName="desTx" presStyleLbl="fgAcc1" presStyleIdx="1" presStyleCnt="3" custScaleX="135160" custLinFactNeighborX="-24034" custLinFactNeighborY="3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71E1E-3FC0-437B-8DBE-0AA39AADCBB1}" type="pres">
      <dgm:prSet presAssocID="{49A9F6E3-B33B-49B4-B000-93E9C709DBBE}" presName="sibTrans" presStyleLbl="sibTrans2D1" presStyleIdx="1" presStyleCnt="2" custScaleX="104027" custLinFactNeighborX="-15254" custLinFactNeighborY="5319"/>
      <dgm:spPr/>
      <dgm:t>
        <a:bodyPr/>
        <a:lstStyle/>
        <a:p>
          <a:endParaRPr lang="en-US"/>
        </a:p>
      </dgm:t>
    </dgm:pt>
    <dgm:pt modelId="{22F86875-12B9-4D51-80A0-EC93D2609E9E}" type="pres">
      <dgm:prSet presAssocID="{49A9F6E3-B33B-49B4-B000-93E9C709DBBE}" presName="connTx" presStyleLbl="sibTrans2D1" presStyleIdx="1" presStyleCnt="2"/>
      <dgm:spPr/>
      <dgm:t>
        <a:bodyPr/>
        <a:lstStyle/>
        <a:p>
          <a:endParaRPr lang="en-US"/>
        </a:p>
      </dgm:t>
    </dgm:pt>
    <dgm:pt modelId="{77AF6E33-5395-4022-A03D-687DD31BF2E4}" type="pres">
      <dgm:prSet presAssocID="{B21B14FA-FC93-409F-A67D-183200605C69}" presName="composite" presStyleCnt="0"/>
      <dgm:spPr/>
    </dgm:pt>
    <dgm:pt modelId="{38CCBCB8-FAE6-4975-956E-97FB0327C0CE}" type="pres">
      <dgm:prSet presAssocID="{B21B14FA-FC93-409F-A67D-183200605C69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32FD0-E5BC-4A80-B522-6CF6776E2609}" type="pres">
      <dgm:prSet presAssocID="{B21B14FA-FC93-409F-A67D-183200605C69}" presName="parSh" presStyleLbl="node1" presStyleIdx="2" presStyleCnt="3" custLinFactNeighborX="-26268" custLinFactNeighborY="-6787"/>
      <dgm:spPr/>
      <dgm:t>
        <a:bodyPr/>
        <a:lstStyle/>
        <a:p>
          <a:endParaRPr lang="en-US"/>
        </a:p>
      </dgm:t>
    </dgm:pt>
    <dgm:pt modelId="{D13E96F3-E77D-4E2F-99B4-95C5B81319E4}" type="pres">
      <dgm:prSet presAssocID="{B21B14FA-FC93-409F-A67D-183200605C69}" presName="desTx" presStyleLbl="fgAcc1" presStyleIdx="2" presStyleCnt="3" custLinFactNeighborX="-35340" custLinFactNeighborY="1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86D3E7-C125-486B-93D7-7ECF6FE2FCCC}" srcId="{B1F489B7-892A-4664-8629-7DA7608B5B50}" destId="{B21B14FA-FC93-409F-A67D-183200605C69}" srcOrd="2" destOrd="0" parTransId="{18F7F964-4549-4962-B4E1-3858185C93EE}" sibTransId="{AE5DE70F-1836-4B92-8690-D5972963F760}"/>
    <dgm:cxn modelId="{CD71CB93-2A97-4769-AC15-120DD6513920}" type="presOf" srcId="{8D6E75A9-269B-4541-BDA2-2C96DA4FE944}" destId="{C77D01F0-53EA-45E5-90F4-2163070084A0}" srcOrd="0" destOrd="1" presId="urn:microsoft.com/office/officeart/2005/8/layout/process3"/>
    <dgm:cxn modelId="{2DC279F0-981E-4FA5-9836-BF1C6A581191}" srcId="{B1F489B7-892A-4664-8629-7DA7608B5B50}" destId="{CFA465C8-F3DF-4ED9-8D22-2B11E6A7CA21}" srcOrd="1" destOrd="0" parTransId="{1D6E0443-7F9E-423E-B370-E13D87E533B9}" sibTransId="{49A9F6E3-B33B-49B4-B000-93E9C709DBBE}"/>
    <dgm:cxn modelId="{9C4128FC-FA2A-4B51-A8E9-0DDFB241835D}" type="presOf" srcId="{68899F73-B61C-4CF9-8BD8-9EDDFF6C812B}" destId="{3AB76690-0913-4271-B97B-E69250575F3E}" srcOrd="1" destOrd="0" presId="urn:microsoft.com/office/officeart/2005/8/layout/process3"/>
    <dgm:cxn modelId="{EDE5E75F-E848-4A62-A7D2-A0995BA5B1EE}" srcId="{CFA465C8-F3DF-4ED9-8D22-2B11E6A7CA21}" destId="{4B9E35B5-D133-4FE4-98A5-5C4A54C2E10B}" srcOrd="2" destOrd="0" parTransId="{652277AC-619B-4FB3-889A-8C4024B7553A}" sibTransId="{5BB6629F-0519-4BDF-B798-B9E4259A5CE8}"/>
    <dgm:cxn modelId="{C95E66ED-43EE-43A6-BF27-C159B4C9AAA0}" srcId="{B21B14FA-FC93-409F-A67D-183200605C69}" destId="{D2A0EFBB-65B3-4E7B-B1C1-7A429B76999E}" srcOrd="1" destOrd="0" parTransId="{186E49D6-1A42-42C1-BCE9-24C01363358F}" sibTransId="{7521BDB9-E562-48EE-BC5A-DD210C2A2B3E}"/>
    <dgm:cxn modelId="{88E1B59D-09AC-4112-AC79-657F19734A06}" type="presOf" srcId="{49A9F6E3-B33B-49B4-B000-93E9C709DBBE}" destId="{22F86875-12B9-4D51-80A0-EC93D2609E9E}" srcOrd="1" destOrd="0" presId="urn:microsoft.com/office/officeart/2005/8/layout/process3"/>
    <dgm:cxn modelId="{4FDCD3F9-F40E-4EC8-9007-840D626F6F1F}" type="presOf" srcId="{A1E4D348-924D-482C-A562-8FD1E7C04B6A}" destId="{5B4F4496-B374-4845-A19E-88A2E575DBD2}" srcOrd="0" destOrd="1" presId="urn:microsoft.com/office/officeart/2005/8/layout/process3"/>
    <dgm:cxn modelId="{CB1C4296-10DB-4907-BF26-4A3B960F18B8}" srcId="{B1F489B7-892A-4664-8629-7DA7608B5B50}" destId="{68899F73-B61C-4CF9-8BD8-9EDDFF6C812B}" srcOrd="0" destOrd="0" parTransId="{3F58BBC5-64A0-41E3-82CF-8382DE46BF55}" sibTransId="{5A504352-0E5F-4EB7-BCD9-4119C80E1C44}"/>
    <dgm:cxn modelId="{0D79DDF9-F5AF-432A-A8CA-6F3B5FEE116F}" type="presOf" srcId="{48C2E45A-5B7D-4074-8649-4A841C5DDCBE}" destId="{C77D01F0-53EA-45E5-90F4-2163070084A0}" srcOrd="0" destOrd="0" presId="urn:microsoft.com/office/officeart/2005/8/layout/process3"/>
    <dgm:cxn modelId="{92452A98-1CEA-48F8-BA8C-71FB91AC3BB2}" type="presOf" srcId="{D2A0EFBB-65B3-4E7B-B1C1-7A429B76999E}" destId="{D13E96F3-E77D-4E2F-99B4-95C5B81319E4}" srcOrd="0" destOrd="1" presId="urn:microsoft.com/office/officeart/2005/8/layout/process3"/>
    <dgm:cxn modelId="{8F6F09A7-0BBE-40C9-8530-5E1F3729F86E}" type="presOf" srcId="{2D041C3A-0D14-4E88-B1E0-AF30C9B353D2}" destId="{5B4F4496-B374-4845-A19E-88A2E575DBD2}" srcOrd="0" destOrd="0" presId="urn:microsoft.com/office/officeart/2005/8/layout/process3"/>
    <dgm:cxn modelId="{A22EAE8B-47E7-43F6-A4C5-CB1185005CBC}" type="presOf" srcId="{5A504352-0E5F-4EB7-BCD9-4119C80E1C44}" destId="{382C2C75-4C9B-4DCB-AA08-7ECAC4C31021}" srcOrd="1" destOrd="0" presId="urn:microsoft.com/office/officeart/2005/8/layout/process3"/>
    <dgm:cxn modelId="{0297CD35-CE7B-4CCA-96A0-A804B4541FE2}" type="presOf" srcId="{D4B3C139-D926-4839-A81D-04D14893414F}" destId="{D13E96F3-E77D-4E2F-99B4-95C5B81319E4}" srcOrd="0" destOrd="0" presId="urn:microsoft.com/office/officeart/2005/8/layout/process3"/>
    <dgm:cxn modelId="{BEA5F024-3C92-4174-BDEC-D66F70095670}" type="presOf" srcId="{B21B14FA-FC93-409F-A67D-183200605C69}" destId="{38CCBCB8-FAE6-4975-956E-97FB0327C0CE}" srcOrd="0" destOrd="0" presId="urn:microsoft.com/office/officeart/2005/8/layout/process3"/>
    <dgm:cxn modelId="{11709DDB-5DDA-42A3-9D10-EE915287B9CC}" type="presOf" srcId="{5A504352-0E5F-4EB7-BCD9-4119C80E1C44}" destId="{52633CE2-7B6F-4465-B56F-4D1233DAD9A5}" srcOrd="0" destOrd="0" presId="urn:microsoft.com/office/officeart/2005/8/layout/process3"/>
    <dgm:cxn modelId="{7623D320-6E63-4F9C-AA2A-18DE5AA79CB5}" type="presOf" srcId="{CFA465C8-F3DF-4ED9-8D22-2B11E6A7CA21}" destId="{D0D10294-9079-4E34-8EE4-6B686F4BAE3B}" srcOrd="0" destOrd="0" presId="urn:microsoft.com/office/officeart/2005/8/layout/process3"/>
    <dgm:cxn modelId="{83E9B775-B4B9-416A-AAAA-4E6867E5E001}" srcId="{68899F73-B61C-4CF9-8BD8-9EDDFF6C812B}" destId="{8D6E75A9-269B-4541-BDA2-2C96DA4FE944}" srcOrd="1" destOrd="0" parTransId="{438BC2E6-3755-4A37-9158-F143DDF1FC1D}" sibTransId="{314436D5-4A0F-4147-B872-27FB976F2F34}"/>
    <dgm:cxn modelId="{32D48465-DDED-4A1D-8D45-A755C08F22EF}" srcId="{68899F73-B61C-4CF9-8BD8-9EDDFF6C812B}" destId="{48C2E45A-5B7D-4074-8649-4A841C5DDCBE}" srcOrd="0" destOrd="0" parTransId="{415A759E-897B-489D-8237-89D1FE02AA31}" sibTransId="{D746130B-44FB-4828-BCEE-1FF468026734}"/>
    <dgm:cxn modelId="{BCF15423-1E66-43F6-8475-25A356CEBAD4}" type="presOf" srcId="{49A9F6E3-B33B-49B4-B000-93E9C709DBBE}" destId="{B1071E1E-3FC0-437B-8DBE-0AA39AADCBB1}" srcOrd="0" destOrd="0" presId="urn:microsoft.com/office/officeart/2005/8/layout/process3"/>
    <dgm:cxn modelId="{BBF889DE-4058-4DCB-AEBC-FBB6D0625935}" type="presOf" srcId="{CFA465C8-F3DF-4ED9-8D22-2B11E6A7CA21}" destId="{9D072A12-B8F5-434E-939D-DAFC90C6EADA}" srcOrd="1" destOrd="0" presId="urn:microsoft.com/office/officeart/2005/8/layout/process3"/>
    <dgm:cxn modelId="{E687C83E-05FC-4B70-A832-5776EAA0E735}" srcId="{B21B14FA-FC93-409F-A67D-183200605C69}" destId="{D4B3C139-D926-4839-A81D-04D14893414F}" srcOrd="0" destOrd="0" parTransId="{233F140E-84F7-4B3C-A9CD-511A8E82E461}" sibTransId="{68FDE4AD-3823-4D4F-B993-DC2F694C288F}"/>
    <dgm:cxn modelId="{BD9229DD-544F-458B-9C2D-55ABA36B1A2F}" srcId="{CFA465C8-F3DF-4ED9-8D22-2B11E6A7CA21}" destId="{A1E4D348-924D-482C-A562-8FD1E7C04B6A}" srcOrd="1" destOrd="0" parTransId="{56FCC09B-E85A-4405-BD65-617C488D7FE2}" sibTransId="{8BB2FE48-A28C-4BE2-95DC-EBE1543845A1}"/>
    <dgm:cxn modelId="{30D16624-39C3-4684-8698-4FBBD36E78A0}" type="presOf" srcId="{B21B14FA-FC93-409F-A67D-183200605C69}" destId="{CC632FD0-E5BC-4A80-B522-6CF6776E2609}" srcOrd="1" destOrd="0" presId="urn:microsoft.com/office/officeart/2005/8/layout/process3"/>
    <dgm:cxn modelId="{2D69B7EF-8785-4CC6-8220-FCE0D28A3BC7}" srcId="{CFA465C8-F3DF-4ED9-8D22-2B11E6A7CA21}" destId="{2D041C3A-0D14-4E88-B1E0-AF30C9B353D2}" srcOrd="0" destOrd="0" parTransId="{3FBF7BAB-220F-441B-97F9-EED01BBA9D6D}" sibTransId="{0CB832B1-BA3D-4F28-8E64-F42DEAA04452}"/>
    <dgm:cxn modelId="{434F059A-7E06-4587-BDA9-309A6664C487}" type="presOf" srcId="{4B9E35B5-D133-4FE4-98A5-5C4A54C2E10B}" destId="{5B4F4496-B374-4845-A19E-88A2E575DBD2}" srcOrd="0" destOrd="2" presId="urn:microsoft.com/office/officeart/2005/8/layout/process3"/>
    <dgm:cxn modelId="{AD9F602A-C2E3-49AF-9A05-6993E36E0081}" type="presOf" srcId="{B1F489B7-892A-4664-8629-7DA7608B5B50}" destId="{19156E04-3A52-46A3-AF90-E4DF34F54AC4}" srcOrd="0" destOrd="0" presId="urn:microsoft.com/office/officeart/2005/8/layout/process3"/>
    <dgm:cxn modelId="{9EB36B53-B1EA-4A81-AD25-870DFDCA361D}" type="presOf" srcId="{68899F73-B61C-4CF9-8BD8-9EDDFF6C812B}" destId="{832BE035-74E5-48DC-9D15-A4B853691347}" srcOrd="0" destOrd="0" presId="urn:microsoft.com/office/officeart/2005/8/layout/process3"/>
    <dgm:cxn modelId="{370F026B-BCFC-473B-A01A-9D15ABA0B348}" type="presParOf" srcId="{19156E04-3A52-46A3-AF90-E4DF34F54AC4}" destId="{A97DDCAB-5359-4E26-80E6-4F7BB7B9B1A2}" srcOrd="0" destOrd="0" presId="urn:microsoft.com/office/officeart/2005/8/layout/process3"/>
    <dgm:cxn modelId="{BC567035-99EF-48CD-8E55-C34FC721DFAA}" type="presParOf" srcId="{A97DDCAB-5359-4E26-80E6-4F7BB7B9B1A2}" destId="{832BE035-74E5-48DC-9D15-A4B853691347}" srcOrd="0" destOrd="0" presId="urn:microsoft.com/office/officeart/2005/8/layout/process3"/>
    <dgm:cxn modelId="{B7338FE6-2060-4361-B554-EB3361D31C05}" type="presParOf" srcId="{A97DDCAB-5359-4E26-80E6-4F7BB7B9B1A2}" destId="{3AB76690-0913-4271-B97B-E69250575F3E}" srcOrd="1" destOrd="0" presId="urn:microsoft.com/office/officeart/2005/8/layout/process3"/>
    <dgm:cxn modelId="{91EAFF87-033A-42D6-B9F4-C31FAC0A2537}" type="presParOf" srcId="{A97DDCAB-5359-4E26-80E6-4F7BB7B9B1A2}" destId="{C77D01F0-53EA-45E5-90F4-2163070084A0}" srcOrd="2" destOrd="0" presId="urn:microsoft.com/office/officeart/2005/8/layout/process3"/>
    <dgm:cxn modelId="{872249F2-A3F1-44D6-90F0-1B5F8BDF0EF4}" type="presParOf" srcId="{19156E04-3A52-46A3-AF90-E4DF34F54AC4}" destId="{52633CE2-7B6F-4465-B56F-4D1233DAD9A5}" srcOrd="1" destOrd="0" presId="urn:microsoft.com/office/officeart/2005/8/layout/process3"/>
    <dgm:cxn modelId="{3660E7BB-A7B9-4F10-AFFD-2E29C1992B09}" type="presParOf" srcId="{52633CE2-7B6F-4465-B56F-4D1233DAD9A5}" destId="{382C2C75-4C9B-4DCB-AA08-7ECAC4C31021}" srcOrd="0" destOrd="0" presId="urn:microsoft.com/office/officeart/2005/8/layout/process3"/>
    <dgm:cxn modelId="{09494846-09B5-48C4-B9D2-780F80AA9D4F}" type="presParOf" srcId="{19156E04-3A52-46A3-AF90-E4DF34F54AC4}" destId="{B9408194-D80E-4E54-A36F-861D2582BEB2}" srcOrd="2" destOrd="0" presId="urn:microsoft.com/office/officeart/2005/8/layout/process3"/>
    <dgm:cxn modelId="{31A0D9A3-CBA2-4982-B91E-83BE48EAD60A}" type="presParOf" srcId="{B9408194-D80E-4E54-A36F-861D2582BEB2}" destId="{D0D10294-9079-4E34-8EE4-6B686F4BAE3B}" srcOrd="0" destOrd="0" presId="urn:microsoft.com/office/officeart/2005/8/layout/process3"/>
    <dgm:cxn modelId="{820F961A-99AF-4C6A-98B1-4906F5CA7315}" type="presParOf" srcId="{B9408194-D80E-4E54-A36F-861D2582BEB2}" destId="{9D072A12-B8F5-434E-939D-DAFC90C6EADA}" srcOrd="1" destOrd="0" presId="urn:microsoft.com/office/officeart/2005/8/layout/process3"/>
    <dgm:cxn modelId="{E79D543F-4EE8-491D-BC69-CFC354BD1511}" type="presParOf" srcId="{B9408194-D80E-4E54-A36F-861D2582BEB2}" destId="{5B4F4496-B374-4845-A19E-88A2E575DBD2}" srcOrd="2" destOrd="0" presId="urn:microsoft.com/office/officeart/2005/8/layout/process3"/>
    <dgm:cxn modelId="{12CFDC76-E64B-48B4-9D74-205991E0BAAF}" type="presParOf" srcId="{19156E04-3A52-46A3-AF90-E4DF34F54AC4}" destId="{B1071E1E-3FC0-437B-8DBE-0AA39AADCBB1}" srcOrd="3" destOrd="0" presId="urn:microsoft.com/office/officeart/2005/8/layout/process3"/>
    <dgm:cxn modelId="{FD098503-1FEE-4BA4-8E19-B425F8C270CA}" type="presParOf" srcId="{B1071E1E-3FC0-437B-8DBE-0AA39AADCBB1}" destId="{22F86875-12B9-4D51-80A0-EC93D2609E9E}" srcOrd="0" destOrd="0" presId="urn:microsoft.com/office/officeart/2005/8/layout/process3"/>
    <dgm:cxn modelId="{941A18E9-2899-4973-B207-1EB7E453B0A5}" type="presParOf" srcId="{19156E04-3A52-46A3-AF90-E4DF34F54AC4}" destId="{77AF6E33-5395-4022-A03D-687DD31BF2E4}" srcOrd="4" destOrd="0" presId="urn:microsoft.com/office/officeart/2005/8/layout/process3"/>
    <dgm:cxn modelId="{3787B698-AD43-4E68-B2A2-3658E10D1512}" type="presParOf" srcId="{77AF6E33-5395-4022-A03D-687DD31BF2E4}" destId="{38CCBCB8-FAE6-4975-956E-97FB0327C0CE}" srcOrd="0" destOrd="0" presId="urn:microsoft.com/office/officeart/2005/8/layout/process3"/>
    <dgm:cxn modelId="{ADFFE647-47B1-47A3-A50D-595D52216DE1}" type="presParOf" srcId="{77AF6E33-5395-4022-A03D-687DD31BF2E4}" destId="{CC632FD0-E5BC-4A80-B522-6CF6776E2609}" srcOrd="1" destOrd="0" presId="urn:microsoft.com/office/officeart/2005/8/layout/process3"/>
    <dgm:cxn modelId="{44E4A284-02ED-4870-8875-89E788F09D0C}" type="presParOf" srcId="{77AF6E33-5395-4022-A03D-687DD31BF2E4}" destId="{D13E96F3-E77D-4E2F-99B4-95C5B81319E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6F8AFA-C277-4E55-8D94-924520C0CC17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6DE6D2-BD4F-4794-9F2D-8B32392C3392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id-ID" dirty="0">
              <a:solidFill>
                <a:schemeClr val="tx1"/>
              </a:solidFill>
            </a:rPr>
            <a:t>SAAT PERPINDAHAN PASIEN PADA TINGKAT PERAWATAN (antar unit perawatan/penunjang)</a:t>
          </a:r>
        </a:p>
        <a:p>
          <a:pPr algn="just"/>
          <a:endParaRPr lang="en-US" dirty="0">
            <a:solidFill>
              <a:schemeClr val="tx1"/>
            </a:solidFill>
          </a:endParaRPr>
        </a:p>
      </dgm:t>
    </dgm:pt>
    <dgm:pt modelId="{5DE21870-3FC7-4A40-9684-4BA80F6AC589}" type="parTrans" cxnId="{6B377BDA-1378-45E3-BFF8-BFBF06E691F3}">
      <dgm:prSet/>
      <dgm:spPr/>
      <dgm:t>
        <a:bodyPr/>
        <a:lstStyle/>
        <a:p>
          <a:endParaRPr lang="en-US"/>
        </a:p>
      </dgm:t>
    </dgm:pt>
    <dgm:pt modelId="{8DDA9AFA-05D4-4EDE-A3E0-82ED1B2A5594}" type="sibTrans" cxnId="{6B377BDA-1378-45E3-BFF8-BFBF06E691F3}">
      <dgm:prSet/>
      <dgm:spPr/>
      <dgm:t>
        <a:bodyPr/>
        <a:lstStyle/>
        <a:p>
          <a:endParaRPr lang="en-US"/>
        </a:p>
      </dgm:t>
    </dgm:pt>
    <dgm:pt modelId="{70086D18-32B4-4FF6-8C09-A7F72FB185E4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PERUBAHAN PETUGAS YANG MERAWAT (PERGANTIAN TUGAS)</a:t>
          </a:r>
          <a:endParaRPr lang="en-US" dirty="0">
            <a:solidFill>
              <a:schemeClr val="tx1"/>
            </a:solidFill>
          </a:endParaRPr>
        </a:p>
      </dgm:t>
    </dgm:pt>
    <dgm:pt modelId="{B849B7B7-0B08-44B8-90C0-2D572663BADC}" type="parTrans" cxnId="{56B0F214-A210-48E0-99C7-45DC1EAC9371}">
      <dgm:prSet/>
      <dgm:spPr/>
      <dgm:t>
        <a:bodyPr/>
        <a:lstStyle/>
        <a:p>
          <a:endParaRPr lang="en-US"/>
        </a:p>
      </dgm:t>
    </dgm:pt>
    <dgm:pt modelId="{D590B0B5-412D-44E9-A66B-544B76CF9244}" type="sibTrans" cxnId="{56B0F214-A210-48E0-99C7-45DC1EAC9371}">
      <dgm:prSet/>
      <dgm:spPr/>
      <dgm:t>
        <a:bodyPr/>
        <a:lstStyle/>
        <a:p>
          <a:endParaRPr lang="en-US"/>
        </a:p>
      </dgm:t>
    </dgm:pt>
    <dgm:pt modelId="{A46F85FB-F022-4D7A-9FE0-B59F7C51E0E4}">
      <dgm:prSet phldrT="[Text]"/>
      <dgm:spPr>
        <a:solidFill>
          <a:srgbClr val="FFFF00"/>
        </a:solidFill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PENYAMPAIAN INFORMASI DARI PERAWATAN ATAU DOKTER JAGA KEPADA DOKTER YANG MERAWAT</a:t>
          </a:r>
          <a:endParaRPr lang="en-US" dirty="0">
            <a:solidFill>
              <a:schemeClr val="tx1"/>
            </a:solidFill>
          </a:endParaRPr>
        </a:p>
      </dgm:t>
    </dgm:pt>
    <dgm:pt modelId="{79EAC08C-D0F5-4F5C-838B-D896AC5905BB}" type="parTrans" cxnId="{A4374E17-E286-4B82-9C99-39D8D7F7BED6}">
      <dgm:prSet/>
      <dgm:spPr/>
      <dgm:t>
        <a:bodyPr/>
        <a:lstStyle/>
        <a:p>
          <a:endParaRPr lang="en-US"/>
        </a:p>
      </dgm:t>
    </dgm:pt>
    <dgm:pt modelId="{67B480A0-74BF-44DB-93DE-6E4F8BD6886D}" type="sibTrans" cxnId="{A4374E17-E286-4B82-9C99-39D8D7F7BED6}">
      <dgm:prSet/>
      <dgm:spPr/>
      <dgm:t>
        <a:bodyPr/>
        <a:lstStyle/>
        <a:p>
          <a:endParaRPr lang="en-US"/>
        </a:p>
      </dgm:t>
    </dgm:pt>
    <dgm:pt modelId="{8672FF2A-B71F-403E-A0A1-7CE19A00C937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KOMUNIKASI ANTAR DOKTER DALAM PROSES KONSULTASI MEDIS</a:t>
          </a:r>
          <a:endParaRPr lang="en-US" dirty="0">
            <a:solidFill>
              <a:schemeClr val="tx1"/>
            </a:solidFill>
          </a:endParaRPr>
        </a:p>
      </dgm:t>
    </dgm:pt>
    <dgm:pt modelId="{5B65FD7F-D890-4B70-BA3D-F278191D8169}" type="parTrans" cxnId="{B1DC6FA5-F2AA-46B5-A556-C15BE4D40277}">
      <dgm:prSet/>
      <dgm:spPr/>
      <dgm:t>
        <a:bodyPr/>
        <a:lstStyle/>
        <a:p>
          <a:endParaRPr lang="en-US"/>
        </a:p>
      </dgm:t>
    </dgm:pt>
    <dgm:pt modelId="{478A5F62-889C-4856-A775-BF49D3540624}" type="sibTrans" cxnId="{B1DC6FA5-F2AA-46B5-A556-C15BE4D40277}">
      <dgm:prSet/>
      <dgm:spPr/>
      <dgm:t>
        <a:bodyPr/>
        <a:lstStyle/>
        <a:p>
          <a:endParaRPr lang="en-US"/>
        </a:p>
      </dgm:t>
    </dgm:pt>
    <dgm:pt modelId="{85251217-48A1-4D86-9285-5678DDDA0ADC}">
      <dgm:prSet phldrT="[Text]"/>
      <dgm:spPr/>
      <dgm:t>
        <a:bodyPr/>
        <a:lstStyle/>
        <a:p>
          <a:r>
            <a:rPr lang="id-ID" dirty="0">
              <a:solidFill>
                <a:schemeClr val="tx1"/>
              </a:solidFill>
            </a:rPr>
            <a:t>PASIEN DIRUJUK KE RUMAH SAKIT LAIN</a:t>
          </a:r>
          <a:endParaRPr lang="en-US" dirty="0">
            <a:solidFill>
              <a:schemeClr val="tx1"/>
            </a:solidFill>
          </a:endParaRPr>
        </a:p>
      </dgm:t>
    </dgm:pt>
    <dgm:pt modelId="{50430BDB-0446-472D-A7EA-65F02352C660}" type="parTrans" cxnId="{F895578A-61CD-4E04-AF69-0E6D246CA612}">
      <dgm:prSet/>
      <dgm:spPr/>
      <dgm:t>
        <a:bodyPr/>
        <a:lstStyle/>
        <a:p>
          <a:endParaRPr lang="en-US"/>
        </a:p>
      </dgm:t>
    </dgm:pt>
    <dgm:pt modelId="{93328831-9818-4A7B-BE60-BA1BD2F4A29B}" type="sibTrans" cxnId="{F895578A-61CD-4E04-AF69-0E6D246CA612}">
      <dgm:prSet/>
      <dgm:spPr/>
      <dgm:t>
        <a:bodyPr/>
        <a:lstStyle/>
        <a:p>
          <a:endParaRPr lang="en-US"/>
        </a:p>
      </dgm:t>
    </dgm:pt>
    <dgm:pt modelId="{A13B433A-BBD1-488F-A309-40ACA3B60948}" type="pres">
      <dgm:prSet presAssocID="{AF6F8AFA-C277-4E55-8D94-924520C0CC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21A76A-4025-4110-AAFE-17F676799511}" type="pres">
      <dgm:prSet presAssocID="{C16DE6D2-BD4F-4794-9F2D-8B32392C339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64738-37FA-426B-B83C-E086D1095257}" type="pres">
      <dgm:prSet presAssocID="{8DDA9AFA-05D4-4EDE-A3E0-82ED1B2A5594}" presName="sibTrans" presStyleCnt="0"/>
      <dgm:spPr/>
    </dgm:pt>
    <dgm:pt modelId="{4DDA49E2-0B4D-4D11-85B6-72A0A0475293}" type="pres">
      <dgm:prSet presAssocID="{70086D18-32B4-4FF6-8C09-A7F72FB185E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CE7DD-A2D7-422E-A2FB-B458833B0696}" type="pres">
      <dgm:prSet presAssocID="{D590B0B5-412D-44E9-A66B-544B76CF9244}" presName="sibTrans" presStyleCnt="0"/>
      <dgm:spPr/>
    </dgm:pt>
    <dgm:pt modelId="{19016F2D-3B96-4445-80BC-EB54C722C0D3}" type="pres">
      <dgm:prSet presAssocID="{A46F85FB-F022-4D7A-9FE0-B59F7C51E0E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EA7211-2F99-41F6-AFA4-7CBFE645D699}" type="pres">
      <dgm:prSet presAssocID="{67B480A0-74BF-44DB-93DE-6E4F8BD6886D}" presName="sibTrans" presStyleCnt="0"/>
      <dgm:spPr/>
    </dgm:pt>
    <dgm:pt modelId="{98E2118F-1C3E-4C9E-B1A8-D7648F5B2EDF}" type="pres">
      <dgm:prSet presAssocID="{8672FF2A-B71F-403E-A0A1-7CE19A00C93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D0E9F-2C1E-49CF-9376-16A77D82E997}" type="pres">
      <dgm:prSet presAssocID="{478A5F62-889C-4856-A775-BF49D3540624}" presName="sibTrans" presStyleCnt="0"/>
      <dgm:spPr/>
    </dgm:pt>
    <dgm:pt modelId="{D8D84856-9E1B-4289-982E-55AFE77A61CB}" type="pres">
      <dgm:prSet presAssocID="{85251217-48A1-4D86-9285-5678DDDA0AD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CC607D-B625-48D6-8303-921B84056614}" type="presOf" srcId="{AF6F8AFA-C277-4E55-8D94-924520C0CC17}" destId="{A13B433A-BBD1-488F-A309-40ACA3B60948}" srcOrd="0" destOrd="0" presId="urn:microsoft.com/office/officeart/2005/8/layout/default#1"/>
    <dgm:cxn modelId="{A4374E17-E286-4B82-9C99-39D8D7F7BED6}" srcId="{AF6F8AFA-C277-4E55-8D94-924520C0CC17}" destId="{A46F85FB-F022-4D7A-9FE0-B59F7C51E0E4}" srcOrd="2" destOrd="0" parTransId="{79EAC08C-D0F5-4F5C-838B-D896AC5905BB}" sibTransId="{67B480A0-74BF-44DB-93DE-6E4F8BD6886D}"/>
    <dgm:cxn modelId="{06C3C2DC-7F17-43D8-8659-6253248EEB88}" type="presOf" srcId="{8672FF2A-B71F-403E-A0A1-7CE19A00C937}" destId="{98E2118F-1C3E-4C9E-B1A8-D7648F5B2EDF}" srcOrd="0" destOrd="0" presId="urn:microsoft.com/office/officeart/2005/8/layout/default#1"/>
    <dgm:cxn modelId="{56B0F214-A210-48E0-99C7-45DC1EAC9371}" srcId="{AF6F8AFA-C277-4E55-8D94-924520C0CC17}" destId="{70086D18-32B4-4FF6-8C09-A7F72FB185E4}" srcOrd="1" destOrd="0" parTransId="{B849B7B7-0B08-44B8-90C0-2D572663BADC}" sibTransId="{D590B0B5-412D-44E9-A66B-544B76CF9244}"/>
    <dgm:cxn modelId="{E9EE4A2F-EA98-4390-8FAC-06089B92D83F}" type="presOf" srcId="{C16DE6D2-BD4F-4794-9F2D-8B32392C3392}" destId="{0D21A76A-4025-4110-AAFE-17F676799511}" srcOrd="0" destOrd="0" presId="urn:microsoft.com/office/officeart/2005/8/layout/default#1"/>
    <dgm:cxn modelId="{B1DC6FA5-F2AA-46B5-A556-C15BE4D40277}" srcId="{AF6F8AFA-C277-4E55-8D94-924520C0CC17}" destId="{8672FF2A-B71F-403E-A0A1-7CE19A00C937}" srcOrd="3" destOrd="0" parTransId="{5B65FD7F-D890-4B70-BA3D-F278191D8169}" sibTransId="{478A5F62-889C-4856-A775-BF49D3540624}"/>
    <dgm:cxn modelId="{A77836C4-FBED-42DA-B0AC-FA021D5FCC4A}" type="presOf" srcId="{85251217-48A1-4D86-9285-5678DDDA0ADC}" destId="{D8D84856-9E1B-4289-982E-55AFE77A61CB}" srcOrd="0" destOrd="0" presId="urn:microsoft.com/office/officeart/2005/8/layout/default#1"/>
    <dgm:cxn modelId="{6B377BDA-1378-45E3-BFF8-BFBF06E691F3}" srcId="{AF6F8AFA-C277-4E55-8D94-924520C0CC17}" destId="{C16DE6D2-BD4F-4794-9F2D-8B32392C3392}" srcOrd="0" destOrd="0" parTransId="{5DE21870-3FC7-4A40-9684-4BA80F6AC589}" sibTransId="{8DDA9AFA-05D4-4EDE-A3E0-82ED1B2A5594}"/>
    <dgm:cxn modelId="{F98FA69C-B8A2-4C91-87E9-F31567D5F353}" type="presOf" srcId="{70086D18-32B4-4FF6-8C09-A7F72FB185E4}" destId="{4DDA49E2-0B4D-4D11-85B6-72A0A0475293}" srcOrd="0" destOrd="0" presId="urn:microsoft.com/office/officeart/2005/8/layout/default#1"/>
    <dgm:cxn modelId="{976C30FC-5078-4D1C-843D-EB6505038108}" type="presOf" srcId="{A46F85FB-F022-4D7A-9FE0-B59F7C51E0E4}" destId="{19016F2D-3B96-4445-80BC-EB54C722C0D3}" srcOrd="0" destOrd="0" presId="urn:microsoft.com/office/officeart/2005/8/layout/default#1"/>
    <dgm:cxn modelId="{F895578A-61CD-4E04-AF69-0E6D246CA612}" srcId="{AF6F8AFA-C277-4E55-8D94-924520C0CC17}" destId="{85251217-48A1-4D86-9285-5678DDDA0ADC}" srcOrd="4" destOrd="0" parTransId="{50430BDB-0446-472D-A7EA-65F02352C660}" sibTransId="{93328831-9818-4A7B-BE60-BA1BD2F4A29B}"/>
    <dgm:cxn modelId="{1A0A72EA-7194-4BD4-BE8C-22C69AC0A51D}" type="presParOf" srcId="{A13B433A-BBD1-488F-A309-40ACA3B60948}" destId="{0D21A76A-4025-4110-AAFE-17F676799511}" srcOrd="0" destOrd="0" presId="urn:microsoft.com/office/officeart/2005/8/layout/default#1"/>
    <dgm:cxn modelId="{6D884890-1B1B-43CF-A849-4D9A1316F954}" type="presParOf" srcId="{A13B433A-BBD1-488F-A309-40ACA3B60948}" destId="{81564738-37FA-426B-B83C-E086D1095257}" srcOrd="1" destOrd="0" presId="urn:microsoft.com/office/officeart/2005/8/layout/default#1"/>
    <dgm:cxn modelId="{3A920CAD-496A-4693-8C60-FE09B96678D2}" type="presParOf" srcId="{A13B433A-BBD1-488F-A309-40ACA3B60948}" destId="{4DDA49E2-0B4D-4D11-85B6-72A0A0475293}" srcOrd="2" destOrd="0" presId="urn:microsoft.com/office/officeart/2005/8/layout/default#1"/>
    <dgm:cxn modelId="{8CF427D2-1C6E-4DD6-9091-C953752CEEE1}" type="presParOf" srcId="{A13B433A-BBD1-488F-A309-40ACA3B60948}" destId="{61FCE7DD-A2D7-422E-A2FB-B458833B0696}" srcOrd="3" destOrd="0" presId="urn:microsoft.com/office/officeart/2005/8/layout/default#1"/>
    <dgm:cxn modelId="{8748A678-7E83-4D1D-96D8-CF226EAC3C8A}" type="presParOf" srcId="{A13B433A-BBD1-488F-A309-40ACA3B60948}" destId="{19016F2D-3B96-4445-80BC-EB54C722C0D3}" srcOrd="4" destOrd="0" presId="urn:microsoft.com/office/officeart/2005/8/layout/default#1"/>
    <dgm:cxn modelId="{18B8692E-2055-45DF-B101-1B28EA2B9327}" type="presParOf" srcId="{A13B433A-BBD1-488F-A309-40ACA3B60948}" destId="{D7EA7211-2F99-41F6-AFA4-7CBFE645D699}" srcOrd="5" destOrd="0" presId="urn:microsoft.com/office/officeart/2005/8/layout/default#1"/>
    <dgm:cxn modelId="{FFFA1F41-92F1-4CEF-812E-B6699D73BD38}" type="presParOf" srcId="{A13B433A-BBD1-488F-A309-40ACA3B60948}" destId="{98E2118F-1C3E-4C9E-B1A8-D7648F5B2EDF}" srcOrd="6" destOrd="0" presId="urn:microsoft.com/office/officeart/2005/8/layout/default#1"/>
    <dgm:cxn modelId="{C64EE8EE-161C-4DBA-A973-362B4103EAD2}" type="presParOf" srcId="{A13B433A-BBD1-488F-A309-40ACA3B60948}" destId="{1CDD0E9F-2C1E-49CF-9376-16A77D82E997}" srcOrd="7" destOrd="0" presId="urn:microsoft.com/office/officeart/2005/8/layout/default#1"/>
    <dgm:cxn modelId="{70A3D4DB-8258-42F0-B5AC-FBB35FFF0776}" type="presParOf" srcId="{A13B433A-BBD1-488F-A309-40ACA3B60948}" destId="{D8D84856-9E1B-4289-982E-55AFE77A61CB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C43650-99B6-4D3F-A078-6DBFE569C051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9261B5-7E97-4288-837B-7C36837A4F11}">
      <dgm:prSet phldrT="[Text]" custT="1"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r>
            <a:rPr lang="id-ID" sz="3200" b="1" dirty="0"/>
            <a:t>SITUATION</a:t>
          </a:r>
          <a:endParaRPr lang="en-US" sz="3200" b="1" dirty="0"/>
        </a:p>
      </dgm:t>
    </dgm:pt>
    <dgm:pt modelId="{EC7F4045-2A6A-47D6-9405-9520228362E5}" type="parTrans" cxnId="{A89B76E4-2E19-42FE-AB4D-667618B620F0}">
      <dgm:prSet/>
      <dgm:spPr/>
      <dgm:t>
        <a:bodyPr/>
        <a:lstStyle/>
        <a:p>
          <a:endParaRPr lang="en-US"/>
        </a:p>
      </dgm:t>
    </dgm:pt>
    <dgm:pt modelId="{5575AA2F-7B20-477A-82BE-261145DC187B}" type="sibTrans" cxnId="{A89B76E4-2E19-42FE-AB4D-667618B620F0}">
      <dgm:prSet/>
      <dgm:spPr/>
      <dgm:t>
        <a:bodyPr/>
        <a:lstStyle/>
        <a:p>
          <a:endParaRPr lang="en-US"/>
        </a:p>
      </dgm:t>
    </dgm:pt>
    <dgm:pt modelId="{C3586988-F72A-460D-831A-37C6C60ECCF8}">
      <dgm:prSet phldrT="[Text]" custT="1"/>
      <dgm:spPr/>
      <dgm:t>
        <a:bodyPr/>
        <a:lstStyle/>
        <a:p>
          <a:r>
            <a:rPr lang="id-ID" sz="2400" b="1" dirty="0"/>
            <a:t>BACKGROUND</a:t>
          </a:r>
          <a:endParaRPr lang="en-US" sz="2400" b="1" dirty="0"/>
        </a:p>
      </dgm:t>
    </dgm:pt>
    <dgm:pt modelId="{8EB5FD6F-6053-4FAC-9394-3B29023C7F17}" type="parTrans" cxnId="{81B53616-9629-4AA6-85ED-E47FA883892B}">
      <dgm:prSet/>
      <dgm:spPr/>
      <dgm:t>
        <a:bodyPr/>
        <a:lstStyle/>
        <a:p>
          <a:endParaRPr lang="en-US"/>
        </a:p>
      </dgm:t>
    </dgm:pt>
    <dgm:pt modelId="{5DE55AAA-004C-4978-B5C7-937514D43D7C}" type="sibTrans" cxnId="{81B53616-9629-4AA6-85ED-E47FA883892B}">
      <dgm:prSet/>
      <dgm:spPr/>
      <dgm:t>
        <a:bodyPr/>
        <a:lstStyle/>
        <a:p>
          <a:endParaRPr lang="en-US"/>
        </a:p>
      </dgm:t>
    </dgm:pt>
    <dgm:pt modelId="{67DA7D10-257E-4EEF-9CD6-4BAE5532F035}">
      <dgm:prSet phldrT="[Text]" custT="1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id-ID" sz="2400" b="1" dirty="0"/>
            <a:t>ASSESSMENT</a:t>
          </a:r>
          <a:endParaRPr lang="en-US" sz="2400" b="1" dirty="0"/>
        </a:p>
      </dgm:t>
    </dgm:pt>
    <dgm:pt modelId="{6909DBE5-A142-474E-85BD-10C9441F4AFA}" type="parTrans" cxnId="{857A5A4F-96B7-4AD0-B7F8-83071A31D7A0}">
      <dgm:prSet/>
      <dgm:spPr/>
      <dgm:t>
        <a:bodyPr/>
        <a:lstStyle/>
        <a:p>
          <a:endParaRPr lang="en-US"/>
        </a:p>
      </dgm:t>
    </dgm:pt>
    <dgm:pt modelId="{11AB2945-7F0F-4B2E-A05D-62EE9D407BA1}" type="sibTrans" cxnId="{857A5A4F-96B7-4AD0-B7F8-83071A31D7A0}">
      <dgm:prSet/>
      <dgm:spPr/>
      <dgm:t>
        <a:bodyPr/>
        <a:lstStyle/>
        <a:p>
          <a:endParaRPr lang="en-US"/>
        </a:p>
      </dgm:t>
    </dgm:pt>
    <dgm:pt modelId="{4361AD18-24A6-4B4D-8804-8816E55F56BB}">
      <dgm:prSet phldrT="[Text]" custT="1"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r>
            <a:rPr lang="id-ID" sz="1800" b="1" dirty="0"/>
            <a:t>RECOMMENDATION</a:t>
          </a:r>
          <a:endParaRPr lang="en-US" sz="1800" b="1" dirty="0"/>
        </a:p>
      </dgm:t>
    </dgm:pt>
    <dgm:pt modelId="{915068B4-A1FD-4CD5-8305-D6D9933E011D}" type="parTrans" cxnId="{F7ACE5D7-5878-478B-BAB0-665354B9E59D}">
      <dgm:prSet/>
      <dgm:spPr/>
      <dgm:t>
        <a:bodyPr/>
        <a:lstStyle/>
        <a:p>
          <a:endParaRPr lang="en-US"/>
        </a:p>
      </dgm:t>
    </dgm:pt>
    <dgm:pt modelId="{39A63AA3-EBED-4F11-A3C7-91D09FDA5BF9}" type="sibTrans" cxnId="{F7ACE5D7-5878-478B-BAB0-665354B9E59D}">
      <dgm:prSet/>
      <dgm:spPr/>
      <dgm:t>
        <a:bodyPr/>
        <a:lstStyle/>
        <a:p>
          <a:endParaRPr lang="en-US"/>
        </a:p>
      </dgm:t>
    </dgm:pt>
    <dgm:pt modelId="{F36C876A-9DD8-4793-8314-4E15504FCA28}" type="pres">
      <dgm:prSet presAssocID="{86C43650-99B6-4D3F-A078-6DBFE569C0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656B3B-11B1-40F0-9E8D-557B57D1424E}" type="pres">
      <dgm:prSet presAssocID="{609261B5-7E97-4288-837B-7C36837A4F1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EAE03-D136-4573-B1F0-4A75BD2D76F1}" type="pres">
      <dgm:prSet presAssocID="{5575AA2F-7B20-477A-82BE-261145DC187B}" presName="space" presStyleCnt="0"/>
      <dgm:spPr/>
    </dgm:pt>
    <dgm:pt modelId="{188B672F-5FC0-4C74-9AC7-D4BC161AE681}" type="pres">
      <dgm:prSet presAssocID="{C3586988-F72A-460D-831A-37C6C60ECCF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0E083-394C-4502-BDF8-EA0BC9A223B2}" type="pres">
      <dgm:prSet presAssocID="{5DE55AAA-004C-4978-B5C7-937514D43D7C}" presName="space" presStyleCnt="0"/>
      <dgm:spPr/>
    </dgm:pt>
    <dgm:pt modelId="{DF78ECB8-048F-4DB3-B57E-E06108A3F4FE}" type="pres">
      <dgm:prSet presAssocID="{67DA7D10-257E-4EEF-9CD6-4BAE5532F035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1D158-F99D-4D88-9C11-171FCA66913D}" type="pres">
      <dgm:prSet presAssocID="{11AB2945-7F0F-4B2E-A05D-62EE9D407BA1}" presName="space" presStyleCnt="0"/>
      <dgm:spPr/>
    </dgm:pt>
    <dgm:pt modelId="{B11CE649-D173-439C-9C83-306707070150}" type="pres">
      <dgm:prSet presAssocID="{4361AD18-24A6-4B4D-8804-8816E55F56BB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7A5A4F-96B7-4AD0-B7F8-83071A31D7A0}" srcId="{86C43650-99B6-4D3F-A078-6DBFE569C051}" destId="{67DA7D10-257E-4EEF-9CD6-4BAE5532F035}" srcOrd="2" destOrd="0" parTransId="{6909DBE5-A142-474E-85BD-10C9441F4AFA}" sibTransId="{11AB2945-7F0F-4B2E-A05D-62EE9D407BA1}"/>
    <dgm:cxn modelId="{5ABBF380-C42A-41BD-B622-704B287D34E7}" type="presOf" srcId="{86C43650-99B6-4D3F-A078-6DBFE569C051}" destId="{F36C876A-9DD8-4793-8314-4E15504FCA28}" srcOrd="0" destOrd="0" presId="urn:microsoft.com/office/officeart/2005/8/layout/venn3"/>
    <dgm:cxn modelId="{A89B76E4-2E19-42FE-AB4D-667618B620F0}" srcId="{86C43650-99B6-4D3F-A078-6DBFE569C051}" destId="{609261B5-7E97-4288-837B-7C36837A4F11}" srcOrd="0" destOrd="0" parTransId="{EC7F4045-2A6A-47D6-9405-9520228362E5}" sibTransId="{5575AA2F-7B20-477A-82BE-261145DC187B}"/>
    <dgm:cxn modelId="{5A5D9583-CF33-4459-93A9-DF2C70AB52C2}" type="presOf" srcId="{609261B5-7E97-4288-837B-7C36837A4F11}" destId="{6E656B3B-11B1-40F0-9E8D-557B57D1424E}" srcOrd="0" destOrd="0" presId="urn:microsoft.com/office/officeart/2005/8/layout/venn3"/>
    <dgm:cxn modelId="{81B53616-9629-4AA6-85ED-E47FA883892B}" srcId="{86C43650-99B6-4D3F-A078-6DBFE569C051}" destId="{C3586988-F72A-460D-831A-37C6C60ECCF8}" srcOrd="1" destOrd="0" parTransId="{8EB5FD6F-6053-4FAC-9394-3B29023C7F17}" sibTransId="{5DE55AAA-004C-4978-B5C7-937514D43D7C}"/>
    <dgm:cxn modelId="{F7ACE5D7-5878-478B-BAB0-665354B9E59D}" srcId="{86C43650-99B6-4D3F-A078-6DBFE569C051}" destId="{4361AD18-24A6-4B4D-8804-8816E55F56BB}" srcOrd="3" destOrd="0" parTransId="{915068B4-A1FD-4CD5-8305-D6D9933E011D}" sibTransId="{39A63AA3-EBED-4F11-A3C7-91D09FDA5BF9}"/>
    <dgm:cxn modelId="{0AD045DF-80A7-43E8-8657-F3D606F2DFA7}" type="presOf" srcId="{67DA7D10-257E-4EEF-9CD6-4BAE5532F035}" destId="{DF78ECB8-048F-4DB3-B57E-E06108A3F4FE}" srcOrd="0" destOrd="0" presId="urn:microsoft.com/office/officeart/2005/8/layout/venn3"/>
    <dgm:cxn modelId="{F2D77F47-5E45-42F4-B839-0A270BBE8A64}" type="presOf" srcId="{4361AD18-24A6-4B4D-8804-8816E55F56BB}" destId="{B11CE649-D173-439C-9C83-306707070150}" srcOrd="0" destOrd="0" presId="urn:microsoft.com/office/officeart/2005/8/layout/venn3"/>
    <dgm:cxn modelId="{80EF0F77-5CAD-4542-B033-FF9F5CFD28F9}" type="presOf" srcId="{C3586988-F72A-460D-831A-37C6C60ECCF8}" destId="{188B672F-5FC0-4C74-9AC7-D4BC161AE681}" srcOrd="0" destOrd="0" presId="urn:microsoft.com/office/officeart/2005/8/layout/venn3"/>
    <dgm:cxn modelId="{8179CA0A-902D-4380-B031-60A3A04C667D}" type="presParOf" srcId="{F36C876A-9DD8-4793-8314-4E15504FCA28}" destId="{6E656B3B-11B1-40F0-9E8D-557B57D1424E}" srcOrd="0" destOrd="0" presId="urn:microsoft.com/office/officeart/2005/8/layout/venn3"/>
    <dgm:cxn modelId="{15267F8D-A1AC-4DBB-9497-B415A240D9A2}" type="presParOf" srcId="{F36C876A-9DD8-4793-8314-4E15504FCA28}" destId="{340EAE03-D136-4573-B1F0-4A75BD2D76F1}" srcOrd="1" destOrd="0" presId="urn:microsoft.com/office/officeart/2005/8/layout/venn3"/>
    <dgm:cxn modelId="{F26C0071-CF31-46C2-9425-4AE0CE4C8013}" type="presParOf" srcId="{F36C876A-9DD8-4793-8314-4E15504FCA28}" destId="{188B672F-5FC0-4C74-9AC7-D4BC161AE681}" srcOrd="2" destOrd="0" presId="urn:microsoft.com/office/officeart/2005/8/layout/venn3"/>
    <dgm:cxn modelId="{2949C158-1C9A-4B99-A4B4-C574946BCA2B}" type="presParOf" srcId="{F36C876A-9DD8-4793-8314-4E15504FCA28}" destId="{3A10E083-394C-4502-BDF8-EA0BC9A223B2}" srcOrd="3" destOrd="0" presId="urn:microsoft.com/office/officeart/2005/8/layout/venn3"/>
    <dgm:cxn modelId="{2555C8B8-0D06-4146-918F-BDCF858054C0}" type="presParOf" srcId="{F36C876A-9DD8-4793-8314-4E15504FCA28}" destId="{DF78ECB8-048F-4DB3-B57E-E06108A3F4FE}" srcOrd="4" destOrd="0" presId="urn:microsoft.com/office/officeart/2005/8/layout/venn3"/>
    <dgm:cxn modelId="{3FB6D037-F038-405D-872C-189C5330B7BA}" type="presParOf" srcId="{F36C876A-9DD8-4793-8314-4E15504FCA28}" destId="{CE81D158-F99D-4D88-9C11-171FCA66913D}" srcOrd="5" destOrd="0" presId="urn:microsoft.com/office/officeart/2005/8/layout/venn3"/>
    <dgm:cxn modelId="{C549C73A-9745-4279-A0E1-426C5E59823C}" type="presParOf" srcId="{F36C876A-9DD8-4793-8314-4E15504FCA28}" destId="{B11CE649-D173-439C-9C83-306707070150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FC3996-A083-4DDA-AD9E-E1981FBD187A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D7299B-2833-49CC-BA96-73A53AC1ABCD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KOMUNIKASI ANTAR DOKTER</a:t>
          </a:r>
          <a:endParaRPr lang="en-US" dirty="0">
            <a:solidFill>
              <a:schemeClr val="tx1"/>
            </a:solidFill>
          </a:endParaRPr>
        </a:p>
      </dgm:t>
    </dgm:pt>
    <dgm:pt modelId="{8F779C44-D71F-4F2D-B9E4-B92B6203D704}" type="parTrans" cxnId="{D689F6D8-28AB-4B14-AB14-192D1126A7D1}">
      <dgm:prSet/>
      <dgm:spPr/>
      <dgm:t>
        <a:bodyPr/>
        <a:lstStyle/>
        <a:p>
          <a:endParaRPr lang="en-US"/>
        </a:p>
      </dgm:t>
    </dgm:pt>
    <dgm:pt modelId="{397748DB-7081-4B6B-83C1-CD7111B25845}" type="sibTrans" cxnId="{D689F6D8-28AB-4B14-AB14-192D1126A7D1}">
      <dgm:prSet/>
      <dgm:spPr/>
      <dgm:t>
        <a:bodyPr/>
        <a:lstStyle/>
        <a:p>
          <a:endParaRPr lang="en-US"/>
        </a:p>
      </dgm:t>
    </dgm:pt>
    <dgm:pt modelId="{494AF9B2-F908-445E-A11B-03B8948CDBDD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KOMUNIKASI ANTAR PERAWAT</a:t>
          </a:r>
          <a:endParaRPr lang="en-US" dirty="0">
            <a:solidFill>
              <a:schemeClr val="tx1"/>
            </a:solidFill>
          </a:endParaRPr>
        </a:p>
      </dgm:t>
    </dgm:pt>
    <dgm:pt modelId="{8977B969-EB16-45DE-9691-BCA71FF9EEC7}" type="parTrans" cxnId="{0B58C9FB-7973-4093-9ADA-4F86BE4EAF91}">
      <dgm:prSet/>
      <dgm:spPr/>
      <dgm:t>
        <a:bodyPr/>
        <a:lstStyle/>
        <a:p>
          <a:endParaRPr lang="en-US"/>
        </a:p>
      </dgm:t>
    </dgm:pt>
    <dgm:pt modelId="{A58F7F7C-EB63-4F8E-BCB1-1BE6F19DC913}" type="sibTrans" cxnId="{0B58C9FB-7973-4093-9ADA-4F86BE4EAF91}">
      <dgm:prSet/>
      <dgm:spPr/>
      <dgm:t>
        <a:bodyPr/>
        <a:lstStyle/>
        <a:p>
          <a:endParaRPr lang="en-US"/>
        </a:p>
      </dgm:t>
    </dgm:pt>
    <dgm:pt modelId="{729A1F77-57E0-48CC-87DB-D341C53C98C2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KOMUNIKASI PERAWAT KE DOKTER</a:t>
          </a:r>
          <a:endParaRPr lang="en-US" dirty="0">
            <a:solidFill>
              <a:schemeClr val="tx1"/>
            </a:solidFill>
          </a:endParaRPr>
        </a:p>
      </dgm:t>
    </dgm:pt>
    <dgm:pt modelId="{D90E1A0F-A51C-4F45-A074-41E94F6BE7A6}" type="parTrans" cxnId="{8CFAEEAD-473C-4C08-9849-245C4F9D878A}">
      <dgm:prSet/>
      <dgm:spPr/>
      <dgm:t>
        <a:bodyPr/>
        <a:lstStyle/>
        <a:p>
          <a:endParaRPr lang="en-US"/>
        </a:p>
      </dgm:t>
    </dgm:pt>
    <dgm:pt modelId="{6F24FD2C-6577-407D-A1AA-3BFBF3CDE593}" type="sibTrans" cxnId="{8CFAEEAD-473C-4C08-9849-245C4F9D878A}">
      <dgm:prSet/>
      <dgm:spPr/>
      <dgm:t>
        <a:bodyPr/>
        <a:lstStyle/>
        <a:p>
          <a:endParaRPr lang="en-US"/>
        </a:p>
      </dgm:t>
    </dgm:pt>
    <dgm:pt modelId="{AF653A76-DBCD-481B-88FD-26E8BCB42DFE}">
      <dgm:prSet phldrT="[Text]"/>
      <dgm:spPr>
        <a:solidFill>
          <a:srgbClr val="00B050"/>
        </a:solidFill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KOMUNIKASI ANTAR PETUGAS KESEHATAN LAINNYA</a:t>
          </a:r>
          <a:endParaRPr lang="en-US" dirty="0">
            <a:solidFill>
              <a:schemeClr val="tx1"/>
            </a:solidFill>
          </a:endParaRPr>
        </a:p>
      </dgm:t>
    </dgm:pt>
    <dgm:pt modelId="{861CF029-E3C9-42D8-9BC9-6913AFCAF398}" type="parTrans" cxnId="{0F17358F-BD3B-4C57-853A-AD9BD46D0E7E}">
      <dgm:prSet/>
      <dgm:spPr/>
      <dgm:t>
        <a:bodyPr/>
        <a:lstStyle/>
        <a:p>
          <a:endParaRPr lang="en-US"/>
        </a:p>
      </dgm:t>
    </dgm:pt>
    <dgm:pt modelId="{0F693D8F-E0F3-4953-A8AE-798B2988FE87}" type="sibTrans" cxnId="{0F17358F-BD3B-4C57-853A-AD9BD46D0E7E}">
      <dgm:prSet/>
      <dgm:spPr/>
      <dgm:t>
        <a:bodyPr/>
        <a:lstStyle/>
        <a:p>
          <a:endParaRPr lang="en-US"/>
        </a:p>
      </dgm:t>
    </dgm:pt>
    <dgm:pt modelId="{B585CF59-7DEC-4F32-99E3-4C133A1B02F1}" type="pres">
      <dgm:prSet presAssocID="{E6FC3996-A083-4DDA-AD9E-E1981FBD187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EA7CA5-D40F-4B57-BE26-85D1F46E9EFA}" type="pres">
      <dgm:prSet presAssocID="{E6FC3996-A083-4DDA-AD9E-E1981FBD187A}" presName="diamond" presStyleLbl="bgShp" presStyleIdx="0" presStyleCnt="1"/>
      <dgm:spPr/>
    </dgm:pt>
    <dgm:pt modelId="{83836426-B74E-4961-8427-8076E10E3B4A}" type="pres">
      <dgm:prSet presAssocID="{E6FC3996-A083-4DDA-AD9E-E1981FBD187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229DA-2ECB-4B05-8919-49A86C678EC0}" type="pres">
      <dgm:prSet presAssocID="{E6FC3996-A083-4DDA-AD9E-E1981FBD187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149D4-2A93-456C-B9A0-3DA2E1AB09B1}" type="pres">
      <dgm:prSet presAssocID="{E6FC3996-A083-4DDA-AD9E-E1981FBD187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84F91-B906-44D3-A932-20E981476067}" type="pres">
      <dgm:prSet presAssocID="{E6FC3996-A083-4DDA-AD9E-E1981FBD187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6EC923-1F2A-4314-9C42-26350EEF081A}" type="presOf" srcId="{729A1F77-57E0-48CC-87DB-D341C53C98C2}" destId="{48B149D4-2A93-456C-B9A0-3DA2E1AB09B1}" srcOrd="0" destOrd="0" presId="urn:microsoft.com/office/officeart/2005/8/layout/matrix3"/>
    <dgm:cxn modelId="{D689F6D8-28AB-4B14-AB14-192D1126A7D1}" srcId="{E6FC3996-A083-4DDA-AD9E-E1981FBD187A}" destId="{EED7299B-2833-49CC-BA96-73A53AC1ABCD}" srcOrd="0" destOrd="0" parTransId="{8F779C44-D71F-4F2D-B9E4-B92B6203D704}" sibTransId="{397748DB-7081-4B6B-83C1-CD7111B25845}"/>
    <dgm:cxn modelId="{46A0EA8A-E068-49B2-A30F-71C13B14B095}" type="presOf" srcId="{EED7299B-2833-49CC-BA96-73A53AC1ABCD}" destId="{83836426-B74E-4961-8427-8076E10E3B4A}" srcOrd="0" destOrd="0" presId="urn:microsoft.com/office/officeart/2005/8/layout/matrix3"/>
    <dgm:cxn modelId="{0B58C9FB-7973-4093-9ADA-4F86BE4EAF91}" srcId="{E6FC3996-A083-4DDA-AD9E-E1981FBD187A}" destId="{494AF9B2-F908-445E-A11B-03B8948CDBDD}" srcOrd="1" destOrd="0" parTransId="{8977B969-EB16-45DE-9691-BCA71FF9EEC7}" sibTransId="{A58F7F7C-EB63-4F8E-BCB1-1BE6F19DC913}"/>
    <dgm:cxn modelId="{8CFAEEAD-473C-4C08-9849-245C4F9D878A}" srcId="{E6FC3996-A083-4DDA-AD9E-E1981FBD187A}" destId="{729A1F77-57E0-48CC-87DB-D341C53C98C2}" srcOrd="2" destOrd="0" parTransId="{D90E1A0F-A51C-4F45-A074-41E94F6BE7A6}" sibTransId="{6F24FD2C-6577-407D-A1AA-3BFBF3CDE593}"/>
    <dgm:cxn modelId="{0F17358F-BD3B-4C57-853A-AD9BD46D0E7E}" srcId="{E6FC3996-A083-4DDA-AD9E-E1981FBD187A}" destId="{AF653A76-DBCD-481B-88FD-26E8BCB42DFE}" srcOrd="3" destOrd="0" parTransId="{861CF029-E3C9-42D8-9BC9-6913AFCAF398}" sibTransId="{0F693D8F-E0F3-4953-A8AE-798B2988FE87}"/>
    <dgm:cxn modelId="{BC5CD816-D013-4514-9AE9-E0E2427EE9AE}" type="presOf" srcId="{AF653A76-DBCD-481B-88FD-26E8BCB42DFE}" destId="{92184F91-B906-44D3-A932-20E981476067}" srcOrd="0" destOrd="0" presId="urn:microsoft.com/office/officeart/2005/8/layout/matrix3"/>
    <dgm:cxn modelId="{F2B24F13-BB51-4247-A2C7-012499ECE6B7}" type="presOf" srcId="{E6FC3996-A083-4DDA-AD9E-E1981FBD187A}" destId="{B585CF59-7DEC-4F32-99E3-4C133A1B02F1}" srcOrd="0" destOrd="0" presId="urn:microsoft.com/office/officeart/2005/8/layout/matrix3"/>
    <dgm:cxn modelId="{9F9C9B8A-9882-452D-809D-ABD5A2D4E84A}" type="presOf" srcId="{494AF9B2-F908-445E-A11B-03B8948CDBDD}" destId="{B8D229DA-2ECB-4B05-8919-49A86C678EC0}" srcOrd="0" destOrd="0" presId="urn:microsoft.com/office/officeart/2005/8/layout/matrix3"/>
    <dgm:cxn modelId="{B70E5EE6-1CE6-4E81-B302-F9A5F3A3441C}" type="presParOf" srcId="{B585CF59-7DEC-4F32-99E3-4C133A1B02F1}" destId="{9AEA7CA5-D40F-4B57-BE26-85D1F46E9EFA}" srcOrd="0" destOrd="0" presId="urn:microsoft.com/office/officeart/2005/8/layout/matrix3"/>
    <dgm:cxn modelId="{D1818939-2AA0-4907-905A-A30BA183BC25}" type="presParOf" srcId="{B585CF59-7DEC-4F32-99E3-4C133A1B02F1}" destId="{83836426-B74E-4961-8427-8076E10E3B4A}" srcOrd="1" destOrd="0" presId="urn:microsoft.com/office/officeart/2005/8/layout/matrix3"/>
    <dgm:cxn modelId="{5B1BDF0B-F0E4-47DB-8A66-67B8526B74CD}" type="presParOf" srcId="{B585CF59-7DEC-4F32-99E3-4C133A1B02F1}" destId="{B8D229DA-2ECB-4B05-8919-49A86C678EC0}" srcOrd="2" destOrd="0" presId="urn:microsoft.com/office/officeart/2005/8/layout/matrix3"/>
    <dgm:cxn modelId="{6C927658-DE48-4344-AF27-1F9758A306B6}" type="presParOf" srcId="{B585CF59-7DEC-4F32-99E3-4C133A1B02F1}" destId="{48B149D4-2A93-456C-B9A0-3DA2E1AB09B1}" srcOrd="3" destOrd="0" presId="urn:microsoft.com/office/officeart/2005/8/layout/matrix3"/>
    <dgm:cxn modelId="{FAE842AD-62D7-4832-8B09-868B2183A931}" type="presParOf" srcId="{B585CF59-7DEC-4F32-99E3-4C133A1B02F1}" destId="{92184F91-B906-44D3-A932-20E98147606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60583D-11AB-4454-ACC5-D97C41F643E9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512B50-0C6B-465A-B389-61AAFFF5CC1F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d-ID" sz="1600" b="1" dirty="0">
              <a:solidFill>
                <a:schemeClr val="tx1"/>
              </a:solidFill>
            </a:rPr>
            <a:t>KOMUNIKASI TIDAK BERBELIT</a:t>
          </a:r>
          <a:endParaRPr lang="en-US" sz="1600" b="1" dirty="0">
            <a:solidFill>
              <a:schemeClr val="tx1"/>
            </a:solidFill>
          </a:endParaRPr>
        </a:p>
      </dgm:t>
    </dgm:pt>
    <dgm:pt modelId="{C865E346-7825-4886-9115-3B490EFB2E04}" type="parTrans" cxnId="{1E9D2B0A-B6C1-47B1-B09D-3FC62BD0E783}">
      <dgm:prSet/>
      <dgm:spPr/>
      <dgm:t>
        <a:bodyPr/>
        <a:lstStyle/>
        <a:p>
          <a:endParaRPr lang="en-US"/>
        </a:p>
      </dgm:t>
    </dgm:pt>
    <dgm:pt modelId="{51915707-AC24-48F8-9C63-C1F0E1DFF20B}" type="sibTrans" cxnId="{1E9D2B0A-B6C1-47B1-B09D-3FC62BD0E783}">
      <dgm:prSet/>
      <dgm:spPr/>
      <dgm:t>
        <a:bodyPr/>
        <a:lstStyle/>
        <a:p>
          <a:endParaRPr lang="en-US"/>
        </a:p>
      </dgm:t>
    </dgm:pt>
    <dgm:pt modelId="{32DA189E-614D-4DC2-BBC4-485444B489F2}">
      <dgm:prSet phldrT="[Text]" custT="1"/>
      <dgm:spPr>
        <a:solidFill>
          <a:srgbClr val="00B050"/>
        </a:solidFill>
      </dgm:spPr>
      <dgm:t>
        <a:bodyPr/>
        <a:lstStyle/>
        <a:p>
          <a:r>
            <a:rPr lang="id-ID" sz="1600" b="1" dirty="0">
              <a:solidFill>
                <a:schemeClr val="tx1"/>
              </a:solidFill>
            </a:rPr>
            <a:t>INFORMASI PENTING TIDAK TERLEWATKAN</a:t>
          </a:r>
          <a:endParaRPr lang="en-US" sz="1600" b="1" dirty="0">
            <a:solidFill>
              <a:schemeClr val="tx1"/>
            </a:solidFill>
          </a:endParaRPr>
        </a:p>
      </dgm:t>
    </dgm:pt>
    <dgm:pt modelId="{3692E930-8294-4CFF-B556-C0F6F5F66C96}" type="parTrans" cxnId="{5BC75C27-5466-4303-B7FD-2A97A18699D5}">
      <dgm:prSet/>
      <dgm:spPr/>
      <dgm:t>
        <a:bodyPr/>
        <a:lstStyle/>
        <a:p>
          <a:endParaRPr lang="en-US"/>
        </a:p>
      </dgm:t>
    </dgm:pt>
    <dgm:pt modelId="{E4EFED49-3EC8-4B90-A8D5-D973A0A849D5}" type="sibTrans" cxnId="{5BC75C27-5466-4303-B7FD-2A97A18699D5}">
      <dgm:prSet/>
      <dgm:spPr/>
      <dgm:t>
        <a:bodyPr/>
        <a:lstStyle/>
        <a:p>
          <a:endParaRPr lang="en-US"/>
        </a:p>
      </dgm:t>
    </dgm:pt>
    <dgm:pt modelId="{8E18D832-DC85-40F4-A200-837AC6F3B7F3}">
      <dgm:prSet phldrT="[Text]" custT="1"/>
      <dgm:spPr>
        <a:solidFill>
          <a:srgbClr val="FFFF00"/>
        </a:solidFill>
      </dgm:spPr>
      <dgm:t>
        <a:bodyPr/>
        <a:lstStyle/>
        <a:p>
          <a:r>
            <a:rPr lang="id-ID" sz="1600" b="1" dirty="0">
              <a:solidFill>
                <a:schemeClr val="tx1"/>
              </a:solidFill>
            </a:rPr>
            <a:t>DAPAT DISESUAIKAN DENGAN BERBAGAI SITUASI</a:t>
          </a:r>
          <a:endParaRPr lang="en-US" sz="1600" b="1" dirty="0">
            <a:solidFill>
              <a:schemeClr val="tx1"/>
            </a:solidFill>
          </a:endParaRPr>
        </a:p>
      </dgm:t>
    </dgm:pt>
    <dgm:pt modelId="{7434604E-74DC-4176-A8A1-D0A5E7B703BA}" type="parTrans" cxnId="{867D9473-A94A-4353-9C39-0BF9371530FB}">
      <dgm:prSet/>
      <dgm:spPr/>
      <dgm:t>
        <a:bodyPr/>
        <a:lstStyle/>
        <a:p>
          <a:endParaRPr lang="en-US"/>
        </a:p>
      </dgm:t>
    </dgm:pt>
    <dgm:pt modelId="{6111BC4F-4015-4B0B-98E2-78F1D9767624}" type="sibTrans" cxnId="{867D9473-A94A-4353-9C39-0BF9371530FB}">
      <dgm:prSet/>
      <dgm:spPr/>
      <dgm:t>
        <a:bodyPr/>
        <a:lstStyle/>
        <a:p>
          <a:endParaRPr lang="en-US"/>
        </a:p>
      </dgm:t>
    </dgm:pt>
    <dgm:pt modelId="{9FA9C4D2-1588-45A9-9AE9-74E3CFC4196B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id-ID" sz="1600" b="1" dirty="0">
              <a:solidFill>
                <a:schemeClr val="tx1"/>
              </a:solidFill>
            </a:rPr>
            <a:t>MUDAH DIINGAT DAN DIPELAJARI</a:t>
          </a:r>
          <a:endParaRPr lang="en-US" sz="1600" b="1" dirty="0">
            <a:solidFill>
              <a:schemeClr val="tx1"/>
            </a:solidFill>
          </a:endParaRPr>
        </a:p>
      </dgm:t>
    </dgm:pt>
    <dgm:pt modelId="{F02775A7-E0F0-4711-8476-8BF8EE464003}" type="parTrans" cxnId="{F0D7664C-0E6F-481D-872E-61CB5344687F}">
      <dgm:prSet/>
      <dgm:spPr/>
      <dgm:t>
        <a:bodyPr/>
        <a:lstStyle/>
        <a:p>
          <a:endParaRPr lang="en-US"/>
        </a:p>
      </dgm:t>
    </dgm:pt>
    <dgm:pt modelId="{FB1D3E30-B656-4FCA-903D-5F7C1F90578D}" type="sibTrans" cxnId="{F0D7664C-0E6F-481D-872E-61CB5344687F}">
      <dgm:prSet/>
      <dgm:spPr/>
      <dgm:t>
        <a:bodyPr/>
        <a:lstStyle/>
        <a:p>
          <a:endParaRPr lang="en-US"/>
        </a:p>
      </dgm:t>
    </dgm:pt>
    <dgm:pt modelId="{A0DC6156-5D94-4B49-BC7A-CED6A171EBE6}">
      <dgm:prSet phldrT="[Text]" custT="1"/>
      <dgm:spPr/>
      <dgm:t>
        <a:bodyPr/>
        <a:lstStyle/>
        <a:p>
          <a:r>
            <a:rPr lang="id-ID" sz="1600" b="1" dirty="0">
              <a:solidFill>
                <a:schemeClr val="tx1"/>
              </a:solidFill>
            </a:rPr>
            <a:t>PRINSIPNYA, KITA ADALAH TIM DAN YANG AKAN DISAMPAIKAN PENTING</a:t>
          </a:r>
          <a:endParaRPr lang="en-US" sz="1600" b="1" dirty="0">
            <a:solidFill>
              <a:schemeClr val="tx1"/>
            </a:solidFill>
          </a:endParaRPr>
        </a:p>
      </dgm:t>
    </dgm:pt>
    <dgm:pt modelId="{231B429B-ECEA-4AF8-A397-D598571921DC}" type="parTrans" cxnId="{F50DC9D5-C415-424D-89F1-81BF50C2A597}">
      <dgm:prSet/>
      <dgm:spPr/>
      <dgm:t>
        <a:bodyPr/>
        <a:lstStyle/>
        <a:p>
          <a:endParaRPr lang="en-US"/>
        </a:p>
      </dgm:t>
    </dgm:pt>
    <dgm:pt modelId="{04E75AB3-FAD0-49C2-8335-8C0EC81B09C2}" type="sibTrans" cxnId="{F50DC9D5-C415-424D-89F1-81BF50C2A597}">
      <dgm:prSet/>
      <dgm:spPr/>
      <dgm:t>
        <a:bodyPr/>
        <a:lstStyle/>
        <a:p>
          <a:endParaRPr lang="en-US"/>
        </a:p>
      </dgm:t>
    </dgm:pt>
    <dgm:pt modelId="{1220B9C3-5B23-4563-893F-E8AB9DABDFB4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id-ID" sz="1600" b="1" dirty="0">
              <a:solidFill>
                <a:schemeClr val="tx1"/>
              </a:solidFill>
            </a:rPr>
            <a:t>PEMBICARA DAPAT MEMBERIKAN REKOMENDASI TANPA DIRASAKAN TERLALU AGRESIF</a:t>
          </a:r>
          <a:endParaRPr lang="en-US" sz="1600" b="1" dirty="0">
            <a:solidFill>
              <a:schemeClr val="tx1"/>
            </a:solidFill>
          </a:endParaRPr>
        </a:p>
      </dgm:t>
    </dgm:pt>
    <dgm:pt modelId="{4B7D2322-8CE2-462F-920D-D2D407064E72}" type="parTrans" cxnId="{259836C0-B42C-4D06-AF6F-83AA47F0211E}">
      <dgm:prSet/>
      <dgm:spPr/>
      <dgm:t>
        <a:bodyPr/>
        <a:lstStyle/>
        <a:p>
          <a:endParaRPr lang="en-US"/>
        </a:p>
      </dgm:t>
    </dgm:pt>
    <dgm:pt modelId="{9EA2C365-4B58-40B4-84C8-3A929D03DA83}" type="sibTrans" cxnId="{259836C0-B42C-4D06-AF6F-83AA47F0211E}">
      <dgm:prSet/>
      <dgm:spPr/>
      <dgm:t>
        <a:bodyPr/>
        <a:lstStyle/>
        <a:p>
          <a:endParaRPr lang="en-US"/>
        </a:p>
      </dgm:t>
    </dgm:pt>
    <dgm:pt modelId="{A0AE3C64-8FEC-4832-ACA3-414D706EDDAE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id-ID" sz="1600" b="1" dirty="0">
              <a:solidFill>
                <a:schemeClr val="tx1"/>
              </a:solidFill>
            </a:rPr>
            <a:t>PENYAMPAIAN INFORMASI SISTEMATIS</a:t>
          </a:r>
          <a:endParaRPr lang="en-US" sz="1600" b="1" dirty="0">
            <a:solidFill>
              <a:schemeClr val="tx1"/>
            </a:solidFill>
          </a:endParaRPr>
        </a:p>
      </dgm:t>
    </dgm:pt>
    <dgm:pt modelId="{DBABA56A-0020-44DD-B214-F4B2218595F9}" type="parTrans" cxnId="{2282EBE8-E795-4901-BB56-891230FC3628}">
      <dgm:prSet/>
      <dgm:spPr/>
      <dgm:t>
        <a:bodyPr/>
        <a:lstStyle/>
        <a:p>
          <a:endParaRPr lang="en-US"/>
        </a:p>
      </dgm:t>
    </dgm:pt>
    <dgm:pt modelId="{EF91AB73-071E-49AF-8128-65C2A05BCDEF}" type="sibTrans" cxnId="{2282EBE8-E795-4901-BB56-891230FC3628}">
      <dgm:prSet/>
      <dgm:spPr/>
      <dgm:t>
        <a:bodyPr/>
        <a:lstStyle/>
        <a:p>
          <a:endParaRPr lang="en-US"/>
        </a:p>
      </dgm:t>
    </dgm:pt>
    <dgm:pt modelId="{FADBA8AC-0BB4-4461-A694-D87FDB94D0F1}" type="pres">
      <dgm:prSet presAssocID="{5960583D-11AB-4454-ACC5-D97C41F643E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699B149-E4EF-4061-9428-5164409CE670}" type="pres">
      <dgm:prSet presAssocID="{55512B50-0C6B-465A-B389-61AAFFF5CC1F}" presName="Parent" presStyleLbl="node0" presStyleIdx="0" presStyleCnt="1" custScaleX="141002" custScaleY="115514" custLinFactNeighborX="5368" custLinFactNeighborY="5063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9287E15D-3DDE-4900-B26F-580A9E0DECDA}" type="pres">
      <dgm:prSet presAssocID="{32DA189E-614D-4DC2-BBC4-485444B489F2}" presName="Accent1" presStyleCnt="0"/>
      <dgm:spPr/>
    </dgm:pt>
    <dgm:pt modelId="{7C34BD11-D4EC-4E1B-BFF0-7FF52CFBE0FD}" type="pres">
      <dgm:prSet presAssocID="{32DA189E-614D-4DC2-BBC4-485444B489F2}" presName="Accent" presStyleLbl="bgShp" presStyleIdx="0" presStyleCnt="6"/>
      <dgm:spPr/>
    </dgm:pt>
    <dgm:pt modelId="{499C960F-6908-41A5-85A3-07A12C57B1A5}" type="pres">
      <dgm:prSet presAssocID="{32DA189E-614D-4DC2-BBC4-485444B489F2}" presName="Child1" presStyleLbl="node1" presStyleIdx="0" presStyleCnt="6" custScaleX="141002" custScaleY="1155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EED84-1652-4D27-9E9B-B325EF2C45D7}" type="pres">
      <dgm:prSet presAssocID="{8E18D832-DC85-40F4-A200-837AC6F3B7F3}" presName="Accent2" presStyleCnt="0"/>
      <dgm:spPr/>
    </dgm:pt>
    <dgm:pt modelId="{22C53866-8554-4A62-A4D0-6A4497E0FA54}" type="pres">
      <dgm:prSet presAssocID="{8E18D832-DC85-40F4-A200-837AC6F3B7F3}" presName="Accent" presStyleLbl="bgShp" presStyleIdx="1" presStyleCnt="6" custScaleX="141002" custScaleY="115514"/>
      <dgm:spPr/>
    </dgm:pt>
    <dgm:pt modelId="{3BF73D5D-9E62-4F03-BCF0-29BD6AA2C230}" type="pres">
      <dgm:prSet presAssocID="{8E18D832-DC85-40F4-A200-837AC6F3B7F3}" presName="Child2" presStyleLbl="node1" presStyleIdx="1" presStyleCnt="6" custScaleX="141002" custScaleY="1155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00640-15A9-4695-AAA8-2FBA40570CE8}" type="pres">
      <dgm:prSet presAssocID="{9FA9C4D2-1588-45A9-9AE9-74E3CFC4196B}" presName="Accent3" presStyleCnt="0"/>
      <dgm:spPr/>
    </dgm:pt>
    <dgm:pt modelId="{93514A00-1538-4D1E-8729-23C0FD052845}" type="pres">
      <dgm:prSet presAssocID="{9FA9C4D2-1588-45A9-9AE9-74E3CFC4196B}" presName="Accent" presStyleLbl="bgShp" presStyleIdx="2" presStyleCnt="6" custScaleX="141002" custScaleY="115514"/>
      <dgm:spPr/>
    </dgm:pt>
    <dgm:pt modelId="{5087E074-84AF-4F4F-8448-207D1E36BA2C}" type="pres">
      <dgm:prSet presAssocID="{9FA9C4D2-1588-45A9-9AE9-74E3CFC4196B}" presName="Child3" presStyleLbl="node1" presStyleIdx="2" presStyleCnt="6" custScaleX="141002" custScaleY="115514" custLinFactNeighborX="6550" custLinFactNeighborY="-25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858143-980E-46EF-A77D-15F40B5CE777}" type="pres">
      <dgm:prSet presAssocID="{A0DC6156-5D94-4B49-BC7A-CED6A171EBE6}" presName="Accent4" presStyleCnt="0"/>
      <dgm:spPr/>
    </dgm:pt>
    <dgm:pt modelId="{B0C93E08-A5C7-4391-A6F4-5EFBBBD818CB}" type="pres">
      <dgm:prSet presAssocID="{A0DC6156-5D94-4B49-BC7A-CED6A171EBE6}" presName="Accent" presStyleLbl="bgShp" presStyleIdx="3" presStyleCnt="6" custScaleX="141002" custScaleY="115514"/>
      <dgm:spPr/>
    </dgm:pt>
    <dgm:pt modelId="{9A4959E3-CA5A-4FB9-BD53-FCFD69EC2D56}" type="pres">
      <dgm:prSet presAssocID="{A0DC6156-5D94-4B49-BC7A-CED6A171EBE6}" presName="Child4" presStyleLbl="node1" presStyleIdx="3" presStyleCnt="6" custScaleX="141002" custScaleY="115514" custLinFactNeighborX="87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F6C68-26F7-41D1-9848-CB4B06C57196}" type="pres">
      <dgm:prSet presAssocID="{1220B9C3-5B23-4563-893F-E8AB9DABDFB4}" presName="Accent5" presStyleCnt="0"/>
      <dgm:spPr/>
    </dgm:pt>
    <dgm:pt modelId="{19FEAA55-C755-4F7A-9F4F-D4F43A8F5089}" type="pres">
      <dgm:prSet presAssocID="{1220B9C3-5B23-4563-893F-E8AB9DABDFB4}" presName="Accent" presStyleLbl="bgShp" presStyleIdx="4" presStyleCnt="6" custScaleX="141002" custScaleY="115514"/>
      <dgm:spPr/>
    </dgm:pt>
    <dgm:pt modelId="{7DC3343B-60B5-47D9-A442-0D0D3B192FD1}" type="pres">
      <dgm:prSet presAssocID="{1220B9C3-5B23-4563-893F-E8AB9DABDFB4}" presName="Child5" presStyleLbl="node1" presStyleIdx="4" presStyleCnt="6" custScaleX="141002" custScaleY="1155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444E5-B351-4151-A47F-BA16902E5AD0}" type="pres">
      <dgm:prSet presAssocID="{A0AE3C64-8FEC-4832-ACA3-414D706EDDAE}" presName="Accent6" presStyleCnt="0"/>
      <dgm:spPr/>
    </dgm:pt>
    <dgm:pt modelId="{7AD64A4C-2FAE-446E-852D-F30589EB2216}" type="pres">
      <dgm:prSet presAssocID="{A0AE3C64-8FEC-4832-ACA3-414D706EDDAE}" presName="Accent" presStyleLbl="bgShp" presStyleIdx="5" presStyleCnt="6" custScaleX="141002" custScaleY="115514"/>
      <dgm:spPr/>
    </dgm:pt>
    <dgm:pt modelId="{8EF7C67A-1682-4771-AC07-7D3D8BBAA7BA}" type="pres">
      <dgm:prSet presAssocID="{A0AE3C64-8FEC-4832-ACA3-414D706EDDAE}" presName="Child6" presStyleLbl="node1" presStyleIdx="5" presStyleCnt="6" custScaleX="141002" custScaleY="1155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9836C0-B42C-4D06-AF6F-83AA47F0211E}" srcId="{55512B50-0C6B-465A-B389-61AAFFF5CC1F}" destId="{1220B9C3-5B23-4563-893F-E8AB9DABDFB4}" srcOrd="4" destOrd="0" parTransId="{4B7D2322-8CE2-462F-920D-D2D407064E72}" sibTransId="{9EA2C365-4B58-40B4-84C8-3A929D03DA83}"/>
    <dgm:cxn modelId="{867D9473-A94A-4353-9C39-0BF9371530FB}" srcId="{55512B50-0C6B-465A-B389-61AAFFF5CC1F}" destId="{8E18D832-DC85-40F4-A200-837AC6F3B7F3}" srcOrd="1" destOrd="0" parTransId="{7434604E-74DC-4176-A8A1-D0A5E7B703BA}" sibTransId="{6111BC4F-4015-4B0B-98E2-78F1D9767624}"/>
    <dgm:cxn modelId="{E182770E-5C46-43DB-9BAB-57BD397F1289}" type="presOf" srcId="{32DA189E-614D-4DC2-BBC4-485444B489F2}" destId="{499C960F-6908-41A5-85A3-07A12C57B1A5}" srcOrd="0" destOrd="0" presId="urn:microsoft.com/office/officeart/2011/layout/HexagonRadial"/>
    <dgm:cxn modelId="{5BC75C27-5466-4303-B7FD-2A97A18699D5}" srcId="{55512B50-0C6B-465A-B389-61AAFFF5CC1F}" destId="{32DA189E-614D-4DC2-BBC4-485444B489F2}" srcOrd="0" destOrd="0" parTransId="{3692E930-8294-4CFF-B556-C0F6F5F66C96}" sibTransId="{E4EFED49-3EC8-4B90-A8D5-D973A0A849D5}"/>
    <dgm:cxn modelId="{2282EBE8-E795-4901-BB56-891230FC3628}" srcId="{55512B50-0C6B-465A-B389-61AAFFF5CC1F}" destId="{A0AE3C64-8FEC-4832-ACA3-414D706EDDAE}" srcOrd="5" destOrd="0" parTransId="{DBABA56A-0020-44DD-B214-F4B2218595F9}" sibTransId="{EF91AB73-071E-49AF-8128-65C2A05BCDEF}"/>
    <dgm:cxn modelId="{50ABFB74-E80C-4DC8-B5AA-844AEE1AFFD4}" type="presOf" srcId="{A0AE3C64-8FEC-4832-ACA3-414D706EDDAE}" destId="{8EF7C67A-1682-4771-AC07-7D3D8BBAA7BA}" srcOrd="0" destOrd="0" presId="urn:microsoft.com/office/officeart/2011/layout/HexagonRadial"/>
    <dgm:cxn modelId="{6CDA7AC3-55EC-47D8-B347-AB3B5F2C697A}" type="presOf" srcId="{55512B50-0C6B-465A-B389-61AAFFF5CC1F}" destId="{D699B149-E4EF-4061-9428-5164409CE670}" srcOrd="0" destOrd="0" presId="urn:microsoft.com/office/officeart/2011/layout/HexagonRadial"/>
    <dgm:cxn modelId="{339B3328-4641-46AE-995A-471EEF725E91}" type="presOf" srcId="{A0DC6156-5D94-4B49-BC7A-CED6A171EBE6}" destId="{9A4959E3-CA5A-4FB9-BD53-FCFD69EC2D56}" srcOrd="0" destOrd="0" presId="urn:microsoft.com/office/officeart/2011/layout/HexagonRadial"/>
    <dgm:cxn modelId="{1E9D2B0A-B6C1-47B1-B09D-3FC62BD0E783}" srcId="{5960583D-11AB-4454-ACC5-D97C41F643E9}" destId="{55512B50-0C6B-465A-B389-61AAFFF5CC1F}" srcOrd="0" destOrd="0" parTransId="{C865E346-7825-4886-9115-3B490EFB2E04}" sibTransId="{51915707-AC24-48F8-9C63-C1F0E1DFF20B}"/>
    <dgm:cxn modelId="{04F3140B-F606-445A-8AB9-12B8C84C8BB5}" type="presOf" srcId="{8E18D832-DC85-40F4-A200-837AC6F3B7F3}" destId="{3BF73D5D-9E62-4F03-BCF0-29BD6AA2C230}" srcOrd="0" destOrd="0" presId="urn:microsoft.com/office/officeart/2011/layout/HexagonRadial"/>
    <dgm:cxn modelId="{0B80627C-0C2C-4102-BE85-A665161C7286}" type="presOf" srcId="{1220B9C3-5B23-4563-893F-E8AB9DABDFB4}" destId="{7DC3343B-60B5-47D9-A442-0D0D3B192FD1}" srcOrd="0" destOrd="0" presId="urn:microsoft.com/office/officeart/2011/layout/HexagonRadial"/>
    <dgm:cxn modelId="{F50DC9D5-C415-424D-89F1-81BF50C2A597}" srcId="{55512B50-0C6B-465A-B389-61AAFFF5CC1F}" destId="{A0DC6156-5D94-4B49-BC7A-CED6A171EBE6}" srcOrd="3" destOrd="0" parTransId="{231B429B-ECEA-4AF8-A397-D598571921DC}" sibTransId="{04E75AB3-FAD0-49C2-8335-8C0EC81B09C2}"/>
    <dgm:cxn modelId="{C8E303FB-DD43-444B-BC9F-075D674AFE89}" type="presOf" srcId="{5960583D-11AB-4454-ACC5-D97C41F643E9}" destId="{FADBA8AC-0BB4-4461-A694-D87FDB94D0F1}" srcOrd="0" destOrd="0" presId="urn:microsoft.com/office/officeart/2011/layout/HexagonRadial"/>
    <dgm:cxn modelId="{7428E9A3-12C6-4D13-9E40-78FF2742BAEE}" type="presOf" srcId="{9FA9C4D2-1588-45A9-9AE9-74E3CFC4196B}" destId="{5087E074-84AF-4F4F-8448-207D1E36BA2C}" srcOrd="0" destOrd="0" presId="urn:microsoft.com/office/officeart/2011/layout/HexagonRadial"/>
    <dgm:cxn modelId="{F0D7664C-0E6F-481D-872E-61CB5344687F}" srcId="{55512B50-0C6B-465A-B389-61AAFFF5CC1F}" destId="{9FA9C4D2-1588-45A9-9AE9-74E3CFC4196B}" srcOrd="2" destOrd="0" parTransId="{F02775A7-E0F0-4711-8476-8BF8EE464003}" sibTransId="{FB1D3E30-B656-4FCA-903D-5F7C1F90578D}"/>
    <dgm:cxn modelId="{AB3B545F-C53B-4F4C-B270-CA56C1D192DA}" type="presParOf" srcId="{FADBA8AC-0BB4-4461-A694-D87FDB94D0F1}" destId="{D699B149-E4EF-4061-9428-5164409CE670}" srcOrd="0" destOrd="0" presId="urn:microsoft.com/office/officeart/2011/layout/HexagonRadial"/>
    <dgm:cxn modelId="{C8707A0C-C358-4F88-A6E6-A031550E7E23}" type="presParOf" srcId="{FADBA8AC-0BB4-4461-A694-D87FDB94D0F1}" destId="{9287E15D-3DDE-4900-B26F-580A9E0DECDA}" srcOrd="1" destOrd="0" presId="urn:microsoft.com/office/officeart/2011/layout/HexagonRadial"/>
    <dgm:cxn modelId="{9CC8376D-E047-47A9-9849-06A82D12F66E}" type="presParOf" srcId="{9287E15D-3DDE-4900-B26F-580A9E0DECDA}" destId="{7C34BD11-D4EC-4E1B-BFF0-7FF52CFBE0FD}" srcOrd="0" destOrd="0" presId="urn:microsoft.com/office/officeart/2011/layout/HexagonRadial"/>
    <dgm:cxn modelId="{36FCA927-3671-460E-9E5F-8EDFAD9983E9}" type="presParOf" srcId="{FADBA8AC-0BB4-4461-A694-D87FDB94D0F1}" destId="{499C960F-6908-41A5-85A3-07A12C57B1A5}" srcOrd="2" destOrd="0" presId="urn:microsoft.com/office/officeart/2011/layout/HexagonRadial"/>
    <dgm:cxn modelId="{8AC037F2-3BB2-4F9E-BC84-41B46DB1D2CE}" type="presParOf" srcId="{FADBA8AC-0BB4-4461-A694-D87FDB94D0F1}" destId="{A7AEED84-1652-4D27-9E9B-B325EF2C45D7}" srcOrd="3" destOrd="0" presId="urn:microsoft.com/office/officeart/2011/layout/HexagonRadial"/>
    <dgm:cxn modelId="{9F2BEB96-E265-48AA-95BC-CFCA0D194BA5}" type="presParOf" srcId="{A7AEED84-1652-4D27-9E9B-B325EF2C45D7}" destId="{22C53866-8554-4A62-A4D0-6A4497E0FA54}" srcOrd="0" destOrd="0" presId="urn:microsoft.com/office/officeart/2011/layout/HexagonRadial"/>
    <dgm:cxn modelId="{3A23A1C4-00B3-4C8C-9B7A-B15DBEDCCDFB}" type="presParOf" srcId="{FADBA8AC-0BB4-4461-A694-D87FDB94D0F1}" destId="{3BF73D5D-9E62-4F03-BCF0-29BD6AA2C230}" srcOrd="4" destOrd="0" presId="urn:microsoft.com/office/officeart/2011/layout/HexagonRadial"/>
    <dgm:cxn modelId="{65D2B8F6-952A-4200-886F-72FD48E200AB}" type="presParOf" srcId="{FADBA8AC-0BB4-4461-A694-D87FDB94D0F1}" destId="{6F900640-15A9-4695-AAA8-2FBA40570CE8}" srcOrd="5" destOrd="0" presId="urn:microsoft.com/office/officeart/2011/layout/HexagonRadial"/>
    <dgm:cxn modelId="{39A24C8B-75E9-4753-A273-02058C1E4734}" type="presParOf" srcId="{6F900640-15A9-4695-AAA8-2FBA40570CE8}" destId="{93514A00-1538-4D1E-8729-23C0FD052845}" srcOrd="0" destOrd="0" presId="urn:microsoft.com/office/officeart/2011/layout/HexagonRadial"/>
    <dgm:cxn modelId="{4EB3F45D-A918-4C64-B256-C2D2828B85C6}" type="presParOf" srcId="{FADBA8AC-0BB4-4461-A694-D87FDB94D0F1}" destId="{5087E074-84AF-4F4F-8448-207D1E36BA2C}" srcOrd="6" destOrd="0" presId="urn:microsoft.com/office/officeart/2011/layout/HexagonRadial"/>
    <dgm:cxn modelId="{324C5559-71BA-4853-B8E8-3CECF3D58440}" type="presParOf" srcId="{FADBA8AC-0BB4-4461-A694-D87FDB94D0F1}" destId="{07858143-980E-46EF-A77D-15F40B5CE777}" srcOrd="7" destOrd="0" presId="urn:microsoft.com/office/officeart/2011/layout/HexagonRadial"/>
    <dgm:cxn modelId="{5D5ED1AD-7A92-427E-BF0F-5321EA39D9B2}" type="presParOf" srcId="{07858143-980E-46EF-A77D-15F40B5CE777}" destId="{B0C93E08-A5C7-4391-A6F4-5EFBBBD818CB}" srcOrd="0" destOrd="0" presId="urn:microsoft.com/office/officeart/2011/layout/HexagonRadial"/>
    <dgm:cxn modelId="{FB231B0B-FAB4-4AA1-B7FF-104AF41A17A9}" type="presParOf" srcId="{FADBA8AC-0BB4-4461-A694-D87FDB94D0F1}" destId="{9A4959E3-CA5A-4FB9-BD53-FCFD69EC2D56}" srcOrd="8" destOrd="0" presId="urn:microsoft.com/office/officeart/2011/layout/HexagonRadial"/>
    <dgm:cxn modelId="{BECD75EF-C090-4459-8D8B-5732DE4E9B18}" type="presParOf" srcId="{FADBA8AC-0BB4-4461-A694-D87FDB94D0F1}" destId="{966F6C68-26F7-41D1-9848-CB4B06C57196}" srcOrd="9" destOrd="0" presId="urn:microsoft.com/office/officeart/2011/layout/HexagonRadial"/>
    <dgm:cxn modelId="{DE2FD54F-CAE5-4634-8F58-90CC486DFA53}" type="presParOf" srcId="{966F6C68-26F7-41D1-9848-CB4B06C57196}" destId="{19FEAA55-C755-4F7A-9F4F-D4F43A8F5089}" srcOrd="0" destOrd="0" presId="urn:microsoft.com/office/officeart/2011/layout/HexagonRadial"/>
    <dgm:cxn modelId="{F11E28A0-6BD4-4968-B461-87E7C25C1AB7}" type="presParOf" srcId="{FADBA8AC-0BB4-4461-A694-D87FDB94D0F1}" destId="{7DC3343B-60B5-47D9-A442-0D0D3B192FD1}" srcOrd="10" destOrd="0" presId="urn:microsoft.com/office/officeart/2011/layout/HexagonRadial"/>
    <dgm:cxn modelId="{9852F174-64B0-4168-9AF1-F45DEF99C7BB}" type="presParOf" srcId="{FADBA8AC-0BB4-4461-A694-D87FDB94D0F1}" destId="{3DF444E5-B351-4151-A47F-BA16902E5AD0}" srcOrd="11" destOrd="0" presId="urn:microsoft.com/office/officeart/2011/layout/HexagonRadial"/>
    <dgm:cxn modelId="{E03B8000-927B-47AD-8653-4C0D49CF3182}" type="presParOf" srcId="{3DF444E5-B351-4151-A47F-BA16902E5AD0}" destId="{7AD64A4C-2FAE-446E-852D-F30589EB2216}" srcOrd="0" destOrd="0" presId="urn:microsoft.com/office/officeart/2011/layout/HexagonRadial"/>
    <dgm:cxn modelId="{4DB72283-4837-44EA-8AF6-21E6C81E616D}" type="presParOf" srcId="{FADBA8AC-0BB4-4461-A694-D87FDB94D0F1}" destId="{8EF7C67A-1682-4771-AC07-7D3D8BBAA7B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FF93C2-7688-4F77-B5AE-B3EF041DBB3B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8FC6B4-E9F0-45D5-912D-3150AFE500D1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Perawat sudah mengkaji kondisi pasien</a:t>
          </a:r>
          <a:endParaRPr lang="en-US" dirty="0">
            <a:solidFill>
              <a:schemeClr val="tx1"/>
            </a:solidFill>
          </a:endParaRPr>
        </a:p>
      </dgm:t>
    </dgm:pt>
    <dgm:pt modelId="{64DD1783-9997-4A0A-B034-24AC3E92ED28}" type="parTrans" cxnId="{37E29FCF-FCA0-4967-9838-8629F749F32B}">
      <dgm:prSet/>
      <dgm:spPr/>
      <dgm:t>
        <a:bodyPr/>
        <a:lstStyle/>
        <a:p>
          <a:endParaRPr lang="en-US"/>
        </a:p>
      </dgm:t>
    </dgm:pt>
    <dgm:pt modelId="{7112D3F3-F5C6-49FD-8F01-B0F17C366DE4}" type="sibTrans" cxnId="{37E29FCF-FCA0-4967-9838-8629F749F32B}">
      <dgm:prSet/>
      <dgm:spPr/>
      <dgm:t>
        <a:bodyPr/>
        <a:lstStyle/>
        <a:p>
          <a:endParaRPr lang="en-US"/>
        </a:p>
      </dgm:t>
    </dgm:pt>
    <dgm:pt modelId="{536D4920-8DAB-4717-95C2-3025EF1D659D}">
      <dgm:prSet phldrT="[Text]"/>
      <dgm:spPr>
        <a:solidFill>
          <a:schemeClr val="accent3"/>
        </a:solidFill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Perawat sudah memeriksa kembali hasil-hasil pemeriksaan yang sesuai sebelum menelpon</a:t>
          </a:r>
          <a:endParaRPr lang="en-US" dirty="0">
            <a:solidFill>
              <a:schemeClr val="tx1"/>
            </a:solidFill>
          </a:endParaRPr>
        </a:p>
      </dgm:t>
    </dgm:pt>
    <dgm:pt modelId="{FCFCCF87-334D-4B89-945A-B47D6BE067AA}" type="parTrans" cxnId="{5477D9AA-9B18-406A-A5E5-83980FAADFC9}">
      <dgm:prSet/>
      <dgm:spPr/>
      <dgm:t>
        <a:bodyPr/>
        <a:lstStyle/>
        <a:p>
          <a:endParaRPr lang="en-US"/>
        </a:p>
      </dgm:t>
    </dgm:pt>
    <dgm:pt modelId="{67DE60A2-B16B-449E-A532-FDB88FA31F4E}" type="sibTrans" cxnId="{5477D9AA-9B18-406A-A5E5-83980FAADFC9}">
      <dgm:prSet/>
      <dgm:spPr/>
      <dgm:t>
        <a:bodyPr/>
        <a:lstStyle/>
        <a:p>
          <a:endParaRPr lang="en-US"/>
        </a:p>
      </dgm:t>
    </dgm:pt>
    <dgm:pt modelId="{1C7A82F4-9216-49CC-BD8B-66E44A645471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Perawat membaca kemajuan catatan terbaru dan penilaian dari perawat shift sebelumnya</a:t>
          </a:r>
          <a:endParaRPr lang="en-US" dirty="0">
            <a:solidFill>
              <a:schemeClr val="tx1"/>
            </a:solidFill>
          </a:endParaRPr>
        </a:p>
      </dgm:t>
    </dgm:pt>
    <dgm:pt modelId="{92C52A4A-9F43-4945-8978-C88036F6A049}" type="parTrans" cxnId="{A10FC6E3-6B28-4FA1-A936-5626B1453C78}">
      <dgm:prSet/>
      <dgm:spPr/>
      <dgm:t>
        <a:bodyPr/>
        <a:lstStyle/>
        <a:p>
          <a:endParaRPr lang="en-US"/>
        </a:p>
      </dgm:t>
    </dgm:pt>
    <dgm:pt modelId="{8DA7777A-73A2-46D0-B480-DD9204BDB4F6}" type="sibTrans" cxnId="{A10FC6E3-6B28-4FA1-A936-5626B1453C78}">
      <dgm:prSet/>
      <dgm:spPr/>
      <dgm:t>
        <a:bodyPr/>
        <a:lstStyle/>
        <a:p>
          <a:endParaRPr lang="en-US"/>
        </a:p>
      </dgm:t>
    </dgm:pt>
    <dgm:pt modelId="{92512274-3C0E-49E3-BAFF-604CBF5EC490}" type="pres">
      <dgm:prSet presAssocID="{22FF93C2-7688-4F77-B5AE-B3EF041DBB3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7FD39B-758C-4EB0-9C1B-1789E2086B0E}" type="pres">
      <dgm:prSet presAssocID="{378FC6B4-E9F0-45D5-912D-3150AFE500D1}" presName="composite" presStyleCnt="0"/>
      <dgm:spPr/>
    </dgm:pt>
    <dgm:pt modelId="{392F56AA-7B43-4149-BD5F-B004AD00660E}" type="pres">
      <dgm:prSet presAssocID="{378FC6B4-E9F0-45D5-912D-3150AFE500D1}" presName="imgShp" presStyleLbl="fgImgPlace1" presStyleIdx="0" presStyleCnt="3" custLinFactNeighborX="-10522" custLinFactNeighborY="1513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FC0A31FA-1AC5-4F2D-B5DE-829B4F903339}" type="pres">
      <dgm:prSet presAssocID="{378FC6B4-E9F0-45D5-912D-3150AFE500D1}" presName="txShp" presStyleLbl="node1" presStyleIdx="0" presStyleCnt="3" custScaleX="100131" custLinFactNeighborX="-1205" custLinFactNeighborY="151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1493E-8D49-454E-B0DC-011FCDB76C1C}" type="pres">
      <dgm:prSet presAssocID="{7112D3F3-F5C6-49FD-8F01-B0F17C366DE4}" presName="spacing" presStyleCnt="0"/>
      <dgm:spPr/>
    </dgm:pt>
    <dgm:pt modelId="{8EAC9C1E-76B0-4B11-A4A0-928F7CCF51FC}" type="pres">
      <dgm:prSet presAssocID="{536D4920-8DAB-4717-95C2-3025EF1D659D}" presName="composite" presStyleCnt="0"/>
      <dgm:spPr/>
    </dgm:pt>
    <dgm:pt modelId="{10DBC2F9-A396-4E40-A071-573D6BA282F9}" type="pres">
      <dgm:prSet presAssocID="{536D4920-8DAB-4717-95C2-3025EF1D659D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F47F669B-D620-41E5-9B38-F331B87FA68D}" type="pres">
      <dgm:prSet presAssocID="{536D4920-8DAB-4717-95C2-3025EF1D659D}" presName="txShp" presStyleLbl="node1" presStyleIdx="1" presStyleCnt="3" custScaleX="94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0FEC3-2A7D-4D44-88D4-DC3F9170D8F9}" type="pres">
      <dgm:prSet presAssocID="{67DE60A2-B16B-449E-A532-FDB88FA31F4E}" presName="spacing" presStyleCnt="0"/>
      <dgm:spPr/>
    </dgm:pt>
    <dgm:pt modelId="{879F2221-4A11-4882-9F74-9413A865E179}" type="pres">
      <dgm:prSet presAssocID="{1C7A82F4-9216-49CC-BD8B-66E44A645471}" presName="composite" presStyleCnt="0"/>
      <dgm:spPr/>
    </dgm:pt>
    <dgm:pt modelId="{1A919C21-9EED-4FD3-988A-386594F92EE5}" type="pres">
      <dgm:prSet presAssocID="{1C7A82F4-9216-49CC-BD8B-66E44A645471}" presName="imgShp" presStyleLbl="fgImgPlace1" presStyleIdx="2" presStyleCnt="3" custLinFactNeighborX="5289" custLinFactNeighborY="-1687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6D02BFC5-8304-4609-810E-470091E2DD8F}" type="pres">
      <dgm:prSet presAssocID="{1C7A82F4-9216-49CC-BD8B-66E44A645471}" presName="txShp" presStyleLbl="node1" presStyleIdx="2" presStyleCnt="3" custLinFactNeighborX="-1056" custLinFactNeighborY="-14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DC762B-4F4D-408B-A5D5-63504610A438}" type="presOf" srcId="{378FC6B4-E9F0-45D5-912D-3150AFE500D1}" destId="{FC0A31FA-1AC5-4F2D-B5DE-829B4F903339}" srcOrd="0" destOrd="0" presId="urn:microsoft.com/office/officeart/2005/8/layout/vList3#1"/>
    <dgm:cxn modelId="{A10FC6E3-6B28-4FA1-A936-5626B1453C78}" srcId="{22FF93C2-7688-4F77-B5AE-B3EF041DBB3B}" destId="{1C7A82F4-9216-49CC-BD8B-66E44A645471}" srcOrd="2" destOrd="0" parTransId="{92C52A4A-9F43-4945-8978-C88036F6A049}" sibTransId="{8DA7777A-73A2-46D0-B480-DD9204BDB4F6}"/>
    <dgm:cxn modelId="{6D1DDBDF-111E-4DF0-9AC6-97B7DDEE483F}" type="presOf" srcId="{536D4920-8DAB-4717-95C2-3025EF1D659D}" destId="{F47F669B-D620-41E5-9B38-F331B87FA68D}" srcOrd="0" destOrd="0" presId="urn:microsoft.com/office/officeart/2005/8/layout/vList3#1"/>
    <dgm:cxn modelId="{F371F110-C325-4D00-BEDF-CA522B754ED3}" type="presOf" srcId="{22FF93C2-7688-4F77-B5AE-B3EF041DBB3B}" destId="{92512274-3C0E-49E3-BAFF-604CBF5EC490}" srcOrd="0" destOrd="0" presId="urn:microsoft.com/office/officeart/2005/8/layout/vList3#1"/>
    <dgm:cxn modelId="{F376C1A4-B43F-4880-8DD5-CD398A7D770F}" type="presOf" srcId="{1C7A82F4-9216-49CC-BD8B-66E44A645471}" destId="{6D02BFC5-8304-4609-810E-470091E2DD8F}" srcOrd="0" destOrd="0" presId="urn:microsoft.com/office/officeart/2005/8/layout/vList3#1"/>
    <dgm:cxn modelId="{37E29FCF-FCA0-4967-9838-8629F749F32B}" srcId="{22FF93C2-7688-4F77-B5AE-B3EF041DBB3B}" destId="{378FC6B4-E9F0-45D5-912D-3150AFE500D1}" srcOrd="0" destOrd="0" parTransId="{64DD1783-9997-4A0A-B034-24AC3E92ED28}" sibTransId="{7112D3F3-F5C6-49FD-8F01-B0F17C366DE4}"/>
    <dgm:cxn modelId="{5477D9AA-9B18-406A-A5E5-83980FAADFC9}" srcId="{22FF93C2-7688-4F77-B5AE-B3EF041DBB3B}" destId="{536D4920-8DAB-4717-95C2-3025EF1D659D}" srcOrd="1" destOrd="0" parTransId="{FCFCCF87-334D-4B89-945A-B47D6BE067AA}" sibTransId="{67DE60A2-B16B-449E-A532-FDB88FA31F4E}"/>
    <dgm:cxn modelId="{74D41402-A8C6-49F2-B448-B10BBF4C4E73}" type="presParOf" srcId="{92512274-3C0E-49E3-BAFF-604CBF5EC490}" destId="{D97FD39B-758C-4EB0-9C1B-1789E2086B0E}" srcOrd="0" destOrd="0" presId="urn:microsoft.com/office/officeart/2005/8/layout/vList3#1"/>
    <dgm:cxn modelId="{4D42EC2D-9C89-4C90-89C8-2E09609E659E}" type="presParOf" srcId="{D97FD39B-758C-4EB0-9C1B-1789E2086B0E}" destId="{392F56AA-7B43-4149-BD5F-B004AD00660E}" srcOrd="0" destOrd="0" presId="urn:microsoft.com/office/officeart/2005/8/layout/vList3#1"/>
    <dgm:cxn modelId="{D4C7D3D8-9EA6-4D29-BDD4-B1CA3BFD6B26}" type="presParOf" srcId="{D97FD39B-758C-4EB0-9C1B-1789E2086B0E}" destId="{FC0A31FA-1AC5-4F2D-B5DE-829B4F903339}" srcOrd="1" destOrd="0" presId="urn:microsoft.com/office/officeart/2005/8/layout/vList3#1"/>
    <dgm:cxn modelId="{8D3E9519-9877-4D8B-BB3F-6230E2D40E72}" type="presParOf" srcId="{92512274-3C0E-49E3-BAFF-604CBF5EC490}" destId="{B081493E-8D49-454E-B0DC-011FCDB76C1C}" srcOrd="1" destOrd="0" presId="urn:microsoft.com/office/officeart/2005/8/layout/vList3#1"/>
    <dgm:cxn modelId="{0A43FF50-DCBF-48E4-BF67-3606A0BB0390}" type="presParOf" srcId="{92512274-3C0E-49E3-BAFF-604CBF5EC490}" destId="{8EAC9C1E-76B0-4B11-A4A0-928F7CCF51FC}" srcOrd="2" destOrd="0" presId="urn:microsoft.com/office/officeart/2005/8/layout/vList3#1"/>
    <dgm:cxn modelId="{010794D5-BAA2-4879-AEDD-217CA84DD053}" type="presParOf" srcId="{8EAC9C1E-76B0-4B11-A4A0-928F7CCF51FC}" destId="{10DBC2F9-A396-4E40-A071-573D6BA282F9}" srcOrd="0" destOrd="0" presId="urn:microsoft.com/office/officeart/2005/8/layout/vList3#1"/>
    <dgm:cxn modelId="{B3812C7B-7249-4DA8-94C1-F98E1114983A}" type="presParOf" srcId="{8EAC9C1E-76B0-4B11-A4A0-928F7CCF51FC}" destId="{F47F669B-D620-41E5-9B38-F331B87FA68D}" srcOrd="1" destOrd="0" presId="urn:microsoft.com/office/officeart/2005/8/layout/vList3#1"/>
    <dgm:cxn modelId="{1714755E-4333-4193-92D3-DFD6550B60B3}" type="presParOf" srcId="{92512274-3C0E-49E3-BAFF-604CBF5EC490}" destId="{64C0FEC3-2A7D-4D44-88D4-DC3F9170D8F9}" srcOrd="3" destOrd="0" presId="urn:microsoft.com/office/officeart/2005/8/layout/vList3#1"/>
    <dgm:cxn modelId="{271B7618-D42A-48B6-B4A7-64E64DC2D122}" type="presParOf" srcId="{92512274-3C0E-49E3-BAFF-604CBF5EC490}" destId="{879F2221-4A11-4882-9F74-9413A865E179}" srcOrd="4" destOrd="0" presId="urn:microsoft.com/office/officeart/2005/8/layout/vList3#1"/>
    <dgm:cxn modelId="{3DC595CD-B2F4-4E64-9160-512193742FAF}" type="presParOf" srcId="{879F2221-4A11-4882-9F74-9413A865E179}" destId="{1A919C21-9EED-4FD3-988A-386594F92EE5}" srcOrd="0" destOrd="0" presId="urn:microsoft.com/office/officeart/2005/8/layout/vList3#1"/>
    <dgm:cxn modelId="{37E64B79-EDB1-4A8E-A6C3-6A32BB957ABA}" type="presParOf" srcId="{879F2221-4A11-4882-9F74-9413A865E179}" destId="{6D02BFC5-8304-4609-810E-470091E2DD8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C3CDF9-21ED-4D93-AD8B-AA6F1C5E885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7020BD4-1A67-43E6-B6BD-8DFF01145209}">
      <dgm:prSet phldrT="[Text]"/>
      <dgm:spPr>
        <a:solidFill>
          <a:srgbClr val="92D050"/>
        </a:solidFill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UCAPKAN SALAM, SEBUTKAN NAMA DAN ASAL RUANGAN</a:t>
          </a:r>
          <a:endParaRPr lang="en-US" dirty="0">
            <a:solidFill>
              <a:schemeClr val="tx1"/>
            </a:solidFill>
          </a:endParaRPr>
        </a:p>
      </dgm:t>
    </dgm:pt>
    <dgm:pt modelId="{8A0E5333-B965-4F43-AD48-03CCF8C96CF3}" type="parTrans" cxnId="{B81193E2-768C-4783-97F1-744B0BAFA0E2}">
      <dgm:prSet/>
      <dgm:spPr/>
      <dgm:t>
        <a:bodyPr/>
        <a:lstStyle/>
        <a:p>
          <a:endParaRPr lang="en-US"/>
        </a:p>
      </dgm:t>
    </dgm:pt>
    <dgm:pt modelId="{828EFD8A-C6DA-4B65-8570-1FBD6A26C106}" type="sibTrans" cxnId="{B81193E2-768C-4783-97F1-744B0BAFA0E2}">
      <dgm:prSet/>
      <dgm:spPr/>
      <dgm:t>
        <a:bodyPr/>
        <a:lstStyle/>
        <a:p>
          <a:endParaRPr lang="en-US"/>
        </a:p>
      </dgm:t>
    </dgm:pt>
    <dgm:pt modelId="{80CD87BD-58DA-48B9-B0E0-4C4B6171EA37}">
      <dgm:prSet phldrT="[Text]"/>
      <dgm:spPr>
        <a:solidFill>
          <a:srgbClr val="FFFF00"/>
        </a:solidFill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SEBUTKAN IDENTITAS PASIEN (NAMA, TANGGAL LAHIR, DAN ASAL BANGSAL RAWAT)</a:t>
          </a:r>
          <a:endParaRPr lang="en-US" dirty="0">
            <a:solidFill>
              <a:schemeClr val="tx1"/>
            </a:solidFill>
          </a:endParaRPr>
        </a:p>
      </dgm:t>
    </dgm:pt>
    <dgm:pt modelId="{8306197D-20FB-4FFD-9A4E-02DCB68491BB}" type="parTrans" cxnId="{A2F11C63-D14D-409E-841B-478F98510985}">
      <dgm:prSet/>
      <dgm:spPr/>
      <dgm:t>
        <a:bodyPr/>
        <a:lstStyle/>
        <a:p>
          <a:endParaRPr lang="en-US"/>
        </a:p>
      </dgm:t>
    </dgm:pt>
    <dgm:pt modelId="{4CD1FB1C-EAA1-4985-BAF4-169F6C1FD770}" type="sibTrans" cxnId="{A2F11C63-D14D-409E-841B-478F98510985}">
      <dgm:prSet/>
      <dgm:spPr/>
      <dgm:t>
        <a:bodyPr/>
        <a:lstStyle/>
        <a:p>
          <a:endParaRPr lang="en-US"/>
        </a:p>
      </dgm:t>
    </dgm:pt>
    <dgm:pt modelId="{3814FAFF-342B-41C1-BA19-5577AF154DC4}">
      <dgm:prSet phldrT="[Text]"/>
      <dgm:spPr>
        <a:solidFill>
          <a:srgbClr val="FFC000"/>
        </a:solidFill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APA YANG TERJADI PADA PASIEN SAAT INI/KELUHAN APA YANG DIUNGKAPKAN PASIEN KEPADA PERAWAT</a:t>
          </a:r>
          <a:endParaRPr lang="en-US" dirty="0">
            <a:solidFill>
              <a:schemeClr val="tx1"/>
            </a:solidFill>
          </a:endParaRPr>
        </a:p>
      </dgm:t>
    </dgm:pt>
    <dgm:pt modelId="{4CDC3F4E-024D-46A9-97FA-40FA8D6F0FE6}" type="parTrans" cxnId="{7B1672F6-48CB-4E7C-8A59-437923C1E789}">
      <dgm:prSet/>
      <dgm:spPr/>
      <dgm:t>
        <a:bodyPr/>
        <a:lstStyle/>
        <a:p>
          <a:endParaRPr lang="en-US"/>
        </a:p>
      </dgm:t>
    </dgm:pt>
    <dgm:pt modelId="{3E2C3700-0748-4D85-BCB9-DE63C032872D}" type="sibTrans" cxnId="{7B1672F6-48CB-4E7C-8A59-437923C1E789}">
      <dgm:prSet/>
      <dgm:spPr/>
      <dgm:t>
        <a:bodyPr/>
        <a:lstStyle/>
        <a:p>
          <a:endParaRPr lang="en-US"/>
        </a:p>
      </dgm:t>
    </dgm:pt>
    <dgm:pt modelId="{B086B7CD-E968-4D6B-AD8A-A56099FDC7EC}" type="pres">
      <dgm:prSet presAssocID="{D1C3CDF9-21ED-4D93-AD8B-AA6F1C5E8853}" presName="CompostProcess" presStyleCnt="0">
        <dgm:presLayoutVars>
          <dgm:dir/>
          <dgm:resizeHandles val="exact"/>
        </dgm:presLayoutVars>
      </dgm:prSet>
      <dgm:spPr/>
    </dgm:pt>
    <dgm:pt modelId="{21967BFC-A243-4FA7-BEE0-A04F236F79FA}" type="pres">
      <dgm:prSet presAssocID="{D1C3CDF9-21ED-4D93-AD8B-AA6F1C5E8853}" presName="arrow" presStyleLbl="bgShp" presStyleIdx="0" presStyleCnt="1"/>
      <dgm:spPr/>
    </dgm:pt>
    <dgm:pt modelId="{4BD37BFC-C065-4889-A301-DC785EEEF0EF}" type="pres">
      <dgm:prSet presAssocID="{D1C3CDF9-21ED-4D93-AD8B-AA6F1C5E8853}" presName="linearProcess" presStyleCnt="0"/>
      <dgm:spPr/>
    </dgm:pt>
    <dgm:pt modelId="{C4BCAAFA-3D8C-4DBE-BC93-0A6820E6BEE0}" type="pres">
      <dgm:prSet presAssocID="{F7020BD4-1A67-43E6-B6BD-8DFF0114520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217BC-E6FD-432A-996D-1E089DB6D8F9}" type="pres">
      <dgm:prSet presAssocID="{828EFD8A-C6DA-4B65-8570-1FBD6A26C106}" presName="sibTrans" presStyleCnt="0"/>
      <dgm:spPr/>
    </dgm:pt>
    <dgm:pt modelId="{8AF360DE-68FA-4CEE-892F-C74E12AB1901}" type="pres">
      <dgm:prSet presAssocID="{80CD87BD-58DA-48B9-B0E0-4C4B6171EA3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6C800-FB4A-4EE5-ABF9-67B45D7617E3}" type="pres">
      <dgm:prSet presAssocID="{4CD1FB1C-EAA1-4985-BAF4-169F6C1FD770}" presName="sibTrans" presStyleCnt="0"/>
      <dgm:spPr/>
    </dgm:pt>
    <dgm:pt modelId="{E84E5F2B-B9C1-448B-BEC7-A66C7FF5BA14}" type="pres">
      <dgm:prSet presAssocID="{3814FAFF-342B-41C1-BA19-5577AF154DC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10A01C-303F-47F3-9A37-66D3B419DAF1}" type="presOf" srcId="{F7020BD4-1A67-43E6-B6BD-8DFF01145209}" destId="{C4BCAAFA-3D8C-4DBE-BC93-0A6820E6BEE0}" srcOrd="0" destOrd="0" presId="urn:microsoft.com/office/officeart/2005/8/layout/hProcess9"/>
    <dgm:cxn modelId="{A03CA213-0F68-45C8-8D69-B2E16B0ECE50}" type="presOf" srcId="{D1C3CDF9-21ED-4D93-AD8B-AA6F1C5E8853}" destId="{B086B7CD-E968-4D6B-AD8A-A56099FDC7EC}" srcOrd="0" destOrd="0" presId="urn:microsoft.com/office/officeart/2005/8/layout/hProcess9"/>
    <dgm:cxn modelId="{801F1577-A23D-43B9-9941-E2E14A245115}" type="presOf" srcId="{80CD87BD-58DA-48B9-B0E0-4C4B6171EA37}" destId="{8AF360DE-68FA-4CEE-892F-C74E12AB1901}" srcOrd="0" destOrd="0" presId="urn:microsoft.com/office/officeart/2005/8/layout/hProcess9"/>
    <dgm:cxn modelId="{A2F11C63-D14D-409E-841B-478F98510985}" srcId="{D1C3CDF9-21ED-4D93-AD8B-AA6F1C5E8853}" destId="{80CD87BD-58DA-48B9-B0E0-4C4B6171EA37}" srcOrd="1" destOrd="0" parTransId="{8306197D-20FB-4FFD-9A4E-02DCB68491BB}" sibTransId="{4CD1FB1C-EAA1-4985-BAF4-169F6C1FD770}"/>
    <dgm:cxn modelId="{7B1672F6-48CB-4E7C-8A59-437923C1E789}" srcId="{D1C3CDF9-21ED-4D93-AD8B-AA6F1C5E8853}" destId="{3814FAFF-342B-41C1-BA19-5577AF154DC4}" srcOrd="2" destOrd="0" parTransId="{4CDC3F4E-024D-46A9-97FA-40FA8D6F0FE6}" sibTransId="{3E2C3700-0748-4D85-BCB9-DE63C032872D}"/>
    <dgm:cxn modelId="{85C38AE9-310C-48B6-AC76-6645E7634B7E}" type="presOf" srcId="{3814FAFF-342B-41C1-BA19-5577AF154DC4}" destId="{E84E5F2B-B9C1-448B-BEC7-A66C7FF5BA14}" srcOrd="0" destOrd="0" presId="urn:microsoft.com/office/officeart/2005/8/layout/hProcess9"/>
    <dgm:cxn modelId="{B81193E2-768C-4783-97F1-744B0BAFA0E2}" srcId="{D1C3CDF9-21ED-4D93-AD8B-AA6F1C5E8853}" destId="{F7020BD4-1A67-43E6-B6BD-8DFF01145209}" srcOrd="0" destOrd="0" parTransId="{8A0E5333-B965-4F43-AD48-03CCF8C96CF3}" sibTransId="{828EFD8A-C6DA-4B65-8570-1FBD6A26C106}"/>
    <dgm:cxn modelId="{5BF287F6-5410-4D61-A955-728ABDE946FC}" type="presParOf" srcId="{B086B7CD-E968-4D6B-AD8A-A56099FDC7EC}" destId="{21967BFC-A243-4FA7-BEE0-A04F236F79FA}" srcOrd="0" destOrd="0" presId="urn:microsoft.com/office/officeart/2005/8/layout/hProcess9"/>
    <dgm:cxn modelId="{7FEC8997-7168-4F57-94BE-4E7BD70336A1}" type="presParOf" srcId="{B086B7CD-E968-4D6B-AD8A-A56099FDC7EC}" destId="{4BD37BFC-C065-4889-A301-DC785EEEF0EF}" srcOrd="1" destOrd="0" presId="urn:microsoft.com/office/officeart/2005/8/layout/hProcess9"/>
    <dgm:cxn modelId="{2589DF1F-D454-4B22-9283-E42C30D1399F}" type="presParOf" srcId="{4BD37BFC-C065-4889-A301-DC785EEEF0EF}" destId="{C4BCAAFA-3D8C-4DBE-BC93-0A6820E6BEE0}" srcOrd="0" destOrd="0" presId="urn:microsoft.com/office/officeart/2005/8/layout/hProcess9"/>
    <dgm:cxn modelId="{6D5EFA6F-7755-475F-B8A7-F609F04F8136}" type="presParOf" srcId="{4BD37BFC-C065-4889-A301-DC785EEEF0EF}" destId="{50B217BC-E6FD-432A-996D-1E089DB6D8F9}" srcOrd="1" destOrd="0" presId="urn:microsoft.com/office/officeart/2005/8/layout/hProcess9"/>
    <dgm:cxn modelId="{92238B2A-88EA-4150-A83E-3D74EEE82A8B}" type="presParOf" srcId="{4BD37BFC-C065-4889-A301-DC785EEEF0EF}" destId="{8AF360DE-68FA-4CEE-892F-C74E12AB1901}" srcOrd="2" destOrd="0" presId="urn:microsoft.com/office/officeart/2005/8/layout/hProcess9"/>
    <dgm:cxn modelId="{677F5471-3F8A-45B0-B709-26749A60CEF8}" type="presParOf" srcId="{4BD37BFC-C065-4889-A301-DC785EEEF0EF}" destId="{E436C800-FB4A-4EE5-ABF9-67B45D7617E3}" srcOrd="3" destOrd="0" presId="urn:microsoft.com/office/officeart/2005/8/layout/hProcess9"/>
    <dgm:cxn modelId="{6E800666-AD35-4454-9C35-0EC45533CB7A}" type="presParOf" srcId="{4BD37BFC-C065-4889-A301-DC785EEEF0EF}" destId="{E84E5F2B-B9C1-448B-BEC7-A66C7FF5BA1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1C3CDF9-21ED-4D93-AD8B-AA6F1C5E885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7020BD4-1A67-43E6-B6BD-8DFF01145209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SEBUTKAN DIAGNOSIS DAN TANGGAL/JAM MASUK RUMAH SAKIT</a:t>
          </a:r>
          <a:endParaRPr lang="en-US" dirty="0">
            <a:solidFill>
              <a:schemeClr val="tx1"/>
            </a:solidFill>
          </a:endParaRPr>
        </a:p>
      </dgm:t>
    </dgm:pt>
    <dgm:pt modelId="{8A0E5333-B965-4F43-AD48-03CCF8C96CF3}" type="parTrans" cxnId="{B81193E2-768C-4783-97F1-744B0BAFA0E2}">
      <dgm:prSet/>
      <dgm:spPr/>
      <dgm:t>
        <a:bodyPr/>
        <a:lstStyle/>
        <a:p>
          <a:endParaRPr lang="en-US"/>
        </a:p>
      </dgm:t>
    </dgm:pt>
    <dgm:pt modelId="{828EFD8A-C6DA-4B65-8570-1FBD6A26C106}" type="sibTrans" cxnId="{B81193E2-768C-4783-97F1-744B0BAFA0E2}">
      <dgm:prSet/>
      <dgm:spPr/>
      <dgm:t>
        <a:bodyPr/>
        <a:lstStyle/>
        <a:p>
          <a:endParaRPr lang="en-US"/>
        </a:p>
      </dgm:t>
    </dgm:pt>
    <dgm:pt modelId="{80CD87BD-58DA-48B9-B0E0-4C4B6171EA37}">
      <dgm:prSet phldrT="[Text]"/>
      <dgm:spPr>
        <a:solidFill>
          <a:srgbClr val="00B050"/>
        </a:solidFill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CERITAKAN RIWAYAT MEDIS DAN LATAR BELAKANG PASIEN YANG BERHUBUNGAN DENGAN MASALAH SAAT INI</a:t>
          </a:r>
          <a:endParaRPr lang="en-US" dirty="0">
            <a:solidFill>
              <a:schemeClr val="tx1"/>
            </a:solidFill>
          </a:endParaRPr>
        </a:p>
      </dgm:t>
    </dgm:pt>
    <dgm:pt modelId="{8306197D-20FB-4FFD-9A4E-02DCB68491BB}" type="parTrans" cxnId="{A2F11C63-D14D-409E-841B-478F98510985}">
      <dgm:prSet/>
      <dgm:spPr/>
      <dgm:t>
        <a:bodyPr/>
        <a:lstStyle/>
        <a:p>
          <a:endParaRPr lang="en-US"/>
        </a:p>
      </dgm:t>
    </dgm:pt>
    <dgm:pt modelId="{4CD1FB1C-EAA1-4985-BAF4-169F6C1FD770}" type="sibTrans" cxnId="{A2F11C63-D14D-409E-841B-478F98510985}">
      <dgm:prSet/>
      <dgm:spPr/>
      <dgm:t>
        <a:bodyPr/>
        <a:lstStyle/>
        <a:p>
          <a:endParaRPr lang="en-US"/>
        </a:p>
      </dgm:t>
    </dgm:pt>
    <dgm:pt modelId="{3814FAFF-342B-41C1-BA19-5577AF154DC4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JELASKAN RIWAYAT PENGOBATAN/TERAPI SAMPAI SAAT INI</a:t>
          </a:r>
          <a:endParaRPr lang="en-US" dirty="0">
            <a:solidFill>
              <a:schemeClr val="tx1"/>
            </a:solidFill>
          </a:endParaRPr>
        </a:p>
      </dgm:t>
    </dgm:pt>
    <dgm:pt modelId="{4CDC3F4E-024D-46A9-97FA-40FA8D6F0FE6}" type="parTrans" cxnId="{7B1672F6-48CB-4E7C-8A59-437923C1E789}">
      <dgm:prSet/>
      <dgm:spPr/>
      <dgm:t>
        <a:bodyPr/>
        <a:lstStyle/>
        <a:p>
          <a:endParaRPr lang="en-US"/>
        </a:p>
      </dgm:t>
    </dgm:pt>
    <dgm:pt modelId="{3E2C3700-0748-4D85-BCB9-DE63C032872D}" type="sibTrans" cxnId="{7B1672F6-48CB-4E7C-8A59-437923C1E789}">
      <dgm:prSet/>
      <dgm:spPr/>
      <dgm:t>
        <a:bodyPr/>
        <a:lstStyle/>
        <a:p>
          <a:endParaRPr lang="en-US"/>
        </a:p>
      </dgm:t>
    </dgm:pt>
    <dgm:pt modelId="{B086B7CD-E968-4D6B-AD8A-A56099FDC7EC}" type="pres">
      <dgm:prSet presAssocID="{D1C3CDF9-21ED-4D93-AD8B-AA6F1C5E8853}" presName="CompostProcess" presStyleCnt="0">
        <dgm:presLayoutVars>
          <dgm:dir/>
          <dgm:resizeHandles val="exact"/>
        </dgm:presLayoutVars>
      </dgm:prSet>
      <dgm:spPr/>
    </dgm:pt>
    <dgm:pt modelId="{21967BFC-A243-4FA7-BEE0-A04F236F79FA}" type="pres">
      <dgm:prSet presAssocID="{D1C3CDF9-21ED-4D93-AD8B-AA6F1C5E8853}" presName="arrow" presStyleLbl="bgShp" presStyleIdx="0" presStyleCnt="1"/>
      <dgm:spPr/>
    </dgm:pt>
    <dgm:pt modelId="{4BD37BFC-C065-4889-A301-DC785EEEF0EF}" type="pres">
      <dgm:prSet presAssocID="{D1C3CDF9-21ED-4D93-AD8B-AA6F1C5E8853}" presName="linearProcess" presStyleCnt="0"/>
      <dgm:spPr/>
    </dgm:pt>
    <dgm:pt modelId="{C4BCAAFA-3D8C-4DBE-BC93-0A6820E6BEE0}" type="pres">
      <dgm:prSet presAssocID="{F7020BD4-1A67-43E6-B6BD-8DFF0114520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217BC-E6FD-432A-996D-1E089DB6D8F9}" type="pres">
      <dgm:prSet presAssocID="{828EFD8A-C6DA-4B65-8570-1FBD6A26C106}" presName="sibTrans" presStyleCnt="0"/>
      <dgm:spPr/>
    </dgm:pt>
    <dgm:pt modelId="{8AF360DE-68FA-4CEE-892F-C74E12AB1901}" type="pres">
      <dgm:prSet presAssocID="{80CD87BD-58DA-48B9-B0E0-4C4B6171EA3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6C800-FB4A-4EE5-ABF9-67B45D7617E3}" type="pres">
      <dgm:prSet presAssocID="{4CD1FB1C-EAA1-4985-BAF4-169F6C1FD770}" presName="sibTrans" presStyleCnt="0"/>
      <dgm:spPr/>
    </dgm:pt>
    <dgm:pt modelId="{E84E5F2B-B9C1-448B-BEC7-A66C7FF5BA14}" type="pres">
      <dgm:prSet presAssocID="{3814FAFF-342B-41C1-BA19-5577AF154DC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10A01C-303F-47F3-9A37-66D3B419DAF1}" type="presOf" srcId="{F7020BD4-1A67-43E6-B6BD-8DFF01145209}" destId="{C4BCAAFA-3D8C-4DBE-BC93-0A6820E6BEE0}" srcOrd="0" destOrd="0" presId="urn:microsoft.com/office/officeart/2005/8/layout/hProcess9"/>
    <dgm:cxn modelId="{A03CA213-0F68-45C8-8D69-B2E16B0ECE50}" type="presOf" srcId="{D1C3CDF9-21ED-4D93-AD8B-AA6F1C5E8853}" destId="{B086B7CD-E968-4D6B-AD8A-A56099FDC7EC}" srcOrd="0" destOrd="0" presId="urn:microsoft.com/office/officeart/2005/8/layout/hProcess9"/>
    <dgm:cxn modelId="{801F1577-A23D-43B9-9941-E2E14A245115}" type="presOf" srcId="{80CD87BD-58DA-48B9-B0E0-4C4B6171EA37}" destId="{8AF360DE-68FA-4CEE-892F-C74E12AB1901}" srcOrd="0" destOrd="0" presId="urn:microsoft.com/office/officeart/2005/8/layout/hProcess9"/>
    <dgm:cxn modelId="{A2F11C63-D14D-409E-841B-478F98510985}" srcId="{D1C3CDF9-21ED-4D93-AD8B-AA6F1C5E8853}" destId="{80CD87BD-58DA-48B9-B0E0-4C4B6171EA37}" srcOrd="1" destOrd="0" parTransId="{8306197D-20FB-4FFD-9A4E-02DCB68491BB}" sibTransId="{4CD1FB1C-EAA1-4985-BAF4-169F6C1FD770}"/>
    <dgm:cxn modelId="{7B1672F6-48CB-4E7C-8A59-437923C1E789}" srcId="{D1C3CDF9-21ED-4D93-AD8B-AA6F1C5E8853}" destId="{3814FAFF-342B-41C1-BA19-5577AF154DC4}" srcOrd="2" destOrd="0" parTransId="{4CDC3F4E-024D-46A9-97FA-40FA8D6F0FE6}" sibTransId="{3E2C3700-0748-4D85-BCB9-DE63C032872D}"/>
    <dgm:cxn modelId="{85C38AE9-310C-48B6-AC76-6645E7634B7E}" type="presOf" srcId="{3814FAFF-342B-41C1-BA19-5577AF154DC4}" destId="{E84E5F2B-B9C1-448B-BEC7-A66C7FF5BA14}" srcOrd="0" destOrd="0" presId="urn:microsoft.com/office/officeart/2005/8/layout/hProcess9"/>
    <dgm:cxn modelId="{B81193E2-768C-4783-97F1-744B0BAFA0E2}" srcId="{D1C3CDF9-21ED-4D93-AD8B-AA6F1C5E8853}" destId="{F7020BD4-1A67-43E6-B6BD-8DFF01145209}" srcOrd="0" destOrd="0" parTransId="{8A0E5333-B965-4F43-AD48-03CCF8C96CF3}" sibTransId="{828EFD8A-C6DA-4B65-8570-1FBD6A26C106}"/>
    <dgm:cxn modelId="{5BF287F6-5410-4D61-A955-728ABDE946FC}" type="presParOf" srcId="{B086B7CD-E968-4D6B-AD8A-A56099FDC7EC}" destId="{21967BFC-A243-4FA7-BEE0-A04F236F79FA}" srcOrd="0" destOrd="0" presId="urn:microsoft.com/office/officeart/2005/8/layout/hProcess9"/>
    <dgm:cxn modelId="{7FEC8997-7168-4F57-94BE-4E7BD70336A1}" type="presParOf" srcId="{B086B7CD-E968-4D6B-AD8A-A56099FDC7EC}" destId="{4BD37BFC-C065-4889-A301-DC785EEEF0EF}" srcOrd="1" destOrd="0" presId="urn:microsoft.com/office/officeart/2005/8/layout/hProcess9"/>
    <dgm:cxn modelId="{2589DF1F-D454-4B22-9283-E42C30D1399F}" type="presParOf" srcId="{4BD37BFC-C065-4889-A301-DC785EEEF0EF}" destId="{C4BCAAFA-3D8C-4DBE-BC93-0A6820E6BEE0}" srcOrd="0" destOrd="0" presId="urn:microsoft.com/office/officeart/2005/8/layout/hProcess9"/>
    <dgm:cxn modelId="{6D5EFA6F-7755-475F-B8A7-F609F04F8136}" type="presParOf" srcId="{4BD37BFC-C065-4889-A301-DC785EEEF0EF}" destId="{50B217BC-E6FD-432A-996D-1E089DB6D8F9}" srcOrd="1" destOrd="0" presId="urn:microsoft.com/office/officeart/2005/8/layout/hProcess9"/>
    <dgm:cxn modelId="{92238B2A-88EA-4150-A83E-3D74EEE82A8B}" type="presParOf" srcId="{4BD37BFC-C065-4889-A301-DC785EEEF0EF}" destId="{8AF360DE-68FA-4CEE-892F-C74E12AB1901}" srcOrd="2" destOrd="0" presId="urn:microsoft.com/office/officeart/2005/8/layout/hProcess9"/>
    <dgm:cxn modelId="{677F5471-3F8A-45B0-B709-26749A60CEF8}" type="presParOf" srcId="{4BD37BFC-C065-4889-A301-DC785EEEF0EF}" destId="{E436C800-FB4A-4EE5-ABF9-67B45D7617E3}" srcOrd="3" destOrd="0" presId="urn:microsoft.com/office/officeart/2005/8/layout/hProcess9"/>
    <dgm:cxn modelId="{6E800666-AD35-4454-9C35-0EC45533CB7A}" type="presParOf" srcId="{4BD37BFC-C065-4889-A301-DC785EEEF0EF}" destId="{E84E5F2B-B9C1-448B-BEC7-A66C7FF5BA1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D6724-41A9-4A22-8AEF-D77F61B15572}">
      <dsp:nvSpPr>
        <dsp:cNvPr id="0" name=""/>
        <dsp:cNvSpPr/>
      </dsp:nvSpPr>
      <dsp:spPr>
        <a:xfrm>
          <a:off x="0" y="969012"/>
          <a:ext cx="1082765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338C7-BB08-4147-9F2F-FC57A02D31B4}">
      <dsp:nvSpPr>
        <dsp:cNvPr id="0" name=""/>
        <dsp:cNvSpPr/>
      </dsp:nvSpPr>
      <dsp:spPr>
        <a:xfrm>
          <a:off x="541382" y="437652"/>
          <a:ext cx="8752413" cy="106272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482" tIns="0" rIns="28648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>
              <a:solidFill>
                <a:schemeClr val="tx1"/>
              </a:solidFill>
            </a:rPr>
            <a:t>P</a:t>
          </a:r>
          <a:r>
            <a:rPr lang="en-US" sz="3600" kern="1200" dirty="0">
              <a:solidFill>
                <a:schemeClr val="tx1"/>
              </a:solidFill>
            </a:rPr>
            <a:t>roses </a:t>
          </a:r>
          <a:r>
            <a:rPr lang="en-US" sz="3600" kern="1200" dirty="0" err="1">
              <a:solidFill>
                <a:schemeClr val="tx1"/>
              </a:solidFill>
            </a:rPr>
            <a:t>perpindahan</a:t>
          </a:r>
          <a:r>
            <a:rPr lang="en-US" sz="3600" kern="1200" dirty="0">
              <a:solidFill>
                <a:schemeClr val="tx1"/>
              </a:solidFill>
            </a:rPr>
            <a:t> </a:t>
          </a:r>
          <a:r>
            <a:rPr lang="en-US" sz="3600" kern="1200" dirty="0" err="1">
              <a:solidFill>
                <a:schemeClr val="tx1"/>
              </a:solidFill>
            </a:rPr>
            <a:t>informasi</a:t>
          </a:r>
          <a:r>
            <a:rPr lang="en-US" sz="3600" kern="1200" dirty="0">
              <a:solidFill>
                <a:schemeClr val="tx1"/>
              </a:solidFill>
            </a:rPr>
            <a:t>, ide, </a:t>
          </a:r>
          <a:r>
            <a:rPr lang="en-US" sz="3600" kern="1200" dirty="0" err="1">
              <a:solidFill>
                <a:schemeClr val="tx1"/>
              </a:solidFill>
            </a:rPr>
            <a:t>atau</a:t>
          </a:r>
          <a:r>
            <a:rPr lang="en-US" sz="3600" kern="1200" dirty="0">
              <a:solidFill>
                <a:schemeClr val="tx1"/>
              </a:solidFill>
            </a:rPr>
            <a:t> </a:t>
          </a:r>
          <a:r>
            <a:rPr lang="en-US" sz="3600" kern="1200" dirty="0" err="1">
              <a:solidFill>
                <a:schemeClr val="tx1"/>
              </a:solidFill>
            </a:rPr>
            <a:t>perasaan</a:t>
          </a:r>
          <a:r>
            <a:rPr lang="en-US" sz="3600" kern="1200" dirty="0">
              <a:solidFill>
                <a:schemeClr val="tx1"/>
              </a:solidFill>
            </a:rPr>
            <a:t> (WHO, 2009)</a:t>
          </a:r>
        </a:p>
      </dsp:txBody>
      <dsp:txXfrm>
        <a:off x="593260" y="489530"/>
        <a:ext cx="8648657" cy="958964"/>
      </dsp:txXfrm>
    </dsp:sp>
    <dsp:sp modelId="{E83A61A5-F4DD-4F27-B2FB-68069330892D}">
      <dsp:nvSpPr>
        <dsp:cNvPr id="0" name=""/>
        <dsp:cNvSpPr/>
      </dsp:nvSpPr>
      <dsp:spPr>
        <a:xfrm>
          <a:off x="0" y="2601972"/>
          <a:ext cx="1082765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5EB57-C18A-4735-B308-E6A20D5429AA}">
      <dsp:nvSpPr>
        <dsp:cNvPr id="0" name=""/>
        <dsp:cNvSpPr/>
      </dsp:nvSpPr>
      <dsp:spPr>
        <a:xfrm>
          <a:off x="541382" y="2070612"/>
          <a:ext cx="8805468" cy="106272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482" tIns="0" rIns="28648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solidFill>
                <a:schemeClr val="tx1"/>
              </a:solidFill>
            </a:rPr>
            <a:t>Informasi</a:t>
          </a:r>
          <a:r>
            <a:rPr lang="en-US" sz="3600" kern="1200" dirty="0">
              <a:solidFill>
                <a:schemeClr val="tx1"/>
              </a:solidFill>
            </a:rPr>
            <a:t> </a:t>
          </a:r>
          <a:r>
            <a:rPr lang="en-US" sz="3600" kern="1200" dirty="0" err="1">
              <a:solidFill>
                <a:schemeClr val="tx1"/>
              </a:solidFill>
            </a:rPr>
            <a:t>disampaikan</a:t>
          </a:r>
          <a:r>
            <a:rPr lang="en-US" sz="3600" kern="1200" dirty="0">
              <a:solidFill>
                <a:schemeClr val="tx1"/>
              </a:solidFill>
            </a:rPr>
            <a:t> </a:t>
          </a:r>
          <a:r>
            <a:rPr lang="en-US" sz="3600" kern="1200" dirty="0" err="1">
              <a:solidFill>
                <a:schemeClr val="tx1"/>
              </a:solidFill>
            </a:rPr>
            <a:t>sebagai</a:t>
          </a:r>
          <a:r>
            <a:rPr lang="en-US" sz="3600" kern="1200" dirty="0">
              <a:solidFill>
                <a:schemeClr val="tx1"/>
              </a:solidFill>
            </a:rPr>
            <a:t> kata-kata, nada </a:t>
          </a:r>
          <a:r>
            <a:rPr lang="en-US" sz="3600" kern="1200" dirty="0" err="1">
              <a:solidFill>
                <a:schemeClr val="tx1"/>
              </a:solidFill>
            </a:rPr>
            <a:t>suara</a:t>
          </a:r>
          <a:r>
            <a:rPr lang="en-US" sz="3600" kern="1200" dirty="0">
              <a:solidFill>
                <a:schemeClr val="tx1"/>
              </a:solidFill>
            </a:rPr>
            <a:t>, </a:t>
          </a:r>
          <a:r>
            <a:rPr lang="en-US" sz="3600" kern="1200" dirty="0" err="1">
              <a:solidFill>
                <a:schemeClr val="tx1"/>
              </a:solidFill>
            </a:rPr>
            <a:t>dan</a:t>
          </a:r>
          <a:r>
            <a:rPr lang="en-US" sz="3600" kern="1200" dirty="0">
              <a:solidFill>
                <a:schemeClr val="tx1"/>
              </a:solidFill>
            </a:rPr>
            <a:t> </a:t>
          </a:r>
          <a:r>
            <a:rPr lang="en-US" sz="3600" kern="1200" dirty="0" err="1">
              <a:solidFill>
                <a:schemeClr val="tx1"/>
              </a:solidFill>
            </a:rPr>
            <a:t>bahasa</a:t>
          </a:r>
          <a:r>
            <a:rPr lang="en-US" sz="3600" kern="1200" dirty="0">
              <a:solidFill>
                <a:schemeClr val="tx1"/>
              </a:solidFill>
            </a:rPr>
            <a:t> </a:t>
          </a:r>
          <a:r>
            <a:rPr lang="en-US" sz="3600" kern="1200" dirty="0" err="1">
              <a:solidFill>
                <a:schemeClr val="tx1"/>
              </a:solidFill>
            </a:rPr>
            <a:t>tubuh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593260" y="2122490"/>
        <a:ext cx="8701712" cy="958964"/>
      </dsp:txXfrm>
    </dsp:sp>
    <dsp:sp modelId="{0289BA84-3B82-47C2-814D-8998BDEF781C}">
      <dsp:nvSpPr>
        <dsp:cNvPr id="0" name=""/>
        <dsp:cNvSpPr/>
      </dsp:nvSpPr>
      <dsp:spPr>
        <a:xfrm>
          <a:off x="0" y="4073814"/>
          <a:ext cx="1082765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C01E6-402A-454D-BF94-F9AF9FCC1FED}">
      <dsp:nvSpPr>
        <dsp:cNvPr id="0" name=""/>
        <dsp:cNvSpPr/>
      </dsp:nvSpPr>
      <dsp:spPr>
        <a:xfrm>
          <a:off x="541382" y="3703572"/>
          <a:ext cx="8779016" cy="901601"/>
        </a:xfrm>
        <a:prstGeom prst="round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482" tIns="0" rIns="28648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>
              <a:solidFill>
                <a:schemeClr val="tx1"/>
              </a:solidFill>
            </a:rPr>
            <a:t>P</a:t>
          </a:r>
          <a:r>
            <a:rPr lang="en-US" sz="2000" kern="1200" dirty="0">
              <a:solidFill>
                <a:schemeClr val="tx1"/>
              </a:solidFill>
            </a:rPr>
            <a:t>roses </a:t>
          </a:r>
          <a:r>
            <a:rPr lang="en-US" sz="2000" kern="1200" dirty="0" err="1">
              <a:solidFill>
                <a:schemeClr val="tx1"/>
              </a:solidFill>
            </a:rPr>
            <a:t>komunikasi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diawali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dengan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seseorang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i="1" kern="1200" dirty="0">
              <a:solidFill>
                <a:schemeClr val="tx1"/>
              </a:solidFill>
            </a:rPr>
            <a:t>(sender</a:t>
          </a:r>
          <a:r>
            <a:rPr lang="en-US" sz="2000" kern="1200" dirty="0">
              <a:solidFill>
                <a:schemeClr val="tx1"/>
              </a:solidFill>
            </a:rPr>
            <a:t>) yang </a:t>
          </a:r>
          <a:r>
            <a:rPr lang="en-US" sz="2000" kern="1200" dirty="0" err="1">
              <a:solidFill>
                <a:schemeClr val="tx1"/>
              </a:solidFill>
            </a:rPr>
            <a:t>akan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menyampaikan</a:t>
          </a:r>
          <a:r>
            <a:rPr lang="en-US" sz="2000" kern="1200" dirty="0">
              <a:solidFill>
                <a:schemeClr val="tx1"/>
              </a:solidFill>
            </a:rPr>
            <a:t> (</a:t>
          </a:r>
          <a:r>
            <a:rPr lang="en-US" sz="2000" i="1" kern="1200" dirty="0">
              <a:solidFill>
                <a:schemeClr val="tx1"/>
              </a:solidFill>
            </a:rPr>
            <a:t>transmit</a:t>
          </a:r>
          <a:r>
            <a:rPr lang="en-US" sz="2000" kern="1200" dirty="0">
              <a:solidFill>
                <a:schemeClr val="tx1"/>
              </a:solidFill>
            </a:rPr>
            <a:t>) </a:t>
          </a:r>
          <a:r>
            <a:rPr lang="en-US" sz="2000" kern="1200" dirty="0" err="1">
              <a:solidFill>
                <a:schemeClr val="tx1"/>
              </a:solidFill>
            </a:rPr>
            <a:t>informasi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atau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pesan</a:t>
          </a:r>
          <a:r>
            <a:rPr lang="en-US" sz="2000" kern="1200" dirty="0">
              <a:solidFill>
                <a:schemeClr val="tx1"/>
              </a:solidFill>
            </a:rPr>
            <a:t> (</a:t>
          </a:r>
          <a:r>
            <a:rPr lang="en-US" sz="2000" i="1" kern="1200" dirty="0">
              <a:solidFill>
                <a:schemeClr val="tx1"/>
              </a:solidFill>
            </a:rPr>
            <a:t>message</a:t>
          </a:r>
          <a:r>
            <a:rPr lang="en-US" sz="2000" kern="1200" dirty="0">
              <a:solidFill>
                <a:schemeClr val="tx1"/>
              </a:solidFill>
            </a:rPr>
            <a:t>) </a:t>
          </a:r>
          <a:r>
            <a:rPr lang="en-US" sz="2000" kern="1200" dirty="0" err="1">
              <a:solidFill>
                <a:schemeClr val="tx1"/>
              </a:solidFill>
            </a:rPr>
            <a:t>kepada</a:t>
          </a:r>
          <a:r>
            <a:rPr lang="en-US" sz="2000" kern="1200" dirty="0">
              <a:solidFill>
                <a:schemeClr val="tx1"/>
              </a:solidFill>
            </a:rPr>
            <a:t> orang lain (</a:t>
          </a:r>
          <a:r>
            <a:rPr lang="en-US" sz="2000" i="1" kern="1200" dirty="0">
              <a:solidFill>
                <a:schemeClr val="tx1"/>
              </a:solidFill>
            </a:rPr>
            <a:t>receiver</a:t>
          </a:r>
          <a:r>
            <a:rPr lang="en-US" sz="2000" kern="1200" dirty="0">
              <a:solidFill>
                <a:schemeClr val="tx1"/>
              </a:solidFill>
            </a:rPr>
            <a:t>).</a:t>
          </a:r>
        </a:p>
      </dsp:txBody>
      <dsp:txXfrm>
        <a:off x="585395" y="3747585"/>
        <a:ext cx="8690990" cy="8135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67BFC-A243-4FA7-BEE0-A04F236F79FA}">
      <dsp:nvSpPr>
        <dsp:cNvPr id="0" name=""/>
        <dsp:cNvSpPr/>
      </dsp:nvSpPr>
      <dsp:spPr>
        <a:xfrm>
          <a:off x="799152" y="0"/>
          <a:ext cx="9057066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BCAAFA-3D8C-4DBE-BC93-0A6820E6BEE0}">
      <dsp:nvSpPr>
        <dsp:cNvPr id="0" name=""/>
        <dsp:cNvSpPr/>
      </dsp:nvSpPr>
      <dsp:spPr>
        <a:xfrm>
          <a:off x="361075" y="1625600"/>
          <a:ext cx="3196611" cy="2167466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>
              <a:solidFill>
                <a:schemeClr val="tx1"/>
              </a:solidFill>
            </a:rPr>
            <a:t>SEBUTKAN DIAGNOSIS DAN TANGGAL/JAM MASUK RUMAH SAKIT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466882" y="1731407"/>
        <a:ext cx="2984997" cy="1955852"/>
      </dsp:txXfrm>
    </dsp:sp>
    <dsp:sp modelId="{8AF360DE-68FA-4CEE-892F-C74E12AB1901}">
      <dsp:nvSpPr>
        <dsp:cNvPr id="0" name=""/>
        <dsp:cNvSpPr/>
      </dsp:nvSpPr>
      <dsp:spPr>
        <a:xfrm>
          <a:off x="3729380" y="1625600"/>
          <a:ext cx="3196611" cy="2167466"/>
        </a:xfrm>
        <a:prstGeom prst="round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>
              <a:solidFill>
                <a:schemeClr val="tx1"/>
              </a:solidFill>
            </a:rPr>
            <a:t>CERITAKAN RIWAYAT MEDIS DAN LATAR BELAKANG PASIEN YANG BERHUBUNGAN DENGAN MASALAH SAAT INI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3835187" y="1731407"/>
        <a:ext cx="2984997" cy="1955852"/>
      </dsp:txXfrm>
    </dsp:sp>
    <dsp:sp modelId="{E84E5F2B-B9C1-448B-BEC7-A66C7FF5BA14}">
      <dsp:nvSpPr>
        <dsp:cNvPr id="0" name=""/>
        <dsp:cNvSpPr/>
      </dsp:nvSpPr>
      <dsp:spPr>
        <a:xfrm>
          <a:off x="7097684" y="1625600"/>
          <a:ext cx="3196611" cy="2167466"/>
        </a:xfrm>
        <a:prstGeom prst="roundRect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>
              <a:solidFill>
                <a:schemeClr val="tx1"/>
              </a:solidFill>
            </a:rPr>
            <a:t>JELASKAN RIWAYAT PENGOBATAN/TERAPI SAMPAI SAAT INI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7203491" y="1731407"/>
        <a:ext cx="2984997" cy="195585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A31FA-1AC5-4F2D-B5DE-829B4F903339}">
      <dsp:nvSpPr>
        <dsp:cNvPr id="0" name=""/>
        <dsp:cNvSpPr/>
      </dsp:nvSpPr>
      <dsp:spPr>
        <a:xfrm rot="10800000">
          <a:off x="2054203" y="154980"/>
          <a:ext cx="7541783" cy="1020904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190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>
              <a:solidFill>
                <a:schemeClr val="tx1"/>
              </a:solidFill>
            </a:rPr>
            <a:t>SEBUTKAN TANDA-TANDA VITAL TERKINI</a:t>
          </a:r>
          <a:endParaRPr lang="en-US" sz="3100" kern="1200" dirty="0">
            <a:solidFill>
              <a:schemeClr val="tx1"/>
            </a:solidFill>
          </a:endParaRPr>
        </a:p>
      </dsp:txBody>
      <dsp:txXfrm rot="10800000">
        <a:off x="2309429" y="154980"/>
        <a:ext cx="7286557" cy="1020904"/>
      </dsp:txXfrm>
    </dsp:sp>
    <dsp:sp modelId="{392F56AA-7B43-4149-BD5F-B004AD00660E}">
      <dsp:nvSpPr>
        <dsp:cNvPr id="0" name=""/>
        <dsp:cNvSpPr/>
      </dsp:nvSpPr>
      <dsp:spPr>
        <a:xfrm>
          <a:off x="1532024" y="154980"/>
          <a:ext cx="1020904" cy="102090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7F669B-D620-41E5-9B38-F331B87FA68D}">
      <dsp:nvSpPr>
        <dsp:cNvPr id="0" name=""/>
        <dsp:cNvSpPr/>
      </dsp:nvSpPr>
      <dsp:spPr>
        <a:xfrm rot="10800000">
          <a:off x="2460851" y="1276566"/>
          <a:ext cx="7120599" cy="1020904"/>
        </a:xfrm>
        <a:prstGeom prst="homePlate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190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>
              <a:solidFill>
                <a:schemeClr val="tx1"/>
              </a:solidFill>
            </a:rPr>
            <a:t>SEBUTKAN ASESMEN KONDISI TERKINI/ DIAGNOSIS KEPERAWATAN</a:t>
          </a:r>
          <a:endParaRPr lang="en-US" sz="3100" kern="1200" dirty="0">
            <a:solidFill>
              <a:schemeClr val="tx1"/>
            </a:solidFill>
          </a:endParaRPr>
        </a:p>
      </dsp:txBody>
      <dsp:txXfrm rot="10800000">
        <a:off x="2716077" y="1276566"/>
        <a:ext cx="6865373" cy="1020904"/>
      </dsp:txXfrm>
    </dsp:sp>
    <dsp:sp modelId="{10DBC2F9-A396-4E40-A071-573D6BA282F9}">
      <dsp:nvSpPr>
        <dsp:cNvPr id="0" name=""/>
        <dsp:cNvSpPr/>
      </dsp:nvSpPr>
      <dsp:spPr>
        <a:xfrm>
          <a:off x="1744740" y="1276566"/>
          <a:ext cx="1020904" cy="102090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2BFC5-8304-4609-810E-470091E2DD8F}">
      <dsp:nvSpPr>
        <dsp:cNvPr id="0" name=""/>
        <dsp:cNvSpPr/>
      </dsp:nvSpPr>
      <dsp:spPr>
        <a:xfrm rot="10800000">
          <a:off x="2072826" y="2406922"/>
          <a:ext cx="7531917" cy="1020904"/>
        </a:xfrm>
        <a:prstGeom prst="homePlate">
          <a:avLst/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190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>
              <a:solidFill>
                <a:schemeClr val="tx1"/>
              </a:solidFill>
            </a:rPr>
            <a:t>LAPORKAN TINDAKAN KEPERAWATAN YANG TELAH DILAKUKAN</a:t>
          </a:r>
          <a:endParaRPr lang="en-US" sz="3100" kern="1200" dirty="0">
            <a:solidFill>
              <a:schemeClr val="tx1"/>
            </a:solidFill>
          </a:endParaRPr>
        </a:p>
      </dsp:txBody>
      <dsp:txXfrm rot="10800000">
        <a:off x="2328052" y="2406922"/>
        <a:ext cx="7276691" cy="1020904"/>
      </dsp:txXfrm>
    </dsp:sp>
    <dsp:sp modelId="{1A919C21-9EED-4FD3-988A-386594F92EE5}">
      <dsp:nvSpPr>
        <dsp:cNvPr id="0" name=""/>
        <dsp:cNvSpPr/>
      </dsp:nvSpPr>
      <dsp:spPr>
        <a:xfrm>
          <a:off x="1695906" y="2380419"/>
          <a:ext cx="1020904" cy="102090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A31FA-1AC5-4F2D-B5DE-829B4F903339}">
      <dsp:nvSpPr>
        <dsp:cNvPr id="0" name=""/>
        <dsp:cNvSpPr/>
      </dsp:nvSpPr>
      <dsp:spPr>
        <a:xfrm rot="10800000">
          <a:off x="2054203" y="154980"/>
          <a:ext cx="7541783" cy="1020904"/>
        </a:xfrm>
        <a:prstGeom prst="homePlate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190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>
              <a:solidFill>
                <a:schemeClr val="tx1"/>
              </a:solidFill>
            </a:rPr>
            <a:t>PERAWAT MEMINTA DOKTER DATANG/MEMBERIKAN REKOMENDASI TINDAKAN ATAU PEMERIKSAAN KEPADA DOKTER/REKOMENDASIKAN UNTUK DIPINDAHKAN KE UNIT LAIN</a:t>
          </a:r>
          <a:endParaRPr lang="en-US" sz="1900" kern="1200" dirty="0">
            <a:solidFill>
              <a:schemeClr val="tx1"/>
            </a:solidFill>
          </a:endParaRPr>
        </a:p>
      </dsp:txBody>
      <dsp:txXfrm rot="10800000">
        <a:off x="2309429" y="154980"/>
        <a:ext cx="7286557" cy="1020904"/>
      </dsp:txXfrm>
    </dsp:sp>
    <dsp:sp modelId="{392F56AA-7B43-4149-BD5F-B004AD00660E}">
      <dsp:nvSpPr>
        <dsp:cNvPr id="0" name=""/>
        <dsp:cNvSpPr/>
      </dsp:nvSpPr>
      <dsp:spPr>
        <a:xfrm>
          <a:off x="1532024" y="154980"/>
          <a:ext cx="1020904" cy="102090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7F669B-D620-41E5-9B38-F331B87FA68D}">
      <dsp:nvSpPr>
        <dsp:cNvPr id="0" name=""/>
        <dsp:cNvSpPr/>
      </dsp:nvSpPr>
      <dsp:spPr>
        <a:xfrm rot="10800000">
          <a:off x="2460851" y="1276566"/>
          <a:ext cx="7120599" cy="1020904"/>
        </a:xfrm>
        <a:prstGeom prst="homePlate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190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>
              <a:solidFill>
                <a:schemeClr val="tx1"/>
              </a:solidFill>
            </a:rPr>
            <a:t>PERAWAT MENDOKUMENTASIKAN HASIL KOMUNIKASI PADA FORMULIR PELAPORAN LISAN MELALUI TELEPON</a:t>
          </a:r>
          <a:endParaRPr lang="en-US" sz="1900" kern="1200" dirty="0">
            <a:solidFill>
              <a:schemeClr val="tx1"/>
            </a:solidFill>
          </a:endParaRPr>
        </a:p>
      </dsp:txBody>
      <dsp:txXfrm rot="10800000">
        <a:off x="2716077" y="1276566"/>
        <a:ext cx="6865373" cy="1020904"/>
      </dsp:txXfrm>
    </dsp:sp>
    <dsp:sp modelId="{10DBC2F9-A396-4E40-A071-573D6BA282F9}">
      <dsp:nvSpPr>
        <dsp:cNvPr id="0" name=""/>
        <dsp:cNvSpPr/>
      </dsp:nvSpPr>
      <dsp:spPr>
        <a:xfrm>
          <a:off x="1744740" y="1276566"/>
          <a:ext cx="1020904" cy="102090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2BFC5-8304-4609-810E-470091E2DD8F}">
      <dsp:nvSpPr>
        <dsp:cNvPr id="0" name=""/>
        <dsp:cNvSpPr/>
      </dsp:nvSpPr>
      <dsp:spPr>
        <a:xfrm rot="10800000">
          <a:off x="2086082" y="2459927"/>
          <a:ext cx="7531917" cy="1020904"/>
        </a:xfrm>
        <a:prstGeom prst="homePlate">
          <a:avLst/>
        </a:prstGeom>
        <a:solidFill>
          <a:schemeClr val="bg1">
            <a:lumMod val="6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19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>
              <a:solidFill>
                <a:schemeClr val="tx1"/>
              </a:solidFill>
            </a:rPr>
            <a:t>PERAWAT MENULISKAN TANGGAL DAN WAKTU PELAPORAN</a:t>
          </a:r>
          <a:endParaRPr lang="en-US" sz="2000" kern="1200" dirty="0">
            <a:solidFill>
              <a:schemeClr val="tx1"/>
            </a:solidFill>
          </a:endParaRPr>
        </a:p>
      </dsp:txBody>
      <dsp:txXfrm rot="10800000">
        <a:off x="2341308" y="2459927"/>
        <a:ext cx="7276691" cy="1020904"/>
      </dsp:txXfrm>
    </dsp:sp>
    <dsp:sp modelId="{1A919C21-9EED-4FD3-988A-386594F92EE5}">
      <dsp:nvSpPr>
        <dsp:cNvPr id="0" name=""/>
        <dsp:cNvSpPr/>
      </dsp:nvSpPr>
      <dsp:spPr>
        <a:xfrm>
          <a:off x="1695906" y="2380419"/>
          <a:ext cx="1020904" cy="102090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76690-0913-4271-B97B-E69250575F3E}">
      <dsp:nvSpPr>
        <dsp:cNvPr id="0" name=""/>
        <dsp:cNvSpPr/>
      </dsp:nvSpPr>
      <dsp:spPr>
        <a:xfrm>
          <a:off x="6988" y="983407"/>
          <a:ext cx="1579892" cy="651136"/>
        </a:xfrm>
        <a:prstGeom prst="roundRect">
          <a:avLst>
            <a:gd name="adj" fmla="val 10000"/>
          </a:avLst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>
              <a:solidFill>
                <a:schemeClr val="tx1"/>
              </a:solidFill>
            </a:rPr>
            <a:t>PEMBICARA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6988" y="983407"/>
        <a:ext cx="1579892" cy="434091"/>
      </dsp:txXfrm>
    </dsp:sp>
    <dsp:sp modelId="{C77D01F0-53EA-45E5-90F4-2163070084A0}">
      <dsp:nvSpPr>
        <dsp:cNvPr id="0" name=""/>
        <dsp:cNvSpPr/>
      </dsp:nvSpPr>
      <dsp:spPr>
        <a:xfrm>
          <a:off x="68515" y="1417498"/>
          <a:ext cx="2104021" cy="26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b="1" kern="1200" dirty="0">
              <a:solidFill>
                <a:schemeClr val="tx1"/>
              </a:solidFill>
            </a:rPr>
            <a:t>Menguasai persoalan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b="1" kern="1200" dirty="0">
              <a:solidFill>
                <a:schemeClr val="tx1"/>
              </a:solidFill>
            </a:rPr>
            <a:t>Menyampaikan dengan bahasa dan intonasi yang jelas dan benar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130140" y="1479123"/>
        <a:ext cx="1980771" cy="2540750"/>
      </dsp:txXfrm>
    </dsp:sp>
    <dsp:sp modelId="{52633CE2-7B6F-4465-B56F-4D1233DAD9A5}">
      <dsp:nvSpPr>
        <dsp:cNvPr id="0" name=""/>
        <dsp:cNvSpPr/>
      </dsp:nvSpPr>
      <dsp:spPr>
        <a:xfrm rot="21546317">
          <a:off x="1727092" y="946623"/>
          <a:ext cx="505833" cy="3933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</a:endParaRPr>
        </a:p>
      </dsp:txBody>
      <dsp:txXfrm>
        <a:off x="1727099" y="1026213"/>
        <a:ext cx="387829" cy="236009"/>
      </dsp:txXfrm>
    </dsp:sp>
    <dsp:sp modelId="{9D072A12-B8F5-434E-939D-DAFC90C6EADA}">
      <dsp:nvSpPr>
        <dsp:cNvPr id="0" name=""/>
        <dsp:cNvSpPr/>
      </dsp:nvSpPr>
      <dsp:spPr>
        <a:xfrm>
          <a:off x="2541167" y="943831"/>
          <a:ext cx="1579892" cy="651136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>
              <a:solidFill>
                <a:schemeClr val="tx1"/>
              </a:solidFill>
            </a:rPr>
            <a:t>PESAN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2541167" y="943831"/>
        <a:ext cx="1579892" cy="434091"/>
      </dsp:txXfrm>
    </dsp:sp>
    <dsp:sp modelId="{5B4F4496-B374-4845-A19E-88A2E575DBD2}">
      <dsp:nvSpPr>
        <dsp:cNvPr id="0" name=""/>
        <dsp:cNvSpPr/>
      </dsp:nvSpPr>
      <dsp:spPr>
        <a:xfrm>
          <a:off x="2473104" y="1510232"/>
          <a:ext cx="2135382" cy="26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b="1" kern="1200" dirty="0">
              <a:solidFill>
                <a:schemeClr val="tx1"/>
              </a:solidFill>
            </a:rPr>
            <a:t>Informasi keadaan pasien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b="1" kern="1200" dirty="0">
              <a:solidFill>
                <a:schemeClr val="tx1"/>
              </a:solidFill>
            </a:rPr>
            <a:t>JELAS, AKURAT, LENGKAP, TERKINI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b="1" kern="1200" dirty="0">
              <a:solidFill>
                <a:schemeClr val="tx1"/>
              </a:solidFill>
            </a:rPr>
            <a:t>STANDARISASI ISI PESAN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2535647" y="1572775"/>
        <a:ext cx="2010296" cy="2538914"/>
      </dsp:txXfrm>
    </dsp:sp>
    <dsp:sp modelId="{B1071E1E-3FC0-437B-8DBE-0AA39AADCBB1}">
      <dsp:nvSpPr>
        <dsp:cNvPr id="0" name=""/>
        <dsp:cNvSpPr/>
      </dsp:nvSpPr>
      <dsp:spPr>
        <a:xfrm rot="21594048">
          <a:off x="4293260" y="982788"/>
          <a:ext cx="599070" cy="3933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</a:endParaRPr>
        </a:p>
      </dsp:txBody>
      <dsp:txXfrm>
        <a:off x="4293260" y="1061559"/>
        <a:ext cx="481066" cy="236009"/>
      </dsp:txXfrm>
    </dsp:sp>
    <dsp:sp modelId="{CC632FD0-E5BC-4A80-B522-6CF6776E2609}">
      <dsp:nvSpPr>
        <dsp:cNvPr id="0" name=""/>
        <dsp:cNvSpPr/>
      </dsp:nvSpPr>
      <dsp:spPr>
        <a:xfrm>
          <a:off x="5207624" y="939214"/>
          <a:ext cx="1579892" cy="65113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>
              <a:solidFill>
                <a:schemeClr val="tx1"/>
              </a:solidFill>
            </a:rPr>
            <a:t>SALURAN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5207624" y="939214"/>
        <a:ext cx="1579892" cy="434091"/>
      </dsp:txXfrm>
    </dsp:sp>
    <dsp:sp modelId="{D13E96F3-E77D-4E2F-99B4-95C5B81319E4}">
      <dsp:nvSpPr>
        <dsp:cNvPr id="0" name=""/>
        <dsp:cNvSpPr/>
      </dsp:nvSpPr>
      <dsp:spPr>
        <a:xfrm>
          <a:off x="5387888" y="1451038"/>
          <a:ext cx="1579892" cy="26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b="1" kern="1200" dirty="0">
              <a:solidFill>
                <a:schemeClr val="tx1"/>
              </a:solidFill>
            </a:rPr>
            <a:t>VERBAL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b="1" kern="1200" dirty="0">
              <a:solidFill>
                <a:schemeClr val="tx1"/>
              </a:solidFill>
            </a:rPr>
            <a:t>NON VERBAL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5434161" y="1497311"/>
        <a:ext cx="1487346" cy="25714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1A76A-4025-4110-AAFE-17F676799511}">
      <dsp:nvSpPr>
        <dsp:cNvPr id="0" name=""/>
        <dsp:cNvSpPr/>
      </dsp:nvSpPr>
      <dsp:spPr>
        <a:xfrm>
          <a:off x="0" y="430235"/>
          <a:ext cx="3506304" cy="2103782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>
              <a:solidFill>
                <a:schemeClr val="tx1"/>
              </a:solidFill>
            </a:rPr>
            <a:t>SAAT PERPINDAHAN PASIEN PADA TINGKAT PERAWATAN (antar unit perawatan/penunjang)</a:t>
          </a:r>
        </a:p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>
            <a:solidFill>
              <a:schemeClr val="tx1"/>
            </a:solidFill>
          </a:endParaRPr>
        </a:p>
      </dsp:txBody>
      <dsp:txXfrm>
        <a:off x="0" y="430235"/>
        <a:ext cx="3506304" cy="2103782"/>
      </dsp:txXfrm>
    </dsp:sp>
    <dsp:sp modelId="{4DDA49E2-0B4D-4D11-85B6-72A0A0475293}">
      <dsp:nvSpPr>
        <dsp:cNvPr id="0" name=""/>
        <dsp:cNvSpPr/>
      </dsp:nvSpPr>
      <dsp:spPr>
        <a:xfrm>
          <a:off x="3856935" y="430235"/>
          <a:ext cx="3506304" cy="210378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>
              <a:solidFill>
                <a:schemeClr val="tx1"/>
              </a:solidFill>
            </a:rPr>
            <a:t>PERUBAHAN PETUGAS YANG MERAWAT (PERGANTIAN TUGAS)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3856935" y="430235"/>
        <a:ext cx="3506304" cy="2103782"/>
      </dsp:txXfrm>
    </dsp:sp>
    <dsp:sp modelId="{19016F2D-3B96-4445-80BC-EB54C722C0D3}">
      <dsp:nvSpPr>
        <dsp:cNvPr id="0" name=""/>
        <dsp:cNvSpPr/>
      </dsp:nvSpPr>
      <dsp:spPr>
        <a:xfrm>
          <a:off x="7713870" y="430235"/>
          <a:ext cx="3506304" cy="2103782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>
              <a:solidFill>
                <a:schemeClr val="tx1"/>
              </a:solidFill>
            </a:rPr>
            <a:t>PENYAMPAIAN INFORMASI DARI PERAWATAN ATAU DOKTER JAGA KEPADA DOKTER YANG MERAWAT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7713870" y="430235"/>
        <a:ext cx="3506304" cy="2103782"/>
      </dsp:txXfrm>
    </dsp:sp>
    <dsp:sp modelId="{98E2118F-1C3E-4C9E-B1A8-D7648F5B2EDF}">
      <dsp:nvSpPr>
        <dsp:cNvPr id="0" name=""/>
        <dsp:cNvSpPr/>
      </dsp:nvSpPr>
      <dsp:spPr>
        <a:xfrm>
          <a:off x="1928467" y="2884648"/>
          <a:ext cx="3506304" cy="210378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>
              <a:solidFill>
                <a:schemeClr val="tx1"/>
              </a:solidFill>
            </a:rPr>
            <a:t>KOMUNIKASI ANTAR DOKTER DALAM PROSES KONSULTASI MEDIS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1928467" y="2884648"/>
        <a:ext cx="3506304" cy="2103782"/>
      </dsp:txXfrm>
    </dsp:sp>
    <dsp:sp modelId="{D8D84856-9E1B-4289-982E-55AFE77A61CB}">
      <dsp:nvSpPr>
        <dsp:cNvPr id="0" name=""/>
        <dsp:cNvSpPr/>
      </dsp:nvSpPr>
      <dsp:spPr>
        <a:xfrm>
          <a:off x="5785402" y="2884648"/>
          <a:ext cx="3506304" cy="2103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>
              <a:solidFill>
                <a:schemeClr val="tx1"/>
              </a:solidFill>
            </a:rPr>
            <a:t>PASIEN DIRUJUK KE RUMAH SAKIT LAIN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5785402" y="2884648"/>
        <a:ext cx="3506304" cy="21037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56B3B-11B1-40F0-9E8D-557B57D1424E}">
      <dsp:nvSpPr>
        <dsp:cNvPr id="0" name=""/>
        <dsp:cNvSpPr/>
      </dsp:nvSpPr>
      <dsp:spPr>
        <a:xfrm>
          <a:off x="3275" y="763547"/>
          <a:ext cx="3286431" cy="3286431"/>
        </a:xfrm>
        <a:prstGeom prst="ellipse">
          <a:avLst/>
        </a:prstGeom>
        <a:solidFill>
          <a:schemeClr val="accent3">
            <a:lumMod val="75000"/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0863" tIns="40640" rIns="180863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 dirty="0"/>
            <a:t>SITUATION</a:t>
          </a:r>
          <a:endParaRPr lang="en-US" sz="3200" b="1" kern="1200" dirty="0"/>
        </a:p>
      </dsp:txBody>
      <dsp:txXfrm>
        <a:off x="484562" y="1244834"/>
        <a:ext cx="2323857" cy="2323857"/>
      </dsp:txXfrm>
    </dsp:sp>
    <dsp:sp modelId="{188B672F-5FC0-4C74-9AC7-D4BC161AE681}">
      <dsp:nvSpPr>
        <dsp:cNvPr id="0" name=""/>
        <dsp:cNvSpPr/>
      </dsp:nvSpPr>
      <dsp:spPr>
        <a:xfrm>
          <a:off x="2632420" y="763547"/>
          <a:ext cx="3286431" cy="32864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0863" tIns="30480" rIns="180863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/>
            <a:t>BACKGROUND</a:t>
          </a:r>
          <a:endParaRPr lang="en-US" sz="2400" b="1" kern="1200" dirty="0"/>
        </a:p>
      </dsp:txBody>
      <dsp:txXfrm>
        <a:off x="3113707" y="1244834"/>
        <a:ext cx="2323857" cy="2323857"/>
      </dsp:txXfrm>
    </dsp:sp>
    <dsp:sp modelId="{DF78ECB8-048F-4DB3-B57E-E06108A3F4FE}">
      <dsp:nvSpPr>
        <dsp:cNvPr id="0" name=""/>
        <dsp:cNvSpPr/>
      </dsp:nvSpPr>
      <dsp:spPr>
        <a:xfrm>
          <a:off x="5261565" y="763547"/>
          <a:ext cx="3286431" cy="3286431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0863" tIns="30480" rIns="180863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/>
            <a:t>ASSESSMENT</a:t>
          </a:r>
          <a:endParaRPr lang="en-US" sz="2400" b="1" kern="1200" dirty="0"/>
        </a:p>
      </dsp:txBody>
      <dsp:txXfrm>
        <a:off x="5742852" y="1244834"/>
        <a:ext cx="2323857" cy="2323857"/>
      </dsp:txXfrm>
    </dsp:sp>
    <dsp:sp modelId="{B11CE649-D173-439C-9C83-306707070150}">
      <dsp:nvSpPr>
        <dsp:cNvPr id="0" name=""/>
        <dsp:cNvSpPr/>
      </dsp:nvSpPr>
      <dsp:spPr>
        <a:xfrm>
          <a:off x="7890711" y="763547"/>
          <a:ext cx="3286431" cy="3286431"/>
        </a:xfrm>
        <a:prstGeom prst="ellipse">
          <a:avLst/>
        </a:prstGeom>
        <a:solidFill>
          <a:schemeClr val="accent5">
            <a:lumMod val="75000"/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0863" tIns="22860" rIns="180863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/>
            <a:t>RECOMMENDATION</a:t>
          </a:r>
          <a:endParaRPr lang="en-US" sz="1800" b="1" kern="1200" dirty="0"/>
        </a:p>
      </dsp:txBody>
      <dsp:txXfrm>
        <a:off x="8371998" y="1244834"/>
        <a:ext cx="2323857" cy="23238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A7CA5-D40F-4B57-BE26-85D1F46E9EFA}">
      <dsp:nvSpPr>
        <dsp:cNvPr id="0" name=""/>
        <dsp:cNvSpPr/>
      </dsp:nvSpPr>
      <dsp:spPr>
        <a:xfrm>
          <a:off x="1354666" y="0"/>
          <a:ext cx="5418667" cy="541866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36426-B74E-4961-8427-8076E10E3B4A}">
      <dsp:nvSpPr>
        <dsp:cNvPr id="0" name=""/>
        <dsp:cNvSpPr/>
      </dsp:nvSpPr>
      <dsp:spPr>
        <a:xfrm>
          <a:off x="1869439" y="514773"/>
          <a:ext cx="2113280" cy="211328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>
              <a:solidFill>
                <a:schemeClr val="tx1"/>
              </a:solidFill>
            </a:rPr>
            <a:t>KOMUNIKASI ANTAR DOKTER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972601" y="617935"/>
        <a:ext cx="1906956" cy="1906956"/>
      </dsp:txXfrm>
    </dsp:sp>
    <dsp:sp modelId="{B8D229DA-2ECB-4B05-8919-49A86C678EC0}">
      <dsp:nvSpPr>
        <dsp:cNvPr id="0" name=""/>
        <dsp:cNvSpPr/>
      </dsp:nvSpPr>
      <dsp:spPr>
        <a:xfrm>
          <a:off x="4145280" y="514773"/>
          <a:ext cx="2113280" cy="211328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>
              <a:solidFill>
                <a:schemeClr val="tx1"/>
              </a:solidFill>
            </a:rPr>
            <a:t>KOMUNIKASI ANTAR PERAWAT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248442" y="617935"/>
        <a:ext cx="1906956" cy="1906956"/>
      </dsp:txXfrm>
    </dsp:sp>
    <dsp:sp modelId="{48B149D4-2A93-456C-B9A0-3DA2E1AB09B1}">
      <dsp:nvSpPr>
        <dsp:cNvPr id="0" name=""/>
        <dsp:cNvSpPr/>
      </dsp:nvSpPr>
      <dsp:spPr>
        <a:xfrm>
          <a:off x="1869439" y="2790613"/>
          <a:ext cx="2113280" cy="2113280"/>
        </a:xfrm>
        <a:prstGeom prst="roundRect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>
              <a:solidFill>
                <a:schemeClr val="tx1"/>
              </a:solidFill>
            </a:rPr>
            <a:t>KOMUNIKASI PERAWAT KE DOKTER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972601" y="2893775"/>
        <a:ext cx="1906956" cy="1906956"/>
      </dsp:txXfrm>
    </dsp:sp>
    <dsp:sp modelId="{92184F91-B906-44D3-A932-20E981476067}">
      <dsp:nvSpPr>
        <dsp:cNvPr id="0" name=""/>
        <dsp:cNvSpPr/>
      </dsp:nvSpPr>
      <dsp:spPr>
        <a:xfrm>
          <a:off x="4145280" y="2790613"/>
          <a:ext cx="2113280" cy="2113280"/>
        </a:xfrm>
        <a:prstGeom prst="round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>
              <a:solidFill>
                <a:schemeClr val="tx1"/>
              </a:solidFill>
            </a:rPr>
            <a:t>KOMUNIKASI ANTAR PETUGAS KESEHATAN LAINNYA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248442" y="2893775"/>
        <a:ext cx="1906956" cy="19069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9B149-E4EF-4061-9428-5164409CE670}">
      <dsp:nvSpPr>
        <dsp:cNvPr id="0" name=""/>
        <dsp:cNvSpPr/>
      </dsp:nvSpPr>
      <dsp:spPr>
        <a:xfrm>
          <a:off x="2817567" y="1696283"/>
          <a:ext cx="3132870" cy="2220180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chemeClr val="tx1"/>
              </a:solidFill>
            </a:rPr>
            <a:t>KOMUNIKASI TIDAK BERBELIT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290075" y="2031136"/>
        <a:ext cx="2187854" cy="1550474"/>
      </dsp:txXfrm>
    </dsp:sp>
    <dsp:sp modelId="{22C53866-8554-4A62-A4D0-6A4497E0FA54}">
      <dsp:nvSpPr>
        <dsp:cNvPr id="0" name=""/>
        <dsp:cNvSpPr/>
      </dsp:nvSpPr>
      <dsp:spPr>
        <a:xfrm>
          <a:off x="4373254" y="772484"/>
          <a:ext cx="1182022" cy="83436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C960F-6908-41A5-85A3-07A12C57B1A5}">
      <dsp:nvSpPr>
        <dsp:cNvPr id="0" name=""/>
        <dsp:cNvSpPr/>
      </dsp:nvSpPr>
      <dsp:spPr>
        <a:xfrm>
          <a:off x="2985185" y="-122188"/>
          <a:ext cx="2567365" cy="1819584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chemeClr val="tx1"/>
              </a:solidFill>
            </a:rPr>
            <a:t>INFORMASI PENTING TIDAK TERLEWATKAN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372417" y="152257"/>
        <a:ext cx="1792901" cy="1270694"/>
      </dsp:txXfrm>
    </dsp:sp>
    <dsp:sp modelId="{93514A00-1538-4D1E-8729-23C0FD052845}">
      <dsp:nvSpPr>
        <dsp:cNvPr id="0" name=""/>
        <dsp:cNvSpPr/>
      </dsp:nvSpPr>
      <dsp:spPr>
        <a:xfrm>
          <a:off x="5351618" y="2122816"/>
          <a:ext cx="1182022" cy="83436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73D5D-9E62-4F03-BCF0-29BD6AA2C230}">
      <dsp:nvSpPr>
        <dsp:cNvPr id="0" name=""/>
        <dsp:cNvSpPr/>
      </dsp:nvSpPr>
      <dsp:spPr>
        <a:xfrm>
          <a:off x="4655070" y="846668"/>
          <a:ext cx="2567365" cy="1819584"/>
        </a:xfrm>
        <a:prstGeom prst="hexagon">
          <a:avLst>
            <a:gd name="adj" fmla="val 28570"/>
            <a:gd name="vf" fmla="val 115470"/>
          </a:avLst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chemeClr val="tx1"/>
              </a:solidFill>
            </a:rPr>
            <a:t>DAPAT DISESUAIKAN DENGAN BERBAGAI SITUASI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5042302" y="1121113"/>
        <a:ext cx="1792901" cy="1270694"/>
      </dsp:txXfrm>
    </dsp:sp>
    <dsp:sp modelId="{B0C93E08-A5C7-4391-A6F4-5EFBBBD818CB}">
      <dsp:nvSpPr>
        <dsp:cNvPr id="0" name=""/>
        <dsp:cNvSpPr/>
      </dsp:nvSpPr>
      <dsp:spPr>
        <a:xfrm>
          <a:off x="4671983" y="3647087"/>
          <a:ext cx="1182022" cy="83436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7E074-84AF-4F4F-8448-207D1E36BA2C}">
      <dsp:nvSpPr>
        <dsp:cNvPr id="0" name=""/>
        <dsp:cNvSpPr/>
      </dsp:nvSpPr>
      <dsp:spPr>
        <a:xfrm>
          <a:off x="4774333" y="2711572"/>
          <a:ext cx="2567365" cy="1819584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chemeClr val="tx1"/>
              </a:solidFill>
            </a:rPr>
            <a:t>MUDAH DIINGAT DAN DIPELAJARI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5161565" y="2986017"/>
        <a:ext cx="1792901" cy="1270694"/>
      </dsp:txXfrm>
    </dsp:sp>
    <dsp:sp modelId="{19FEAA55-C755-4F7A-9F4F-D4F43A8F5089}">
      <dsp:nvSpPr>
        <dsp:cNvPr id="0" name=""/>
        <dsp:cNvSpPr/>
      </dsp:nvSpPr>
      <dsp:spPr>
        <a:xfrm>
          <a:off x="2986076" y="3805312"/>
          <a:ext cx="1182022" cy="83436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959E3-CA5A-4FB9-BD53-FCFD69EC2D56}">
      <dsp:nvSpPr>
        <dsp:cNvPr id="0" name=""/>
        <dsp:cNvSpPr/>
      </dsp:nvSpPr>
      <dsp:spPr>
        <a:xfrm>
          <a:off x="3144213" y="3721271"/>
          <a:ext cx="2567365" cy="181958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chemeClr val="tx1"/>
              </a:solidFill>
            </a:rPr>
            <a:t>PRINSIPNYA, KITA ADALAH TIM DAN YANG AKAN DISAMPAIKAN PENTING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531445" y="3995716"/>
        <a:ext cx="1792901" cy="1270694"/>
      </dsp:txXfrm>
    </dsp:sp>
    <dsp:sp modelId="{7AD64A4C-2FAE-446E-852D-F30589EB2216}">
      <dsp:nvSpPr>
        <dsp:cNvPr id="0" name=""/>
        <dsp:cNvSpPr/>
      </dsp:nvSpPr>
      <dsp:spPr>
        <a:xfrm>
          <a:off x="1991690" y="2455522"/>
          <a:ext cx="1182022" cy="83436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3343B-60B5-47D9-A442-0D0D3B192FD1}">
      <dsp:nvSpPr>
        <dsp:cNvPr id="0" name=""/>
        <dsp:cNvSpPr/>
      </dsp:nvSpPr>
      <dsp:spPr>
        <a:xfrm>
          <a:off x="1307546" y="2752414"/>
          <a:ext cx="2567365" cy="181958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chemeClr val="tx1"/>
              </a:solidFill>
            </a:rPr>
            <a:t>PEMBICARA DAPAT MEMBERIKAN REKOMENDASI TANPA DIRASAKAN TERLALU AGRESIF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694778" y="3026859"/>
        <a:ext cx="1792901" cy="1270694"/>
      </dsp:txXfrm>
    </dsp:sp>
    <dsp:sp modelId="{8EF7C67A-1682-4771-AC07-7D3D8BBAA7BA}">
      <dsp:nvSpPr>
        <dsp:cNvPr id="0" name=""/>
        <dsp:cNvSpPr/>
      </dsp:nvSpPr>
      <dsp:spPr>
        <a:xfrm>
          <a:off x="1307546" y="844501"/>
          <a:ext cx="2567365" cy="1819584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6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chemeClr val="tx1"/>
              </a:solidFill>
            </a:rPr>
            <a:t>PENYAMPAIAN INFORMASI SISTEMATIS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694778" y="1118946"/>
        <a:ext cx="1792901" cy="12706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A31FA-1AC5-4F2D-B5DE-829B4F903339}">
      <dsp:nvSpPr>
        <dsp:cNvPr id="0" name=""/>
        <dsp:cNvSpPr/>
      </dsp:nvSpPr>
      <dsp:spPr>
        <a:xfrm rot="10800000">
          <a:off x="2054203" y="154980"/>
          <a:ext cx="7541783" cy="1020904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19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>
              <a:solidFill>
                <a:schemeClr val="tx1"/>
              </a:solidFill>
            </a:rPr>
            <a:t>Perawat sudah mengkaji kondisi pasien</a:t>
          </a:r>
          <a:endParaRPr lang="en-US" sz="2700" kern="1200" dirty="0">
            <a:solidFill>
              <a:schemeClr val="tx1"/>
            </a:solidFill>
          </a:endParaRPr>
        </a:p>
      </dsp:txBody>
      <dsp:txXfrm rot="10800000">
        <a:off x="2309429" y="154980"/>
        <a:ext cx="7286557" cy="1020904"/>
      </dsp:txXfrm>
    </dsp:sp>
    <dsp:sp modelId="{392F56AA-7B43-4149-BD5F-B004AD00660E}">
      <dsp:nvSpPr>
        <dsp:cNvPr id="0" name=""/>
        <dsp:cNvSpPr/>
      </dsp:nvSpPr>
      <dsp:spPr>
        <a:xfrm>
          <a:off x="1532024" y="154980"/>
          <a:ext cx="1020904" cy="102090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7F669B-D620-41E5-9B38-F331B87FA68D}">
      <dsp:nvSpPr>
        <dsp:cNvPr id="0" name=""/>
        <dsp:cNvSpPr/>
      </dsp:nvSpPr>
      <dsp:spPr>
        <a:xfrm rot="10800000">
          <a:off x="2460851" y="1276566"/>
          <a:ext cx="7120599" cy="1020904"/>
        </a:xfrm>
        <a:prstGeom prst="homePlate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19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>
              <a:solidFill>
                <a:schemeClr val="tx1"/>
              </a:solidFill>
            </a:rPr>
            <a:t>Perawat sudah memeriksa kembali hasil-hasil pemeriksaan yang sesuai sebelum menelpon</a:t>
          </a:r>
          <a:endParaRPr lang="en-US" sz="2700" kern="1200" dirty="0">
            <a:solidFill>
              <a:schemeClr val="tx1"/>
            </a:solidFill>
          </a:endParaRPr>
        </a:p>
      </dsp:txBody>
      <dsp:txXfrm rot="10800000">
        <a:off x="2716077" y="1276566"/>
        <a:ext cx="6865373" cy="1020904"/>
      </dsp:txXfrm>
    </dsp:sp>
    <dsp:sp modelId="{10DBC2F9-A396-4E40-A071-573D6BA282F9}">
      <dsp:nvSpPr>
        <dsp:cNvPr id="0" name=""/>
        <dsp:cNvSpPr/>
      </dsp:nvSpPr>
      <dsp:spPr>
        <a:xfrm>
          <a:off x="1744740" y="1276566"/>
          <a:ext cx="1020904" cy="102090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2BFC5-8304-4609-810E-470091E2DD8F}">
      <dsp:nvSpPr>
        <dsp:cNvPr id="0" name=""/>
        <dsp:cNvSpPr/>
      </dsp:nvSpPr>
      <dsp:spPr>
        <a:xfrm rot="10800000">
          <a:off x="2072826" y="2406922"/>
          <a:ext cx="7531917" cy="1020904"/>
        </a:xfrm>
        <a:prstGeom prst="homePlate">
          <a:avLst/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19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>
              <a:solidFill>
                <a:schemeClr val="tx1"/>
              </a:solidFill>
            </a:rPr>
            <a:t>Perawat membaca kemajuan catatan terbaru dan penilaian dari perawat shift sebelumnya</a:t>
          </a:r>
          <a:endParaRPr lang="en-US" sz="2700" kern="1200" dirty="0">
            <a:solidFill>
              <a:schemeClr val="tx1"/>
            </a:solidFill>
          </a:endParaRPr>
        </a:p>
      </dsp:txBody>
      <dsp:txXfrm rot="10800000">
        <a:off x="2328052" y="2406922"/>
        <a:ext cx="7276691" cy="1020904"/>
      </dsp:txXfrm>
    </dsp:sp>
    <dsp:sp modelId="{1A919C21-9EED-4FD3-988A-386594F92EE5}">
      <dsp:nvSpPr>
        <dsp:cNvPr id="0" name=""/>
        <dsp:cNvSpPr/>
      </dsp:nvSpPr>
      <dsp:spPr>
        <a:xfrm>
          <a:off x="1695906" y="2380419"/>
          <a:ext cx="1020904" cy="102090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67BFC-A243-4FA7-BEE0-A04F236F79FA}">
      <dsp:nvSpPr>
        <dsp:cNvPr id="0" name=""/>
        <dsp:cNvSpPr/>
      </dsp:nvSpPr>
      <dsp:spPr>
        <a:xfrm>
          <a:off x="799152" y="0"/>
          <a:ext cx="9057066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BCAAFA-3D8C-4DBE-BC93-0A6820E6BEE0}">
      <dsp:nvSpPr>
        <dsp:cNvPr id="0" name=""/>
        <dsp:cNvSpPr/>
      </dsp:nvSpPr>
      <dsp:spPr>
        <a:xfrm>
          <a:off x="361075" y="1625600"/>
          <a:ext cx="3196611" cy="2167466"/>
        </a:xfrm>
        <a:prstGeom prst="round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>
              <a:solidFill>
                <a:schemeClr val="tx1"/>
              </a:solidFill>
            </a:rPr>
            <a:t>UCAPKAN SALAM, SEBUTKAN NAMA DAN ASAL RUANGAN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466882" y="1731407"/>
        <a:ext cx="2984997" cy="1955852"/>
      </dsp:txXfrm>
    </dsp:sp>
    <dsp:sp modelId="{8AF360DE-68FA-4CEE-892F-C74E12AB1901}">
      <dsp:nvSpPr>
        <dsp:cNvPr id="0" name=""/>
        <dsp:cNvSpPr/>
      </dsp:nvSpPr>
      <dsp:spPr>
        <a:xfrm>
          <a:off x="3729380" y="1625600"/>
          <a:ext cx="3196611" cy="2167466"/>
        </a:xfrm>
        <a:prstGeom prst="round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>
              <a:solidFill>
                <a:schemeClr val="tx1"/>
              </a:solidFill>
            </a:rPr>
            <a:t>SEBUTKAN IDENTITAS PASIEN (NAMA, TANGGAL LAHIR, DAN ASAL BANGSAL RAWAT)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3835187" y="1731407"/>
        <a:ext cx="2984997" cy="1955852"/>
      </dsp:txXfrm>
    </dsp:sp>
    <dsp:sp modelId="{E84E5F2B-B9C1-448B-BEC7-A66C7FF5BA14}">
      <dsp:nvSpPr>
        <dsp:cNvPr id="0" name=""/>
        <dsp:cNvSpPr/>
      </dsp:nvSpPr>
      <dsp:spPr>
        <a:xfrm>
          <a:off x="7097684" y="1625600"/>
          <a:ext cx="3196611" cy="2167466"/>
        </a:xfrm>
        <a:prstGeom prst="round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>
              <a:solidFill>
                <a:schemeClr val="tx1"/>
              </a:solidFill>
            </a:rPr>
            <a:t>APA YANG TERJADI PADA PASIEN SAAT INI/KELUHAN APA YANG DIUNGKAPKAN PASIEN KEPADA PERAWAT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7203491" y="1731407"/>
        <a:ext cx="2984997" cy="195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374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772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0423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70127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0207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4197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1953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9622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899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580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711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485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405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876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102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000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96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895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microsoft.com/office/2007/relationships/diagramDrawing" Target="../diagrams/drawing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microsoft.com/office/2007/relationships/diagramDrawing" Target="../diagrams/drawing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microsoft.com/office/2007/relationships/diagramDrawing" Target="../diagrams/drawing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7155" y="2509751"/>
            <a:ext cx="7352044" cy="2509213"/>
          </a:xfrm>
        </p:spPr>
        <p:txBody>
          <a:bodyPr>
            <a:normAutofit/>
          </a:bodyPr>
          <a:lstStyle/>
          <a:p>
            <a:r>
              <a:rPr lang="id-ID" sz="6000" b="1" dirty="0"/>
              <a:t>KOMUNIKASI EFEKTIF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70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/>
          <a:stretch/>
        </p:blipFill>
        <p:spPr bwMode="auto">
          <a:xfrm>
            <a:off x="1171977" y="824248"/>
            <a:ext cx="8435662" cy="49583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6573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930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158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391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079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04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636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047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Manfaat</a:t>
            </a:r>
            <a:r>
              <a:rPr lang="en-US" dirty="0" smtClean="0"/>
              <a:t>/</a:t>
            </a: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komplain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err="1" smtClean="0"/>
              <a:t>komplain</a:t>
            </a:r>
            <a:r>
              <a:rPr lang="en-US" dirty="0" smtClean="0"/>
              <a:t> </a:t>
            </a:r>
            <a:r>
              <a:rPr lang="en-US" dirty="0" err="1" smtClean="0"/>
              <a:t>menunjukan</a:t>
            </a:r>
            <a:r>
              <a:rPr lang="en-US" dirty="0" smtClean="0"/>
              <a:t> </a:t>
            </a:r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 smtClean="0"/>
              <a:t>sistem</a:t>
            </a: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	</a:t>
            </a:r>
            <a:r>
              <a:rPr lang="en-US" dirty="0" err="1" smtClean="0"/>
              <a:t>fenomena</a:t>
            </a:r>
            <a:r>
              <a:rPr lang="en-US" dirty="0" smtClean="0"/>
              <a:t> </a:t>
            </a:r>
            <a:r>
              <a:rPr lang="en-US" dirty="0" err="1"/>
              <a:t>gunung</a:t>
            </a:r>
            <a:r>
              <a:rPr lang="en-US" dirty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, </a:t>
            </a:r>
            <a:r>
              <a:rPr lang="en-US" dirty="0" err="1"/>
              <a:t>klien</a:t>
            </a:r>
            <a:r>
              <a:rPr lang="en-US" dirty="0"/>
              <a:t> yang </a:t>
            </a:r>
            <a:r>
              <a:rPr lang="en-US" dirty="0" err="1"/>
              <a:t>marah</a:t>
            </a:r>
            <a:r>
              <a:rPr lang="en-US" dirty="0"/>
              <a:t> </a:t>
            </a:r>
            <a:r>
              <a:rPr lang="en-US" dirty="0" err="1"/>
              <a:t>jumlahnya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klien</a:t>
            </a:r>
            <a:r>
              <a:rPr lang="en-US" dirty="0" smtClean="0"/>
              <a:t>/</a:t>
            </a:r>
            <a:r>
              <a:rPr lang="en-US" dirty="0" err="1" smtClean="0"/>
              <a:t>kostumer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 smtClean="0"/>
              <a:t>saja</a:t>
            </a:r>
            <a:endParaRPr lang="en-US" dirty="0"/>
          </a:p>
          <a:p>
            <a:pPr marL="457200" indent="-457200">
              <a:buNone/>
            </a:pPr>
            <a:r>
              <a:rPr lang="en-US" dirty="0" smtClean="0"/>
              <a:t>2. 	</a:t>
            </a:r>
            <a:r>
              <a:rPr lang="en-US" dirty="0" err="1" smtClean="0"/>
              <a:t>klien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marah</a:t>
            </a:r>
            <a:r>
              <a:rPr lang="en-US" dirty="0"/>
              <a:t>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keluhannya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orang </a:t>
            </a:r>
            <a:r>
              <a:rPr lang="en-US" dirty="0" smtClean="0"/>
              <a:t>lain.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/>
              <a:t>berita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mulut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 smtClean="0"/>
              <a:t>mulut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TIDAK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 smtClean="0"/>
              <a:t>sakit</a:t>
            </a: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3.	</a:t>
            </a:r>
            <a:r>
              <a:rPr lang="en-US" dirty="0" err="1" smtClean="0"/>
              <a:t>Klien</a:t>
            </a:r>
            <a:r>
              <a:rPr lang="en-US" dirty="0" smtClean="0"/>
              <a:t>/</a:t>
            </a:r>
            <a:r>
              <a:rPr lang="en-US" dirty="0" err="1" smtClean="0"/>
              <a:t>kostumer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marah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diredam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dipuaskan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 yang </a:t>
            </a:r>
            <a:r>
              <a:rPr lang="en-US" dirty="0" smtClean="0"/>
              <a:t>loyal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592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139" y="309424"/>
            <a:ext cx="10364451" cy="1004221"/>
          </a:xfrm>
        </p:spPr>
        <p:txBody>
          <a:bodyPr/>
          <a:lstStyle/>
          <a:p>
            <a:r>
              <a:rPr lang="en-US" dirty="0"/>
              <a:t>STRATEGI MEREDAM KEMARAHAN KLIEN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210614"/>
            <a:ext cx="10363826" cy="4580586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n-US" sz="3200" b="1" dirty="0" err="1" smtClean="0"/>
              <a:t>Dengarkan</a:t>
            </a:r>
            <a:endParaRPr lang="en-US" sz="3200" b="1" dirty="0" smtClean="0"/>
          </a:p>
          <a:p>
            <a:pPr marL="514350" indent="-514350">
              <a:buAutoNum type="alphaLcPeriod"/>
            </a:pPr>
            <a:r>
              <a:rPr lang="en-US" sz="3100" dirty="0" err="1" smtClean="0"/>
              <a:t>biarkan</a:t>
            </a:r>
            <a:r>
              <a:rPr lang="en-US" sz="3100" dirty="0" smtClean="0"/>
              <a:t> </a:t>
            </a:r>
            <a:r>
              <a:rPr lang="en-US" sz="3100" dirty="0" err="1"/>
              <a:t>klien</a:t>
            </a:r>
            <a:r>
              <a:rPr lang="en-US" sz="3100" dirty="0"/>
              <a:t> </a:t>
            </a:r>
            <a:r>
              <a:rPr lang="en-US" sz="3100" dirty="0" err="1"/>
              <a:t>melepaskan</a:t>
            </a:r>
            <a:r>
              <a:rPr lang="en-US" sz="3100" dirty="0"/>
              <a:t> </a:t>
            </a:r>
            <a:r>
              <a:rPr lang="en-US" sz="3100" dirty="0" err="1" smtClean="0"/>
              <a:t>kemarahannya</a:t>
            </a:r>
            <a:r>
              <a:rPr lang="en-US" sz="3100" dirty="0" smtClean="0"/>
              <a:t>, </a:t>
            </a:r>
            <a:r>
              <a:rPr lang="en-US" sz="3100" dirty="0" err="1" smtClean="0"/>
              <a:t>cari</a:t>
            </a:r>
            <a:r>
              <a:rPr lang="en-US" sz="3100" dirty="0" smtClean="0"/>
              <a:t> </a:t>
            </a:r>
            <a:r>
              <a:rPr lang="en-US" sz="3100" dirty="0" err="1" smtClean="0"/>
              <a:t>fakta</a:t>
            </a:r>
            <a:r>
              <a:rPr lang="en-US" sz="3100" dirty="0" smtClean="0"/>
              <a:t> </a:t>
            </a:r>
            <a:r>
              <a:rPr lang="en-US" sz="3100" dirty="0" err="1" smtClean="0"/>
              <a:t>inti</a:t>
            </a:r>
            <a:r>
              <a:rPr lang="en-US" sz="3100" dirty="0" smtClean="0"/>
              <a:t> </a:t>
            </a:r>
            <a:r>
              <a:rPr lang="en-US" sz="3100" dirty="0" err="1" smtClean="0"/>
              <a:t>permasalahannya</a:t>
            </a:r>
            <a:r>
              <a:rPr lang="en-US" sz="3100" dirty="0" smtClean="0"/>
              <a:t>. </a:t>
            </a:r>
            <a:r>
              <a:rPr lang="en-US" sz="3100" dirty="0" err="1" smtClean="0"/>
              <a:t>jangan</a:t>
            </a:r>
            <a:r>
              <a:rPr lang="en-US" sz="3100" dirty="0" smtClean="0"/>
              <a:t> </a:t>
            </a:r>
            <a:r>
              <a:rPr lang="en-US" sz="3100" dirty="0" err="1"/>
              <a:t>lupa</a:t>
            </a:r>
            <a:r>
              <a:rPr lang="en-US" sz="3100" dirty="0"/>
              <a:t> </a:t>
            </a:r>
            <a:r>
              <a:rPr lang="en-US" sz="3100" dirty="0" err="1" smtClean="0"/>
              <a:t>bahwa</a:t>
            </a:r>
            <a:r>
              <a:rPr lang="en-US" sz="3100" dirty="0" smtClean="0"/>
              <a:t> </a:t>
            </a:r>
            <a:r>
              <a:rPr lang="en-US" sz="3100" dirty="0" err="1"/>
              <a:t>pada</a:t>
            </a:r>
            <a:r>
              <a:rPr lang="en-US" sz="3100" dirty="0"/>
              <a:t> </a:t>
            </a:r>
            <a:r>
              <a:rPr lang="en-US" sz="3100" dirty="0" err="1"/>
              <a:t>tahap</a:t>
            </a:r>
            <a:r>
              <a:rPr lang="en-US" sz="3100" dirty="0"/>
              <a:t> </a:t>
            </a:r>
            <a:r>
              <a:rPr lang="en-US" sz="3100" dirty="0" err="1"/>
              <a:t>ini</a:t>
            </a:r>
            <a:r>
              <a:rPr lang="en-US" sz="3100" dirty="0"/>
              <a:t> </a:t>
            </a:r>
            <a:r>
              <a:rPr lang="en-US" sz="3100" dirty="0" err="1" smtClean="0"/>
              <a:t>kita</a:t>
            </a:r>
            <a:r>
              <a:rPr lang="en-US" sz="3100" dirty="0" smtClean="0"/>
              <a:t> </a:t>
            </a:r>
            <a:r>
              <a:rPr lang="en-US" sz="3100" dirty="0" err="1" smtClean="0"/>
              <a:t>berurusan</a:t>
            </a:r>
            <a:r>
              <a:rPr lang="en-US" sz="3100" dirty="0"/>
              <a:t> </a:t>
            </a:r>
            <a:r>
              <a:rPr lang="en-US" sz="3100" dirty="0" err="1" smtClean="0"/>
              <a:t>dengan</a:t>
            </a:r>
            <a:r>
              <a:rPr lang="en-US" sz="3100" dirty="0" smtClean="0"/>
              <a:t> </a:t>
            </a:r>
            <a:r>
              <a:rPr lang="en-US" sz="3100" dirty="0" err="1"/>
              <a:t>perasaan</a:t>
            </a:r>
            <a:r>
              <a:rPr lang="en-US" sz="3100" dirty="0"/>
              <a:t> </a:t>
            </a:r>
            <a:r>
              <a:rPr lang="en-US" sz="3100" dirty="0" err="1"/>
              <a:t>dan</a:t>
            </a:r>
            <a:r>
              <a:rPr lang="en-US" sz="3100" dirty="0"/>
              <a:t> </a:t>
            </a:r>
            <a:r>
              <a:rPr lang="en-US" sz="3100" dirty="0" err="1" smtClean="0"/>
              <a:t>emosi</a:t>
            </a:r>
            <a:r>
              <a:rPr lang="en-US" sz="3100" dirty="0" smtClean="0"/>
              <a:t>, </a:t>
            </a:r>
            <a:r>
              <a:rPr lang="en-US" sz="3100" dirty="0" err="1"/>
              <a:t>bukan</a:t>
            </a:r>
            <a:r>
              <a:rPr lang="en-US" sz="3100" dirty="0"/>
              <a:t> </a:t>
            </a:r>
            <a:r>
              <a:rPr lang="en-US" sz="3100" dirty="0" err="1"/>
              <a:t>sesuatu</a:t>
            </a:r>
            <a:r>
              <a:rPr lang="en-US" sz="3100" dirty="0"/>
              <a:t> </a:t>
            </a:r>
            <a:r>
              <a:rPr lang="en-US" sz="3100" dirty="0" smtClean="0"/>
              <a:t>yang </a:t>
            </a:r>
            <a:r>
              <a:rPr lang="en-US" sz="3100" dirty="0" err="1" smtClean="0"/>
              <a:t>rasional</a:t>
            </a:r>
            <a:r>
              <a:rPr lang="en-US" sz="3100" dirty="0" smtClean="0"/>
              <a:t>. </a:t>
            </a:r>
            <a:r>
              <a:rPr lang="en-US" sz="3100" dirty="0" err="1" smtClean="0"/>
              <a:t>emosi</a:t>
            </a:r>
            <a:r>
              <a:rPr lang="en-US" sz="3100" dirty="0" smtClean="0"/>
              <a:t> </a:t>
            </a:r>
            <a:r>
              <a:rPr lang="en-US" sz="3100" dirty="0" err="1"/>
              <a:t>selalu</a:t>
            </a:r>
            <a:r>
              <a:rPr lang="en-US" sz="3100" dirty="0"/>
              <a:t> </a:t>
            </a:r>
            <a:r>
              <a:rPr lang="en-US" sz="3100" dirty="0" err="1"/>
              <a:t>menutupi</a:t>
            </a:r>
            <a:r>
              <a:rPr lang="en-US" sz="3100" dirty="0"/>
              <a:t> </a:t>
            </a:r>
            <a:r>
              <a:rPr lang="en-US" sz="3100" dirty="0" err="1"/>
              <a:t>maksud</a:t>
            </a:r>
            <a:r>
              <a:rPr lang="en-US" sz="3100" dirty="0"/>
              <a:t> </a:t>
            </a:r>
            <a:r>
              <a:rPr lang="en-US" sz="3100" dirty="0" err="1"/>
              <a:t>klien</a:t>
            </a:r>
            <a:r>
              <a:rPr lang="en-US" sz="3100" dirty="0"/>
              <a:t> </a:t>
            </a:r>
            <a:r>
              <a:rPr lang="en-US" sz="3100" dirty="0" smtClean="0"/>
              <a:t>yang </a:t>
            </a:r>
            <a:r>
              <a:rPr lang="en-US" sz="3100" dirty="0" err="1" smtClean="0"/>
              <a:t>sesungguhnya</a:t>
            </a:r>
            <a:endParaRPr lang="en-US" sz="3100" dirty="0"/>
          </a:p>
          <a:p>
            <a:pPr marL="514350" indent="-514350">
              <a:buAutoNum type="alphaLcPeriod"/>
            </a:pPr>
            <a:r>
              <a:rPr lang="en-US" sz="3100" dirty="0" err="1" smtClean="0"/>
              <a:t>dengarkan</a:t>
            </a:r>
            <a:r>
              <a:rPr lang="en-US" sz="3100" dirty="0" smtClean="0"/>
              <a:t> </a:t>
            </a:r>
            <a:r>
              <a:rPr lang="en-US" sz="3100" dirty="0" err="1"/>
              <a:t>dengan</a:t>
            </a:r>
            <a:r>
              <a:rPr lang="en-US" sz="3100" dirty="0"/>
              <a:t> </a:t>
            </a:r>
            <a:r>
              <a:rPr lang="en-US" sz="3100" dirty="0" err="1" smtClean="0"/>
              <a:t>empati</a:t>
            </a:r>
            <a:r>
              <a:rPr lang="en-US" sz="3100" dirty="0" smtClean="0"/>
              <a:t>. </a:t>
            </a:r>
            <a:r>
              <a:rPr lang="en-US" sz="3100" dirty="0" err="1" smtClean="0"/>
              <a:t>bayangkan</a:t>
            </a:r>
            <a:r>
              <a:rPr lang="en-US" sz="3100" dirty="0" smtClean="0"/>
              <a:t> </a:t>
            </a:r>
            <a:r>
              <a:rPr lang="en-US" sz="3100" dirty="0" err="1"/>
              <a:t>kita</a:t>
            </a:r>
            <a:r>
              <a:rPr lang="en-US" sz="3100" dirty="0"/>
              <a:t> </a:t>
            </a:r>
            <a:r>
              <a:rPr lang="en-US" sz="3100" dirty="0" err="1"/>
              <a:t>berada</a:t>
            </a:r>
            <a:r>
              <a:rPr lang="en-US" sz="3100" dirty="0"/>
              <a:t> </a:t>
            </a:r>
            <a:r>
              <a:rPr lang="en-US" sz="3100" dirty="0" err="1" smtClean="0"/>
              <a:t>dalam</a:t>
            </a:r>
            <a:r>
              <a:rPr lang="en-US" sz="3100" dirty="0" smtClean="0"/>
              <a:t> </a:t>
            </a:r>
            <a:r>
              <a:rPr lang="en-US" sz="3100" dirty="0" err="1" smtClean="0"/>
              <a:t>posisi</a:t>
            </a:r>
            <a:r>
              <a:rPr lang="en-US" sz="3100" dirty="0" smtClean="0"/>
              <a:t> </a:t>
            </a:r>
            <a:r>
              <a:rPr lang="en-US" sz="3100" dirty="0" err="1"/>
              <a:t>klien</a:t>
            </a:r>
            <a:r>
              <a:rPr lang="en-US" sz="3100" dirty="0"/>
              <a:t> yang </a:t>
            </a:r>
            <a:r>
              <a:rPr lang="en-US" sz="3100" dirty="0" err="1" smtClean="0"/>
              <a:t>lelah</a:t>
            </a:r>
            <a:r>
              <a:rPr lang="en-US" sz="3100" dirty="0" smtClean="0"/>
              <a:t>, </a:t>
            </a:r>
            <a:r>
              <a:rPr lang="en-US" sz="3100" dirty="0" err="1" smtClean="0"/>
              <a:t>gelisah</a:t>
            </a:r>
            <a:r>
              <a:rPr lang="en-US" sz="3100" dirty="0" smtClean="0"/>
              <a:t>, </a:t>
            </a:r>
            <a:r>
              <a:rPr lang="en-US" sz="3100" dirty="0" err="1" smtClean="0"/>
              <a:t>sakit</a:t>
            </a:r>
            <a:r>
              <a:rPr lang="en-US" sz="3100" dirty="0" smtClean="0"/>
              <a:t>, </a:t>
            </a:r>
            <a:r>
              <a:rPr lang="en-US" sz="3100" dirty="0" err="1" smtClean="0"/>
              <a:t>khawatir</a:t>
            </a:r>
            <a:r>
              <a:rPr lang="en-US" sz="3100" dirty="0" smtClean="0"/>
              <a:t> </a:t>
            </a:r>
            <a:r>
              <a:rPr lang="en-US" sz="3100" dirty="0" err="1"/>
              <a:t>akan</a:t>
            </a:r>
            <a:r>
              <a:rPr lang="en-US" sz="3100" dirty="0"/>
              <a:t> </a:t>
            </a:r>
            <a:r>
              <a:rPr lang="en-US" sz="3100" dirty="0" err="1" smtClean="0"/>
              <a:t>vonis</a:t>
            </a:r>
            <a:r>
              <a:rPr lang="en-US" sz="3100" dirty="0" smtClean="0"/>
              <a:t> </a:t>
            </a:r>
            <a:r>
              <a:rPr lang="en-US" sz="3100" dirty="0" err="1" smtClean="0"/>
              <a:t>dokter</a:t>
            </a:r>
            <a:r>
              <a:rPr lang="en-US" sz="3100" dirty="0" smtClean="0"/>
              <a:t>, </a:t>
            </a:r>
            <a:r>
              <a:rPr lang="en-US" sz="3100" dirty="0" err="1" smtClean="0"/>
              <a:t>dll</a:t>
            </a:r>
            <a:endParaRPr lang="en-US" sz="3100" dirty="0" smtClean="0"/>
          </a:p>
          <a:p>
            <a:pPr marL="514350" indent="-514350">
              <a:buAutoNum type="alphaLcPeriod"/>
            </a:pPr>
            <a:r>
              <a:rPr lang="en-US" sz="3100" dirty="0" err="1" smtClean="0"/>
              <a:t>Tatap</a:t>
            </a:r>
            <a:r>
              <a:rPr lang="en-US" sz="3100" dirty="0" smtClean="0"/>
              <a:t> </a:t>
            </a:r>
            <a:r>
              <a:rPr lang="en-US" sz="3100" dirty="0" err="1"/>
              <a:t>mata</a:t>
            </a:r>
            <a:r>
              <a:rPr lang="en-US" sz="3100" dirty="0"/>
              <a:t> </a:t>
            </a:r>
            <a:r>
              <a:rPr lang="en-US" sz="3100" dirty="0" err="1"/>
              <a:t>klien</a:t>
            </a:r>
            <a:r>
              <a:rPr lang="en-US" sz="3100" dirty="0"/>
              <a:t> </a:t>
            </a:r>
            <a:r>
              <a:rPr lang="en-US" sz="3100" dirty="0" err="1"/>
              <a:t>dan</a:t>
            </a:r>
            <a:r>
              <a:rPr lang="en-US" sz="3100" dirty="0"/>
              <a:t> </a:t>
            </a:r>
            <a:r>
              <a:rPr lang="en-US" sz="3100" dirty="0" err="1" smtClean="0"/>
              <a:t>fokus</a:t>
            </a:r>
            <a:r>
              <a:rPr lang="en-US" sz="3100" dirty="0" smtClean="0"/>
              <a:t>. </a:t>
            </a:r>
            <a:r>
              <a:rPr lang="en-US" sz="3100" dirty="0" err="1" smtClean="0"/>
              <a:t>jauhkan</a:t>
            </a:r>
            <a:r>
              <a:rPr lang="en-US" sz="3100" dirty="0" smtClean="0"/>
              <a:t> </a:t>
            </a:r>
            <a:r>
              <a:rPr lang="en-US" sz="3100" dirty="0" err="1"/>
              <a:t>semua</a:t>
            </a:r>
            <a:r>
              <a:rPr lang="en-US" sz="3100" dirty="0"/>
              <a:t> </a:t>
            </a:r>
            <a:r>
              <a:rPr lang="en-US" sz="3100" dirty="0" err="1"/>
              <a:t>hal</a:t>
            </a:r>
            <a:r>
              <a:rPr lang="en-US" sz="3100" dirty="0"/>
              <a:t> </a:t>
            </a:r>
            <a:r>
              <a:rPr lang="en-US" sz="3100" dirty="0" smtClean="0"/>
              <a:t>yang </a:t>
            </a:r>
            <a:r>
              <a:rPr lang="en-US" sz="3100" dirty="0" err="1" smtClean="0"/>
              <a:t>merintangi</a:t>
            </a:r>
            <a:r>
              <a:rPr lang="en-US" sz="3100" dirty="0" smtClean="0"/>
              <a:t> </a:t>
            </a:r>
            <a:r>
              <a:rPr lang="en-US" sz="3100" dirty="0" err="1"/>
              <a:t>konsentrasi</a:t>
            </a:r>
            <a:r>
              <a:rPr lang="en-US" sz="3100" dirty="0"/>
              <a:t> </a:t>
            </a:r>
            <a:r>
              <a:rPr lang="en-US" sz="3100" dirty="0" err="1"/>
              <a:t>kita</a:t>
            </a:r>
            <a:r>
              <a:rPr lang="en-US" sz="3100" dirty="0"/>
              <a:t> </a:t>
            </a:r>
            <a:r>
              <a:rPr lang="en-US" sz="3100" dirty="0" err="1"/>
              <a:t>pada</a:t>
            </a:r>
            <a:r>
              <a:rPr lang="en-US" sz="3100" dirty="0"/>
              <a:t> </a:t>
            </a:r>
            <a:r>
              <a:rPr lang="en-US" sz="3100" dirty="0" err="1" smtClean="0"/>
              <a:t>klien</a:t>
            </a:r>
            <a:r>
              <a:rPr lang="en-US" sz="3100" dirty="0" smtClean="0"/>
              <a:t> </a:t>
            </a:r>
            <a:r>
              <a:rPr lang="en-US" sz="3100" dirty="0" err="1" smtClean="0"/>
              <a:t>mis</a:t>
            </a:r>
            <a:r>
              <a:rPr lang="en-US" sz="3100" dirty="0" smtClean="0"/>
              <a:t>. </a:t>
            </a:r>
            <a:r>
              <a:rPr lang="en-US" sz="3100" dirty="0" err="1" smtClean="0"/>
              <a:t>Telepon</a:t>
            </a:r>
            <a:r>
              <a:rPr lang="en-US" sz="3100" dirty="0" smtClean="0"/>
              <a:t>, </a:t>
            </a:r>
            <a:r>
              <a:rPr lang="en-US" sz="3100" dirty="0" err="1"/>
              <a:t>tamu</a:t>
            </a:r>
            <a:r>
              <a:rPr lang="en-US" sz="3100" dirty="0"/>
              <a:t> </a:t>
            </a:r>
            <a:r>
              <a:rPr lang="en-US" sz="3100" dirty="0" smtClean="0"/>
              <a:t>lain, </a:t>
            </a:r>
            <a:r>
              <a:rPr lang="en-US" sz="3100" dirty="0" err="1" smtClean="0"/>
              <a:t>dll</a:t>
            </a:r>
            <a:endParaRPr lang="en-US" sz="3100" dirty="0" smtClean="0"/>
          </a:p>
          <a:p>
            <a:pPr marL="514350" indent="-514350">
              <a:buAutoNum type="alphaLcPeriod"/>
            </a:pPr>
            <a:r>
              <a:rPr lang="en-US" sz="3100" dirty="0" err="1" smtClean="0"/>
              <a:t>ulangi</a:t>
            </a:r>
            <a:r>
              <a:rPr lang="en-US" sz="3100" dirty="0" smtClean="0"/>
              <a:t> </a:t>
            </a:r>
            <a:r>
              <a:rPr lang="en-US" sz="3100" dirty="0" err="1"/>
              <a:t>setiap</a:t>
            </a:r>
            <a:r>
              <a:rPr lang="en-US" sz="3100" dirty="0"/>
              <a:t> </a:t>
            </a:r>
            <a:r>
              <a:rPr lang="en-US" sz="3100" dirty="0" err="1" smtClean="0"/>
              <a:t>fakta</a:t>
            </a:r>
            <a:r>
              <a:rPr lang="en-US" sz="3100" dirty="0" smtClean="0"/>
              <a:t> </a:t>
            </a:r>
            <a:r>
              <a:rPr lang="en-US" sz="3100" dirty="0"/>
              <a:t>yang </a:t>
            </a:r>
            <a:r>
              <a:rPr lang="en-US" sz="3100" dirty="0" err="1"/>
              <a:t>dikemukakan</a:t>
            </a:r>
            <a:r>
              <a:rPr lang="en-US" sz="3100" dirty="0"/>
              <a:t> </a:t>
            </a:r>
            <a:r>
              <a:rPr lang="en-US" sz="3100" dirty="0" err="1" smtClean="0"/>
              <a:t>klien</a:t>
            </a:r>
            <a:r>
              <a:rPr lang="en-US" sz="3100" dirty="0" smtClean="0"/>
              <a:t>, </a:t>
            </a:r>
            <a:r>
              <a:rPr lang="en-US" sz="3100" dirty="0" err="1" smtClean="0"/>
              <a:t>sebagai</a:t>
            </a:r>
            <a:r>
              <a:rPr lang="en-US" sz="3100" dirty="0" smtClean="0"/>
              <a:t> </a:t>
            </a:r>
            <a:r>
              <a:rPr lang="en-US" sz="3100" dirty="0" err="1" smtClean="0"/>
              <a:t>tanda</a:t>
            </a:r>
            <a:r>
              <a:rPr lang="en-US" sz="3100" dirty="0" smtClean="0"/>
              <a:t> </a:t>
            </a:r>
            <a:r>
              <a:rPr lang="en-US" sz="3100" dirty="0" err="1" smtClean="0"/>
              <a:t>kita</a:t>
            </a:r>
            <a:r>
              <a:rPr lang="en-US" sz="3100" dirty="0" smtClean="0"/>
              <a:t> </a:t>
            </a:r>
            <a:r>
              <a:rPr lang="en-US" sz="3100" dirty="0" err="1"/>
              <a:t>benar-benar</a:t>
            </a:r>
            <a:r>
              <a:rPr lang="en-US" sz="3100" dirty="0"/>
              <a:t> </a:t>
            </a:r>
            <a:r>
              <a:rPr lang="en-US" sz="3100" dirty="0" err="1"/>
              <a:t>mendengarkan</a:t>
            </a:r>
            <a:r>
              <a:rPr lang="en-US" sz="3100" dirty="0"/>
              <a:t> </a:t>
            </a:r>
            <a:r>
              <a:rPr lang="en-US" sz="3100" dirty="0" err="1" smtClean="0"/>
              <a:t>mereka</a:t>
            </a:r>
            <a:endParaRPr lang="en-US" sz="3100" b="1" dirty="0"/>
          </a:p>
        </p:txBody>
      </p:sp>
    </p:spTree>
    <p:extLst>
      <p:ext uri="{BB962C8B-B14F-4D97-AF65-F5344CB8AC3E}">
        <p14:creationId xmlns:p14="http://schemas.microsoft.com/office/powerpoint/2010/main" xmlns="" val="410956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478" y="260709"/>
            <a:ext cx="10364451" cy="865726"/>
          </a:xfrm>
        </p:spPr>
        <p:txBody>
          <a:bodyPr/>
          <a:lstStyle/>
          <a:p>
            <a:r>
              <a:rPr lang="id-ID" dirty="0"/>
              <a:t>KOMUNIKASI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4004024976"/>
              </p:ext>
            </p:extLst>
          </p:nvPr>
        </p:nvGraphicFramePr>
        <p:xfrm>
          <a:off x="635478" y="1126435"/>
          <a:ext cx="1082765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875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139" y="309424"/>
            <a:ext cx="10364451" cy="1004221"/>
          </a:xfrm>
        </p:spPr>
        <p:txBody>
          <a:bodyPr/>
          <a:lstStyle/>
          <a:p>
            <a:r>
              <a:rPr lang="en-US" dirty="0"/>
              <a:t>STRATEGI MEREDAM KEMARAHAN KLIEN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210614"/>
            <a:ext cx="10363826" cy="458058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sz="3200" b="1" dirty="0" smtClean="0"/>
              <a:t>2. </a:t>
            </a:r>
            <a:r>
              <a:rPr lang="es-ES" sz="3200" b="1" dirty="0" err="1" smtClean="0"/>
              <a:t>Berusaha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sependapat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dengan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klien</a:t>
            </a:r>
            <a:endParaRPr lang="es-ES" sz="3200" b="1" dirty="0" smtClean="0"/>
          </a:p>
          <a:p>
            <a:r>
              <a:rPr lang="en-US" sz="3200" dirty="0" err="1" smtClean="0"/>
              <a:t>bukan</a:t>
            </a:r>
            <a:r>
              <a:rPr lang="en-US" sz="3200" dirty="0" smtClean="0"/>
              <a:t> </a:t>
            </a:r>
            <a:r>
              <a:rPr lang="en-US" sz="3200" dirty="0" err="1"/>
              <a:t>berarti</a:t>
            </a:r>
            <a:r>
              <a:rPr lang="en-US" sz="3200" dirty="0"/>
              <a:t> </a:t>
            </a:r>
            <a:r>
              <a:rPr lang="en-US" sz="3200" dirty="0" err="1"/>
              <a:t>kita</a:t>
            </a:r>
            <a:r>
              <a:rPr lang="en-US" sz="3200" dirty="0"/>
              <a:t> </a:t>
            </a:r>
            <a:r>
              <a:rPr lang="en-US" sz="3200" dirty="0" err="1" smtClean="0"/>
              <a:t>sElalu</a:t>
            </a:r>
            <a:r>
              <a:rPr lang="en-US" sz="3200" dirty="0" smtClean="0"/>
              <a:t> </a:t>
            </a:r>
            <a:r>
              <a:rPr lang="en-US" sz="3200" dirty="0" err="1"/>
              <a:t>membenarkan</a:t>
            </a:r>
            <a:r>
              <a:rPr lang="en-US" sz="3200" dirty="0"/>
              <a:t> </a:t>
            </a:r>
            <a:r>
              <a:rPr lang="en-US" sz="3200" dirty="0" err="1" smtClean="0"/>
              <a:t>klien</a:t>
            </a:r>
            <a:r>
              <a:rPr lang="en-US" sz="3200" dirty="0" smtClean="0"/>
              <a:t>. Kita </a:t>
            </a:r>
            <a:r>
              <a:rPr lang="en-US" sz="3200" dirty="0" err="1" smtClean="0"/>
              <a:t>mencari</a:t>
            </a:r>
            <a:r>
              <a:rPr lang="en-US" sz="3200" dirty="0" smtClean="0"/>
              <a:t> </a:t>
            </a:r>
            <a:r>
              <a:rPr lang="en-US" sz="3200" dirty="0" err="1" smtClean="0"/>
              <a:t>poin-poin</a:t>
            </a:r>
            <a:r>
              <a:rPr lang="en-US" sz="3200" dirty="0" smtClean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pernyataan</a:t>
            </a:r>
            <a:r>
              <a:rPr lang="en-US" sz="3200" dirty="0"/>
              <a:t> yang </a:t>
            </a:r>
            <a:r>
              <a:rPr lang="en-US" sz="3200" dirty="0" err="1"/>
              <a:t>bisa</a:t>
            </a:r>
            <a:r>
              <a:rPr lang="en-US" sz="3200" dirty="0"/>
              <a:t> </a:t>
            </a:r>
            <a:r>
              <a:rPr lang="en-US" sz="3200" dirty="0" err="1"/>
              <a:t>kita</a:t>
            </a:r>
            <a:r>
              <a:rPr lang="en-US" sz="3200" dirty="0"/>
              <a:t> </a:t>
            </a:r>
            <a:r>
              <a:rPr lang="en-US" sz="3200" dirty="0" err="1" smtClean="0"/>
              <a:t>setujui</a:t>
            </a:r>
            <a:endParaRPr lang="en-US" sz="3200" dirty="0" smtClean="0"/>
          </a:p>
          <a:p>
            <a:r>
              <a:rPr lang="en-US" sz="3200" dirty="0" err="1" smtClean="0"/>
              <a:t>misalnya</a:t>
            </a:r>
            <a:r>
              <a:rPr lang="en-US" sz="3200" dirty="0" smtClean="0"/>
              <a:t> “ </a:t>
            </a:r>
            <a:r>
              <a:rPr lang="en-US" sz="3200" dirty="0" err="1" smtClean="0"/>
              <a:t>ya</a:t>
            </a:r>
            <a:r>
              <a:rPr lang="en-US" sz="3200" dirty="0" smtClean="0"/>
              <a:t> </a:t>
            </a:r>
            <a:r>
              <a:rPr lang="en-US" sz="3200" dirty="0" err="1" smtClean="0"/>
              <a:t>pak</a:t>
            </a:r>
            <a:r>
              <a:rPr lang="en-US" sz="3200" dirty="0" smtClean="0"/>
              <a:t>, </a:t>
            </a:r>
            <a:r>
              <a:rPr lang="en-US" sz="3200" dirty="0" err="1" smtClean="0"/>
              <a:t>saya</a:t>
            </a:r>
            <a:r>
              <a:rPr lang="en-US" sz="3200" dirty="0" smtClean="0"/>
              <a:t> </a:t>
            </a:r>
            <a:r>
              <a:rPr lang="en-US" sz="3200" dirty="0" err="1"/>
              <a:t>sependapat</a:t>
            </a:r>
            <a:r>
              <a:rPr lang="en-US" sz="3200" dirty="0"/>
              <a:t> </a:t>
            </a:r>
            <a:r>
              <a:rPr lang="en-US" sz="3200" dirty="0" err="1" smtClean="0"/>
              <a:t>bahwa</a:t>
            </a:r>
            <a:r>
              <a:rPr lang="en-US" sz="3200" dirty="0" smtClean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 smtClean="0"/>
              <a:t>seharusnya</a:t>
            </a:r>
            <a:r>
              <a:rPr lang="en-US" sz="3200" dirty="0" smtClean="0"/>
              <a:t> </a:t>
            </a:r>
            <a:r>
              <a:rPr lang="en-US" sz="3200" dirty="0" err="1" smtClean="0"/>
              <a:t>pasien</a:t>
            </a:r>
            <a:r>
              <a:rPr lang="en-US" sz="3200" dirty="0" smtClean="0"/>
              <a:t> </a:t>
            </a:r>
            <a:r>
              <a:rPr lang="en-US" sz="3200" dirty="0" err="1"/>
              <a:t>menunggu</a:t>
            </a:r>
            <a:r>
              <a:rPr lang="en-US" sz="3200" dirty="0"/>
              <a:t> lama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bisa</a:t>
            </a:r>
            <a:r>
              <a:rPr lang="en-US" sz="3200" dirty="0"/>
              <a:t> </a:t>
            </a:r>
            <a:r>
              <a:rPr lang="en-US" sz="3200" dirty="0" err="1"/>
              <a:t>mendapatkan</a:t>
            </a:r>
            <a:r>
              <a:rPr lang="en-US" sz="3200" dirty="0"/>
              <a:t> </a:t>
            </a:r>
            <a:r>
              <a:rPr lang="en-US" sz="3200" dirty="0" err="1" smtClean="0"/>
              <a:t>kamar</a:t>
            </a:r>
            <a:r>
              <a:rPr lang="en-US" sz="3200" dirty="0" smtClean="0"/>
              <a:t>, </a:t>
            </a:r>
            <a:r>
              <a:rPr lang="en-US" sz="3200" dirty="0" err="1" smtClean="0"/>
              <a:t>Tapi</a:t>
            </a:r>
            <a:r>
              <a:rPr lang="en-US" sz="3200" dirty="0" smtClean="0"/>
              <a:t> </a:t>
            </a:r>
            <a:r>
              <a:rPr lang="en-US" sz="3200" dirty="0" err="1" smtClean="0"/>
              <a:t>saat</a:t>
            </a:r>
            <a:r>
              <a:rPr lang="en-US" sz="3200" dirty="0" smtClean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kamar</a:t>
            </a:r>
            <a:r>
              <a:rPr lang="en-US" sz="3200" dirty="0"/>
              <a:t> </a:t>
            </a:r>
            <a:r>
              <a:rPr lang="en-US" sz="3200" dirty="0" err="1" smtClean="0"/>
              <a:t>perawatan</a:t>
            </a:r>
            <a:r>
              <a:rPr lang="en-US" sz="3200" dirty="0" smtClean="0"/>
              <a:t> </a:t>
            </a:r>
            <a:r>
              <a:rPr lang="en-US" sz="3200" dirty="0"/>
              <a:t>kami </a:t>
            </a:r>
            <a:r>
              <a:rPr lang="en-US" sz="3200" dirty="0" err="1"/>
              <a:t>memang</a:t>
            </a:r>
            <a:r>
              <a:rPr lang="en-US" sz="3200" dirty="0"/>
              <a:t> </a:t>
            </a:r>
            <a:r>
              <a:rPr lang="en-US" sz="3200" dirty="0" err="1"/>
              <a:t>sedang</a:t>
            </a:r>
            <a:r>
              <a:rPr lang="en-US" sz="3200" dirty="0"/>
              <a:t> </a:t>
            </a:r>
            <a:r>
              <a:rPr lang="en-US" sz="3200" dirty="0" err="1" smtClean="0"/>
              <a:t>penuh</a:t>
            </a:r>
            <a:r>
              <a:rPr lang="en-US" sz="3200" dirty="0" smtClean="0"/>
              <a:t>. Kami </a:t>
            </a:r>
            <a:r>
              <a:rPr lang="en-US" sz="3200" dirty="0" err="1" smtClean="0"/>
              <a:t>berjanji</a:t>
            </a:r>
            <a:r>
              <a:rPr lang="en-US" sz="3200" dirty="0" smtClean="0"/>
              <a:t>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 smtClean="0"/>
              <a:t>mencari</a:t>
            </a:r>
            <a:r>
              <a:rPr lang="en-US" sz="3200" dirty="0" smtClean="0"/>
              <a:t> </a:t>
            </a:r>
            <a:r>
              <a:rPr lang="en-US" sz="3200" dirty="0" err="1"/>
              <a:t>jalan</a:t>
            </a:r>
            <a:r>
              <a:rPr lang="en-US" sz="3200" dirty="0"/>
              <a:t> </a:t>
            </a:r>
            <a:r>
              <a:rPr lang="en-US" sz="3200" dirty="0" err="1"/>
              <a:t>keluarnya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 smtClean="0"/>
              <a:t>melaporkannya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/>
              <a:t>bapak</a:t>
            </a:r>
            <a:r>
              <a:rPr lang="en-US" sz="3200" dirty="0"/>
              <a:t> </a:t>
            </a:r>
            <a:r>
              <a:rPr lang="en-US" sz="3200" dirty="0" err="1"/>
              <a:t>sesegera</a:t>
            </a:r>
            <a:r>
              <a:rPr lang="en-US" sz="3200" dirty="0"/>
              <a:t> </a:t>
            </a:r>
            <a:r>
              <a:rPr lang="en-US" sz="3200" dirty="0" err="1" smtClean="0"/>
              <a:t>mungkin</a:t>
            </a:r>
            <a:r>
              <a:rPr lang="en-US" sz="3200" dirty="0" smtClean="0"/>
              <a:t>”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1604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139" y="309424"/>
            <a:ext cx="10364451" cy="1004221"/>
          </a:xfrm>
        </p:spPr>
        <p:txBody>
          <a:bodyPr/>
          <a:lstStyle/>
          <a:p>
            <a:r>
              <a:rPr lang="en-US" dirty="0"/>
              <a:t>STRATEGI MEREDAM KEMARAHAN KLIEN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210614"/>
            <a:ext cx="10363826" cy="458058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sz="3200" b="1" dirty="0" smtClean="0"/>
              <a:t>3. </a:t>
            </a:r>
            <a:r>
              <a:rPr lang="es-ES" sz="3200" b="1" dirty="0" err="1" smtClean="0"/>
              <a:t>Tetap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tenang</a:t>
            </a:r>
            <a:r>
              <a:rPr lang="es-ES" sz="3200" b="1" dirty="0" smtClean="0"/>
              <a:t> dan </a:t>
            </a:r>
            <a:r>
              <a:rPr lang="es-ES" sz="3200" b="1" dirty="0" err="1" smtClean="0"/>
              <a:t>kuasai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diri</a:t>
            </a:r>
            <a:endParaRPr lang="es-ES" sz="3200" b="1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3200" dirty="0" err="1" smtClean="0"/>
              <a:t>Ingatlah</a:t>
            </a:r>
            <a:r>
              <a:rPr lang="en-US" sz="3200" dirty="0" smtClean="0"/>
              <a:t> </a:t>
            </a:r>
            <a:r>
              <a:rPr lang="en-US" sz="3200" dirty="0" err="1"/>
              <a:t>karakteristik</a:t>
            </a:r>
            <a:r>
              <a:rPr lang="en-US" sz="3200" dirty="0"/>
              <a:t> </a:t>
            </a:r>
            <a:r>
              <a:rPr lang="en-US" sz="3200" dirty="0" err="1"/>
              <a:t>klien</a:t>
            </a:r>
            <a:r>
              <a:rPr lang="en-US" sz="3200" dirty="0"/>
              <a:t> di </a:t>
            </a:r>
            <a:r>
              <a:rPr lang="en-US" sz="3200" dirty="0" err="1"/>
              <a:t>rumah</a:t>
            </a:r>
            <a:r>
              <a:rPr lang="en-US" sz="3200" dirty="0"/>
              <a:t> </a:t>
            </a:r>
            <a:r>
              <a:rPr lang="en-US" sz="3200" dirty="0" err="1"/>
              <a:t>sakit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mereka</a:t>
            </a:r>
            <a:r>
              <a:rPr lang="en-US" sz="3200" dirty="0"/>
              <a:t> </a:t>
            </a:r>
            <a:r>
              <a:rPr lang="en-US" sz="3200" dirty="0" smtClean="0"/>
              <a:t>yang </a:t>
            </a:r>
            <a:r>
              <a:rPr lang="en-US" sz="3200" dirty="0" err="1" smtClean="0"/>
              <a:t>sedang</a:t>
            </a:r>
            <a:r>
              <a:rPr lang="en-US" sz="3200" dirty="0" smtClean="0"/>
              <a:t> </a:t>
            </a:r>
            <a:r>
              <a:rPr lang="en-US" sz="3200" dirty="0" err="1" smtClean="0"/>
              <a:t>cemas</a:t>
            </a:r>
            <a:r>
              <a:rPr lang="en-US" sz="3200" dirty="0" smtClean="0"/>
              <a:t>, </a:t>
            </a:r>
            <a:r>
              <a:rPr lang="en-US" sz="3200" dirty="0" err="1" smtClean="0"/>
              <a:t>gelisah</a:t>
            </a:r>
            <a:r>
              <a:rPr lang="en-US" sz="3200" dirty="0" smtClean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 smtClean="0"/>
              <a:t>khawatir</a:t>
            </a:r>
            <a:r>
              <a:rPr lang="en-US" sz="3200" dirty="0" smtClean="0"/>
              <a:t>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kondisi</a:t>
            </a:r>
            <a:r>
              <a:rPr lang="en-US" sz="3200" dirty="0"/>
              <a:t> </a:t>
            </a:r>
            <a:r>
              <a:rPr lang="en-US" sz="3200" dirty="0" err="1"/>
              <a:t>diri</a:t>
            </a:r>
            <a:r>
              <a:rPr lang="en-US" sz="3200" dirty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keluarganya</a:t>
            </a:r>
            <a:r>
              <a:rPr lang="en-US" sz="3200" dirty="0" smtClean="0"/>
              <a:t>, </a:t>
            </a:r>
            <a:r>
              <a:rPr lang="en-US" sz="3200" dirty="0" err="1" smtClean="0"/>
              <a:t>sehingga</a:t>
            </a:r>
            <a:r>
              <a:rPr lang="en-US" sz="3200" dirty="0" smtClean="0"/>
              <a:t> </a:t>
            </a:r>
            <a:r>
              <a:rPr lang="en-US" sz="3200" dirty="0" err="1"/>
              <a:t>sangat</a:t>
            </a:r>
            <a:r>
              <a:rPr lang="en-US" sz="3200" dirty="0"/>
              <a:t> </a:t>
            </a:r>
            <a:r>
              <a:rPr lang="en-US" sz="3200" dirty="0" err="1"/>
              <a:t>bisa</a:t>
            </a:r>
            <a:r>
              <a:rPr lang="en-US" sz="3200" dirty="0"/>
              <a:t> </a:t>
            </a:r>
            <a:r>
              <a:rPr lang="en-US" sz="3200" dirty="0" err="1"/>
              <a:t>dimengerti</a:t>
            </a:r>
            <a:r>
              <a:rPr lang="en-US" sz="3200" dirty="0"/>
              <a:t> </a:t>
            </a:r>
            <a:r>
              <a:rPr lang="en-US" sz="3200" dirty="0" err="1" smtClean="0"/>
              <a:t>bahwa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kondisi</a:t>
            </a:r>
            <a:r>
              <a:rPr lang="en-US" sz="3200" dirty="0" smtClean="0"/>
              <a:t> </a:t>
            </a:r>
            <a:r>
              <a:rPr lang="en-US" sz="3200" dirty="0" err="1"/>
              <a:t>seperti</a:t>
            </a:r>
            <a:r>
              <a:rPr lang="en-US" sz="3200" dirty="0"/>
              <a:t> </a:t>
            </a:r>
            <a:r>
              <a:rPr lang="en-US" sz="3200" dirty="0" err="1"/>
              <a:t>itu</a:t>
            </a:r>
            <a:r>
              <a:rPr lang="en-US" sz="3200" dirty="0"/>
              <a:t> </a:t>
            </a:r>
            <a:r>
              <a:rPr lang="en-US" sz="3200" dirty="0" err="1"/>
              <a:t>seseorang</a:t>
            </a:r>
            <a:r>
              <a:rPr lang="en-US" sz="3200" dirty="0"/>
              <a:t> </a:t>
            </a:r>
            <a:r>
              <a:rPr lang="en-US" sz="3200" dirty="0" err="1" smtClean="0"/>
              <a:t>cenderung</a:t>
            </a:r>
            <a:r>
              <a:rPr lang="en-US" sz="3200" dirty="0" smtClean="0"/>
              <a:t> </a:t>
            </a:r>
            <a:r>
              <a:rPr lang="en-US" sz="3200" dirty="0" err="1"/>
              <a:t>bertindak</a:t>
            </a:r>
            <a:r>
              <a:rPr lang="en-US" sz="3200" dirty="0"/>
              <a:t> </a:t>
            </a:r>
            <a:r>
              <a:rPr lang="en-US" sz="3200" dirty="0" err="1" smtClean="0"/>
              <a:t>emosional</a:t>
            </a:r>
            <a:endParaRPr lang="en-US" sz="32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3200" dirty="0" err="1" smtClean="0"/>
              <a:t>berhati-hati</a:t>
            </a:r>
            <a:r>
              <a:rPr lang="en-US" sz="3200" dirty="0" smtClean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nada </a:t>
            </a:r>
            <a:r>
              <a:rPr lang="en-US" sz="3200" dirty="0" err="1" smtClean="0"/>
              <a:t>suara</a:t>
            </a:r>
            <a:r>
              <a:rPr lang="en-US" sz="3200" dirty="0" smtClean="0"/>
              <a:t>, </a:t>
            </a:r>
            <a:r>
              <a:rPr lang="en-US" sz="3200" dirty="0" err="1" smtClean="0"/>
              <a:t>harus</a:t>
            </a:r>
            <a:r>
              <a:rPr lang="en-US" sz="3200" dirty="0" smtClean="0"/>
              <a:t> </a:t>
            </a:r>
            <a:r>
              <a:rPr lang="en-US" sz="3200" dirty="0" err="1"/>
              <a:t>tetap</a:t>
            </a:r>
            <a:r>
              <a:rPr lang="en-US" sz="3200" dirty="0"/>
              <a:t> </a:t>
            </a:r>
            <a:r>
              <a:rPr lang="en-US" sz="3200" dirty="0" err="1" smtClean="0"/>
              <a:t>rendah</a:t>
            </a:r>
            <a:r>
              <a:rPr lang="en-US" sz="3200" dirty="0" smtClean="0"/>
              <a:t>,  </a:t>
            </a:r>
            <a:r>
              <a:rPr lang="en-US" sz="3200" dirty="0" err="1" smtClean="0"/>
              <a:t>positif</a:t>
            </a:r>
            <a:r>
              <a:rPr lang="en-US" sz="3200" dirty="0"/>
              <a:t> 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 smtClean="0"/>
              <a:t>menenangkan</a:t>
            </a:r>
            <a:r>
              <a:rPr lang="en-US" sz="3200" dirty="0" smtClean="0"/>
              <a:t>. </a:t>
            </a:r>
            <a:r>
              <a:rPr lang="en-US" sz="3200" dirty="0" err="1" smtClean="0"/>
              <a:t>jangan</a:t>
            </a:r>
            <a:r>
              <a:rPr lang="en-US" sz="3200" dirty="0" smtClean="0"/>
              <a:t> </a:t>
            </a:r>
            <a:r>
              <a:rPr lang="en-US" sz="3200" dirty="0" err="1" smtClean="0"/>
              <a:t>terbawa</a:t>
            </a:r>
            <a:r>
              <a:rPr lang="en-US" sz="3200" dirty="0" smtClean="0"/>
              <a:t> </a:t>
            </a:r>
            <a:r>
              <a:rPr lang="en-US" sz="3200" dirty="0" err="1"/>
              <a:t>oleh</a:t>
            </a:r>
            <a:r>
              <a:rPr lang="en-US" sz="3200" dirty="0"/>
              <a:t> nada </a:t>
            </a:r>
            <a:r>
              <a:rPr lang="en-US" sz="3200" dirty="0" err="1"/>
              <a:t>suara</a:t>
            </a:r>
            <a:r>
              <a:rPr lang="en-US" sz="3200" dirty="0"/>
              <a:t> </a:t>
            </a:r>
            <a:r>
              <a:rPr lang="en-US" sz="3200" dirty="0" err="1" smtClean="0"/>
              <a:t>klien</a:t>
            </a:r>
            <a:r>
              <a:rPr lang="en-US" sz="3200" dirty="0" smtClean="0"/>
              <a:t> yang </a:t>
            </a:r>
            <a:r>
              <a:rPr lang="en-US" sz="3200" dirty="0" err="1" smtClean="0"/>
              <a:t>cenderung</a:t>
            </a:r>
            <a:r>
              <a:rPr lang="en-US" sz="3200" dirty="0" smtClean="0"/>
              <a:t> </a:t>
            </a:r>
            <a:r>
              <a:rPr lang="en-US" sz="3200" dirty="0" err="1"/>
              <a:t>tinggi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 smtClean="0"/>
              <a:t>cepat</a:t>
            </a:r>
            <a:endParaRPr lang="en-US" sz="32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3200" dirty="0" err="1" smtClean="0"/>
              <a:t>Sampaikan</a:t>
            </a:r>
            <a:r>
              <a:rPr lang="en-US" sz="3200" dirty="0" smtClean="0"/>
              <a:t> </a:t>
            </a:r>
            <a:r>
              <a:rPr lang="en-US" sz="3200" dirty="0" err="1" smtClean="0"/>
              <a:t>informasi</a:t>
            </a:r>
            <a:r>
              <a:rPr lang="en-US" sz="3200" dirty="0" smtClean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sopan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 smtClean="0"/>
              <a:t>pelan-pelan</a:t>
            </a:r>
            <a:endParaRPr lang="en-US" sz="32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3200" dirty="0" err="1" smtClean="0"/>
              <a:t>tetap</a:t>
            </a:r>
            <a:r>
              <a:rPr lang="en-US" sz="3200" dirty="0" smtClean="0"/>
              <a:t> </a:t>
            </a:r>
            <a:r>
              <a:rPr lang="en-US" sz="3200" dirty="0" err="1"/>
              <a:t>gunakan</a:t>
            </a:r>
            <a:r>
              <a:rPr lang="en-US" sz="3200" dirty="0"/>
              <a:t> kata-kata </a:t>
            </a:r>
            <a:r>
              <a:rPr lang="en-US" sz="3200" dirty="0" err="1"/>
              <a:t>hormat</a:t>
            </a:r>
            <a:r>
              <a:rPr lang="en-US" sz="3200" dirty="0"/>
              <a:t> </a:t>
            </a:r>
            <a:r>
              <a:rPr lang="en-US" sz="3200" dirty="0" err="1"/>
              <a:t>seperti</a:t>
            </a:r>
            <a:r>
              <a:rPr lang="en-US" sz="3200" dirty="0"/>
              <a:t> </a:t>
            </a:r>
            <a:r>
              <a:rPr lang="en-US" sz="3200" dirty="0" err="1" smtClean="0"/>
              <a:t>silakan</a:t>
            </a:r>
            <a:r>
              <a:rPr lang="en-US" sz="3200" dirty="0" smtClean="0"/>
              <a:t>, </a:t>
            </a:r>
            <a:r>
              <a:rPr lang="en-US" sz="3200" dirty="0" err="1" smtClean="0"/>
              <a:t>terima</a:t>
            </a:r>
            <a:r>
              <a:rPr lang="en-US" sz="3200" dirty="0" smtClean="0"/>
              <a:t> </a:t>
            </a:r>
            <a:r>
              <a:rPr lang="en-US" sz="3200" dirty="0" err="1" smtClean="0"/>
              <a:t>kasih</a:t>
            </a:r>
            <a:r>
              <a:rPr lang="en-US" sz="3200" dirty="0" smtClean="0"/>
              <a:t> </a:t>
            </a:r>
            <a:r>
              <a:rPr lang="en-US" sz="3200" dirty="0" err="1" smtClean="0"/>
              <a:t>atas</a:t>
            </a:r>
            <a:r>
              <a:rPr lang="en-US" sz="3200" dirty="0" smtClean="0"/>
              <a:t> </a:t>
            </a:r>
            <a:r>
              <a:rPr lang="en-US" sz="3200" dirty="0" err="1" smtClean="0"/>
              <a:t>masukannya</a:t>
            </a:r>
            <a:r>
              <a:rPr lang="en-US" sz="3200" dirty="0" smtClean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sebut</a:t>
            </a:r>
            <a:r>
              <a:rPr lang="en-US" sz="3200" dirty="0"/>
              <a:t> </a:t>
            </a:r>
            <a:r>
              <a:rPr lang="en-US" sz="3200" dirty="0" err="1"/>
              <a:t>klien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 smtClean="0"/>
              <a:t>namanya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82353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139" y="309424"/>
            <a:ext cx="10364451" cy="1004221"/>
          </a:xfrm>
        </p:spPr>
        <p:txBody>
          <a:bodyPr/>
          <a:lstStyle/>
          <a:p>
            <a:r>
              <a:rPr lang="en-US" dirty="0"/>
              <a:t>STRATEGI MEREDAM KEMARAHAN KLIEN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210614"/>
            <a:ext cx="10363826" cy="4580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b="1" dirty="0"/>
              <a:t>4</a:t>
            </a:r>
            <a:r>
              <a:rPr lang="es-ES" sz="3200" b="1" dirty="0" smtClean="0"/>
              <a:t>. </a:t>
            </a:r>
            <a:r>
              <a:rPr lang="en-US" sz="2800" b="1" dirty="0" err="1" smtClean="0"/>
              <a:t>Mengakui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kemarahan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klien</a:t>
            </a:r>
            <a:endParaRPr lang="en-US" sz="2800" b="1" dirty="0" smtClean="0"/>
          </a:p>
          <a:p>
            <a:r>
              <a:rPr lang="en-US" sz="3200" dirty="0" err="1" smtClean="0"/>
              <a:t>gunakan</a:t>
            </a:r>
            <a:r>
              <a:rPr lang="en-US" sz="3200" dirty="0" smtClean="0"/>
              <a:t> </a:t>
            </a:r>
            <a:r>
              <a:rPr lang="en-US" sz="3200" dirty="0"/>
              <a:t>kata-kata </a:t>
            </a:r>
            <a:r>
              <a:rPr lang="en-US" sz="3200" dirty="0" err="1" smtClean="0"/>
              <a:t>seperti</a:t>
            </a:r>
            <a:r>
              <a:rPr lang="en-US" sz="3200" dirty="0" smtClean="0"/>
              <a:t>: “</a:t>
            </a:r>
            <a:r>
              <a:rPr lang="en-US" sz="3200" dirty="0" err="1" smtClean="0"/>
              <a:t>Saya</a:t>
            </a:r>
            <a:r>
              <a:rPr lang="en-US" sz="3200" dirty="0" smtClean="0"/>
              <a:t> </a:t>
            </a:r>
            <a:r>
              <a:rPr lang="en-US" sz="3200" dirty="0" err="1"/>
              <a:t>mengerti</a:t>
            </a:r>
            <a:r>
              <a:rPr lang="en-US" sz="3200" dirty="0"/>
              <a:t> </a:t>
            </a:r>
            <a:r>
              <a:rPr lang="en-US" sz="3200" dirty="0" err="1"/>
              <a:t>kalau</a:t>
            </a:r>
            <a:r>
              <a:rPr lang="en-US" sz="3200" dirty="0"/>
              <a:t> </a:t>
            </a:r>
            <a:r>
              <a:rPr lang="en-US" sz="3200" dirty="0" err="1"/>
              <a:t>ibu</a:t>
            </a:r>
            <a:r>
              <a:rPr lang="en-US" sz="3200" dirty="0"/>
              <a:t> </a:t>
            </a:r>
            <a:r>
              <a:rPr lang="en-US" sz="3200" dirty="0" err="1" smtClean="0"/>
              <a:t>menjadimarah</a:t>
            </a:r>
            <a:r>
              <a:rPr lang="en-US" sz="3200" dirty="0" smtClean="0"/>
              <a:t>, </a:t>
            </a:r>
            <a:r>
              <a:rPr lang="en-US" sz="3200" dirty="0" err="1" smtClean="0"/>
              <a:t>Ibu</a:t>
            </a:r>
            <a:r>
              <a:rPr lang="en-US" sz="3200" dirty="0" smtClean="0"/>
              <a:t> </a:t>
            </a:r>
            <a:r>
              <a:rPr lang="en-US" sz="3200" dirty="0" err="1" smtClean="0"/>
              <a:t>benar</a:t>
            </a:r>
            <a:r>
              <a:rPr lang="en-US" sz="3200" dirty="0" smtClean="0"/>
              <a:t>. </a:t>
            </a:r>
            <a:r>
              <a:rPr lang="en-US" sz="3200" dirty="0" err="1"/>
              <a:t>kalau</a:t>
            </a:r>
            <a:r>
              <a:rPr lang="en-US" sz="3200" dirty="0"/>
              <a:t> </a:t>
            </a:r>
            <a:r>
              <a:rPr lang="en-US" sz="3200" dirty="0" err="1"/>
              <a:t>saya</a:t>
            </a:r>
            <a:r>
              <a:rPr lang="en-US" sz="3200" dirty="0"/>
              <a:t> </a:t>
            </a:r>
            <a:r>
              <a:rPr lang="en-US" sz="3200" dirty="0" err="1"/>
              <a:t>jadi</a:t>
            </a:r>
            <a:r>
              <a:rPr lang="en-US" sz="3200" dirty="0"/>
              <a:t> </a:t>
            </a:r>
            <a:r>
              <a:rPr lang="en-US" sz="3200" dirty="0" err="1"/>
              <a:t>ibu</a:t>
            </a:r>
            <a:r>
              <a:rPr lang="en-US" sz="3200" dirty="0"/>
              <a:t> </a:t>
            </a:r>
            <a:r>
              <a:rPr lang="en-US" sz="3200" dirty="0" err="1"/>
              <a:t>mungkin</a:t>
            </a:r>
            <a:r>
              <a:rPr lang="en-US" sz="3200" dirty="0"/>
              <a:t> </a:t>
            </a:r>
            <a:r>
              <a:rPr lang="en-US" sz="3200" dirty="0" err="1"/>
              <a:t>saya</a:t>
            </a:r>
            <a:r>
              <a:rPr lang="en-US" sz="3200" dirty="0"/>
              <a:t> </a:t>
            </a:r>
            <a:r>
              <a:rPr lang="en-US" sz="3200" dirty="0" err="1"/>
              <a:t>juga</a:t>
            </a:r>
            <a:r>
              <a:rPr lang="en-US" sz="3200" dirty="0"/>
              <a:t> </a:t>
            </a:r>
            <a:r>
              <a:rPr lang="en-US" sz="3200" dirty="0" err="1" smtClean="0"/>
              <a:t>akanmarah</a:t>
            </a:r>
            <a:r>
              <a:rPr lang="en-US" sz="3200" dirty="0" smtClean="0"/>
              <a:t>. </a:t>
            </a:r>
            <a:r>
              <a:rPr lang="en-US" sz="3200" dirty="0" err="1"/>
              <a:t>Saya</a:t>
            </a:r>
            <a:r>
              <a:rPr lang="en-US" sz="3200" dirty="0"/>
              <a:t> </a:t>
            </a:r>
            <a:r>
              <a:rPr lang="en-US" sz="3200" dirty="0" err="1"/>
              <a:t>berjanji</a:t>
            </a:r>
            <a:r>
              <a:rPr lang="en-US" sz="3200" dirty="0"/>
              <a:t> </a:t>
            </a:r>
            <a:r>
              <a:rPr lang="en-US" sz="3200" dirty="0" err="1"/>
              <a:t>hal</a:t>
            </a:r>
            <a:r>
              <a:rPr lang="en-US" sz="3200" dirty="0"/>
              <a:t> </a:t>
            </a:r>
            <a:r>
              <a:rPr lang="en-US" sz="3200" dirty="0" err="1"/>
              <a:t>seperti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terjadi</a:t>
            </a:r>
            <a:r>
              <a:rPr lang="en-US" sz="3200" dirty="0"/>
              <a:t> </a:t>
            </a:r>
            <a:r>
              <a:rPr lang="en-US" sz="3200" dirty="0" err="1"/>
              <a:t>lagi</a:t>
            </a:r>
            <a:r>
              <a:rPr lang="en-US" sz="3200" dirty="0"/>
              <a:t> </a:t>
            </a:r>
            <a:r>
              <a:rPr lang="en-US" sz="3200" dirty="0" err="1"/>
              <a:t>dikemudian</a:t>
            </a:r>
            <a:r>
              <a:rPr lang="en-US" sz="3200" dirty="0"/>
              <a:t> </a:t>
            </a:r>
            <a:r>
              <a:rPr lang="en-US" sz="3200" dirty="0" err="1" smtClean="0"/>
              <a:t>hari</a:t>
            </a:r>
            <a:r>
              <a:rPr lang="en-US" sz="3200" dirty="0" smtClean="0"/>
              <a:t>”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18391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139" y="309424"/>
            <a:ext cx="10364451" cy="1004221"/>
          </a:xfrm>
        </p:spPr>
        <p:txBody>
          <a:bodyPr/>
          <a:lstStyle/>
          <a:p>
            <a:r>
              <a:rPr lang="en-US" dirty="0"/>
              <a:t>STRATEGI MEREDAM KEMARAHAN KLIEN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210614"/>
            <a:ext cx="10363826" cy="45805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3000" b="1" dirty="0" smtClean="0"/>
              <a:t>5. </a:t>
            </a:r>
            <a:r>
              <a:rPr lang="en-US" sz="3000" b="1" dirty="0" err="1" smtClean="0"/>
              <a:t>Permohonan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maaf</a:t>
            </a:r>
            <a:endParaRPr lang="en-US" sz="3000" b="1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/>
              <a:t>rangka</a:t>
            </a:r>
            <a:r>
              <a:rPr lang="en-US" sz="3200" dirty="0"/>
              <a:t> </a:t>
            </a:r>
            <a:r>
              <a:rPr lang="en-US" sz="3200" dirty="0" err="1"/>
              <a:t>meredamkan</a:t>
            </a:r>
            <a:r>
              <a:rPr lang="en-US" sz="3200" dirty="0"/>
              <a:t> </a:t>
            </a:r>
            <a:r>
              <a:rPr lang="en-US" sz="3200" dirty="0" err="1"/>
              <a:t>marah</a:t>
            </a:r>
            <a:r>
              <a:rPr lang="en-US" sz="3200" dirty="0"/>
              <a:t> </a:t>
            </a:r>
            <a:r>
              <a:rPr lang="en-US" sz="3200" dirty="0" err="1"/>
              <a:t>kita</a:t>
            </a:r>
            <a:r>
              <a:rPr lang="en-US" sz="3200" dirty="0"/>
              <a:t>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/>
              <a:t>meminta</a:t>
            </a:r>
            <a:r>
              <a:rPr lang="en-US" sz="3200" dirty="0"/>
              <a:t> </a:t>
            </a:r>
            <a:r>
              <a:rPr lang="en-US" sz="3200" dirty="0" err="1" smtClean="0"/>
              <a:t>maaf</a:t>
            </a:r>
            <a:r>
              <a:rPr lang="en-US" sz="3200" dirty="0"/>
              <a:t> </a:t>
            </a:r>
            <a:r>
              <a:rPr lang="en-US" sz="3200" dirty="0" err="1"/>
              <a:t>apapun</a:t>
            </a:r>
            <a:r>
              <a:rPr lang="en-US" sz="3200" dirty="0"/>
              <a:t> yang </a:t>
            </a:r>
            <a:r>
              <a:rPr lang="en-US" sz="3200" dirty="0" err="1" smtClean="0"/>
              <a:t>terjadi</a:t>
            </a:r>
            <a:r>
              <a:rPr lang="en-US" sz="3200" dirty="0" smtClean="0"/>
              <a:t>.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200" dirty="0" err="1" smtClean="0"/>
              <a:t>Permohonan</a:t>
            </a:r>
            <a:r>
              <a:rPr lang="en-US" sz="3200" dirty="0" smtClean="0"/>
              <a:t> </a:t>
            </a:r>
            <a:r>
              <a:rPr lang="en-US" sz="3200" dirty="0" err="1" smtClean="0"/>
              <a:t>maaf</a:t>
            </a:r>
            <a:r>
              <a:rPr lang="en-US" sz="3200" dirty="0" smtClean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disampaikan</a:t>
            </a:r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en-US" sz="3200" dirty="0" err="1" smtClean="0"/>
              <a:t>tanpa</a:t>
            </a:r>
            <a:r>
              <a:rPr lang="en-US" sz="3200" dirty="0" smtClean="0"/>
              <a:t>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 smtClean="0"/>
              <a:t>mengakui</a:t>
            </a:r>
            <a:r>
              <a:rPr lang="en-US" sz="3200" dirty="0" smtClean="0"/>
              <a:t> </a:t>
            </a:r>
            <a:r>
              <a:rPr lang="en-US" sz="3200" dirty="0" err="1" smtClean="0"/>
              <a:t>kesalahan</a:t>
            </a:r>
            <a:r>
              <a:rPr lang="en-US" sz="3200" dirty="0" smtClean="0"/>
              <a:t>. </a:t>
            </a:r>
            <a:r>
              <a:rPr lang="en-US" sz="3200" dirty="0" err="1"/>
              <a:t>karena</a:t>
            </a:r>
            <a:r>
              <a:rPr lang="en-US" sz="3200" dirty="0"/>
              <a:t> </a:t>
            </a:r>
            <a:r>
              <a:rPr lang="en-US" sz="3200" dirty="0" err="1"/>
              <a:t>sering</a:t>
            </a:r>
            <a:r>
              <a:rPr lang="en-US" sz="3200" dirty="0"/>
              <a:t> kali </a:t>
            </a:r>
            <a:r>
              <a:rPr lang="en-US" sz="3200" dirty="0" err="1"/>
              <a:t>terjadi</a:t>
            </a:r>
            <a:r>
              <a:rPr lang="en-US" sz="3200" dirty="0"/>
              <a:t> </a:t>
            </a:r>
            <a:r>
              <a:rPr lang="en-US" sz="3200" dirty="0" err="1"/>
              <a:t>kesalahan</a:t>
            </a:r>
            <a:r>
              <a:rPr lang="en-US" sz="3200" dirty="0"/>
              <a:t> </a:t>
            </a:r>
            <a:r>
              <a:rPr lang="en-US" sz="3200" dirty="0" err="1"/>
              <a:t>justru</a:t>
            </a:r>
            <a:r>
              <a:rPr lang="en-US" sz="3200" dirty="0"/>
              <a:t> </a:t>
            </a:r>
            <a:r>
              <a:rPr lang="en-US" sz="3200" dirty="0" err="1" smtClean="0"/>
              <a:t>ada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klien</a:t>
            </a:r>
            <a:r>
              <a:rPr lang="en-US" sz="3200" dirty="0" smtClean="0"/>
              <a:t> </a:t>
            </a:r>
            <a:r>
              <a:rPr lang="en-US" sz="3200" dirty="0"/>
              <a:t>yang </a:t>
            </a:r>
            <a:r>
              <a:rPr lang="en-US" sz="3200" dirty="0" err="1"/>
              <a:t>belum</a:t>
            </a:r>
            <a:r>
              <a:rPr lang="en-US" sz="3200" dirty="0"/>
              <a:t> </a:t>
            </a:r>
            <a:r>
              <a:rPr lang="en-US" sz="3200" dirty="0" err="1"/>
              <a:t>memahami</a:t>
            </a:r>
            <a:r>
              <a:rPr lang="en-US" sz="3200" dirty="0"/>
              <a:t> </a:t>
            </a:r>
            <a:r>
              <a:rPr lang="en-US" sz="3200" dirty="0" err="1" smtClean="0"/>
              <a:t>peraturan</a:t>
            </a:r>
            <a:r>
              <a:rPr lang="en-US" sz="3200" dirty="0" smtClean="0"/>
              <a:t> </a:t>
            </a:r>
            <a:r>
              <a:rPr lang="en-US" sz="3200" dirty="0" err="1" smtClean="0"/>
              <a:t>misalnya</a:t>
            </a:r>
            <a:r>
              <a:rPr lang="en-US" sz="3200" dirty="0" smtClean="0"/>
              <a:t> :”</a:t>
            </a:r>
            <a:r>
              <a:rPr lang="en-US" sz="3200" dirty="0" err="1" smtClean="0"/>
              <a:t>saya</a:t>
            </a:r>
            <a:r>
              <a:rPr lang="en-US" sz="3200" dirty="0" smtClean="0"/>
              <a:t> </a:t>
            </a:r>
            <a:r>
              <a:rPr lang="en-US" sz="3200" dirty="0" err="1"/>
              <a:t>mohon</a:t>
            </a:r>
            <a:r>
              <a:rPr lang="en-US" sz="3200" dirty="0"/>
              <a:t> </a:t>
            </a:r>
            <a:r>
              <a:rPr lang="en-US" sz="3200" dirty="0" err="1" smtClean="0"/>
              <a:t>maaf</a:t>
            </a:r>
            <a:r>
              <a:rPr lang="en-US" sz="3200" dirty="0" smtClean="0"/>
              <a:t> </a:t>
            </a:r>
            <a:r>
              <a:rPr lang="en-US" sz="3200" dirty="0" err="1"/>
              <a:t>atas</a:t>
            </a:r>
            <a:r>
              <a:rPr lang="en-US" sz="3200" dirty="0"/>
              <a:t> </a:t>
            </a:r>
            <a:r>
              <a:rPr lang="en-US" sz="3200" dirty="0" err="1"/>
              <a:t>kesalah</a:t>
            </a:r>
            <a:r>
              <a:rPr lang="en-US" sz="3200" dirty="0"/>
              <a:t> </a:t>
            </a:r>
            <a:r>
              <a:rPr lang="en-US" sz="3200" dirty="0" err="1"/>
              <a:t>pahaman</a:t>
            </a:r>
            <a:r>
              <a:rPr lang="en-US" sz="3200" dirty="0"/>
              <a:t> </a:t>
            </a:r>
            <a:r>
              <a:rPr lang="en-US" sz="3200" dirty="0" err="1" smtClean="0"/>
              <a:t>ini</a:t>
            </a:r>
            <a:r>
              <a:rPr lang="en-US" sz="3200" dirty="0" smtClean="0"/>
              <a:t>” </a:t>
            </a:r>
            <a:r>
              <a:rPr lang="en-US" sz="3200" dirty="0" err="1" smtClean="0"/>
              <a:t>atau</a:t>
            </a:r>
            <a:r>
              <a:rPr lang="en-US" sz="3200" dirty="0" smtClean="0"/>
              <a:t> “</a:t>
            </a:r>
            <a:r>
              <a:rPr lang="en-US" sz="3200" dirty="0" err="1" smtClean="0"/>
              <a:t>saya</a:t>
            </a:r>
            <a:r>
              <a:rPr lang="en-US" sz="3200" dirty="0" smtClean="0"/>
              <a:t> </a:t>
            </a:r>
            <a:r>
              <a:rPr lang="en-US" sz="3200" dirty="0" err="1"/>
              <a:t>mohon</a:t>
            </a:r>
            <a:r>
              <a:rPr lang="en-US" sz="3200" dirty="0"/>
              <a:t> </a:t>
            </a:r>
            <a:r>
              <a:rPr lang="en-US" sz="3200" dirty="0" err="1" smtClean="0"/>
              <a:t>maaF</a:t>
            </a:r>
            <a:r>
              <a:rPr lang="en-US" sz="3200" dirty="0" smtClean="0"/>
              <a:t> </a:t>
            </a:r>
            <a:r>
              <a:rPr lang="en-US" sz="3200" dirty="0" err="1"/>
              <a:t>atas</a:t>
            </a:r>
            <a:r>
              <a:rPr lang="en-US" sz="3200" dirty="0"/>
              <a:t> </a:t>
            </a:r>
            <a:r>
              <a:rPr lang="en-US" sz="3200" dirty="0" err="1"/>
              <a:t>kesulitan</a:t>
            </a:r>
            <a:r>
              <a:rPr lang="en-US" sz="3200" dirty="0"/>
              <a:t> yang </a:t>
            </a:r>
            <a:r>
              <a:rPr lang="en-US" sz="3200" dirty="0" err="1"/>
              <a:t>telah</a:t>
            </a:r>
            <a:r>
              <a:rPr lang="en-US" sz="3200" dirty="0"/>
              <a:t> </a:t>
            </a:r>
            <a:r>
              <a:rPr lang="en-US" sz="3200" dirty="0" err="1"/>
              <a:t>ibu</a:t>
            </a:r>
            <a:r>
              <a:rPr lang="en-US" sz="3200" dirty="0"/>
              <a:t> </a:t>
            </a:r>
            <a:r>
              <a:rPr lang="en-US" sz="3200" dirty="0" err="1" smtClean="0"/>
              <a:t>alami</a:t>
            </a:r>
            <a:r>
              <a:rPr lang="en-US" sz="3200" dirty="0" smtClean="0"/>
              <a:t>”</a:t>
            </a:r>
            <a:endParaRPr lang="en-US" sz="3200" dirty="0"/>
          </a:p>
          <a:p>
            <a:pPr marL="0" indent="0">
              <a:buNone/>
            </a:pP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8324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139" y="309424"/>
            <a:ext cx="10364451" cy="1004221"/>
          </a:xfrm>
        </p:spPr>
        <p:txBody>
          <a:bodyPr/>
          <a:lstStyle/>
          <a:p>
            <a:r>
              <a:rPr lang="en-US" dirty="0"/>
              <a:t>STRATEGI MEREDAM KEMARAHAN KLIEN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210614"/>
            <a:ext cx="10363826" cy="4580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000" b="1" dirty="0" smtClean="0"/>
              <a:t>6. </a:t>
            </a:r>
            <a:r>
              <a:rPr lang="en-US" sz="3200" b="1" dirty="0" err="1" smtClean="0"/>
              <a:t>Perlihatkan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empati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dirty="0" err="1" smtClean="0"/>
              <a:t>Empati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itchFamily="2" charset="2"/>
              </a:rPr>
              <a:t></a:t>
            </a:r>
            <a:r>
              <a:rPr lang="en-US" sz="3200" dirty="0" smtClean="0"/>
              <a:t> </a:t>
            </a:r>
            <a:r>
              <a:rPr lang="en-US" sz="3200" dirty="0" err="1"/>
              <a:t>memahami</a:t>
            </a:r>
            <a:r>
              <a:rPr lang="en-US" sz="3200" dirty="0"/>
              <a:t> </a:t>
            </a:r>
            <a:r>
              <a:rPr lang="en-US" sz="3200" dirty="0" err="1"/>
              <a:t>masalah</a:t>
            </a:r>
            <a:r>
              <a:rPr lang="en-US" sz="3200" dirty="0"/>
              <a:t> </a:t>
            </a:r>
            <a:r>
              <a:rPr lang="en-US" sz="3200" dirty="0" err="1" smtClean="0"/>
              <a:t>klien</a:t>
            </a:r>
            <a:r>
              <a:rPr lang="en-US" sz="3200" dirty="0" smtClean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 smtClean="0"/>
              <a:t>berusaha</a:t>
            </a:r>
            <a:r>
              <a:rPr lang="en-US" sz="3200" dirty="0" smtClean="0"/>
              <a:t> </a:t>
            </a:r>
            <a:r>
              <a:rPr lang="en-US" sz="3200" dirty="0" err="1" smtClean="0"/>
              <a:t>melakukan</a:t>
            </a:r>
            <a:r>
              <a:rPr lang="en-US" sz="3200" dirty="0" smtClean="0"/>
              <a:t> </a:t>
            </a:r>
            <a:r>
              <a:rPr lang="en-US" sz="3200" dirty="0" err="1"/>
              <a:t>sesuatu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 smtClean="0"/>
              <a:t>memperbaiki</a:t>
            </a:r>
            <a:r>
              <a:rPr lang="en-US" sz="3200" dirty="0" smtClean="0"/>
              <a:t>. </a:t>
            </a:r>
            <a:r>
              <a:rPr lang="en-US" sz="3200" dirty="0" err="1" smtClean="0"/>
              <a:t>Pahami</a:t>
            </a:r>
            <a:r>
              <a:rPr lang="en-US" sz="3200" dirty="0" smtClean="0"/>
              <a:t> </a:t>
            </a:r>
            <a:r>
              <a:rPr lang="en-US" sz="3200" dirty="0" err="1"/>
              <a:t>persepsi</a:t>
            </a:r>
            <a:r>
              <a:rPr lang="en-US" sz="3200" dirty="0"/>
              <a:t> </a:t>
            </a:r>
            <a:r>
              <a:rPr lang="en-US" sz="3200" dirty="0" err="1" smtClean="0"/>
              <a:t>klien</a:t>
            </a:r>
            <a:r>
              <a:rPr lang="en-US" sz="3200" dirty="0" smtClean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tempatkan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 smtClean="0"/>
              <a:t>posisi</a:t>
            </a:r>
            <a:r>
              <a:rPr lang="en-US" sz="3200" dirty="0" smtClean="0"/>
              <a:t> </a:t>
            </a:r>
            <a:r>
              <a:rPr lang="en-US" sz="3200" dirty="0" err="1" smtClean="0"/>
              <a:t>klien</a:t>
            </a:r>
            <a:endParaRPr lang="en-US" sz="3200" dirty="0"/>
          </a:p>
          <a:p>
            <a:pPr marL="0" indent="0">
              <a:buNone/>
            </a:pP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16489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497" y="326969"/>
            <a:ext cx="10364451" cy="1024753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KAPAN TERJADI KOMUNIKASI EFEKTIF ANTAR PETUGAS?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53643078"/>
              </p:ext>
            </p:extLst>
          </p:nvPr>
        </p:nvGraphicFramePr>
        <p:xfrm>
          <a:off x="494747" y="1351722"/>
          <a:ext cx="1122017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4293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019" y="393231"/>
            <a:ext cx="10364451" cy="865726"/>
          </a:xfrm>
        </p:spPr>
        <p:txBody>
          <a:bodyPr/>
          <a:lstStyle/>
          <a:p>
            <a:r>
              <a:rPr lang="id-ID" dirty="0"/>
              <a:t>STANDARISASI PESAN METODE SBAR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894268579"/>
              </p:ext>
            </p:extLst>
          </p:nvPr>
        </p:nvGraphicFramePr>
        <p:xfrm>
          <a:off x="466035" y="1484243"/>
          <a:ext cx="11180418" cy="481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008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41497" y="326969"/>
            <a:ext cx="10364451" cy="102475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/>
              <a:t>Pengertian elemen sbar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83096" y="1604160"/>
            <a:ext cx="4872106" cy="2112713"/>
            <a:chOff x="0" y="421304"/>
            <a:chExt cx="3506304" cy="2112713"/>
          </a:xfrm>
        </p:grpSpPr>
        <p:sp>
          <p:nvSpPr>
            <p:cNvPr id="5" name="Rectangle 4"/>
            <p:cNvSpPr/>
            <p:nvPr/>
          </p:nvSpPr>
          <p:spPr>
            <a:xfrm>
              <a:off x="0" y="421304"/>
              <a:ext cx="3506304" cy="210378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extBox 5"/>
            <p:cNvSpPr txBox="1"/>
            <p:nvPr/>
          </p:nvSpPr>
          <p:spPr>
            <a:xfrm>
              <a:off x="0" y="430235"/>
              <a:ext cx="3506304" cy="210378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800" i="1" u="sng" dirty="0">
                  <a:solidFill>
                    <a:schemeClr val="tx1"/>
                  </a:solidFill>
                </a:rPr>
                <a:t>SITUATION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schemeClr val="tx1"/>
                  </a:solidFill>
                </a:rPr>
                <a:t>MENAMPILKAN APA SAJA YANG TERJADI PADA DIRI PASIEN, KELUHAN ATAU TANDA KLINIS YANG MENDORONG UNTUK DILAPORKAN</a:t>
              </a:r>
              <a:endParaRPr lang="id-ID" sz="2800" kern="1200" dirty="0">
                <a:solidFill>
                  <a:schemeClr val="tx1"/>
                </a:solidFill>
              </a:endParaRPr>
            </a:p>
            <a:p>
              <a:pPr lvl="0" algn="just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07364" y="1599695"/>
            <a:ext cx="4853400" cy="2103782"/>
            <a:chOff x="3845078" y="421304"/>
            <a:chExt cx="3518161" cy="2103782"/>
          </a:xfrm>
        </p:grpSpPr>
        <p:sp>
          <p:nvSpPr>
            <p:cNvPr id="8" name="Rectangle 7"/>
            <p:cNvSpPr/>
            <p:nvPr/>
          </p:nvSpPr>
          <p:spPr>
            <a:xfrm>
              <a:off x="3856935" y="421304"/>
              <a:ext cx="3506304" cy="210378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3845078" y="421304"/>
              <a:ext cx="3506304" cy="2103782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800" i="1" u="sng" kern="1200" dirty="0">
                  <a:solidFill>
                    <a:schemeClr val="tx1"/>
                  </a:solidFill>
                </a:rPr>
                <a:t>BACKGROUND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schemeClr val="tx1"/>
                  </a:solidFill>
                </a:rPr>
                <a:t>LATAR BELAKANG KLINIS APA YANG MENYEBABKAN KELUHAN </a:t>
              </a:r>
              <a:endParaRPr lang="en-US" sz="2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3096" y="4135183"/>
            <a:ext cx="4872106" cy="2112713"/>
            <a:chOff x="7713870" y="421304"/>
            <a:chExt cx="3506304" cy="2112713"/>
          </a:xfrm>
        </p:grpSpPr>
        <p:sp>
          <p:nvSpPr>
            <p:cNvPr id="11" name="Rectangle 10"/>
            <p:cNvSpPr/>
            <p:nvPr/>
          </p:nvSpPr>
          <p:spPr>
            <a:xfrm>
              <a:off x="7713870" y="421304"/>
              <a:ext cx="3506304" cy="210378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7713870" y="430235"/>
              <a:ext cx="3506304" cy="2103782"/>
            </a:xfrm>
            <a:prstGeom prst="rect">
              <a:avLst/>
            </a:prstGeom>
            <a:solidFill>
              <a:srgbClr val="CC00CC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800" i="1" u="sng" kern="1200" dirty="0">
                  <a:solidFill>
                    <a:schemeClr val="tx1"/>
                  </a:solidFill>
                </a:rPr>
                <a:t>ASSESSMENT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schemeClr val="tx1"/>
                  </a:solidFill>
                </a:rPr>
                <a:t>UNSUR INI LEBIH DIFOKUSKAN PADA PROBLEM YANG TERJADI PADA PASIEN SEHINGGA APABILA TIDAK SEGERA DI ANTISIPASI AKAN MENYEBABKAN KONDISI PASIEN LEBIH MEMBURUK</a:t>
              </a:r>
              <a:endParaRPr lang="en-US" sz="2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911853" y="4144114"/>
            <a:ext cx="4848912" cy="2103782"/>
            <a:chOff x="1916598" y="2884648"/>
            <a:chExt cx="3518173" cy="2103782"/>
          </a:xfrm>
          <a:solidFill>
            <a:srgbClr val="FF9900"/>
          </a:solidFill>
        </p:grpSpPr>
        <p:sp>
          <p:nvSpPr>
            <p:cNvPr id="14" name="Rectangle 13"/>
            <p:cNvSpPr/>
            <p:nvPr/>
          </p:nvSpPr>
          <p:spPr>
            <a:xfrm>
              <a:off x="1916598" y="2884648"/>
              <a:ext cx="3506304" cy="210378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1928467" y="2884648"/>
              <a:ext cx="3506304" cy="21037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800" i="1" u="sng" kern="1200" dirty="0">
                  <a:solidFill>
                    <a:schemeClr val="tx1"/>
                  </a:solidFill>
                </a:rPr>
                <a:t>RECOMMENDATION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schemeClr val="tx1"/>
                  </a:solidFill>
                </a:rPr>
                <a:t>MAKSUD TERTENTU YANG DIRINCIKAN UNTUK DISAMPAIKAN SEBAGAI LANGKAH UNTUK MEMECAHKAN MASALAH KONDISI KESEHATAN PASIEN TERKINI</a:t>
              </a:r>
              <a:endParaRPr lang="en-US" sz="28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8707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41497" y="326969"/>
            <a:ext cx="10364451" cy="102475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d-ID" b="1"/>
              <a:t>KAPAN MENGGUNAKAN SBAR?</a:t>
            </a:r>
            <a:endParaRPr lang="id-ID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583096" y="1604160"/>
            <a:ext cx="4872106" cy="2112713"/>
            <a:chOff x="0" y="421304"/>
            <a:chExt cx="3506304" cy="2112713"/>
          </a:xfrm>
        </p:grpSpPr>
        <p:sp>
          <p:nvSpPr>
            <p:cNvPr id="5" name="Rectangle 4"/>
            <p:cNvSpPr/>
            <p:nvPr/>
          </p:nvSpPr>
          <p:spPr>
            <a:xfrm>
              <a:off x="0" y="421304"/>
              <a:ext cx="3506304" cy="210378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extBox 5"/>
            <p:cNvSpPr txBox="1"/>
            <p:nvPr/>
          </p:nvSpPr>
          <p:spPr>
            <a:xfrm>
              <a:off x="0" y="430235"/>
              <a:ext cx="3506304" cy="2103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800" kern="1200" dirty="0">
                  <a:solidFill>
                    <a:schemeClr val="tx1"/>
                  </a:solidFill>
                </a:rPr>
                <a:t>SAAT TERJADI PERGANTIAN PETUGAS JAGA (SHIFT)</a:t>
              </a:r>
            </a:p>
            <a:p>
              <a:pPr lvl="0" algn="just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23721" y="1599695"/>
            <a:ext cx="4837043" cy="2112713"/>
            <a:chOff x="3856935" y="421304"/>
            <a:chExt cx="3506304" cy="2112713"/>
          </a:xfrm>
        </p:grpSpPr>
        <p:sp>
          <p:nvSpPr>
            <p:cNvPr id="8" name="Rectangle 7"/>
            <p:cNvSpPr/>
            <p:nvPr/>
          </p:nvSpPr>
          <p:spPr>
            <a:xfrm>
              <a:off x="3856935" y="421304"/>
              <a:ext cx="3506304" cy="210378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3856935" y="430235"/>
              <a:ext cx="3506304" cy="2103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800" kern="1200" dirty="0">
                  <a:solidFill>
                    <a:schemeClr val="tx1"/>
                  </a:solidFill>
                </a:rPr>
                <a:t>SAAT TERJADI PERPINDAHAN RAWAT PASIEN (TRANSFER ANTAR UNIT)</a:t>
              </a:r>
              <a:endParaRPr lang="en-US" sz="2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3096" y="4135183"/>
            <a:ext cx="4872106" cy="2112713"/>
            <a:chOff x="7713870" y="421304"/>
            <a:chExt cx="3506304" cy="2112713"/>
          </a:xfrm>
        </p:grpSpPr>
        <p:sp>
          <p:nvSpPr>
            <p:cNvPr id="11" name="Rectangle 10"/>
            <p:cNvSpPr/>
            <p:nvPr/>
          </p:nvSpPr>
          <p:spPr>
            <a:xfrm>
              <a:off x="7713870" y="421304"/>
              <a:ext cx="3506304" cy="210378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7713870" y="430235"/>
              <a:ext cx="3506304" cy="2103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800" kern="1200" dirty="0">
                  <a:solidFill>
                    <a:schemeClr val="tx1"/>
                  </a:solidFill>
                </a:rPr>
                <a:t>SAAT TERJADI PERUBAHAN SITUASI ATAU KONDISI PASIEN</a:t>
              </a:r>
              <a:endParaRPr lang="en-US" sz="2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911853" y="4144114"/>
            <a:ext cx="4848912" cy="2103782"/>
            <a:chOff x="1916598" y="2884648"/>
            <a:chExt cx="3518173" cy="2103782"/>
          </a:xfrm>
        </p:grpSpPr>
        <p:sp>
          <p:nvSpPr>
            <p:cNvPr id="14" name="Rectangle 13"/>
            <p:cNvSpPr/>
            <p:nvPr/>
          </p:nvSpPr>
          <p:spPr>
            <a:xfrm>
              <a:off x="1916598" y="2884648"/>
              <a:ext cx="3506304" cy="210378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1928467" y="2884648"/>
              <a:ext cx="3506304" cy="2103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800" kern="1200" dirty="0">
                  <a:solidFill>
                    <a:schemeClr val="tx1"/>
                  </a:solidFill>
                </a:rPr>
                <a:t>SAAT MELAPORKAN HASIL PEMERIKSAAN, EFEK SAMPING TERAPI/TINDAKAN, </a:t>
              </a:r>
              <a:endParaRPr lang="en-US" sz="28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3720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07700"/>
            <a:ext cx="10364451" cy="820816"/>
          </a:xfrm>
        </p:spPr>
        <p:txBody>
          <a:bodyPr/>
          <a:lstStyle/>
          <a:p>
            <a:r>
              <a:rPr lang="id-ID" dirty="0"/>
              <a:t>SIAPA YANG MENGGUNAKAN SBAR?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4227708479"/>
              </p:ext>
            </p:extLst>
          </p:nvPr>
        </p:nvGraphicFramePr>
        <p:xfrm>
          <a:off x="1819965" y="120079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9308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58" y="194448"/>
            <a:ext cx="10364451" cy="1064509"/>
          </a:xfrm>
        </p:spPr>
        <p:txBody>
          <a:bodyPr>
            <a:normAutofit/>
          </a:bodyPr>
          <a:lstStyle/>
          <a:p>
            <a:r>
              <a:rPr lang="id-ID" sz="4400" b="1" dirty="0"/>
              <a:t>KOMPONEN DALAM PROSES KOMUNIKASI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912541452"/>
              </p:ext>
            </p:extLst>
          </p:nvPr>
        </p:nvGraphicFramePr>
        <p:xfrm>
          <a:off x="154765" y="1668390"/>
          <a:ext cx="7533103" cy="5064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7122546" y="2696609"/>
            <a:ext cx="451961" cy="424136"/>
            <a:chOff x="4702121" y="1485184"/>
            <a:chExt cx="547496" cy="424136"/>
          </a:xfrm>
        </p:grpSpPr>
        <p:sp>
          <p:nvSpPr>
            <p:cNvPr id="7" name="Right Arrow 6"/>
            <p:cNvSpPr/>
            <p:nvPr/>
          </p:nvSpPr>
          <p:spPr>
            <a:xfrm>
              <a:off x="4702121" y="1485184"/>
              <a:ext cx="547496" cy="42413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ight Arrow 4"/>
            <p:cNvSpPr txBox="1"/>
            <p:nvPr/>
          </p:nvSpPr>
          <p:spPr>
            <a:xfrm>
              <a:off x="4702121" y="1570011"/>
              <a:ext cx="420255" cy="254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17570" y="2637426"/>
            <a:ext cx="1703555" cy="648000"/>
            <a:chOff x="5829547" y="1447989"/>
            <a:chExt cx="1703555" cy="648000"/>
          </a:xfrm>
          <a:solidFill>
            <a:srgbClr val="00B050"/>
          </a:solidFill>
        </p:grpSpPr>
        <p:sp>
          <p:nvSpPr>
            <p:cNvPr id="17" name="Rounded Rectangle 16"/>
            <p:cNvSpPr/>
            <p:nvPr/>
          </p:nvSpPr>
          <p:spPr>
            <a:xfrm>
              <a:off x="5829547" y="1447989"/>
              <a:ext cx="1703555" cy="64800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 txBox="1"/>
            <p:nvPr/>
          </p:nvSpPr>
          <p:spPr>
            <a:xfrm>
              <a:off x="5829547" y="1447989"/>
              <a:ext cx="1703555" cy="432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5715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b="1" kern="1200" dirty="0">
                  <a:solidFill>
                    <a:schemeClr val="tx1"/>
                  </a:solidFill>
                </a:rPr>
                <a:t>PENDENGAR</a:t>
              </a:r>
              <a:endParaRPr lang="en-US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072534" y="2664721"/>
            <a:ext cx="1703555" cy="648000"/>
            <a:chOff x="5829547" y="1447989"/>
            <a:chExt cx="1703555" cy="648000"/>
          </a:xfrm>
        </p:grpSpPr>
        <p:sp>
          <p:nvSpPr>
            <p:cNvPr id="20" name="Rounded Rectangle 19"/>
            <p:cNvSpPr/>
            <p:nvPr/>
          </p:nvSpPr>
          <p:spPr>
            <a:xfrm>
              <a:off x="5829547" y="1447989"/>
              <a:ext cx="1703555" cy="648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 txBox="1"/>
            <p:nvPr/>
          </p:nvSpPr>
          <p:spPr>
            <a:xfrm>
              <a:off x="5829547" y="1488461"/>
              <a:ext cx="1703555" cy="432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5715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b="1" dirty="0">
                  <a:solidFill>
                    <a:schemeClr val="tx1"/>
                  </a:solidFill>
                </a:rPr>
                <a:t>EFEK</a:t>
              </a:r>
              <a:endParaRPr lang="en-US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520849" y="2780116"/>
            <a:ext cx="451961" cy="424136"/>
            <a:chOff x="4702121" y="1485184"/>
            <a:chExt cx="547496" cy="424136"/>
          </a:xfrm>
        </p:grpSpPr>
        <p:sp>
          <p:nvSpPr>
            <p:cNvPr id="23" name="Right Arrow 22"/>
            <p:cNvSpPr/>
            <p:nvPr/>
          </p:nvSpPr>
          <p:spPr>
            <a:xfrm>
              <a:off x="4702121" y="1485184"/>
              <a:ext cx="547496" cy="42413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ight Arrow 4"/>
            <p:cNvSpPr txBox="1"/>
            <p:nvPr/>
          </p:nvSpPr>
          <p:spPr>
            <a:xfrm>
              <a:off x="4702121" y="1570011"/>
              <a:ext cx="420255" cy="254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769766" y="3137193"/>
            <a:ext cx="2028186" cy="2665435"/>
            <a:chOff x="5232197" y="1860472"/>
            <a:chExt cx="1703555" cy="1726312"/>
          </a:xfrm>
        </p:grpSpPr>
        <p:sp>
          <p:nvSpPr>
            <p:cNvPr id="26" name="Rounded Rectangle 25"/>
            <p:cNvSpPr/>
            <p:nvPr/>
          </p:nvSpPr>
          <p:spPr>
            <a:xfrm>
              <a:off x="5232197" y="1860472"/>
              <a:ext cx="1703555" cy="17263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ounded Rectangle 4"/>
            <p:cNvSpPr txBox="1"/>
            <p:nvPr/>
          </p:nvSpPr>
          <p:spPr>
            <a:xfrm>
              <a:off x="5282092" y="1910367"/>
              <a:ext cx="1603765" cy="16265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d-ID" b="1" kern="1200" dirty="0">
                  <a:solidFill>
                    <a:schemeClr val="tx1"/>
                  </a:solidFill>
                </a:rPr>
                <a:t>Memahami pesan yang disampaikan</a:t>
              </a:r>
              <a:endParaRPr lang="en-US" b="1" kern="1200" dirty="0">
                <a:solidFill>
                  <a:schemeClr val="tx1"/>
                </a:solidFill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d-ID" b="1" kern="1200" dirty="0">
                  <a:solidFill>
                    <a:schemeClr val="tx1"/>
                  </a:solidFill>
                </a:rPr>
                <a:t>Memastikan kembali bahwa pesan yang disampaikan benar dan akurat</a:t>
              </a:r>
              <a:endParaRPr lang="en-US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9323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973" y="525752"/>
            <a:ext cx="3605216" cy="86572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d-ID" sz="4000" dirty="0"/>
              <a:t>MANFAAT SBAR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383271772"/>
              </p:ext>
            </p:extLst>
          </p:nvPr>
        </p:nvGraphicFramePr>
        <p:xfrm>
          <a:off x="3504298" y="1270343"/>
          <a:ext cx="852998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8234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244" y="326970"/>
            <a:ext cx="10364451" cy="839222"/>
          </a:xfrm>
        </p:spPr>
        <p:txBody>
          <a:bodyPr/>
          <a:lstStyle/>
          <a:p>
            <a:r>
              <a:rPr lang="id-ID" dirty="0"/>
              <a:t>PERSIAPAN SEBELUM MENELPON DOKTER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847743513"/>
              </p:ext>
            </p:extLst>
          </p:nvPr>
        </p:nvGraphicFramePr>
        <p:xfrm>
          <a:off x="176695" y="1011215"/>
          <a:ext cx="11326191" cy="3574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2287940" y="4603657"/>
            <a:ext cx="7531917" cy="1020904"/>
            <a:chOff x="2152363" y="2552697"/>
            <a:chExt cx="7531917" cy="102090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" name="Pentagon 13"/>
            <p:cNvSpPr/>
            <p:nvPr/>
          </p:nvSpPr>
          <p:spPr>
            <a:xfrm rot="10800000">
              <a:off x="2152363" y="2552697"/>
              <a:ext cx="7531917" cy="1020904"/>
            </a:xfrm>
            <a:prstGeom prst="homePlat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entagon 4"/>
            <p:cNvSpPr txBox="1"/>
            <p:nvPr/>
          </p:nvSpPr>
          <p:spPr>
            <a:xfrm rot="21600000">
              <a:off x="2407589" y="2552697"/>
              <a:ext cx="7276691" cy="10209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0190" tIns="106680" rIns="199136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800" kern="1200" dirty="0">
                  <a:solidFill>
                    <a:schemeClr val="tx1"/>
                  </a:solidFill>
                </a:rPr>
                <a:t>Perawat menyiapkan berkas rekam medis pasien (riwayat alergi, pengobatan, cairan intravena, hasil pemeriksaan penunjang)</a:t>
              </a:r>
              <a:endParaRPr lang="en-US" sz="28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1971362" y="4603657"/>
            <a:ext cx="1020904" cy="1020904"/>
          </a:xfrm>
          <a:prstGeom prst="ellipse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123966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515" y="220952"/>
            <a:ext cx="10364451" cy="918735"/>
          </a:xfrm>
        </p:spPr>
        <p:txBody>
          <a:bodyPr/>
          <a:lstStyle/>
          <a:p>
            <a:r>
              <a:rPr lang="id-ID" b="1" i="1" dirty="0"/>
              <a:t>situation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680392169"/>
              </p:ext>
            </p:extLst>
          </p:nvPr>
        </p:nvGraphicFramePr>
        <p:xfrm>
          <a:off x="847515" y="825683"/>
          <a:ext cx="1065537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829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515" y="220952"/>
            <a:ext cx="10364451" cy="918735"/>
          </a:xfrm>
        </p:spPr>
        <p:txBody>
          <a:bodyPr/>
          <a:lstStyle/>
          <a:p>
            <a:r>
              <a:rPr lang="id-ID" b="1" i="1" dirty="0"/>
              <a:t>BACKGROUND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905820417"/>
              </p:ext>
            </p:extLst>
          </p:nvPr>
        </p:nvGraphicFramePr>
        <p:xfrm>
          <a:off x="847515" y="825683"/>
          <a:ext cx="1065537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2148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244" y="326970"/>
            <a:ext cx="10364451" cy="839222"/>
          </a:xfrm>
        </p:spPr>
        <p:txBody>
          <a:bodyPr/>
          <a:lstStyle/>
          <a:p>
            <a:r>
              <a:rPr lang="id-ID" i="1" dirty="0"/>
              <a:t>ASSESSMENT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619510611"/>
              </p:ext>
            </p:extLst>
          </p:nvPr>
        </p:nvGraphicFramePr>
        <p:xfrm>
          <a:off x="176695" y="1011215"/>
          <a:ext cx="11326191" cy="3574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277033" y="4462182"/>
            <a:ext cx="7531917" cy="1079228"/>
            <a:chOff x="2152363" y="1218242"/>
            <a:chExt cx="7531917" cy="1079228"/>
          </a:xfrm>
        </p:grpSpPr>
        <p:sp>
          <p:nvSpPr>
            <p:cNvPr id="8" name="Pentagon 7"/>
            <p:cNvSpPr/>
            <p:nvPr/>
          </p:nvSpPr>
          <p:spPr>
            <a:xfrm rot="10800000">
              <a:off x="2152363" y="1276566"/>
              <a:ext cx="7531917" cy="102090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entagon 4"/>
            <p:cNvSpPr txBox="1"/>
            <p:nvPr/>
          </p:nvSpPr>
          <p:spPr>
            <a:xfrm>
              <a:off x="2279974" y="1218242"/>
              <a:ext cx="7276691" cy="10209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0190" tIns="106680" rIns="199136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800" dirty="0">
                  <a:solidFill>
                    <a:schemeClr val="tx1"/>
                  </a:solidFill>
                </a:rPr>
                <a:t>PERAWAT MELAPORKAN KONDISI PASIEN SETELAH DIBERIKAN TINDAKAN</a:t>
              </a:r>
              <a:endParaRPr lang="en-US" sz="28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1872597" y="4552880"/>
            <a:ext cx="1020904" cy="1020904"/>
          </a:xfrm>
          <a:prstGeom prst="ellipse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22314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244" y="326970"/>
            <a:ext cx="10364451" cy="839222"/>
          </a:xfrm>
        </p:spPr>
        <p:txBody>
          <a:bodyPr/>
          <a:lstStyle/>
          <a:p>
            <a:r>
              <a:rPr lang="id-ID" i="1" dirty="0"/>
              <a:t>RECOMMENDATION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61194083"/>
              </p:ext>
            </p:extLst>
          </p:nvPr>
        </p:nvGraphicFramePr>
        <p:xfrm>
          <a:off x="123687" y="1713580"/>
          <a:ext cx="11326191" cy="3574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307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532" y="0"/>
            <a:ext cx="10364451" cy="1073426"/>
          </a:xfrm>
        </p:spPr>
        <p:txBody>
          <a:bodyPr/>
          <a:lstStyle/>
          <a:p>
            <a:r>
              <a:rPr lang="id-ID" dirty="0"/>
              <a:t>KOMUNIKASI EFEKTIF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8644" y="1205118"/>
            <a:ext cx="7965182" cy="514929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228349" y="1205118"/>
            <a:ext cx="3698608" cy="514929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d-ID" dirty="0"/>
              <a:t>PESAN DISAMPAIKAN TEPAT WAKTU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d-ID" dirty="0"/>
              <a:t>LENGKAP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d-ID" dirty="0"/>
              <a:t>JELAS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d-ID" dirty="0"/>
              <a:t>AKURAT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d-ID" dirty="0"/>
              <a:t>DAPAT DIPAHAMI PENERIMA PESAN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d-ID" dirty="0"/>
              <a:t>TERJADI PROSES PENGUCAPAN ULANG DAN PEMBACAAN ULANG</a:t>
            </a:r>
          </a:p>
        </p:txBody>
      </p:sp>
    </p:spTree>
    <p:extLst>
      <p:ext uri="{BB962C8B-B14F-4D97-AF65-F5344CB8AC3E}">
        <p14:creationId xmlns:p14="http://schemas.microsoft.com/office/powerpoint/2010/main" xmlns="" val="216132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88" y="207700"/>
            <a:ext cx="10364451" cy="931987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FAKTOR PENGHAMBAT DALAM KOMUNIKASI </a:t>
            </a:r>
            <a:r>
              <a:rPr lang="id-ID" b="1" dirty="0" smtClean="0"/>
              <a:t>EFEKTIF</a:t>
            </a:r>
            <a:r>
              <a:rPr lang="en-ID" b="1" dirty="0" smtClean="0"/>
              <a:t> di </a:t>
            </a:r>
            <a:r>
              <a:rPr lang="en-ID" b="1" dirty="0" err="1" smtClean="0"/>
              <a:t>rumah</a:t>
            </a:r>
            <a:r>
              <a:rPr lang="en-ID" b="1" dirty="0" smtClean="0"/>
              <a:t> </a:t>
            </a:r>
            <a:r>
              <a:rPr lang="en-ID" b="1" dirty="0" err="1" smtClean="0"/>
              <a:t>sakit</a:t>
            </a:r>
            <a:r>
              <a:rPr lang="en-ID" b="1" dirty="0" smtClean="0"/>
              <a:t> 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3826" y="1139688"/>
            <a:ext cx="10813774" cy="540688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id-ID" b="1" dirty="0"/>
              <a:t>FAKTOR MANUSIA (SIKAP, PERILAKU, MORAL, KETERBATASAN MEMORI, STRES, DAN KELELAHAN STAF)</a:t>
            </a:r>
          </a:p>
          <a:p>
            <a:pPr marL="457200" indent="-457200">
              <a:buAutoNum type="arabicPeriod"/>
            </a:pPr>
            <a:r>
              <a:rPr lang="id-ID" b="1" dirty="0"/>
              <a:t>INTERUPSI DAN GANGGUAN DALAM LINGKUNGAN KERJA (INTERUPSI TELEPON, TUGAS MENDADAK, PANGGILAN DARI ATASAN, DSB)</a:t>
            </a:r>
          </a:p>
          <a:p>
            <a:pPr marL="457200" indent="-457200">
              <a:buAutoNum type="arabicPeriod"/>
            </a:pPr>
            <a:r>
              <a:rPr lang="id-ID" b="1" dirty="0"/>
              <a:t>PERGANTIAN JAGA</a:t>
            </a:r>
          </a:p>
          <a:p>
            <a:pPr marL="457200" indent="-457200">
              <a:buAutoNum type="arabicPeriod"/>
            </a:pPr>
            <a:r>
              <a:rPr lang="id-ID" b="1" dirty="0"/>
              <a:t>PERBEDAAN GENDER DAN BUDAYA</a:t>
            </a:r>
          </a:p>
          <a:p>
            <a:pPr marL="457200" indent="-457200">
              <a:buAutoNum type="arabicPeriod"/>
            </a:pPr>
            <a:r>
              <a:rPr lang="id-ID" b="1" dirty="0"/>
              <a:t>HIRARKI DAN BIROKRASI (MISAL, STAF MUDA ENGGAN BERTANYA ATAU MELAPORKAN KEPADA STAF SENIOR)</a:t>
            </a:r>
          </a:p>
          <a:p>
            <a:pPr marL="457200" indent="-457200">
              <a:buAutoNum type="arabicPeriod"/>
            </a:pPr>
            <a:r>
              <a:rPr lang="id-ID" b="1" dirty="0"/>
              <a:t>KETERBATASAN KEMAMPUAN TERHADAP MULTITUGAS TERUTAMA YANG MEMBUTUHKAN </a:t>
            </a:r>
            <a:r>
              <a:rPr lang="id-ID" b="1" i="1" dirty="0"/>
              <a:t>SKILL</a:t>
            </a:r>
            <a:r>
              <a:rPr lang="id-ID" b="1" dirty="0"/>
              <a:t> TINGGI</a:t>
            </a:r>
          </a:p>
          <a:p>
            <a:pPr marL="457200" indent="-457200">
              <a:buAutoNum type="arabicPeriod"/>
            </a:pPr>
            <a:r>
              <a:rPr lang="id-ID" b="1" dirty="0"/>
              <a:t>TEKANAN PEKERJAAN DAN BEBAN KERJA YANG MENINGKAT</a:t>
            </a:r>
          </a:p>
          <a:p>
            <a:pPr marL="457200" indent="-457200">
              <a:buAutoNum type="arabicPeriod"/>
            </a:pPr>
            <a:r>
              <a:rPr lang="id-ID" b="1" dirty="0"/>
              <a:t>KETERBATASAN KETERAMPILAN PETUGAS DALAM HAL KOMUNIKASI</a:t>
            </a:r>
          </a:p>
          <a:p>
            <a:pPr marL="457200" indent="-457200">
              <a:buAutoNum type="arabicPeriod"/>
            </a:pPr>
            <a:r>
              <a:rPr lang="id-ID" b="1" dirty="0"/>
              <a:t>LEMAHNYA KOMITMEN DAN TIDAK ADANYA KEBIJAKAN (</a:t>
            </a:r>
            <a:r>
              <a:rPr lang="id-ID" b="1" dirty="0" smtClean="0"/>
              <a:t>PANDUAN/PEDOMAN/SO</a:t>
            </a:r>
            <a:r>
              <a:rPr lang="en-US" b="1" dirty="0" smtClean="0"/>
              <a:t>P</a:t>
            </a:r>
            <a:r>
              <a:rPr lang="id-ID" b="1" dirty="0" smtClean="0"/>
              <a:t>)</a:t>
            </a:r>
            <a:endParaRPr lang="id-ID" b="1" dirty="0"/>
          </a:p>
          <a:p>
            <a:pPr marL="457200" indent="-457200">
              <a:buAutoNum type="arabicPeriod"/>
            </a:pPr>
            <a:r>
              <a:rPr lang="id-ID" b="1" dirty="0"/>
              <a:t>KULTUR ORGANISASI YANG TIDAK MENDUKUNG KOMUNIKASI TERBUKA</a:t>
            </a:r>
          </a:p>
        </p:txBody>
      </p:sp>
    </p:spTree>
    <p:extLst>
      <p:ext uri="{BB962C8B-B14F-4D97-AF65-F5344CB8AC3E}">
        <p14:creationId xmlns:p14="http://schemas.microsoft.com/office/powerpoint/2010/main" xmlns="" val="405208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20953"/>
            <a:ext cx="10364451" cy="971744"/>
          </a:xfrm>
        </p:spPr>
        <p:txBody>
          <a:bodyPr/>
          <a:lstStyle/>
          <a:p>
            <a:r>
              <a:rPr lang="id-ID" b="1" dirty="0"/>
              <a:t>PERSYARATAN TERJADI KOMUNIKASI EFEKTIF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809" y="1192697"/>
            <a:ext cx="11237843" cy="5261111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id-ID" sz="2400" b="1" dirty="0"/>
              <a:t>KOMUNIKASI BERSIFAT INTERAKTIF</a:t>
            </a:r>
          </a:p>
          <a:p>
            <a:pPr marL="457200" indent="-457200">
              <a:buAutoNum type="arabicPeriod"/>
            </a:pPr>
            <a:r>
              <a:rPr lang="id-ID" sz="2400" b="1" dirty="0"/>
              <a:t>PESAN YANG DISAMPAIKAN BERSIFAT TERKINI (</a:t>
            </a:r>
            <a:r>
              <a:rPr lang="id-ID" sz="2400" b="1" i="1" dirty="0"/>
              <a:t>UPDATE</a:t>
            </a:r>
            <a:r>
              <a:rPr lang="id-ID" sz="2400" b="1" dirty="0"/>
              <a:t>) YANG BERISI TENTANG:</a:t>
            </a:r>
          </a:p>
          <a:p>
            <a:pPr marL="800100" lvl="1" indent="-342900">
              <a:buAutoNum type="alphaLcPeriod"/>
            </a:pPr>
            <a:r>
              <a:rPr lang="id-ID" sz="2400" b="1" cap="none" dirty="0"/>
              <a:t>Perkembangan pasien (kondisi dan perubahan yang baru saja dialami dan yang perlu diantisipasi)</a:t>
            </a:r>
          </a:p>
          <a:p>
            <a:pPr marL="800100" lvl="1" indent="-342900">
              <a:buAutoNum type="alphaLcPeriod"/>
            </a:pPr>
            <a:r>
              <a:rPr lang="id-ID" sz="2400" b="1" cap="none" dirty="0"/>
              <a:t>Hal-hal yang perlu dipantau pada diri pasien </a:t>
            </a:r>
          </a:p>
          <a:p>
            <a:pPr marL="800100" lvl="1" indent="-342900">
              <a:buAutoNum type="alphaLcPeriod"/>
            </a:pPr>
            <a:r>
              <a:rPr lang="id-ID" sz="2400" b="1" cap="none" dirty="0"/>
              <a:t>Rencana pemeriksaan diagnostik atau terapi</a:t>
            </a:r>
          </a:p>
          <a:p>
            <a:pPr marL="342900" indent="-342900">
              <a:buAutoNum type="arabicPeriod"/>
            </a:pPr>
            <a:r>
              <a:rPr lang="id-ID" sz="2400" b="1" dirty="0"/>
              <a:t>PESAN DISAMPAIKAN TEPAT WAKTU, LENGKAP, JELAS, AKURAT, DAPAT DIPAHAMI PENERIMA PESAN, TERJADI PROSES PENGUCAPAN ULANG DAN PEMBACAAN ULANG</a:t>
            </a:r>
          </a:p>
          <a:p>
            <a:pPr marL="342900" indent="-342900">
              <a:buAutoNum type="arabicPeriod"/>
            </a:pPr>
            <a:r>
              <a:rPr lang="id-ID" sz="2400" b="1" cap="none" dirty="0"/>
              <a:t>INTERUPSI HARUS DIMINIMALISASI SUPAYA PESAN DITERIMA SECARA OPTIMAL TANPA TERJADI KESALAHAN</a:t>
            </a:r>
          </a:p>
        </p:txBody>
      </p:sp>
    </p:spTree>
    <p:extLst>
      <p:ext uri="{BB962C8B-B14F-4D97-AF65-F5344CB8AC3E}">
        <p14:creationId xmlns:p14="http://schemas.microsoft.com/office/powerpoint/2010/main" xmlns="" val="41151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2356503"/>
          </a:xfrm>
        </p:spPr>
        <p:txBody>
          <a:bodyPr/>
          <a:lstStyle/>
          <a:p>
            <a:r>
              <a:rPr lang="sv-SE" b="1" dirty="0"/>
              <a:t>KOMUNIKASI EFEKTIF ANTAR PPA DI RS (3 TEPAT) :</a:t>
            </a:r>
            <a:br>
              <a:rPr lang="sv-SE" b="1" dirty="0"/>
            </a:br>
            <a:r>
              <a:rPr lang="en-US" b="1" dirty="0"/>
              <a:t>TEPAT WAKTU, TEPAT MATERI, TEPAT SASARAN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24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/>
          <a:stretch/>
        </p:blipFill>
        <p:spPr bwMode="auto">
          <a:xfrm>
            <a:off x="940158" y="862885"/>
            <a:ext cx="9607639" cy="5280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36355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/>
          <a:stretch/>
        </p:blipFill>
        <p:spPr bwMode="auto">
          <a:xfrm>
            <a:off x="1622738" y="811369"/>
            <a:ext cx="8319752" cy="4816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7993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2240</TotalTime>
  <Words>1023</Words>
  <Application>Microsoft Office PowerPoint</Application>
  <PresentationFormat>Custom</PresentationFormat>
  <Paragraphs>139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Droplet</vt:lpstr>
      <vt:lpstr>KOMUNIKASI EFEKTIF</vt:lpstr>
      <vt:lpstr>KOMUNIKASI</vt:lpstr>
      <vt:lpstr>KOMPONEN DALAM PROSES KOMUNIKASI</vt:lpstr>
      <vt:lpstr>KOMUNIKASI EFEKTIF</vt:lpstr>
      <vt:lpstr>FAKTOR PENGHAMBAT DALAM KOMUNIKASI EFEKTIF di rumah sakit </vt:lpstr>
      <vt:lpstr>PERSYARATAN TERJADI KOMUNIKASI EFEKTIF</vt:lpstr>
      <vt:lpstr>KOMUNIKASI EFEKTIF ANTAR PPA DI RS (3 TEPAT) : TEPAT WAKTU, TEPAT MATERI, TEPAT SASARAN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Manfaat/keuntungan komplain</vt:lpstr>
      <vt:lpstr>STRATEGI MEREDAM KEMARAHAN KLIEN</vt:lpstr>
      <vt:lpstr>STRATEGI MEREDAM KEMARAHAN KLIEN</vt:lpstr>
      <vt:lpstr>STRATEGI MEREDAM KEMARAHAN KLIEN</vt:lpstr>
      <vt:lpstr>STRATEGI MEREDAM KEMARAHAN KLIEN</vt:lpstr>
      <vt:lpstr>STRATEGI MEREDAM KEMARAHAN KLIEN</vt:lpstr>
      <vt:lpstr>STRATEGI MEREDAM KEMARAHAN KLIEN</vt:lpstr>
      <vt:lpstr>KAPAN TERJADI KOMUNIKASI EFEKTIF ANTAR PETUGAS?</vt:lpstr>
      <vt:lpstr>STANDARISASI PESAN METODE SBAR</vt:lpstr>
      <vt:lpstr>Slide 27</vt:lpstr>
      <vt:lpstr>Slide 28</vt:lpstr>
      <vt:lpstr>SIAPA YANG MENGGUNAKAN SBAR?</vt:lpstr>
      <vt:lpstr>MANFAAT SBAR</vt:lpstr>
      <vt:lpstr>PERSIAPAN SEBELUM MENELPON DOKTER</vt:lpstr>
      <vt:lpstr>situation</vt:lpstr>
      <vt:lpstr>BACKGROUND</vt:lpstr>
      <vt:lpstr>ASSESSMENT</vt:lpstr>
      <vt:lpstr>RECOMMENDATION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KOMUNIKASI SBAR</dc:title>
  <dc:creator>Rado Akara</dc:creator>
  <cp:lastModifiedBy>KSN</cp:lastModifiedBy>
  <cp:revision>51</cp:revision>
  <dcterms:created xsi:type="dcterms:W3CDTF">2016-12-12T20:18:43Z</dcterms:created>
  <dcterms:modified xsi:type="dcterms:W3CDTF">2024-05-06T10:40:25Z</dcterms:modified>
</cp:coreProperties>
</file>