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7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1C7E-CAD2-4CB2-9036-51662C106235}" type="datetimeFigureOut">
              <a:rPr lang="id-ID" smtClean="0"/>
              <a:t>30/09/2021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09D5-EC28-4CB2-B5F2-76228C526D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471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1C7E-CAD2-4CB2-9036-51662C106235}" type="datetimeFigureOut">
              <a:rPr lang="id-ID" smtClean="0"/>
              <a:t>30/09/2021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09D5-EC28-4CB2-B5F2-76228C526D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964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1C7E-CAD2-4CB2-9036-51662C106235}" type="datetimeFigureOut">
              <a:rPr lang="id-ID" smtClean="0"/>
              <a:t>30/09/2021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09D5-EC28-4CB2-B5F2-76228C526D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260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1C7E-CAD2-4CB2-9036-51662C106235}" type="datetimeFigureOut">
              <a:rPr lang="id-ID" smtClean="0"/>
              <a:t>30/09/2021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09D5-EC28-4CB2-B5F2-76228C526D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938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1C7E-CAD2-4CB2-9036-51662C106235}" type="datetimeFigureOut">
              <a:rPr lang="id-ID" smtClean="0"/>
              <a:t>30/09/2021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09D5-EC28-4CB2-B5F2-76228C526D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709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1C7E-CAD2-4CB2-9036-51662C106235}" type="datetimeFigureOut">
              <a:rPr lang="id-ID" smtClean="0"/>
              <a:t>30/09/2021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09D5-EC28-4CB2-B5F2-76228C526D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584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1C7E-CAD2-4CB2-9036-51662C106235}" type="datetimeFigureOut">
              <a:rPr lang="id-ID" smtClean="0"/>
              <a:t>30/09/2021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09D5-EC28-4CB2-B5F2-76228C526D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085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1C7E-CAD2-4CB2-9036-51662C106235}" type="datetimeFigureOut">
              <a:rPr lang="id-ID" smtClean="0"/>
              <a:t>30/09/2021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09D5-EC28-4CB2-B5F2-76228C526D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774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1C7E-CAD2-4CB2-9036-51662C106235}" type="datetimeFigureOut">
              <a:rPr lang="id-ID" smtClean="0"/>
              <a:t>30/09/2021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09D5-EC28-4CB2-B5F2-76228C526D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34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1C7E-CAD2-4CB2-9036-51662C106235}" type="datetimeFigureOut">
              <a:rPr lang="id-ID" smtClean="0"/>
              <a:t>30/09/2021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09D5-EC28-4CB2-B5F2-76228C526D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978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1C7E-CAD2-4CB2-9036-51662C106235}" type="datetimeFigureOut">
              <a:rPr lang="id-ID" smtClean="0"/>
              <a:t>30/09/2021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09D5-EC28-4CB2-B5F2-76228C526D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942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C1C7E-CAD2-4CB2-9036-51662C106235}" type="datetimeFigureOut">
              <a:rPr lang="id-ID" smtClean="0"/>
              <a:t>30/09/2021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E09D5-EC28-4CB2-B5F2-76228C526D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649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0"/>
            <a:ext cx="1217295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743" y="2751626"/>
            <a:ext cx="5442857" cy="384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40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0"/>
            <a:ext cx="12172950" cy="68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41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0"/>
            <a:ext cx="12172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31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0"/>
            <a:ext cx="12172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03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0"/>
            <a:ext cx="12172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67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0"/>
            <a:ext cx="12172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87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0"/>
            <a:ext cx="12172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13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26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0"/>
            <a:ext cx="12172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72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0"/>
            <a:ext cx="12172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80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3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0"/>
            <a:ext cx="12172951" cy="686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12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0"/>
            <a:ext cx="12172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0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8" y="0"/>
            <a:ext cx="12172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9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0"/>
            <a:ext cx="12172950" cy="68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1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0"/>
            <a:ext cx="12172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9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0"/>
            <a:ext cx="12172951" cy="683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4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25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0"/>
            <a:ext cx="12172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1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</cp:revision>
  <dcterms:created xsi:type="dcterms:W3CDTF">2021-09-30T03:35:24Z</dcterms:created>
  <dcterms:modified xsi:type="dcterms:W3CDTF">2021-09-30T04:48:33Z</dcterms:modified>
</cp:coreProperties>
</file>