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64" r:id="rId3"/>
    <p:sldId id="265" r:id="rId4"/>
    <p:sldId id="266" r:id="rId5"/>
    <p:sldId id="257" r:id="rId6"/>
    <p:sldId id="258" r:id="rId7"/>
    <p:sldId id="259" r:id="rId8"/>
    <p:sldId id="260" r:id="rId9"/>
    <p:sldId id="261" r:id="rId10"/>
    <p:sldId id="267" r:id="rId11"/>
    <p:sldId id="262" r:id="rId12"/>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7" d="100"/>
          <a:sy n="57" d="100"/>
        </p:scale>
        <p:origin x="80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7416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hyperlink" Target="https://gamma.app" TargetMode="Externa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8" Type="http://schemas.openxmlformats.org/officeDocument/2006/relationships/hyperlink" Target="https://gamma.app" TargetMode="External"/><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3F3FF">
              <a:alpha val="75000"/>
            </a:srgbClr>
          </a:solidFill>
          <a:ln w="55483">
            <a:solidFill>
              <a:srgbClr val="DFDFEB"/>
            </a:solidFill>
            <a:prstDash val="solid"/>
          </a:ln>
        </p:spPr>
        <p:txBody>
          <a:bodyPr/>
          <a:lstStyle/>
          <a:p>
            <a:endParaRPr lang="en-ID"/>
          </a:p>
        </p:txBody>
      </p:sp>
      <p:sp>
        <p:nvSpPr>
          <p:cNvPr id="4" name="Text 1"/>
          <p:cNvSpPr/>
          <p:nvPr/>
        </p:nvSpPr>
        <p:spPr>
          <a:xfrm>
            <a:off x="833199" y="1845826"/>
            <a:ext cx="7477601" cy="2499598"/>
          </a:xfrm>
          <a:prstGeom prst="rect">
            <a:avLst/>
          </a:prstGeom>
          <a:noFill/>
          <a:ln/>
        </p:spPr>
        <p:txBody>
          <a:bodyPr wrap="square" rtlCol="0" anchor="t"/>
          <a:lstStyle/>
          <a:p>
            <a:pPr marL="0" indent="0">
              <a:lnSpc>
                <a:spcPts val="6561"/>
              </a:lnSpc>
              <a:buNone/>
            </a:pPr>
            <a:r>
              <a:rPr lang="en-US" sz="5249" b="1" dirty="0">
                <a:solidFill>
                  <a:srgbClr val="00002E"/>
                </a:solidFill>
                <a:latin typeface="Nunito" pitchFamily="34" charset="0"/>
                <a:ea typeface="Nunito" pitchFamily="34" charset="-122"/>
                <a:cs typeface="Nunito" pitchFamily="34" charset="-120"/>
              </a:rPr>
              <a:t>Masalah Kesehatan pada Lansia akibat Perubahan Fisiologis</a:t>
            </a:r>
            <a:endParaRPr lang="en-US" sz="5249" dirty="0"/>
          </a:p>
        </p:txBody>
      </p:sp>
      <p:sp>
        <p:nvSpPr>
          <p:cNvPr id="5" name="Text 2"/>
          <p:cNvSpPr/>
          <p:nvPr/>
        </p:nvSpPr>
        <p:spPr>
          <a:xfrm>
            <a:off x="833199" y="4678680"/>
            <a:ext cx="7477601" cy="1066205"/>
          </a:xfrm>
          <a:prstGeom prst="rect">
            <a:avLst/>
          </a:prstGeom>
          <a:noFill/>
          <a:ln/>
        </p:spPr>
        <p:txBody>
          <a:bodyPr wrap="square" rtlCol="0" anchor="t"/>
          <a:lstStyle/>
          <a:p>
            <a:pPr marL="0" indent="0">
              <a:lnSpc>
                <a:spcPts val="2799"/>
              </a:lnSpc>
              <a:buNone/>
            </a:pPr>
            <a:r>
              <a:rPr lang="en-US" sz="1750" dirty="0">
                <a:solidFill>
                  <a:srgbClr val="00002E"/>
                </a:solidFill>
                <a:latin typeface="PT Sans" pitchFamily="34" charset="0"/>
                <a:ea typeface="PT Sans" pitchFamily="34" charset="-122"/>
                <a:cs typeface="PT Sans" pitchFamily="34" charset="-120"/>
              </a:rPr>
              <a:t>Perubahan fisiologis pada lansia dapat mempengaruhi kesehatan mereka secara signifikan. Mari cari tahu gangguan kesehatan apa saja yang mungkin mereka alami dan bagaimana cara mengatasi masalah tersebut.</a:t>
            </a:r>
            <a:endParaRPr lang="en-US" sz="1750" dirty="0"/>
          </a:p>
        </p:txBody>
      </p:sp>
      <p:sp>
        <p:nvSpPr>
          <p:cNvPr id="6" name="Shape 3"/>
          <p:cNvSpPr/>
          <p:nvPr/>
        </p:nvSpPr>
        <p:spPr>
          <a:xfrm>
            <a:off x="833199" y="6011466"/>
            <a:ext cx="355402" cy="355402"/>
          </a:xfrm>
          <a:prstGeom prst="roundRect">
            <a:avLst>
              <a:gd name="adj" fmla="val 25726039"/>
            </a:avLst>
          </a:prstGeom>
          <a:noFill/>
          <a:ln w="7620">
            <a:solidFill>
              <a:srgbClr val="FFFFFF"/>
            </a:solidFill>
            <a:prstDash val="solid"/>
          </a:ln>
        </p:spPr>
        <p:txBody>
          <a:bodyPr/>
          <a:lstStyle/>
          <a:p>
            <a:endParaRPr lang="en-ID"/>
          </a:p>
        </p:txBody>
      </p:sp>
      <p:pic>
        <p:nvPicPr>
          <p:cNvPr id="7" name="Image 1" descr="preencoded.png"/>
          <p:cNvPicPr>
            <a:picLocks noChangeAspect="1"/>
          </p:cNvPicPr>
          <p:nvPr/>
        </p:nvPicPr>
        <p:blipFill>
          <a:blip r:embed="rId4"/>
          <a:stretch>
            <a:fillRect/>
          </a:stretch>
        </p:blipFill>
        <p:spPr>
          <a:xfrm>
            <a:off x="840819" y="6019086"/>
            <a:ext cx="340162" cy="340162"/>
          </a:xfrm>
          <a:prstGeom prst="rect">
            <a:avLst/>
          </a:prstGeom>
        </p:spPr>
      </p:pic>
      <p:sp>
        <p:nvSpPr>
          <p:cNvPr id="8" name="Text 4"/>
          <p:cNvSpPr/>
          <p:nvPr/>
        </p:nvSpPr>
        <p:spPr>
          <a:xfrm>
            <a:off x="1299685" y="5994796"/>
            <a:ext cx="4186715" cy="507603"/>
          </a:xfrm>
          <a:prstGeom prst="rect">
            <a:avLst/>
          </a:prstGeom>
          <a:noFill/>
          <a:ln/>
        </p:spPr>
        <p:txBody>
          <a:bodyPr wrap="none" rtlCol="0" anchor="t"/>
          <a:lstStyle/>
          <a:p>
            <a:pPr marL="0" indent="0" algn="l">
              <a:lnSpc>
                <a:spcPts val="3062"/>
              </a:lnSpc>
              <a:buNone/>
            </a:pPr>
            <a:r>
              <a:rPr lang="en-US" sz="2187" b="1" dirty="0">
                <a:solidFill>
                  <a:srgbClr val="00002E"/>
                </a:solidFill>
                <a:latin typeface="PT Sans" pitchFamily="34" charset="0"/>
                <a:ea typeface="PT Sans" pitchFamily="34" charset="-122"/>
                <a:cs typeface="PT Sans" pitchFamily="34" charset="-120"/>
              </a:rPr>
              <a:t>by </a:t>
            </a:r>
          </a:p>
          <a:p>
            <a:pPr marL="0" indent="0" algn="l">
              <a:lnSpc>
                <a:spcPts val="3062"/>
              </a:lnSpc>
              <a:buNone/>
            </a:pPr>
            <a:r>
              <a:rPr lang="en-US" sz="2187" b="1" dirty="0">
                <a:solidFill>
                  <a:srgbClr val="00002E"/>
                </a:solidFill>
                <a:latin typeface="PT Sans" pitchFamily="34" charset="0"/>
                <a:ea typeface="PT Sans" pitchFamily="34" charset="-122"/>
                <a:cs typeface="PT Sans" pitchFamily="34" charset="-120"/>
              </a:rPr>
              <a:t>Mizam Ari </a:t>
            </a:r>
            <a:r>
              <a:rPr lang="en-US" sz="2187" b="1" dirty="0" err="1">
                <a:solidFill>
                  <a:srgbClr val="00002E"/>
                </a:solidFill>
                <a:latin typeface="PT Sans" pitchFamily="34" charset="0"/>
                <a:ea typeface="PT Sans" pitchFamily="34" charset="-122"/>
                <a:cs typeface="PT Sans" pitchFamily="34" charset="-120"/>
              </a:rPr>
              <a:t>Kurniyanti</a:t>
            </a:r>
            <a:r>
              <a:rPr lang="en-US" sz="2187" b="1" dirty="0">
                <a:solidFill>
                  <a:srgbClr val="00002E"/>
                </a:solidFill>
                <a:latin typeface="PT Sans" pitchFamily="34" charset="0"/>
                <a:ea typeface="PT Sans" pitchFamily="34" charset="-122"/>
                <a:cs typeface="PT Sans" pitchFamily="34" charset="-120"/>
              </a:rPr>
              <a:t>., </a:t>
            </a:r>
            <a:r>
              <a:rPr lang="en-US" sz="2187" b="1" dirty="0" err="1">
                <a:solidFill>
                  <a:srgbClr val="00002E"/>
                </a:solidFill>
                <a:latin typeface="PT Sans" pitchFamily="34" charset="0"/>
                <a:ea typeface="PT Sans" pitchFamily="34" charset="-122"/>
                <a:cs typeface="PT Sans" pitchFamily="34" charset="-120"/>
              </a:rPr>
              <a:t>S.Kep</a:t>
            </a:r>
            <a:r>
              <a:rPr lang="en-US" sz="2187" b="1" dirty="0">
                <a:solidFill>
                  <a:srgbClr val="00002E"/>
                </a:solidFill>
                <a:latin typeface="PT Sans" pitchFamily="34" charset="0"/>
                <a:ea typeface="PT Sans" pitchFamily="34" charset="-122"/>
                <a:cs typeface="PT Sans" pitchFamily="34" charset="-120"/>
              </a:rPr>
              <a:t>., Ners., </a:t>
            </a:r>
            <a:r>
              <a:rPr lang="en-US" sz="2187" b="1" dirty="0" err="1">
                <a:solidFill>
                  <a:srgbClr val="00002E"/>
                </a:solidFill>
                <a:latin typeface="PT Sans" pitchFamily="34" charset="0"/>
                <a:ea typeface="PT Sans" pitchFamily="34" charset="-122"/>
                <a:cs typeface="PT Sans" pitchFamily="34" charset="-120"/>
              </a:rPr>
              <a:t>M.Kep</a:t>
            </a:r>
            <a:endParaRPr lang="en-US" sz="2187" dirty="0"/>
          </a:p>
        </p:txBody>
      </p:sp>
      <p:pic>
        <p:nvPicPr>
          <p:cNvPr id="9" name="Image 2" descr="preencoded.png"/>
          <p:cNvPicPr>
            <a:picLocks noChangeAspect="1"/>
          </p:cNvPicPr>
          <p:nvPr/>
        </p:nvPicPr>
        <p:blipFill>
          <a:blip r:embed="rId5"/>
          <a:stretch>
            <a:fillRect/>
          </a:stretch>
        </p:blipFill>
        <p:spPr>
          <a:xfrm>
            <a:off x="9144000" y="0"/>
            <a:ext cx="5486400" cy="8229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365006-2A36-FA65-A89F-4AA9BFD756F7}"/>
              </a:ext>
            </a:extLst>
          </p:cNvPr>
          <p:cNvSpPr/>
          <p:nvPr/>
        </p:nvSpPr>
        <p:spPr>
          <a:xfrm>
            <a:off x="1515533" y="304800"/>
            <a:ext cx="11599333" cy="762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a:solidFill>
                  <a:schemeClr val="tx1"/>
                </a:solidFill>
              </a:rPr>
              <a:t>Benign </a:t>
            </a:r>
            <a:r>
              <a:rPr lang="en-US" sz="3200" b="1" dirty="0" err="1">
                <a:solidFill>
                  <a:schemeClr val="tx1"/>
                </a:solidFill>
              </a:rPr>
              <a:t>Prostat</a:t>
            </a:r>
            <a:r>
              <a:rPr lang="en-US" sz="3200" b="1" dirty="0">
                <a:solidFill>
                  <a:schemeClr val="tx1"/>
                </a:solidFill>
              </a:rPr>
              <a:t> </a:t>
            </a:r>
            <a:r>
              <a:rPr lang="en-US" sz="3200" b="1" dirty="0" err="1">
                <a:solidFill>
                  <a:schemeClr val="tx1"/>
                </a:solidFill>
              </a:rPr>
              <a:t>Hiperplasida</a:t>
            </a:r>
            <a:endParaRPr lang="en-ID" sz="3200" b="1" dirty="0">
              <a:solidFill>
                <a:schemeClr val="tx1"/>
              </a:solidFill>
            </a:endParaRPr>
          </a:p>
        </p:txBody>
      </p:sp>
      <p:pic>
        <p:nvPicPr>
          <p:cNvPr id="4" name="Picture 3">
            <a:extLst>
              <a:ext uri="{FF2B5EF4-FFF2-40B4-BE49-F238E27FC236}">
                <a16:creationId xmlns:a16="http://schemas.microsoft.com/office/drawing/2014/main" id="{911335CF-B244-7C72-F519-8B4F1DC7FE23}"/>
              </a:ext>
            </a:extLst>
          </p:cNvPr>
          <p:cNvPicPr>
            <a:picLocks noChangeAspect="1"/>
          </p:cNvPicPr>
          <p:nvPr/>
        </p:nvPicPr>
        <p:blipFill>
          <a:blip r:embed="rId2"/>
          <a:stretch>
            <a:fillRect/>
          </a:stretch>
        </p:blipFill>
        <p:spPr>
          <a:xfrm>
            <a:off x="665690" y="1230841"/>
            <a:ext cx="4566709" cy="4374091"/>
          </a:xfrm>
          <a:prstGeom prst="rect">
            <a:avLst/>
          </a:prstGeom>
        </p:spPr>
      </p:pic>
      <p:sp>
        <p:nvSpPr>
          <p:cNvPr id="5" name="Rectangle 4">
            <a:extLst>
              <a:ext uri="{FF2B5EF4-FFF2-40B4-BE49-F238E27FC236}">
                <a16:creationId xmlns:a16="http://schemas.microsoft.com/office/drawing/2014/main" id="{A5FA6A78-0E16-C297-BBEF-4E9E9C0A74E0}"/>
              </a:ext>
            </a:extLst>
          </p:cNvPr>
          <p:cNvSpPr/>
          <p:nvPr/>
        </p:nvSpPr>
        <p:spPr>
          <a:xfrm>
            <a:off x="5858933" y="1230842"/>
            <a:ext cx="7535334" cy="8350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a:t>DEFINISI</a:t>
            </a:r>
            <a:br>
              <a:rPr lang="en-US"/>
            </a:br>
            <a:r>
              <a:rPr lang="it-IT" b="0" i="0">
                <a:solidFill>
                  <a:srgbClr val="374151"/>
                </a:solidFill>
                <a:effectLst/>
                <a:latin typeface="Söhne"/>
              </a:rPr>
              <a:t>kondisi di mana kelenjar prostat membesar secara bertahap</a:t>
            </a:r>
            <a:endParaRPr lang="en-ID" dirty="0"/>
          </a:p>
        </p:txBody>
      </p:sp>
      <p:sp>
        <p:nvSpPr>
          <p:cNvPr id="6" name="Rectangle 5">
            <a:extLst>
              <a:ext uri="{FF2B5EF4-FFF2-40B4-BE49-F238E27FC236}">
                <a16:creationId xmlns:a16="http://schemas.microsoft.com/office/drawing/2014/main" id="{D0894DD1-C19B-81D3-E34A-C0FDCA21B8C8}"/>
              </a:ext>
            </a:extLst>
          </p:cNvPr>
          <p:cNvSpPr/>
          <p:nvPr/>
        </p:nvSpPr>
        <p:spPr>
          <a:xfrm>
            <a:off x="5858933" y="2229910"/>
            <a:ext cx="7535334" cy="188489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a:t>GEJALA</a:t>
            </a:r>
          </a:p>
          <a:p>
            <a:pPr algn="l">
              <a:buFont typeface="Arial" panose="020B0604020202020204" pitchFamily="34" charset="0"/>
              <a:buChar char="•"/>
            </a:pPr>
            <a:r>
              <a:rPr lang="en-ID" b="0" i="0" dirty="0" err="1">
                <a:solidFill>
                  <a:srgbClr val="374151"/>
                </a:solidFill>
                <a:effectLst/>
                <a:latin typeface="Söhne"/>
              </a:rPr>
              <a:t>Kesulitan</a:t>
            </a:r>
            <a:r>
              <a:rPr lang="en-ID" b="0" i="0" dirty="0">
                <a:solidFill>
                  <a:srgbClr val="374151"/>
                </a:solidFill>
                <a:effectLst/>
                <a:latin typeface="Söhne"/>
              </a:rPr>
              <a:t> </a:t>
            </a:r>
            <a:r>
              <a:rPr lang="en-ID" b="0" i="0" dirty="0" err="1">
                <a:solidFill>
                  <a:srgbClr val="374151"/>
                </a:solidFill>
                <a:effectLst/>
                <a:latin typeface="Söhne"/>
              </a:rPr>
              <a:t>memulai</a:t>
            </a:r>
            <a:r>
              <a:rPr lang="en-ID" b="0" i="0" dirty="0">
                <a:solidFill>
                  <a:srgbClr val="374151"/>
                </a:solidFill>
                <a:effectLst/>
                <a:latin typeface="Söhne"/>
              </a:rPr>
              <a:t> </a:t>
            </a:r>
            <a:r>
              <a:rPr lang="en-ID" b="0" i="0" dirty="0" err="1">
                <a:solidFill>
                  <a:srgbClr val="374151"/>
                </a:solidFill>
                <a:effectLst/>
                <a:latin typeface="Söhne"/>
              </a:rPr>
              <a:t>buang</a:t>
            </a:r>
            <a:r>
              <a:rPr lang="en-ID" b="0" i="0" dirty="0">
                <a:solidFill>
                  <a:srgbClr val="374151"/>
                </a:solidFill>
                <a:effectLst/>
                <a:latin typeface="Söhne"/>
              </a:rPr>
              <a:t> air </a:t>
            </a:r>
            <a:r>
              <a:rPr lang="en-ID" b="0" i="0" dirty="0" err="1">
                <a:solidFill>
                  <a:srgbClr val="374151"/>
                </a:solidFill>
                <a:effectLst/>
                <a:latin typeface="Söhne"/>
              </a:rPr>
              <a:t>kecil</a:t>
            </a:r>
            <a:r>
              <a:rPr lang="en-ID" b="0" i="0" dirty="0">
                <a:solidFill>
                  <a:srgbClr val="374151"/>
                </a:solidFill>
                <a:effectLst/>
                <a:latin typeface="Söhne"/>
              </a:rPr>
              <a:t>.</a:t>
            </a:r>
          </a:p>
          <a:p>
            <a:pPr algn="l">
              <a:buFont typeface="Arial" panose="020B0604020202020204" pitchFamily="34" charset="0"/>
              <a:buChar char="•"/>
            </a:pPr>
            <a:r>
              <a:rPr lang="en-ID" b="0" i="0" dirty="0" err="1">
                <a:solidFill>
                  <a:srgbClr val="374151"/>
                </a:solidFill>
                <a:effectLst/>
                <a:latin typeface="Söhne"/>
              </a:rPr>
              <a:t>Aliran</a:t>
            </a:r>
            <a:r>
              <a:rPr lang="en-ID" b="0" i="0" dirty="0">
                <a:solidFill>
                  <a:srgbClr val="374151"/>
                </a:solidFill>
                <a:effectLst/>
                <a:latin typeface="Söhne"/>
              </a:rPr>
              <a:t> </a:t>
            </a:r>
            <a:r>
              <a:rPr lang="en-ID" b="0" i="0" dirty="0" err="1">
                <a:solidFill>
                  <a:srgbClr val="374151"/>
                </a:solidFill>
                <a:effectLst/>
                <a:latin typeface="Söhne"/>
              </a:rPr>
              <a:t>urin</a:t>
            </a:r>
            <a:r>
              <a:rPr lang="en-ID" b="0" i="0" dirty="0">
                <a:solidFill>
                  <a:srgbClr val="374151"/>
                </a:solidFill>
                <a:effectLst/>
                <a:latin typeface="Söhne"/>
              </a:rPr>
              <a:t> yang </a:t>
            </a:r>
            <a:r>
              <a:rPr lang="en-ID" b="0" i="0" dirty="0" err="1">
                <a:solidFill>
                  <a:srgbClr val="374151"/>
                </a:solidFill>
                <a:effectLst/>
                <a:latin typeface="Söhne"/>
              </a:rPr>
              <a:t>lemah</a:t>
            </a:r>
            <a:r>
              <a:rPr lang="en-ID" b="0" i="0" dirty="0">
                <a:solidFill>
                  <a:srgbClr val="374151"/>
                </a:solidFill>
                <a:effectLst/>
                <a:latin typeface="Söhne"/>
              </a:rPr>
              <a:t> </a:t>
            </a:r>
            <a:r>
              <a:rPr lang="en-ID" b="0" i="0" dirty="0" err="1">
                <a:solidFill>
                  <a:srgbClr val="374151"/>
                </a:solidFill>
                <a:effectLst/>
                <a:latin typeface="Söhne"/>
              </a:rPr>
              <a:t>atau</a:t>
            </a:r>
            <a:r>
              <a:rPr lang="en-ID" b="0" i="0" dirty="0">
                <a:solidFill>
                  <a:srgbClr val="374151"/>
                </a:solidFill>
                <a:effectLst/>
                <a:latin typeface="Söhne"/>
              </a:rPr>
              <a:t> </a:t>
            </a:r>
            <a:r>
              <a:rPr lang="en-ID" b="0" i="0" dirty="0" err="1">
                <a:solidFill>
                  <a:srgbClr val="374151"/>
                </a:solidFill>
                <a:effectLst/>
                <a:latin typeface="Söhne"/>
              </a:rPr>
              <a:t>intermitten</a:t>
            </a:r>
            <a:r>
              <a:rPr lang="en-ID" b="0" i="0" dirty="0">
                <a:solidFill>
                  <a:srgbClr val="374151"/>
                </a:solidFill>
                <a:effectLst/>
                <a:latin typeface="Söhne"/>
              </a:rPr>
              <a:t>.</a:t>
            </a:r>
          </a:p>
          <a:p>
            <a:pPr algn="l">
              <a:buFont typeface="Arial" panose="020B0604020202020204" pitchFamily="34" charset="0"/>
              <a:buChar char="•"/>
            </a:pPr>
            <a:r>
              <a:rPr lang="en-ID" b="0" i="0" dirty="0" err="1">
                <a:solidFill>
                  <a:srgbClr val="374151"/>
                </a:solidFill>
                <a:effectLst/>
                <a:latin typeface="Söhne"/>
              </a:rPr>
              <a:t>Sering</a:t>
            </a:r>
            <a:r>
              <a:rPr lang="en-ID" b="0" i="0" dirty="0">
                <a:solidFill>
                  <a:srgbClr val="374151"/>
                </a:solidFill>
                <a:effectLst/>
                <a:latin typeface="Söhne"/>
              </a:rPr>
              <a:t> </a:t>
            </a:r>
            <a:r>
              <a:rPr lang="en-ID" b="0" i="0" dirty="0" err="1">
                <a:solidFill>
                  <a:srgbClr val="374151"/>
                </a:solidFill>
                <a:effectLst/>
                <a:latin typeface="Söhne"/>
              </a:rPr>
              <a:t>buang</a:t>
            </a:r>
            <a:r>
              <a:rPr lang="en-ID" b="0" i="0" dirty="0">
                <a:solidFill>
                  <a:srgbClr val="374151"/>
                </a:solidFill>
                <a:effectLst/>
                <a:latin typeface="Söhne"/>
              </a:rPr>
              <a:t> air </a:t>
            </a:r>
            <a:r>
              <a:rPr lang="en-ID" b="0" i="0" dirty="0" err="1">
                <a:solidFill>
                  <a:srgbClr val="374151"/>
                </a:solidFill>
                <a:effectLst/>
                <a:latin typeface="Söhne"/>
              </a:rPr>
              <a:t>kecil</a:t>
            </a:r>
            <a:r>
              <a:rPr lang="en-ID" b="0" i="0" dirty="0">
                <a:solidFill>
                  <a:srgbClr val="374151"/>
                </a:solidFill>
                <a:effectLst/>
                <a:latin typeface="Söhne"/>
              </a:rPr>
              <a:t>, </a:t>
            </a:r>
            <a:r>
              <a:rPr lang="en-ID" b="0" i="0" dirty="0" err="1">
                <a:solidFill>
                  <a:srgbClr val="374151"/>
                </a:solidFill>
                <a:effectLst/>
                <a:latin typeface="Söhne"/>
              </a:rPr>
              <a:t>terutama</a:t>
            </a:r>
            <a:r>
              <a:rPr lang="en-ID" b="0" i="0" dirty="0">
                <a:solidFill>
                  <a:srgbClr val="374151"/>
                </a:solidFill>
                <a:effectLst/>
                <a:latin typeface="Söhne"/>
              </a:rPr>
              <a:t> di </a:t>
            </a:r>
            <a:r>
              <a:rPr lang="en-ID" b="0" i="0" dirty="0" err="1">
                <a:solidFill>
                  <a:srgbClr val="374151"/>
                </a:solidFill>
                <a:effectLst/>
                <a:latin typeface="Söhne"/>
              </a:rPr>
              <a:t>malam</a:t>
            </a:r>
            <a:r>
              <a:rPr lang="en-ID" b="0" i="0" dirty="0">
                <a:solidFill>
                  <a:srgbClr val="374151"/>
                </a:solidFill>
                <a:effectLst/>
                <a:latin typeface="Söhne"/>
              </a:rPr>
              <a:t> </a:t>
            </a:r>
            <a:r>
              <a:rPr lang="en-ID" b="0" i="0" dirty="0" err="1">
                <a:solidFill>
                  <a:srgbClr val="374151"/>
                </a:solidFill>
                <a:effectLst/>
                <a:latin typeface="Söhne"/>
              </a:rPr>
              <a:t>hari</a:t>
            </a:r>
            <a:r>
              <a:rPr lang="en-ID" b="0" i="0" dirty="0">
                <a:solidFill>
                  <a:srgbClr val="374151"/>
                </a:solidFill>
                <a:effectLst/>
                <a:latin typeface="Söhne"/>
              </a:rPr>
              <a:t> (</a:t>
            </a:r>
            <a:r>
              <a:rPr lang="en-ID" b="0" i="0" dirty="0" err="1">
                <a:solidFill>
                  <a:srgbClr val="374151"/>
                </a:solidFill>
                <a:effectLst/>
                <a:latin typeface="Söhne"/>
              </a:rPr>
              <a:t>nokturia</a:t>
            </a:r>
            <a:r>
              <a:rPr lang="en-ID" b="0" i="0" dirty="0">
                <a:solidFill>
                  <a:srgbClr val="374151"/>
                </a:solidFill>
                <a:effectLst/>
                <a:latin typeface="Söhne"/>
              </a:rPr>
              <a:t>).</a:t>
            </a:r>
          </a:p>
          <a:p>
            <a:pPr algn="l">
              <a:buFont typeface="Arial" panose="020B0604020202020204" pitchFamily="34" charset="0"/>
              <a:buChar char="•"/>
            </a:pPr>
            <a:r>
              <a:rPr lang="en-ID" b="0" i="0" dirty="0" err="1">
                <a:solidFill>
                  <a:srgbClr val="374151"/>
                </a:solidFill>
                <a:effectLst/>
                <a:latin typeface="Söhne"/>
              </a:rPr>
              <a:t>Perasaan</a:t>
            </a:r>
            <a:r>
              <a:rPr lang="en-ID" b="0" i="0" dirty="0">
                <a:solidFill>
                  <a:srgbClr val="374151"/>
                </a:solidFill>
                <a:effectLst/>
                <a:latin typeface="Söhne"/>
              </a:rPr>
              <a:t> </a:t>
            </a:r>
            <a:r>
              <a:rPr lang="en-ID" b="0" i="0" dirty="0" err="1">
                <a:solidFill>
                  <a:srgbClr val="374151"/>
                </a:solidFill>
                <a:effectLst/>
                <a:latin typeface="Söhne"/>
              </a:rPr>
              <a:t>tidak</a:t>
            </a:r>
            <a:r>
              <a:rPr lang="en-ID" b="0" i="0" dirty="0">
                <a:solidFill>
                  <a:srgbClr val="374151"/>
                </a:solidFill>
                <a:effectLst/>
                <a:latin typeface="Söhne"/>
              </a:rPr>
              <a:t> </a:t>
            </a:r>
            <a:r>
              <a:rPr lang="en-ID" b="0" i="0" dirty="0" err="1">
                <a:solidFill>
                  <a:srgbClr val="374151"/>
                </a:solidFill>
                <a:effectLst/>
                <a:latin typeface="Söhne"/>
              </a:rPr>
              <a:t>tuntas</a:t>
            </a:r>
            <a:r>
              <a:rPr lang="en-ID" b="0" i="0" dirty="0">
                <a:solidFill>
                  <a:srgbClr val="374151"/>
                </a:solidFill>
                <a:effectLst/>
                <a:latin typeface="Söhne"/>
              </a:rPr>
              <a:t> </a:t>
            </a:r>
            <a:r>
              <a:rPr lang="en-ID" b="0" i="0" dirty="0" err="1">
                <a:solidFill>
                  <a:srgbClr val="374151"/>
                </a:solidFill>
                <a:effectLst/>
                <a:latin typeface="Söhne"/>
              </a:rPr>
              <a:t>setelah</a:t>
            </a:r>
            <a:r>
              <a:rPr lang="en-ID" b="0" i="0" dirty="0">
                <a:solidFill>
                  <a:srgbClr val="374151"/>
                </a:solidFill>
                <a:effectLst/>
                <a:latin typeface="Söhne"/>
              </a:rPr>
              <a:t> </a:t>
            </a:r>
            <a:r>
              <a:rPr lang="en-ID" b="0" i="0" dirty="0" err="1">
                <a:solidFill>
                  <a:srgbClr val="374151"/>
                </a:solidFill>
                <a:effectLst/>
                <a:latin typeface="Söhne"/>
              </a:rPr>
              <a:t>buang</a:t>
            </a:r>
            <a:r>
              <a:rPr lang="en-ID" b="0" i="0" dirty="0">
                <a:solidFill>
                  <a:srgbClr val="374151"/>
                </a:solidFill>
                <a:effectLst/>
                <a:latin typeface="Söhne"/>
              </a:rPr>
              <a:t> air </a:t>
            </a:r>
            <a:r>
              <a:rPr lang="en-ID" b="0" i="0" dirty="0" err="1">
                <a:solidFill>
                  <a:srgbClr val="374151"/>
                </a:solidFill>
                <a:effectLst/>
                <a:latin typeface="Söhne"/>
              </a:rPr>
              <a:t>kecil</a:t>
            </a:r>
            <a:r>
              <a:rPr lang="en-ID" b="0" i="0" dirty="0">
                <a:solidFill>
                  <a:srgbClr val="374151"/>
                </a:solidFill>
                <a:effectLst/>
                <a:latin typeface="Söhne"/>
              </a:rPr>
              <a:t>.</a:t>
            </a:r>
          </a:p>
          <a:p>
            <a:pPr algn="l">
              <a:buFont typeface="Arial" panose="020B0604020202020204" pitchFamily="34" charset="0"/>
              <a:buChar char="•"/>
            </a:pPr>
            <a:r>
              <a:rPr lang="en-ID" b="0" i="0" dirty="0" err="1">
                <a:solidFill>
                  <a:srgbClr val="374151"/>
                </a:solidFill>
                <a:effectLst/>
                <a:latin typeface="Söhne"/>
              </a:rPr>
              <a:t>Seringnya</a:t>
            </a:r>
            <a:r>
              <a:rPr lang="en-ID" b="0" i="0" dirty="0">
                <a:solidFill>
                  <a:srgbClr val="374151"/>
                </a:solidFill>
                <a:effectLst/>
                <a:latin typeface="Söhne"/>
              </a:rPr>
              <a:t> </a:t>
            </a:r>
            <a:r>
              <a:rPr lang="en-ID" b="0" i="0" dirty="0" err="1">
                <a:solidFill>
                  <a:srgbClr val="374151"/>
                </a:solidFill>
                <a:effectLst/>
                <a:latin typeface="Söhne"/>
              </a:rPr>
              <a:t>perasaan</a:t>
            </a:r>
            <a:r>
              <a:rPr lang="en-ID" b="0" i="0" dirty="0">
                <a:solidFill>
                  <a:srgbClr val="374151"/>
                </a:solidFill>
                <a:effectLst/>
                <a:latin typeface="Söhne"/>
              </a:rPr>
              <a:t> </a:t>
            </a:r>
            <a:r>
              <a:rPr lang="en-ID" b="0" i="0" dirty="0" err="1">
                <a:solidFill>
                  <a:srgbClr val="374151"/>
                </a:solidFill>
                <a:effectLst/>
                <a:latin typeface="Söhne"/>
              </a:rPr>
              <a:t>ingin</a:t>
            </a:r>
            <a:r>
              <a:rPr lang="en-ID" b="0" i="0" dirty="0">
                <a:solidFill>
                  <a:srgbClr val="374151"/>
                </a:solidFill>
                <a:effectLst/>
                <a:latin typeface="Söhne"/>
              </a:rPr>
              <a:t> </a:t>
            </a:r>
            <a:r>
              <a:rPr lang="en-ID" b="0" i="0" dirty="0" err="1">
                <a:solidFill>
                  <a:srgbClr val="374151"/>
                </a:solidFill>
                <a:effectLst/>
                <a:latin typeface="Söhne"/>
              </a:rPr>
              <a:t>buang</a:t>
            </a:r>
            <a:r>
              <a:rPr lang="en-ID" b="0" i="0" dirty="0">
                <a:solidFill>
                  <a:srgbClr val="374151"/>
                </a:solidFill>
                <a:effectLst/>
                <a:latin typeface="Söhne"/>
              </a:rPr>
              <a:t> air </a:t>
            </a:r>
            <a:r>
              <a:rPr lang="en-ID" b="0" i="0" dirty="0" err="1">
                <a:solidFill>
                  <a:srgbClr val="374151"/>
                </a:solidFill>
                <a:effectLst/>
                <a:latin typeface="Söhne"/>
              </a:rPr>
              <a:t>kecil</a:t>
            </a:r>
            <a:r>
              <a:rPr lang="en-ID" b="0" i="0" dirty="0">
                <a:solidFill>
                  <a:srgbClr val="374151"/>
                </a:solidFill>
                <a:effectLst/>
                <a:latin typeface="Söhne"/>
              </a:rPr>
              <a:t>.</a:t>
            </a:r>
          </a:p>
          <a:p>
            <a:pPr algn="ctr"/>
            <a:endParaRPr lang="en-ID" dirty="0"/>
          </a:p>
        </p:txBody>
      </p:sp>
      <p:sp>
        <p:nvSpPr>
          <p:cNvPr id="7" name="Rectangle 6">
            <a:extLst>
              <a:ext uri="{FF2B5EF4-FFF2-40B4-BE49-F238E27FC236}">
                <a16:creationId xmlns:a16="http://schemas.microsoft.com/office/drawing/2014/main" id="{07DF640D-7650-6A1D-041B-3D243B5790B6}"/>
              </a:ext>
            </a:extLst>
          </p:cNvPr>
          <p:cNvSpPr/>
          <p:nvPr/>
        </p:nvSpPr>
        <p:spPr>
          <a:xfrm>
            <a:off x="5858933" y="4267200"/>
            <a:ext cx="7535334" cy="1168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D" b="1" i="0" dirty="0">
                <a:solidFill>
                  <a:schemeClr val="tx1"/>
                </a:solidFill>
                <a:effectLst/>
                <a:latin typeface="Söhne"/>
              </a:rPr>
              <a:t>FAKTOR PENYEBAB</a:t>
            </a:r>
          </a:p>
          <a:p>
            <a:pPr algn="ctr"/>
            <a:r>
              <a:rPr lang="en-ID" b="0" i="0" dirty="0" err="1">
                <a:solidFill>
                  <a:srgbClr val="374151"/>
                </a:solidFill>
                <a:effectLst/>
                <a:latin typeface="Söhne"/>
              </a:rPr>
              <a:t>Penyebab</a:t>
            </a:r>
            <a:r>
              <a:rPr lang="en-ID" b="0" i="0" dirty="0">
                <a:solidFill>
                  <a:srgbClr val="374151"/>
                </a:solidFill>
                <a:effectLst/>
                <a:latin typeface="Söhne"/>
              </a:rPr>
              <a:t> </a:t>
            </a:r>
            <a:r>
              <a:rPr lang="en-ID" b="0" i="0" dirty="0" err="1">
                <a:solidFill>
                  <a:srgbClr val="374151"/>
                </a:solidFill>
                <a:effectLst/>
                <a:latin typeface="Söhne"/>
              </a:rPr>
              <a:t>pasti</a:t>
            </a:r>
            <a:r>
              <a:rPr lang="en-ID" b="0" i="0" dirty="0">
                <a:solidFill>
                  <a:srgbClr val="374151"/>
                </a:solidFill>
                <a:effectLst/>
                <a:latin typeface="Söhne"/>
              </a:rPr>
              <a:t> BPH </a:t>
            </a:r>
            <a:r>
              <a:rPr lang="en-ID" b="0" i="0" dirty="0" err="1">
                <a:solidFill>
                  <a:srgbClr val="374151"/>
                </a:solidFill>
                <a:effectLst/>
                <a:latin typeface="Söhne"/>
              </a:rPr>
              <a:t>belum</a:t>
            </a:r>
            <a:r>
              <a:rPr lang="en-ID" b="0" i="0" dirty="0">
                <a:solidFill>
                  <a:srgbClr val="374151"/>
                </a:solidFill>
                <a:effectLst/>
                <a:latin typeface="Söhne"/>
              </a:rPr>
              <a:t> </a:t>
            </a:r>
            <a:r>
              <a:rPr lang="en-ID" b="0" i="0" dirty="0" err="1">
                <a:solidFill>
                  <a:srgbClr val="374151"/>
                </a:solidFill>
                <a:effectLst/>
                <a:latin typeface="Söhne"/>
              </a:rPr>
              <a:t>sepenuhnya</a:t>
            </a:r>
            <a:r>
              <a:rPr lang="en-ID" b="0" i="0" dirty="0">
                <a:solidFill>
                  <a:srgbClr val="374151"/>
                </a:solidFill>
                <a:effectLst/>
                <a:latin typeface="Söhne"/>
              </a:rPr>
              <a:t> </a:t>
            </a:r>
            <a:r>
              <a:rPr lang="en-ID" b="0" i="0" dirty="0" err="1">
                <a:solidFill>
                  <a:srgbClr val="374151"/>
                </a:solidFill>
                <a:effectLst/>
                <a:latin typeface="Söhne"/>
              </a:rPr>
              <a:t>dipahami</a:t>
            </a:r>
            <a:r>
              <a:rPr lang="en-ID" b="0" i="0" dirty="0">
                <a:solidFill>
                  <a:srgbClr val="374151"/>
                </a:solidFill>
                <a:effectLst/>
                <a:latin typeface="Söhne"/>
              </a:rPr>
              <a:t>, </a:t>
            </a:r>
            <a:r>
              <a:rPr lang="en-ID" b="0" i="0" dirty="0" err="1">
                <a:solidFill>
                  <a:srgbClr val="374151"/>
                </a:solidFill>
                <a:effectLst/>
                <a:latin typeface="Söhne"/>
              </a:rPr>
              <a:t>tetapi</a:t>
            </a:r>
            <a:r>
              <a:rPr lang="en-ID" b="0" i="0" dirty="0">
                <a:solidFill>
                  <a:srgbClr val="374151"/>
                </a:solidFill>
                <a:effectLst/>
                <a:latin typeface="Söhne"/>
              </a:rPr>
              <a:t> </a:t>
            </a:r>
            <a:r>
              <a:rPr lang="en-ID" b="0" i="0" dirty="0" err="1">
                <a:solidFill>
                  <a:srgbClr val="374151"/>
                </a:solidFill>
                <a:effectLst/>
                <a:latin typeface="Söhne"/>
              </a:rPr>
              <a:t>perubahan</a:t>
            </a:r>
            <a:r>
              <a:rPr lang="en-ID" b="0" i="0" dirty="0">
                <a:solidFill>
                  <a:srgbClr val="374151"/>
                </a:solidFill>
                <a:effectLst/>
                <a:latin typeface="Söhne"/>
              </a:rPr>
              <a:t> hormonal yang </a:t>
            </a:r>
            <a:r>
              <a:rPr lang="en-ID" b="0" i="0" dirty="0" err="1">
                <a:solidFill>
                  <a:srgbClr val="374151"/>
                </a:solidFill>
                <a:effectLst/>
                <a:latin typeface="Söhne"/>
              </a:rPr>
              <a:t>terkait</a:t>
            </a:r>
            <a:r>
              <a:rPr lang="en-ID" b="0" i="0" dirty="0">
                <a:solidFill>
                  <a:srgbClr val="374151"/>
                </a:solidFill>
                <a:effectLst/>
                <a:latin typeface="Söhne"/>
              </a:rPr>
              <a:t> </a:t>
            </a:r>
            <a:r>
              <a:rPr lang="en-ID" b="0" i="0" dirty="0" err="1">
                <a:solidFill>
                  <a:srgbClr val="374151"/>
                </a:solidFill>
                <a:effectLst/>
                <a:latin typeface="Söhne"/>
              </a:rPr>
              <a:t>dengan</a:t>
            </a:r>
            <a:r>
              <a:rPr lang="en-ID" b="0" i="0" dirty="0">
                <a:solidFill>
                  <a:srgbClr val="374151"/>
                </a:solidFill>
                <a:effectLst/>
                <a:latin typeface="Söhne"/>
              </a:rPr>
              <a:t> </a:t>
            </a:r>
            <a:r>
              <a:rPr lang="en-ID" b="0" i="0" dirty="0" err="1">
                <a:solidFill>
                  <a:srgbClr val="374151"/>
                </a:solidFill>
                <a:effectLst/>
                <a:latin typeface="Söhne"/>
              </a:rPr>
              <a:t>penuaan</a:t>
            </a:r>
            <a:r>
              <a:rPr lang="en-ID" b="0" i="0" dirty="0">
                <a:solidFill>
                  <a:srgbClr val="374151"/>
                </a:solidFill>
                <a:effectLst/>
                <a:latin typeface="Söhne"/>
              </a:rPr>
              <a:t> </a:t>
            </a:r>
            <a:r>
              <a:rPr lang="en-ID" b="0" i="0" dirty="0" err="1">
                <a:solidFill>
                  <a:srgbClr val="374151"/>
                </a:solidFill>
                <a:effectLst/>
                <a:latin typeface="Söhne"/>
              </a:rPr>
              <a:t>pria</a:t>
            </a:r>
            <a:r>
              <a:rPr lang="en-ID" b="0" i="0" dirty="0">
                <a:solidFill>
                  <a:srgbClr val="374151"/>
                </a:solidFill>
                <a:effectLst/>
                <a:latin typeface="Söhne"/>
              </a:rPr>
              <a:t> dan </a:t>
            </a:r>
            <a:r>
              <a:rPr lang="en-ID" b="0" i="0" dirty="0" err="1">
                <a:solidFill>
                  <a:srgbClr val="374151"/>
                </a:solidFill>
                <a:effectLst/>
                <a:latin typeface="Söhne"/>
              </a:rPr>
              <a:t>faktor</a:t>
            </a:r>
            <a:r>
              <a:rPr lang="en-ID" b="0" i="0" dirty="0">
                <a:solidFill>
                  <a:srgbClr val="374151"/>
                </a:solidFill>
                <a:effectLst/>
                <a:latin typeface="Söhne"/>
              </a:rPr>
              <a:t> </a:t>
            </a:r>
            <a:r>
              <a:rPr lang="en-ID" b="0" i="0" dirty="0" err="1">
                <a:solidFill>
                  <a:srgbClr val="374151"/>
                </a:solidFill>
                <a:effectLst/>
                <a:latin typeface="Söhne"/>
              </a:rPr>
              <a:t>genetik</a:t>
            </a:r>
            <a:r>
              <a:rPr lang="en-ID" b="0" i="0" dirty="0">
                <a:solidFill>
                  <a:srgbClr val="374151"/>
                </a:solidFill>
                <a:effectLst/>
                <a:latin typeface="Söhne"/>
              </a:rPr>
              <a:t> </a:t>
            </a:r>
            <a:r>
              <a:rPr lang="en-ID" b="0" i="0" dirty="0" err="1">
                <a:solidFill>
                  <a:srgbClr val="374151"/>
                </a:solidFill>
                <a:effectLst/>
                <a:latin typeface="Söhne"/>
              </a:rPr>
              <a:t>diyakini</a:t>
            </a:r>
            <a:r>
              <a:rPr lang="en-ID" b="0" i="0" dirty="0">
                <a:solidFill>
                  <a:srgbClr val="374151"/>
                </a:solidFill>
                <a:effectLst/>
                <a:latin typeface="Söhne"/>
              </a:rPr>
              <a:t> </a:t>
            </a:r>
            <a:r>
              <a:rPr lang="en-ID" b="0" i="0" dirty="0" err="1">
                <a:solidFill>
                  <a:srgbClr val="374151"/>
                </a:solidFill>
                <a:effectLst/>
                <a:latin typeface="Söhne"/>
              </a:rPr>
              <a:t>berperan</a:t>
            </a:r>
            <a:r>
              <a:rPr lang="en-ID" b="0" i="0" dirty="0">
                <a:solidFill>
                  <a:srgbClr val="374151"/>
                </a:solidFill>
                <a:effectLst/>
                <a:latin typeface="Söhne"/>
              </a:rPr>
              <a:t>.</a:t>
            </a:r>
            <a:endParaRPr lang="en-ID" dirty="0"/>
          </a:p>
        </p:txBody>
      </p:sp>
      <p:sp>
        <p:nvSpPr>
          <p:cNvPr id="8" name="Rectangle 7">
            <a:extLst>
              <a:ext uri="{FF2B5EF4-FFF2-40B4-BE49-F238E27FC236}">
                <a16:creationId xmlns:a16="http://schemas.microsoft.com/office/drawing/2014/main" id="{1AA8067B-D2D6-21AA-C0FD-C99511FA5B31}"/>
              </a:ext>
            </a:extLst>
          </p:cNvPr>
          <p:cNvSpPr/>
          <p:nvPr/>
        </p:nvSpPr>
        <p:spPr>
          <a:xfrm>
            <a:off x="1676400" y="5830358"/>
            <a:ext cx="10871200" cy="20944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D" sz="3200" b="1" i="0" dirty="0">
                <a:solidFill>
                  <a:schemeClr val="tx1"/>
                </a:solidFill>
                <a:effectLst/>
                <a:latin typeface="Söhne"/>
              </a:rPr>
              <a:t>PERAWATAN</a:t>
            </a:r>
          </a:p>
          <a:p>
            <a:pPr algn="ctr">
              <a:buFont typeface="Arial" panose="020B0604020202020204" pitchFamily="34" charset="0"/>
              <a:buChar char="•"/>
            </a:pPr>
            <a:r>
              <a:rPr lang="en-ID" sz="2000" b="0" i="0" dirty="0" err="1">
                <a:solidFill>
                  <a:srgbClr val="374151"/>
                </a:solidFill>
                <a:effectLst/>
                <a:latin typeface="Söhne"/>
              </a:rPr>
              <a:t>Perubahan</a:t>
            </a:r>
            <a:r>
              <a:rPr lang="en-ID" sz="2000" b="0" i="0" dirty="0">
                <a:solidFill>
                  <a:srgbClr val="374151"/>
                </a:solidFill>
                <a:effectLst/>
                <a:latin typeface="Söhne"/>
              </a:rPr>
              <a:t> </a:t>
            </a:r>
            <a:r>
              <a:rPr lang="en-ID" sz="2000" b="0" i="0" dirty="0" err="1">
                <a:solidFill>
                  <a:srgbClr val="374151"/>
                </a:solidFill>
                <a:effectLst/>
                <a:latin typeface="Söhne"/>
              </a:rPr>
              <a:t>gaya</a:t>
            </a:r>
            <a:r>
              <a:rPr lang="en-ID" sz="2000" b="0" i="0" dirty="0">
                <a:solidFill>
                  <a:srgbClr val="374151"/>
                </a:solidFill>
                <a:effectLst/>
                <a:latin typeface="Söhne"/>
              </a:rPr>
              <a:t> </a:t>
            </a:r>
            <a:r>
              <a:rPr lang="en-ID" sz="2000" b="0" i="0" dirty="0" err="1">
                <a:solidFill>
                  <a:srgbClr val="374151"/>
                </a:solidFill>
                <a:effectLst/>
                <a:latin typeface="Söhne"/>
              </a:rPr>
              <a:t>hidup</a:t>
            </a:r>
            <a:r>
              <a:rPr lang="en-ID" sz="2000" b="0" i="0" dirty="0">
                <a:solidFill>
                  <a:srgbClr val="374151"/>
                </a:solidFill>
                <a:effectLst/>
                <a:latin typeface="Söhne"/>
              </a:rPr>
              <a:t>, </a:t>
            </a:r>
            <a:r>
              <a:rPr lang="en-ID" sz="2000" b="0" i="0" dirty="0" err="1">
                <a:solidFill>
                  <a:srgbClr val="374151"/>
                </a:solidFill>
                <a:effectLst/>
                <a:latin typeface="Söhne"/>
              </a:rPr>
              <a:t>seperti</a:t>
            </a:r>
            <a:r>
              <a:rPr lang="en-ID" sz="2000" b="0" i="0" dirty="0">
                <a:solidFill>
                  <a:srgbClr val="374151"/>
                </a:solidFill>
                <a:effectLst/>
                <a:latin typeface="Söhne"/>
              </a:rPr>
              <a:t> </a:t>
            </a:r>
            <a:r>
              <a:rPr lang="en-ID" sz="2000" b="0" i="0" dirty="0" err="1">
                <a:solidFill>
                  <a:srgbClr val="374151"/>
                </a:solidFill>
                <a:effectLst/>
                <a:latin typeface="Söhne"/>
              </a:rPr>
              <a:t>menghindari</a:t>
            </a:r>
            <a:r>
              <a:rPr lang="en-ID" sz="2000" b="0" i="0" dirty="0">
                <a:solidFill>
                  <a:srgbClr val="374151"/>
                </a:solidFill>
                <a:effectLst/>
                <a:latin typeface="Söhne"/>
              </a:rPr>
              <a:t> </a:t>
            </a:r>
            <a:r>
              <a:rPr lang="en-ID" sz="2000" b="0" i="0" dirty="0" err="1">
                <a:solidFill>
                  <a:srgbClr val="374151"/>
                </a:solidFill>
                <a:effectLst/>
                <a:latin typeface="Söhne"/>
              </a:rPr>
              <a:t>minuman</a:t>
            </a:r>
            <a:r>
              <a:rPr lang="en-ID" sz="2000" b="0" i="0" dirty="0">
                <a:solidFill>
                  <a:srgbClr val="374151"/>
                </a:solidFill>
                <a:effectLst/>
                <a:latin typeface="Söhne"/>
              </a:rPr>
              <a:t> </a:t>
            </a:r>
            <a:r>
              <a:rPr lang="en-ID" sz="2000" b="0" i="0" dirty="0" err="1">
                <a:solidFill>
                  <a:srgbClr val="374151"/>
                </a:solidFill>
                <a:effectLst/>
                <a:latin typeface="Söhne"/>
              </a:rPr>
              <a:t>berkafein</a:t>
            </a:r>
            <a:r>
              <a:rPr lang="en-ID" sz="2000" b="0" i="0" dirty="0">
                <a:solidFill>
                  <a:srgbClr val="374151"/>
                </a:solidFill>
                <a:effectLst/>
                <a:latin typeface="Söhne"/>
              </a:rPr>
              <a:t> dan </a:t>
            </a:r>
            <a:r>
              <a:rPr lang="en-ID" sz="2000" b="0" i="0" dirty="0" err="1">
                <a:solidFill>
                  <a:srgbClr val="374151"/>
                </a:solidFill>
                <a:effectLst/>
                <a:latin typeface="Söhne"/>
              </a:rPr>
              <a:t>alkohol</a:t>
            </a:r>
            <a:r>
              <a:rPr lang="en-ID" sz="2000" b="0" i="0" dirty="0">
                <a:solidFill>
                  <a:srgbClr val="374151"/>
                </a:solidFill>
                <a:effectLst/>
                <a:latin typeface="Söhne"/>
              </a:rPr>
              <a:t> di </a:t>
            </a:r>
            <a:r>
              <a:rPr lang="en-ID" sz="2000" b="0" i="0" dirty="0" err="1">
                <a:solidFill>
                  <a:srgbClr val="374151"/>
                </a:solidFill>
                <a:effectLst/>
                <a:latin typeface="Söhne"/>
              </a:rPr>
              <a:t>malam</a:t>
            </a:r>
            <a:r>
              <a:rPr lang="en-ID" sz="2000" b="0" i="0" dirty="0">
                <a:solidFill>
                  <a:srgbClr val="374151"/>
                </a:solidFill>
                <a:effectLst/>
                <a:latin typeface="Söhne"/>
              </a:rPr>
              <a:t> </a:t>
            </a:r>
            <a:r>
              <a:rPr lang="en-ID" sz="2000" b="0" i="0" dirty="0" err="1">
                <a:solidFill>
                  <a:srgbClr val="374151"/>
                </a:solidFill>
                <a:effectLst/>
                <a:latin typeface="Söhne"/>
              </a:rPr>
              <a:t>hari</a:t>
            </a:r>
            <a:r>
              <a:rPr lang="en-ID" sz="2000" b="0" i="0" dirty="0">
                <a:solidFill>
                  <a:srgbClr val="374151"/>
                </a:solidFill>
                <a:effectLst/>
                <a:latin typeface="Söhne"/>
              </a:rPr>
              <a:t>.</a:t>
            </a:r>
          </a:p>
          <a:p>
            <a:pPr algn="ctr">
              <a:buFont typeface="Arial" panose="020B0604020202020204" pitchFamily="34" charset="0"/>
              <a:buChar char="•"/>
            </a:pPr>
            <a:r>
              <a:rPr lang="en-ID" sz="2000" b="0" i="0" dirty="0" err="1">
                <a:solidFill>
                  <a:srgbClr val="374151"/>
                </a:solidFill>
                <a:effectLst/>
                <a:latin typeface="Söhne"/>
              </a:rPr>
              <a:t>Obat-obatan</a:t>
            </a:r>
            <a:r>
              <a:rPr lang="en-ID" sz="2000" b="0" i="0" dirty="0">
                <a:solidFill>
                  <a:srgbClr val="374151"/>
                </a:solidFill>
                <a:effectLst/>
                <a:latin typeface="Söhne"/>
              </a:rPr>
              <a:t> </a:t>
            </a:r>
            <a:r>
              <a:rPr lang="en-ID" sz="2000" b="0" i="0" dirty="0" err="1">
                <a:solidFill>
                  <a:srgbClr val="374151"/>
                </a:solidFill>
                <a:effectLst/>
                <a:latin typeface="Söhne"/>
              </a:rPr>
              <a:t>untuk</a:t>
            </a:r>
            <a:r>
              <a:rPr lang="en-ID" sz="2000" b="0" i="0" dirty="0">
                <a:solidFill>
                  <a:srgbClr val="374151"/>
                </a:solidFill>
                <a:effectLst/>
                <a:latin typeface="Söhne"/>
              </a:rPr>
              <a:t> </a:t>
            </a:r>
            <a:r>
              <a:rPr lang="en-ID" sz="2000" b="0" i="0" dirty="0" err="1">
                <a:solidFill>
                  <a:srgbClr val="374151"/>
                </a:solidFill>
                <a:effectLst/>
                <a:latin typeface="Söhne"/>
              </a:rPr>
              <a:t>mengurangi</a:t>
            </a:r>
            <a:r>
              <a:rPr lang="en-ID" sz="2000" b="0" i="0" dirty="0">
                <a:solidFill>
                  <a:srgbClr val="374151"/>
                </a:solidFill>
                <a:effectLst/>
                <a:latin typeface="Söhne"/>
              </a:rPr>
              <a:t> </a:t>
            </a:r>
            <a:r>
              <a:rPr lang="en-ID" sz="2000" b="0" i="0" dirty="0" err="1">
                <a:solidFill>
                  <a:srgbClr val="374151"/>
                </a:solidFill>
                <a:effectLst/>
                <a:latin typeface="Söhne"/>
              </a:rPr>
              <a:t>gejala</a:t>
            </a:r>
            <a:r>
              <a:rPr lang="en-ID" sz="2000" b="0" i="0" dirty="0">
                <a:solidFill>
                  <a:srgbClr val="374151"/>
                </a:solidFill>
                <a:effectLst/>
                <a:latin typeface="Söhne"/>
              </a:rPr>
              <a:t>, </a:t>
            </a:r>
            <a:r>
              <a:rPr lang="en-ID" sz="2000" b="0" i="0" dirty="0" err="1">
                <a:solidFill>
                  <a:srgbClr val="374151"/>
                </a:solidFill>
                <a:effectLst/>
                <a:latin typeface="Söhne"/>
              </a:rPr>
              <a:t>seperti</a:t>
            </a:r>
            <a:r>
              <a:rPr lang="en-ID" sz="2000" b="0" i="0" dirty="0">
                <a:solidFill>
                  <a:srgbClr val="374151"/>
                </a:solidFill>
                <a:effectLst/>
                <a:latin typeface="Söhne"/>
              </a:rPr>
              <a:t> alpha-blockers </a:t>
            </a:r>
            <a:r>
              <a:rPr lang="en-ID" sz="2000" b="0" i="0" dirty="0" err="1">
                <a:solidFill>
                  <a:srgbClr val="374151"/>
                </a:solidFill>
                <a:effectLst/>
                <a:latin typeface="Söhne"/>
              </a:rPr>
              <a:t>atau</a:t>
            </a:r>
            <a:r>
              <a:rPr lang="en-ID" sz="2000" b="0" i="0" dirty="0">
                <a:solidFill>
                  <a:srgbClr val="374151"/>
                </a:solidFill>
                <a:effectLst/>
                <a:latin typeface="Söhne"/>
              </a:rPr>
              <a:t> inhibitor 5-alpha reductase.</a:t>
            </a:r>
          </a:p>
          <a:p>
            <a:pPr algn="ctr">
              <a:buFont typeface="Arial" panose="020B0604020202020204" pitchFamily="34" charset="0"/>
              <a:buChar char="•"/>
            </a:pPr>
            <a:r>
              <a:rPr lang="en-ID" sz="2000" b="0" i="0" dirty="0" err="1">
                <a:solidFill>
                  <a:srgbClr val="374151"/>
                </a:solidFill>
                <a:effectLst/>
                <a:latin typeface="Söhne"/>
              </a:rPr>
              <a:t>Terapi</a:t>
            </a:r>
            <a:r>
              <a:rPr lang="en-ID" sz="2000" b="0" i="0" dirty="0">
                <a:solidFill>
                  <a:srgbClr val="374151"/>
                </a:solidFill>
                <a:effectLst/>
                <a:latin typeface="Söhne"/>
              </a:rPr>
              <a:t> minimal </a:t>
            </a:r>
            <a:r>
              <a:rPr lang="en-ID" sz="2000" b="0" i="0" dirty="0" err="1">
                <a:solidFill>
                  <a:srgbClr val="374151"/>
                </a:solidFill>
                <a:effectLst/>
                <a:latin typeface="Söhne"/>
              </a:rPr>
              <a:t>invasif</a:t>
            </a:r>
            <a:r>
              <a:rPr lang="en-ID" sz="2000" b="0" i="0" dirty="0">
                <a:solidFill>
                  <a:srgbClr val="374151"/>
                </a:solidFill>
                <a:effectLst/>
                <a:latin typeface="Söhne"/>
              </a:rPr>
              <a:t>, </a:t>
            </a:r>
            <a:r>
              <a:rPr lang="en-ID" sz="2000" b="0" i="0" dirty="0" err="1">
                <a:solidFill>
                  <a:srgbClr val="374151"/>
                </a:solidFill>
                <a:effectLst/>
                <a:latin typeface="Söhne"/>
              </a:rPr>
              <a:t>seperti</a:t>
            </a:r>
            <a:r>
              <a:rPr lang="en-ID" sz="2000" b="0" i="0" dirty="0">
                <a:solidFill>
                  <a:srgbClr val="374151"/>
                </a:solidFill>
                <a:effectLst/>
                <a:latin typeface="Söhne"/>
              </a:rPr>
              <a:t> </a:t>
            </a:r>
            <a:r>
              <a:rPr lang="en-ID" sz="2000" b="0" i="0" dirty="0" err="1">
                <a:solidFill>
                  <a:srgbClr val="374151"/>
                </a:solidFill>
                <a:effectLst/>
                <a:latin typeface="Söhne"/>
              </a:rPr>
              <a:t>terapi</a:t>
            </a:r>
            <a:r>
              <a:rPr lang="en-ID" sz="2000" b="0" i="0" dirty="0">
                <a:solidFill>
                  <a:srgbClr val="374151"/>
                </a:solidFill>
                <a:effectLst/>
                <a:latin typeface="Söhne"/>
              </a:rPr>
              <a:t> laser </a:t>
            </a:r>
          </a:p>
          <a:p>
            <a:pPr algn="ctr">
              <a:buFont typeface="Arial" panose="020B0604020202020204" pitchFamily="34" charset="0"/>
              <a:buChar char="•"/>
            </a:pPr>
            <a:r>
              <a:rPr lang="en-ID" sz="2000" b="0" i="0" dirty="0" err="1">
                <a:solidFill>
                  <a:srgbClr val="374151"/>
                </a:solidFill>
                <a:effectLst/>
                <a:latin typeface="Söhne"/>
              </a:rPr>
              <a:t>Pembedahan</a:t>
            </a:r>
            <a:r>
              <a:rPr lang="en-ID" sz="2000" b="0" i="0" dirty="0">
                <a:solidFill>
                  <a:srgbClr val="374151"/>
                </a:solidFill>
                <a:effectLst/>
                <a:latin typeface="Söhne"/>
              </a:rPr>
              <a:t>, </a:t>
            </a:r>
            <a:r>
              <a:rPr lang="en-ID" sz="2000" b="0" i="0" dirty="0" err="1">
                <a:solidFill>
                  <a:srgbClr val="374151"/>
                </a:solidFill>
                <a:effectLst/>
                <a:latin typeface="Söhne"/>
              </a:rPr>
              <a:t>seperti</a:t>
            </a:r>
            <a:r>
              <a:rPr lang="en-ID" sz="2000" b="0" i="0" dirty="0">
                <a:solidFill>
                  <a:srgbClr val="374151"/>
                </a:solidFill>
                <a:effectLst/>
                <a:latin typeface="Söhne"/>
              </a:rPr>
              <a:t> </a:t>
            </a:r>
            <a:r>
              <a:rPr lang="en-ID" sz="2000" b="0" i="0" dirty="0" err="1">
                <a:solidFill>
                  <a:srgbClr val="374151"/>
                </a:solidFill>
                <a:effectLst/>
                <a:latin typeface="Söhne"/>
              </a:rPr>
              <a:t>reseksi</a:t>
            </a:r>
            <a:r>
              <a:rPr lang="en-ID" sz="2000" b="0" i="0" dirty="0">
                <a:solidFill>
                  <a:srgbClr val="374151"/>
                </a:solidFill>
                <a:effectLst/>
                <a:latin typeface="Söhne"/>
              </a:rPr>
              <a:t> </a:t>
            </a:r>
            <a:r>
              <a:rPr lang="en-ID" sz="2000" b="0" i="0" dirty="0" err="1">
                <a:solidFill>
                  <a:srgbClr val="374151"/>
                </a:solidFill>
                <a:effectLst/>
                <a:latin typeface="Söhne"/>
              </a:rPr>
              <a:t>transuretral</a:t>
            </a:r>
            <a:r>
              <a:rPr lang="en-ID" sz="2000" b="0" i="0" dirty="0">
                <a:solidFill>
                  <a:srgbClr val="374151"/>
                </a:solidFill>
                <a:effectLst/>
                <a:latin typeface="Söhne"/>
              </a:rPr>
              <a:t> </a:t>
            </a:r>
            <a:r>
              <a:rPr lang="en-ID" sz="2000" b="0" i="0" dirty="0" err="1">
                <a:solidFill>
                  <a:srgbClr val="374151"/>
                </a:solidFill>
                <a:effectLst/>
                <a:latin typeface="Söhne"/>
              </a:rPr>
              <a:t>prostat</a:t>
            </a:r>
            <a:r>
              <a:rPr lang="en-ID" sz="2000" b="0" i="0" dirty="0">
                <a:solidFill>
                  <a:srgbClr val="374151"/>
                </a:solidFill>
                <a:effectLst/>
                <a:latin typeface="Söhne"/>
              </a:rPr>
              <a:t> (TURP) </a:t>
            </a:r>
            <a:r>
              <a:rPr lang="en-ID" sz="2000" b="0" i="0" dirty="0" err="1">
                <a:solidFill>
                  <a:srgbClr val="374151"/>
                </a:solidFill>
                <a:effectLst/>
                <a:latin typeface="Söhne"/>
              </a:rPr>
              <a:t>atau</a:t>
            </a:r>
            <a:r>
              <a:rPr lang="en-ID" sz="2000" b="0" i="0" dirty="0">
                <a:solidFill>
                  <a:srgbClr val="374151"/>
                </a:solidFill>
                <a:effectLst/>
                <a:latin typeface="Söhne"/>
              </a:rPr>
              <a:t> </a:t>
            </a:r>
            <a:r>
              <a:rPr lang="en-ID" sz="2000" b="0" i="0" dirty="0" err="1">
                <a:solidFill>
                  <a:srgbClr val="374151"/>
                </a:solidFill>
                <a:effectLst/>
                <a:latin typeface="Söhne"/>
              </a:rPr>
              <a:t>prostatektomi</a:t>
            </a:r>
            <a:r>
              <a:rPr lang="en-ID" sz="2000" b="0" i="0" dirty="0">
                <a:solidFill>
                  <a:srgbClr val="374151"/>
                </a:solidFill>
                <a:effectLst/>
                <a:latin typeface="Söhne"/>
              </a:rPr>
              <a:t> </a:t>
            </a:r>
            <a:r>
              <a:rPr lang="en-ID" sz="2000" b="0" i="0" dirty="0" err="1">
                <a:solidFill>
                  <a:srgbClr val="374151"/>
                </a:solidFill>
                <a:effectLst/>
                <a:latin typeface="Söhne"/>
              </a:rPr>
              <a:t>terbuka</a:t>
            </a:r>
            <a:r>
              <a:rPr lang="en-ID" sz="2000" b="0" i="0" dirty="0">
                <a:solidFill>
                  <a:srgbClr val="374151"/>
                </a:solidFill>
                <a:effectLst/>
                <a:latin typeface="Söhne"/>
              </a:rPr>
              <a:t>.</a:t>
            </a:r>
          </a:p>
          <a:p>
            <a:pPr algn="ctr"/>
            <a:endParaRPr lang="en-ID" dirty="0"/>
          </a:p>
        </p:txBody>
      </p:sp>
    </p:spTree>
    <p:extLst>
      <p:ext uri="{BB962C8B-B14F-4D97-AF65-F5344CB8AC3E}">
        <p14:creationId xmlns:p14="http://schemas.microsoft.com/office/powerpoint/2010/main" val="3537474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3F3FF">
              <a:alpha val="75000"/>
            </a:srgbClr>
          </a:solidFill>
          <a:ln w="55483">
            <a:solidFill>
              <a:srgbClr val="DFDFEB"/>
            </a:solidFill>
            <a:prstDash val="solid"/>
          </a:ln>
        </p:spPr>
        <p:txBody>
          <a:bodyPr/>
          <a:lstStyle/>
          <a:p>
            <a:endParaRPr lang="en-ID"/>
          </a:p>
        </p:txBody>
      </p:sp>
      <p:sp>
        <p:nvSpPr>
          <p:cNvPr id="4" name="Text 1"/>
          <p:cNvSpPr/>
          <p:nvPr/>
        </p:nvSpPr>
        <p:spPr>
          <a:xfrm>
            <a:off x="833199" y="2712482"/>
            <a:ext cx="4443889" cy="694373"/>
          </a:xfrm>
          <a:prstGeom prst="rect">
            <a:avLst/>
          </a:prstGeom>
          <a:noFill/>
          <a:ln/>
        </p:spPr>
        <p:txBody>
          <a:bodyPr wrap="none" rtlCol="0" anchor="t"/>
          <a:lstStyle/>
          <a:p>
            <a:pPr marL="0" indent="0">
              <a:lnSpc>
                <a:spcPts val="5468"/>
              </a:lnSpc>
              <a:buNone/>
            </a:pPr>
            <a:r>
              <a:rPr lang="en-US" sz="4374" b="1" dirty="0">
                <a:solidFill>
                  <a:srgbClr val="00002E"/>
                </a:solidFill>
                <a:latin typeface="Nunito" pitchFamily="34" charset="0"/>
                <a:ea typeface="Nunito" pitchFamily="34" charset="-122"/>
                <a:cs typeface="Nunito" pitchFamily="34" charset="-120"/>
              </a:rPr>
              <a:t>Ringkasan</a:t>
            </a:r>
            <a:endParaRPr lang="en-US" sz="4374" dirty="0"/>
          </a:p>
        </p:txBody>
      </p:sp>
      <p:sp>
        <p:nvSpPr>
          <p:cNvPr id="5" name="Text 2"/>
          <p:cNvSpPr/>
          <p:nvPr/>
        </p:nvSpPr>
        <p:spPr>
          <a:xfrm>
            <a:off x="833199" y="3740110"/>
            <a:ext cx="7477601" cy="1777008"/>
          </a:xfrm>
          <a:prstGeom prst="rect">
            <a:avLst/>
          </a:prstGeom>
          <a:noFill/>
          <a:ln/>
        </p:spPr>
        <p:txBody>
          <a:bodyPr wrap="square" rtlCol="0" anchor="t"/>
          <a:lstStyle/>
          <a:p>
            <a:pPr marL="0" indent="0">
              <a:lnSpc>
                <a:spcPts val="2799"/>
              </a:lnSpc>
              <a:buNone/>
            </a:pPr>
            <a:r>
              <a:rPr lang="en-US" sz="1750" dirty="0">
                <a:solidFill>
                  <a:srgbClr val="00002E"/>
                </a:solidFill>
                <a:latin typeface="PT Sans" pitchFamily="34" charset="0"/>
                <a:ea typeface="PT Sans" pitchFamily="34" charset="-122"/>
                <a:cs typeface="PT Sans" pitchFamily="34" charset="-120"/>
              </a:rPr>
              <a:t>Meskipun perubahan fisiologis pada lanjut usia dapat menyebabkan sejumlah masalah kesehatan, berbagai pilihan pengobatan yang ada dapat membantu untuk mengatasi masalah tersebut. Dengan pengobatan yang tepat dan pengelolaan kesehatan yang baik, banyak lansia bisa tetap hidup sehat dan sejahtera.</a:t>
            </a:r>
            <a:endParaRPr lang="en-US" sz="1750" dirty="0"/>
          </a:p>
        </p:txBody>
      </p:sp>
      <p:pic>
        <p:nvPicPr>
          <p:cNvPr id="6" name="Image 1" descr="preencoded.png"/>
          <p:cNvPicPr>
            <a:picLocks noChangeAspect="1"/>
          </p:cNvPicPr>
          <p:nvPr/>
        </p:nvPicPr>
        <p:blipFill>
          <a:blip r:embed="rId4"/>
          <a:stretch>
            <a:fillRect/>
          </a:stretch>
        </p:blipFill>
        <p:spPr>
          <a:xfrm>
            <a:off x="9144000" y="0"/>
            <a:ext cx="5486400" cy="8229600"/>
          </a:xfrm>
          <a:prstGeom prst="rect">
            <a:avLst/>
          </a:prstGeom>
        </p:spPr>
      </p:pic>
      <p:pic>
        <p:nvPicPr>
          <p:cNvPr id="7" name="Image 2" descr="preencoded.png">
            <a:hlinkClick r:id="rId5"/>
          </p:cNvPr>
          <p:cNvPicPr>
            <a:picLocks noChangeAspect="1"/>
          </p:cNvPicPr>
          <p:nvPr/>
        </p:nvPicPr>
        <p:blipFill>
          <a:blip r:embed="rId6"/>
          <a:stretch>
            <a:fillRect/>
          </a:stretch>
        </p:blipFill>
        <p:spPr>
          <a:xfrm>
            <a:off x="12242153" y="7589520"/>
            <a:ext cx="2296807" cy="5486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6855B3-C29A-A741-8DD9-2931D645F3B5}"/>
              </a:ext>
            </a:extLst>
          </p:cNvPr>
          <p:cNvSpPr txBox="1"/>
          <p:nvPr/>
        </p:nvSpPr>
        <p:spPr>
          <a:xfrm>
            <a:off x="829734" y="221847"/>
            <a:ext cx="12598400" cy="523220"/>
          </a:xfrm>
          <a:prstGeom prst="rect">
            <a:avLst/>
          </a:prstGeom>
          <a:noFill/>
        </p:spPr>
        <p:txBody>
          <a:bodyPr wrap="square" rtlCol="0">
            <a:spAutoFit/>
          </a:bodyPr>
          <a:lstStyle/>
          <a:p>
            <a:pPr algn="ctr"/>
            <a:r>
              <a:rPr lang="en-US" sz="2800" b="1" dirty="0" err="1"/>
              <a:t>Perubahan</a:t>
            </a:r>
            <a:r>
              <a:rPr lang="en-US" sz="2800" b="1" dirty="0"/>
              <a:t> </a:t>
            </a:r>
            <a:r>
              <a:rPr lang="en-US" sz="2800" b="1" dirty="0" err="1"/>
              <a:t>Fisiologis</a:t>
            </a:r>
            <a:r>
              <a:rPr lang="en-US" sz="2800" b="1" dirty="0"/>
              <a:t> pada </a:t>
            </a:r>
            <a:r>
              <a:rPr lang="en-US" sz="2800" b="1" dirty="0" err="1"/>
              <a:t>lansia</a:t>
            </a:r>
            <a:endParaRPr lang="en-ID" sz="2800" b="1" dirty="0"/>
          </a:p>
        </p:txBody>
      </p:sp>
      <p:sp>
        <p:nvSpPr>
          <p:cNvPr id="3" name="Rectangle 2">
            <a:extLst>
              <a:ext uri="{FF2B5EF4-FFF2-40B4-BE49-F238E27FC236}">
                <a16:creationId xmlns:a16="http://schemas.microsoft.com/office/drawing/2014/main" id="{96DBA22B-605E-EE24-5069-91738FD57821}"/>
              </a:ext>
            </a:extLst>
          </p:cNvPr>
          <p:cNvSpPr/>
          <p:nvPr/>
        </p:nvSpPr>
        <p:spPr>
          <a:xfrm>
            <a:off x="186272" y="1049874"/>
            <a:ext cx="2421467" cy="5232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D" b="1" i="0" dirty="0" err="1">
                <a:effectLst/>
                <a:latin typeface="Söhne"/>
              </a:rPr>
              <a:t>Sistem</a:t>
            </a:r>
            <a:r>
              <a:rPr lang="en-ID" b="1" i="0" dirty="0">
                <a:effectLst/>
                <a:latin typeface="Söhne"/>
              </a:rPr>
              <a:t> </a:t>
            </a:r>
            <a:r>
              <a:rPr lang="en-ID" b="1" i="0" dirty="0" err="1">
                <a:effectLst/>
                <a:latin typeface="Söhne"/>
              </a:rPr>
              <a:t>Kardiovaskular</a:t>
            </a:r>
            <a:endParaRPr lang="en-ID" dirty="0"/>
          </a:p>
        </p:txBody>
      </p:sp>
      <p:sp>
        <p:nvSpPr>
          <p:cNvPr id="4" name="Rectangle 3">
            <a:extLst>
              <a:ext uri="{FF2B5EF4-FFF2-40B4-BE49-F238E27FC236}">
                <a16:creationId xmlns:a16="http://schemas.microsoft.com/office/drawing/2014/main" id="{24AFD2EA-49BC-DD88-5860-819F5162230C}"/>
              </a:ext>
            </a:extLst>
          </p:cNvPr>
          <p:cNvSpPr/>
          <p:nvPr/>
        </p:nvSpPr>
        <p:spPr>
          <a:xfrm>
            <a:off x="186272" y="1930408"/>
            <a:ext cx="2421467" cy="25061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l">
              <a:buFont typeface="Arial" panose="020B0604020202020204" pitchFamily="34" charset="0"/>
              <a:buChar char="•"/>
            </a:pPr>
            <a:r>
              <a:rPr lang="en-ID" sz="1900" b="1" i="0" dirty="0" err="1">
                <a:solidFill>
                  <a:schemeClr val="tx1"/>
                </a:solidFill>
                <a:effectLst/>
                <a:latin typeface="Söhne"/>
              </a:rPr>
              <a:t>Penurunan</a:t>
            </a:r>
            <a:r>
              <a:rPr lang="en-ID" sz="1900" b="1" i="0" dirty="0">
                <a:solidFill>
                  <a:schemeClr val="tx1"/>
                </a:solidFill>
                <a:effectLst/>
                <a:latin typeface="Söhne"/>
              </a:rPr>
              <a:t> </a:t>
            </a:r>
            <a:r>
              <a:rPr lang="en-ID" sz="1900" b="1" i="0" dirty="0" err="1">
                <a:solidFill>
                  <a:schemeClr val="tx1"/>
                </a:solidFill>
                <a:effectLst/>
                <a:latin typeface="Söhne"/>
              </a:rPr>
              <a:t>elastisitas</a:t>
            </a:r>
            <a:r>
              <a:rPr lang="en-ID" sz="1900" b="1" i="0" dirty="0">
                <a:solidFill>
                  <a:schemeClr val="tx1"/>
                </a:solidFill>
                <a:effectLst/>
                <a:latin typeface="Söhne"/>
              </a:rPr>
              <a:t> </a:t>
            </a:r>
            <a:r>
              <a:rPr lang="en-ID" sz="1900" b="1" i="0" dirty="0" err="1">
                <a:solidFill>
                  <a:schemeClr val="tx1"/>
                </a:solidFill>
                <a:effectLst/>
                <a:latin typeface="Söhne"/>
              </a:rPr>
              <a:t>pembuluh</a:t>
            </a:r>
            <a:r>
              <a:rPr lang="en-ID" sz="1900" b="1" i="0" dirty="0">
                <a:solidFill>
                  <a:schemeClr val="tx1"/>
                </a:solidFill>
                <a:effectLst/>
                <a:latin typeface="Söhne"/>
              </a:rPr>
              <a:t> </a:t>
            </a:r>
            <a:r>
              <a:rPr lang="en-ID" sz="1900" b="1" i="0" dirty="0" err="1">
                <a:solidFill>
                  <a:schemeClr val="tx1"/>
                </a:solidFill>
                <a:effectLst/>
                <a:latin typeface="Söhne"/>
              </a:rPr>
              <a:t>darah</a:t>
            </a:r>
            <a:r>
              <a:rPr lang="en-ID" sz="1900" b="1" i="0" dirty="0">
                <a:solidFill>
                  <a:schemeClr val="tx1"/>
                </a:solidFill>
                <a:effectLst/>
                <a:latin typeface="Söhne"/>
              </a:rPr>
              <a:t>.</a:t>
            </a:r>
          </a:p>
          <a:p>
            <a:pPr algn="l">
              <a:buFont typeface="Arial" panose="020B0604020202020204" pitchFamily="34" charset="0"/>
              <a:buChar char="•"/>
            </a:pPr>
            <a:r>
              <a:rPr lang="en-ID" sz="1900" b="1" i="0" dirty="0" err="1">
                <a:solidFill>
                  <a:schemeClr val="tx1"/>
                </a:solidFill>
                <a:effectLst/>
                <a:latin typeface="Söhne"/>
              </a:rPr>
              <a:t>Penurunan</a:t>
            </a:r>
            <a:r>
              <a:rPr lang="en-ID" sz="1900" b="1" i="0" dirty="0">
                <a:solidFill>
                  <a:schemeClr val="tx1"/>
                </a:solidFill>
                <a:effectLst/>
                <a:latin typeface="Söhne"/>
              </a:rPr>
              <a:t> </a:t>
            </a:r>
            <a:r>
              <a:rPr lang="en-ID" sz="1900" b="1" i="0" dirty="0" err="1">
                <a:solidFill>
                  <a:schemeClr val="tx1"/>
                </a:solidFill>
                <a:effectLst/>
                <a:latin typeface="Söhne"/>
              </a:rPr>
              <a:t>laju</a:t>
            </a:r>
            <a:r>
              <a:rPr lang="en-ID" sz="1900" b="1" i="0" dirty="0">
                <a:solidFill>
                  <a:schemeClr val="tx1"/>
                </a:solidFill>
                <a:effectLst/>
                <a:latin typeface="Söhne"/>
              </a:rPr>
              <a:t> </a:t>
            </a:r>
            <a:r>
              <a:rPr lang="en-ID" sz="1900" b="1" i="0" dirty="0" err="1">
                <a:solidFill>
                  <a:schemeClr val="tx1"/>
                </a:solidFill>
                <a:effectLst/>
                <a:latin typeface="Söhne"/>
              </a:rPr>
              <a:t>jantung</a:t>
            </a:r>
            <a:r>
              <a:rPr lang="en-ID" sz="1900" b="1" i="0" dirty="0">
                <a:solidFill>
                  <a:schemeClr val="tx1"/>
                </a:solidFill>
                <a:effectLst/>
                <a:latin typeface="Söhne"/>
              </a:rPr>
              <a:t> </a:t>
            </a:r>
            <a:r>
              <a:rPr lang="en-ID" sz="1900" b="1" i="0" dirty="0" err="1">
                <a:solidFill>
                  <a:schemeClr val="tx1"/>
                </a:solidFill>
                <a:effectLst/>
                <a:latin typeface="Söhne"/>
              </a:rPr>
              <a:t>maksimal</a:t>
            </a:r>
            <a:r>
              <a:rPr lang="en-ID" sz="1900" b="1" i="0" dirty="0">
                <a:solidFill>
                  <a:schemeClr val="tx1"/>
                </a:solidFill>
                <a:effectLst/>
                <a:latin typeface="Söhne"/>
              </a:rPr>
              <a:t>.</a:t>
            </a:r>
          </a:p>
          <a:p>
            <a:pPr algn="l">
              <a:buFont typeface="Arial" panose="020B0604020202020204" pitchFamily="34" charset="0"/>
              <a:buChar char="•"/>
            </a:pPr>
            <a:r>
              <a:rPr lang="en-ID" sz="1900" b="1" i="0" dirty="0" err="1">
                <a:solidFill>
                  <a:schemeClr val="tx1"/>
                </a:solidFill>
                <a:effectLst/>
                <a:latin typeface="Söhne"/>
              </a:rPr>
              <a:t>Risiko</a:t>
            </a:r>
            <a:r>
              <a:rPr lang="en-ID" sz="1900" b="1" i="0" dirty="0">
                <a:solidFill>
                  <a:schemeClr val="tx1"/>
                </a:solidFill>
                <a:effectLst/>
                <a:latin typeface="Söhne"/>
              </a:rPr>
              <a:t> </a:t>
            </a:r>
            <a:r>
              <a:rPr lang="en-ID" sz="1900" b="1" i="0" dirty="0" err="1">
                <a:solidFill>
                  <a:schemeClr val="tx1"/>
                </a:solidFill>
                <a:effectLst/>
                <a:latin typeface="Söhne"/>
              </a:rPr>
              <a:t>peningkatan</a:t>
            </a:r>
            <a:r>
              <a:rPr lang="en-ID" sz="1900" b="1" i="0" dirty="0">
                <a:solidFill>
                  <a:schemeClr val="tx1"/>
                </a:solidFill>
                <a:effectLst/>
                <a:latin typeface="Söhne"/>
              </a:rPr>
              <a:t> </a:t>
            </a:r>
            <a:r>
              <a:rPr lang="en-ID" sz="1900" b="1" i="0" dirty="0" err="1">
                <a:solidFill>
                  <a:schemeClr val="tx1"/>
                </a:solidFill>
                <a:effectLst/>
                <a:latin typeface="Söhne"/>
              </a:rPr>
              <a:t>tekanan</a:t>
            </a:r>
            <a:r>
              <a:rPr lang="en-ID" sz="1900" b="1" i="0" dirty="0">
                <a:solidFill>
                  <a:schemeClr val="tx1"/>
                </a:solidFill>
                <a:effectLst/>
                <a:latin typeface="Söhne"/>
              </a:rPr>
              <a:t> </a:t>
            </a:r>
            <a:r>
              <a:rPr lang="en-ID" sz="1900" b="1" i="0" dirty="0" err="1">
                <a:solidFill>
                  <a:schemeClr val="tx1"/>
                </a:solidFill>
                <a:effectLst/>
                <a:latin typeface="Söhne"/>
              </a:rPr>
              <a:t>darah</a:t>
            </a:r>
            <a:r>
              <a:rPr lang="en-ID" sz="1900" b="1" i="0" dirty="0">
                <a:solidFill>
                  <a:schemeClr val="tx1"/>
                </a:solidFill>
                <a:effectLst/>
                <a:latin typeface="Söhne"/>
              </a:rPr>
              <a:t> dan </a:t>
            </a:r>
            <a:r>
              <a:rPr lang="en-ID" sz="1900" b="1" i="0" dirty="0" err="1">
                <a:solidFill>
                  <a:schemeClr val="tx1"/>
                </a:solidFill>
                <a:effectLst/>
                <a:latin typeface="Söhne"/>
              </a:rPr>
              <a:t>penyakit</a:t>
            </a:r>
            <a:r>
              <a:rPr lang="en-ID" sz="1900" b="1" i="0" dirty="0">
                <a:solidFill>
                  <a:schemeClr val="tx1"/>
                </a:solidFill>
                <a:effectLst/>
                <a:latin typeface="Söhne"/>
              </a:rPr>
              <a:t> </a:t>
            </a:r>
            <a:r>
              <a:rPr lang="en-ID" sz="1900" b="1" i="0" dirty="0" err="1">
                <a:solidFill>
                  <a:schemeClr val="tx1"/>
                </a:solidFill>
                <a:effectLst/>
                <a:latin typeface="Söhne"/>
              </a:rPr>
              <a:t>jantung</a:t>
            </a:r>
            <a:r>
              <a:rPr lang="en-ID" sz="1900" b="1" i="0" dirty="0">
                <a:solidFill>
                  <a:schemeClr val="tx1"/>
                </a:solidFill>
                <a:effectLst/>
                <a:latin typeface="Söhne"/>
              </a:rPr>
              <a:t>.</a:t>
            </a:r>
          </a:p>
        </p:txBody>
      </p:sp>
      <p:sp>
        <p:nvSpPr>
          <p:cNvPr id="5" name="Rectangle 4">
            <a:extLst>
              <a:ext uri="{FF2B5EF4-FFF2-40B4-BE49-F238E27FC236}">
                <a16:creationId xmlns:a16="http://schemas.microsoft.com/office/drawing/2014/main" id="{1A377DC9-9AA8-72FE-4CC6-C7C4E0CC6E3C}"/>
              </a:ext>
            </a:extLst>
          </p:cNvPr>
          <p:cNvSpPr/>
          <p:nvPr/>
        </p:nvSpPr>
        <p:spPr>
          <a:xfrm>
            <a:off x="2760145" y="1049874"/>
            <a:ext cx="2421467" cy="5232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D" b="1" i="0" dirty="0" err="1">
                <a:effectLst/>
                <a:latin typeface="Söhne"/>
              </a:rPr>
              <a:t>Sistem</a:t>
            </a:r>
            <a:r>
              <a:rPr lang="en-ID" b="1" i="0" dirty="0">
                <a:effectLst/>
                <a:latin typeface="Söhne"/>
              </a:rPr>
              <a:t> </a:t>
            </a:r>
            <a:r>
              <a:rPr lang="en-ID" b="1" i="0" dirty="0" err="1">
                <a:effectLst/>
                <a:latin typeface="Söhne"/>
              </a:rPr>
              <a:t>Respirasi</a:t>
            </a:r>
            <a:endParaRPr lang="en-ID" dirty="0"/>
          </a:p>
        </p:txBody>
      </p:sp>
      <p:sp>
        <p:nvSpPr>
          <p:cNvPr id="6" name="Rectangle 5">
            <a:extLst>
              <a:ext uri="{FF2B5EF4-FFF2-40B4-BE49-F238E27FC236}">
                <a16:creationId xmlns:a16="http://schemas.microsoft.com/office/drawing/2014/main" id="{9C63691B-D79F-2F1E-3708-AC5144C1148B}"/>
              </a:ext>
            </a:extLst>
          </p:cNvPr>
          <p:cNvSpPr/>
          <p:nvPr/>
        </p:nvSpPr>
        <p:spPr>
          <a:xfrm>
            <a:off x="2760145" y="1930407"/>
            <a:ext cx="2421467" cy="250613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l">
              <a:buFont typeface="Arial" panose="020B0604020202020204" pitchFamily="34" charset="0"/>
              <a:buChar char="•"/>
            </a:pPr>
            <a:r>
              <a:rPr lang="en-ID" b="1" i="0" dirty="0" err="1">
                <a:solidFill>
                  <a:schemeClr val="tx1"/>
                </a:solidFill>
                <a:effectLst/>
                <a:latin typeface="Söhne"/>
              </a:rPr>
              <a:t>Penurunan</a:t>
            </a:r>
            <a:r>
              <a:rPr lang="en-ID" b="1" i="0" dirty="0">
                <a:solidFill>
                  <a:schemeClr val="tx1"/>
                </a:solidFill>
                <a:effectLst/>
                <a:latin typeface="Söhne"/>
              </a:rPr>
              <a:t> </a:t>
            </a:r>
            <a:r>
              <a:rPr lang="en-ID" b="1" i="0" dirty="0" err="1">
                <a:solidFill>
                  <a:schemeClr val="tx1"/>
                </a:solidFill>
                <a:effectLst/>
                <a:latin typeface="Söhne"/>
              </a:rPr>
              <a:t>kapasitas</a:t>
            </a:r>
            <a:r>
              <a:rPr lang="en-ID" b="1" i="0" dirty="0">
                <a:solidFill>
                  <a:schemeClr val="tx1"/>
                </a:solidFill>
                <a:effectLst/>
                <a:latin typeface="Söhne"/>
              </a:rPr>
              <a:t> </a:t>
            </a:r>
            <a:r>
              <a:rPr lang="en-ID" b="1" i="0" dirty="0" err="1">
                <a:solidFill>
                  <a:schemeClr val="tx1"/>
                </a:solidFill>
                <a:effectLst/>
                <a:latin typeface="Söhne"/>
              </a:rPr>
              <a:t>paru-paru</a:t>
            </a:r>
            <a:r>
              <a:rPr lang="en-ID" b="1" i="0" dirty="0">
                <a:solidFill>
                  <a:schemeClr val="tx1"/>
                </a:solidFill>
                <a:effectLst/>
                <a:latin typeface="Söhne"/>
              </a:rPr>
              <a:t>.</a:t>
            </a:r>
          </a:p>
          <a:p>
            <a:pPr algn="l">
              <a:buFont typeface="Arial" panose="020B0604020202020204" pitchFamily="34" charset="0"/>
              <a:buChar char="•"/>
            </a:pPr>
            <a:r>
              <a:rPr lang="en-ID" b="1" i="0" dirty="0" err="1">
                <a:solidFill>
                  <a:schemeClr val="tx1"/>
                </a:solidFill>
                <a:effectLst/>
                <a:latin typeface="Söhne"/>
              </a:rPr>
              <a:t>Penurunan</a:t>
            </a:r>
            <a:r>
              <a:rPr lang="en-ID" b="1" i="0" dirty="0">
                <a:solidFill>
                  <a:schemeClr val="tx1"/>
                </a:solidFill>
                <a:effectLst/>
                <a:latin typeface="Söhne"/>
              </a:rPr>
              <a:t> </a:t>
            </a:r>
            <a:r>
              <a:rPr lang="en-ID" b="1" i="0" dirty="0" err="1">
                <a:solidFill>
                  <a:schemeClr val="tx1"/>
                </a:solidFill>
                <a:effectLst/>
                <a:latin typeface="Söhne"/>
              </a:rPr>
              <a:t>elastisitas</a:t>
            </a:r>
            <a:r>
              <a:rPr lang="en-ID" b="1" i="0" dirty="0">
                <a:solidFill>
                  <a:schemeClr val="tx1"/>
                </a:solidFill>
                <a:effectLst/>
                <a:latin typeface="Söhne"/>
              </a:rPr>
              <a:t> </a:t>
            </a:r>
            <a:r>
              <a:rPr lang="en-ID" b="1" i="0" dirty="0" err="1">
                <a:solidFill>
                  <a:schemeClr val="tx1"/>
                </a:solidFill>
                <a:effectLst/>
                <a:latin typeface="Söhne"/>
              </a:rPr>
              <a:t>dinding</a:t>
            </a:r>
            <a:r>
              <a:rPr lang="en-ID" b="1" i="0" dirty="0">
                <a:solidFill>
                  <a:schemeClr val="tx1"/>
                </a:solidFill>
                <a:effectLst/>
                <a:latin typeface="Söhne"/>
              </a:rPr>
              <a:t> dada.</a:t>
            </a:r>
          </a:p>
          <a:p>
            <a:pPr algn="l">
              <a:buFont typeface="Arial" panose="020B0604020202020204" pitchFamily="34" charset="0"/>
              <a:buChar char="•"/>
            </a:pPr>
            <a:r>
              <a:rPr lang="en-ID" b="1" i="0" dirty="0" err="1">
                <a:solidFill>
                  <a:schemeClr val="tx1"/>
                </a:solidFill>
                <a:effectLst/>
                <a:latin typeface="Söhne"/>
              </a:rPr>
              <a:t>Penurunan</a:t>
            </a:r>
            <a:r>
              <a:rPr lang="en-ID" b="1" i="0" dirty="0">
                <a:solidFill>
                  <a:schemeClr val="tx1"/>
                </a:solidFill>
                <a:effectLst/>
                <a:latin typeface="Söhne"/>
              </a:rPr>
              <a:t> </a:t>
            </a:r>
            <a:r>
              <a:rPr lang="en-ID" b="1" i="0" dirty="0" err="1">
                <a:solidFill>
                  <a:schemeClr val="tx1"/>
                </a:solidFill>
                <a:effectLst/>
                <a:latin typeface="Söhne"/>
              </a:rPr>
              <a:t>kemampuan</a:t>
            </a:r>
            <a:r>
              <a:rPr lang="en-ID" b="1" i="0" dirty="0">
                <a:solidFill>
                  <a:schemeClr val="tx1"/>
                </a:solidFill>
                <a:effectLst/>
                <a:latin typeface="Söhne"/>
              </a:rPr>
              <a:t> </a:t>
            </a:r>
            <a:r>
              <a:rPr lang="en-ID" b="1" i="0" dirty="0" err="1">
                <a:solidFill>
                  <a:schemeClr val="tx1"/>
                </a:solidFill>
                <a:effectLst/>
                <a:latin typeface="Söhne"/>
              </a:rPr>
              <a:t>tubuh</a:t>
            </a:r>
            <a:r>
              <a:rPr lang="en-ID" b="1" i="0" dirty="0">
                <a:solidFill>
                  <a:schemeClr val="tx1"/>
                </a:solidFill>
                <a:effectLst/>
                <a:latin typeface="Söhne"/>
              </a:rPr>
              <a:t> </a:t>
            </a:r>
            <a:r>
              <a:rPr lang="en-ID" b="1" i="0" dirty="0" err="1">
                <a:solidFill>
                  <a:schemeClr val="tx1"/>
                </a:solidFill>
                <a:effectLst/>
                <a:latin typeface="Söhne"/>
              </a:rPr>
              <a:t>untuk</a:t>
            </a:r>
            <a:r>
              <a:rPr lang="en-ID" b="1" i="0" dirty="0">
                <a:solidFill>
                  <a:schemeClr val="tx1"/>
                </a:solidFill>
                <a:effectLst/>
                <a:latin typeface="Söhne"/>
              </a:rPr>
              <a:t> </a:t>
            </a:r>
            <a:r>
              <a:rPr lang="en-ID" b="1" i="0" dirty="0" err="1">
                <a:solidFill>
                  <a:schemeClr val="tx1"/>
                </a:solidFill>
                <a:effectLst/>
                <a:latin typeface="Söhne"/>
              </a:rPr>
              <a:t>mengatasi</a:t>
            </a:r>
            <a:r>
              <a:rPr lang="en-ID" b="1" i="0" dirty="0">
                <a:solidFill>
                  <a:schemeClr val="tx1"/>
                </a:solidFill>
                <a:effectLst/>
                <a:latin typeface="Söhne"/>
              </a:rPr>
              <a:t> </a:t>
            </a:r>
            <a:r>
              <a:rPr lang="en-ID" b="1" i="0" dirty="0" err="1">
                <a:solidFill>
                  <a:schemeClr val="tx1"/>
                </a:solidFill>
                <a:effectLst/>
                <a:latin typeface="Söhne"/>
              </a:rPr>
              <a:t>infeksi</a:t>
            </a:r>
            <a:r>
              <a:rPr lang="en-ID" b="1" i="0" dirty="0">
                <a:solidFill>
                  <a:schemeClr val="tx1"/>
                </a:solidFill>
                <a:effectLst/>
                <a:latin typeface="Söhne"/>
              </a:rPr>
              <a:t> </a:t>
            </a:r>
            <a:r>
              <a:rPr lang="en-ID" b="1" i="0" dirty="0" err="1">
                <a:solidFill>
                  <a:schemeClr val="tx1"/>
                </a:solidFill>
                <a:effectLst/>
                <a:latin typeface="Söhne"/>
              </a:rPr>
              <a:t>saluran</a:t>
            </a:r>
            <a:r>
              <a:rPr lang="en-ID" b="1" i="0" dirty="0">
                <a:solidFill>
                  <a:schemeClr val="tx1"/>
                </a:solidFill>
                <a:effectLst/>
                <a:latin typeface="Söhne"/>
              </a:rPr>
              <a:t> </a:t>
            </a:r>
            <a:r>
              <a:rPr lang="en-ID" b="1" i="0" dirty="0" err="1">
                <a:solidFill>
                  <a:schemeClr val="tx1"/>
                </a:solidFill>
                <a:effectLst/>
                <a:latin typeface="Söhne"/>
              </a:rPr>
              <a:t>pernapasan</a:t>
            </a:r>
            <a:r>
              <a:rPr lang="en-ID" b="1" i="0" dirty="0">
                <a:solidFill>
                  <a:schemeClr val="tx1"/>
                </a:solidFill>
                <a:effectLst/>
                <a:latin typeface="Söhne"/>
              </a:rPr>
              <a:t>.</a:t>
            </a:r>
          </a:p>
        </p:txBody>
      </p:sp>
      <p:sp>
        <p:nvSpPr>
          <p:cNvPr id="7" name="Rectangle 6">
            <a:extLst>
              <a:ext uri="{FF2B5EF4-FFF2-40B4-BE49-F238E27FC236}">
                <a16:creationId xmlns:a16="http://schemas.microsoft.com/office/drawing/2014/main" id="{7B323BC8-2CC8-BA98-028B-F7615F2E92E0}"/>
              </a:ext>
            </a:extLst>
          </p:cNvPr>
          <p:cNvSpPr/>
          <p:nvPr/>
        </p:nvSpPr>
        <p:spPr>
          <a:xfrm>
            <a:off x="5334018" y="1049875"/>
            <a:ext cx="2421467" cy="5232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D" b="1" i="0">
                <a:effectLst/>
                <a:latin typeface="Söhne"/>
              </a:rPr>
              <a:t>Sistem Musculoskeletal</a:t>
            </a:r>
            <a:endParaRPr lang="en-ID" dirty="0"/>
          </a:p>
        </p:txBody>
      </p:sp>
      <p:sp>
        <p:nvSpPr>
          <p:cNvPr id="8" name="Rectangle 7">
            <a:extLst>
              <a:ext uri="{FF2B5EF4-FFF2-40B4-BE49-F238E27FC236}">
                <a16:creationId xmlns:a16="http://schemas.microsoft.com/office/drawing/2014/main" id="{F3B440F0-C456-20CC-D571-C017C075C76F}"/>
              </a:ext>
            </a:extLst>
          </p:cNvPr>
          <p:cNvSpPr/>
          <p:nvPr/>
        </p:nvSpPr>
        <p:spPr>
          <a:xfrm>
            <a:off x="5334018" y="1930408"/>
            <a:ext cx="2421467" cy="250613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l">
              <a:buFont typeface="Arial" panose="020B0604020202020204" pitchFamily="34" charset="0"/>
              <a:buChar char="•"/>
            </a:pPr>
            <a:r>
              <a:rPr lang="en-ID" sz="2000" b="1" i="0" dirty="0" err="1">
                <a:solidFill>
                  <a:schemeClr val="tx1"/>
                </a:solidFill>
                <a:effectLst/>
                <a:latin typeface="Söhne"/>
              </a:rPr>
              <a:t>Penurunan</a:t>
            </a:r>
            <a:r>
              <a:rPr lang="en-ID" sz="2000" b="1" i="0" dirty="0">
                <a:solidFill>
                  <a:schemeClr val="tx1"/>
                </a:solidFill>
                <a:effectLst/>
                <a:latin typeface="Söhne"/>
              </a:rPr>
              <a:t> </a:t>
            </a:r>
            <a:r>
              <a:rPr lang="en-ID" sz="2000" b="1" i="0" dirty="0" err="1">
                <a:solidFill>
                  <a:schemeClr val="tx1"/>
                </a:solidFill>
                <a:effectLst/>
                <a:latin typeface="Söhne"/>
              </a:rPr>
              <a:t>massa</a:t>
            </a:r>
            <a:r>
              <a:rPr lang="en-ID" sz="2000" b="1" i="0" dirty="0">
                <a:solidFill>
                  <a:schemeClr val="tx1"/>
                </a:solidFill>
                <a:effectLst/>
                <a:latin typeface="Söhne"/>
              </a:rPr>
              <a:t> </a:t>
            </a:r>
            <a:r>
              <a:rPr lang="en-ID" sz="2000" b="1" i="0" dirty="0" err="1">
                <a:solidFill>
                  <a:schemeClr val="tx1"/>
                </a:solidFill>
                <a:effectLst/>
                <a:latin typeface="Söhne"/>
              </a:rPr>
              <a:t>otot</a:t>
            </a:r>
            <a:r>
              <a:rPr lang="en-ID" sz="2000" b="1" i="0" dirty="0">
                <a:solidFill>
                  <a:schemeClr val="tx1"/>
                </a:solidFill>
                <a:effectLst/>
                <a:latin typeface="Söhne"/>
              </a:rPr>
              <a:t>.</a:t>
            </a:r>
          </a:p>
          <a:p>
            <a:pPr algn="l">
              <a:buFont typeface="Arial" panose="020B0604020202020204" pitchFamily="34" charset="0"/>
              <a:buChar char="•"/>
            </a:pPr>
            <a:r>
              <a:rPr lang="en-ID" sz="2000" b="1" i="0" dirty="0" err="1">
                <a:solidFill>
                  <a:schemeClr val="tx1"/>
                </a:solidFill>
                <a:effectLst/>
                <a:latin typeface="Söhne"/>
              </a:rPr>
              <a:t>Penurunan</a:t>
            </a:r>
            <a:r>
              <a:rPr lang="en-ID" sz="2000" b="1" i="0" dirty="0">
                <a:solidFill>
                  <a:schemeClr val="tx1"/>
                </a:solidFill>
                <a:effectLst/>
                <a:latin typeface="Söhne"/>
              </a:rPr>
              <a:t> </a:t>
            </a:r>
            <a:r>
              <a:rPr lang="en-ID" sz="2000" b="1" i="0" dirty="0" err="1">
                <a:solidFill>
                  <a:schemeClr val="tx1"/>
                </a:solidFill>
                <a:effectLst/>
                <a:latin typeface="Söhne"/>
              </a:rPr>
              <a:t>kepadatan</a:t>
            </a:r>
            <a:r>
              <a:rPr lang="en-ID" sz="2000" b="1" i="0" dirty="0">
                <a:solidFill>
                  <a:schemeClr val="tx1"/>
                </a:solidFill>
                <a:effectLst/>
                <a:latin typeface="Söhne"/>
              </a:rPr>
              <a:t> </a:t>
            </a:r>
          </a:p>
          <a:p>
            <a:pPr algn="l">
              <a:buFont typeface="Arial" panose="020B0604020202020204" pitchFamily="34" charset="0"/>
              <a:buChar char="•"/>
            </a:pPr>
            <a:r>
              <a:rPr lang="en-ID" sz="2000" b="1" i="0" dirty="0" err="1">
                <a:solidFill>
                  <a:schemeClr val="tx1"/>
                </a:solidFill>
                <a:effectLst/>
                <a:latin typeface="Söhne"/>
              </a:rPr>
              <a:t>tulang</a:t>
            </a:r>
            <a:r>
              <a:rPr lang="en-ID" sz="2000" b="1" dirty="0">
                <a:solidFill>
                  <a:schemeClr val="tx1"/>
                </a:solidFill>
                <a:latin typeface="Söhne"/>
              </a:rPr>
              <a:t> </a:t>
            </a:r>
            <a:r>
              <a:rPr lang="en-ID" sz="2000" b="1" i="0" dirty="0" err="1">
                <a:solidFill>
                  <a:schemeClr val="tx1"/>
                </a:solidFill>
                <a:effectLst/>
                <a:latin typeface="Söhne"/>
              </a:rPr>
              <a:t>Penurunan</a:t>
            </a:r>
            <a:r>
              <a:rPr lang="en-ID" sz="2000" b="1" i="0" dirty="0">
                <a:solidFill>
                  <a:schemeClr val="tx1"/>
                </a:solidFill>
                <a:effectLst/>
                <a:latin typeface="Söhne"/>
              </a:rPr>
              <a:t> </a:t>
            </a:r>
            <a:r>
              <a:rPr lang="en-ID" sz="2000" b="1" i="0" dirty="0" err="1">
                <a:solidFill>
                  <a:schemeClr val="tx1"/>
                </a:solidFill>
                <a:effectLst/>
                <a:latin typeface="Söhne"/>
              </a:rPr>
              <a:t>fleksibilitas</a:t>
            </a:r>
            <a:r>
              <a:rPr lang="en-ID" sz="2000" b="1" i="0" dirty="0">
                <a:solidFill>
                  <a:schemeClr val="tx1"/>
                </a:solidFill>
                <a:effectLst/>
                <a:latin typeface="Söhne"/>
              </a:rPr>
              <a:t> dan </a:t>
            </a:r>
            <a:r>
              <a:rPr lang="en-ID" sz="2000" b="1" i="0" dirty="0" err="1">
                <a:solidFill>
                  <a:schemeClr val="tx1"/>
                </a:solidFill>
                <a:effectLst/>
                <a:latin typeface="Söhne"/>
              </a:rPr>
              <a:t>kelincahan</a:t>
            </a:r>
            <a:r>
              <a:rPr lang="en-ID" sz="2000" b="1" i="0" dirty="0">
                <a:solidFill>
                  <a:schemeClr val="tx1"/>
                </a:solidFill>
                <a:effectLst/>
                <a:latin typeface="Söhne"/>
              </a:rPr>
              <a:t>.</a:t>
            </a:r>
          </a:p>
        </p:txBody>
      </p:sp>
      <p:sp>
        <p:nvSpPr>
          <p:cNvPr id="9" name="Rectangle 8">
            <a:extLst>
              <a:ext uri="{FF2B5EF4-FFF2-40B4-BE49-F238E27FC236}">
                <a16:creationId xmlns:a16="http://schemas.microsoft.com/office/drawing/2014/main" id="{90D02CD7-140E-24B3-BC38-907DB63965E2}"/>
              </a:ext>
            </a:extLst>
          </p:cNvPr>
          <p:cNvSpPr/>
          <p:nvPr/>
        </p:nvSpPr>
        <p:spPr>
          <a:xfrm>
            <a:off x="7924833" y="1049874"/>
            <a:ext cx="2421467" cy="5232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D" b="1" i="0" dirty="0" err="1">
                <a:effectLst/>
                <a:latin typeface="Söhne"/>
              </a:rPr>
              <a:t>Sistem</a:t>
            </a:r>
            <a:r>
              <a:rPr lang="en-ID" b="1" i="0" dirty="0">
                <a:effectLst/>
                <a:latin typeface="Söhne"/>
              </a:rPr>
              <a:t> Saraf</a:t>
            </a:r>
            <a:endParaRPr lang="en-ID" dirty="0"/>
          </a:p>
        </p:txBody>
      </p:sp>
      <p:sp>
        <p:nvSpPr>
          <p:cNvPr id="10" name="Rectangle 9">
            <a:extLst>
              <a:ext uri="{FF2B5EF4-FFF2-40B4-BE49-F238E27FC236}">
                <a16:creationId xmlns:a16="http://schemas.microsoft.com/office/drawing/2014/main" id="{C7B4332B-B8DF-1B7C-4BD4-4A452D52FBE6}"/>
              </a:ext>
            </a:extLst>
          </p:cNvPr>
          <p:cNvSpPr/>
          <p:nvPr/>
        </p:nvSpPr>
        <p:spPr>
          <a:xfrm>
            <a:off x="7924833" y="1930407"/>
            <a:ext cx="2421467" cy="250613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l">
              <a:buFont typeface="Arial" panose="020B0604020202020204" pitchFamily="34" charset="0"/>
              <a:buChar char="•"/>
            </a:pPr>
            <a:r>
              <a:rPr lang="en-ID" sz="2000" b="1" i="0" dirty="0" err="1">
                <a:solidFill>
                  <a:schemeClr val="tx1"/>
                </a:solidFill>
                <a:effectLst/>
                <a:latin typeface="Söhne"/>
              </a:rPr>
              <a:t>Penurunan</a:t>
            </a:r>
            <a:r>
              <a:rPr lang="en-ID" sz="2000" b="1" i="0" dirty="0">
                <a:solidFill>
                  <a:schemeClr val="tx1"/>
                </a:solidFill>
                <a:effectLst/>
                <a:latin typeface="Söhne"/>
              </a:rPr>
              <a:t> </a:t>
            </a:r>
            <a:r>
              <a:rPr lang="en-ID" sz="2000" b="1" i="0" dirty="0" err="1">
                <a:solidFill>
                  <a:schemeClr val="tx1"/>
                </a:solidFill>
                <a:effectLst/>
                <a:latin typeface="Söhne"/>
              </a:rPr>
              <a:t>kecepatan</a:t>
            </a:r>
            <a:r>
              <a:rPr lang="en-ID" sz="2000" b="1" i="0" dirty="0">
                <a:solidFill>
                  <a:schemeClr val="tx1"/>
                </a:solidFill>
                <a:effectLst/>
                <a:latin typeface="Söhne"/>
              </a:rPr>
              <a:t> </a:t>
            </a:r>
            <a:r>
              <a:rPr lang="en-ID" sz="2000" b="1" i="0" dirty="0" err="1">
                <a:solidFill>
                  <a:schemeClr val="tx1"/>
                </a:solidFill>
                <a:effectLst/>
                <a:latin typeface="Söhne"/>
              </a:rPr>
              <a:t>pengolahan</a:t>
            </a:r>
            <a:r>
              <a:rPr lang="en-ID" sz="2000" b="1" i="0" dirty="0">
                <a:solidFill>
                  <a:schemeClr val="tx1"/>
                </a:solidFill>
                <a:effectLst/>
                <a:latin typeface="Söhne"/>
              </a:rPr>
              <a:t> </a:t>
            </a:r>
            <a:r>
              <a:rPr lang="en-ID" sz="2000" b="1" i="0" dirty="0" err="1">
                <a:solidFill>
                  <a:schemeClr val="tx1"/>
                </a:solidFill>
                <a:effectLst/>
                <a:latin typeface="Söhne"/>
              </a:rPr>
              <a:t>informasi</a:t>
            </a:r>
            <a:r>
              <a:rPr lang="en-ID" sz="2000" b="1" i="0" dirty="0">
                <a:solidFill>
                  <a:schemeClr val="tx1"/>
                </a:solidFill>
                <a:effectLst/>
                <a:latin typeface="Söhne"/>
              </a:rPr>
              <a:t>.</a:t>
            </a:r>
          </a:p>
          <a:p>
            <a:pPr algn="l">
              <a:buFont typeface="Arial" panose="020B0604020202020204" pitchFamily="34" charset="0"/>
              <a:buChar char="•"/>
            </a:pPr>
            <a:r>
              <a:rPr lang="en-ID" sz="2000" b="1" i="0" dirty="0" err="1">
                <a:solidFill>
                  <a:schemeClr val="tx1"/>
                </a:solidFill>
                <a:effectLst/>
                <a:latin typeface="Söhne"/>
              </a:rPr>
              <a:t>Penurunan</a:t>
            </a:r>
            <a:r>
              <a:rPr lang="en-ID" sz="2000" b="1" i="0" dirty="0">
                <a:solidFill>
                  <a:schemeClr val="tx1"/>
                </a:solidFill>
                <a:effectLst/>
                <a:latin typeface="Söhne"/>
              </a:rPr>
              <a:t> </a:t>
            </a:r>
            <a:r>
              <a:rPr lang="en-ID" sz="2000" b="1" i="0" dirty="0" err="1">
                <a:solidFill>
                  <a:schemeClr val="tx1"/>
                </a:solidFill>
                <a:effectLst/>
                <a:latin typeface="Söhne"/>
              </a:rPr>
              <a:t>daya</a:t>
            </a:r>
            <a:r>
              <a:rPr lang="en-ID" sz="2000" b="1" i="0" dirty="0">
                <a:solidFill>
                  <a:schemeClr val="tx1"/>
                </a:solidFill>
                <a:effectLst/>
                <a:latin typeface="Söhne"/>
              </a:rPr>
              <a:t> </a:t>
            </a:r>
            <a:r>
              <a:rPr lang="en-ID" sz="2000" b="1" i="0" dirty="0" err="1">
                <a:solidFill>
                  <a:schemeClr val="tx1"/>
                </a:solidFill>
                <a:effectLst/>
                <a:latin typeface="Söhne"/>
              </a:rPr>
              <a:t>ingat</a:t>
            </a:r>
            <a:r>
              <a:rPr lang="en-ID" sz="2000" b="1" i="0" dirty="0">
                <a:solidFill>
                  <a:schemeClr val="tx1"/>
                </a:solidFill>
                <a:effectLst/>
                <a:latin typeface="Söhne"/>
              </a:rPr>
              <a:t> dan </a:t>
            </a:r>
            <a:r>
              <a:rPr lang="en-ID" sz="2000" b="1" i="0" dirty="0" err="1">
                <a:solidFill>
                  <a:schemeClr val="tx1"/>
                </a:solidFill>
                <a:effectLst/>
                <a:latin typeface="Söhne"/>
              </a:rPr>
              <a:t>kognitif</a:t>
            </a:r>
            <a:r>
              <a:rPr lang="en-ID" sz="2000" b="1" i="0" dirty="0">
                <a:solidFill>
                  <a:schemeClr val="tx1"/>
                </a:solidFill>
                <a:effectLst/>
                <a:latin typeface="Söhne"/>
              </a:rPr>
              <a:t>.</a:t>
            </a:r>
          </a:p>
          <a:p>
            <a:pPr algn="l">
              <a:buFont typeface="Arial" panose="020B0604020202020204" pitchFamily="34" charset="0"/>
              <a:buChar char="•"/>
            </a:pPr>
            <a:r>
              <a:rPr lang="en-ID" sz="2000" b="1" i="0" dirty="0" err="1">
                <a:solidFill>
                  <a:schemeClr val="tx1"/>
                </a:solidFill>
                <a:effectLst/>
                <a:latin typeface="Söhne"/>
              </a:rPr>
              <a:t>Penurunan</a:t>
            </a:r>
            <a:r>
              <a:rPr lang="en-ID" sz="2000" b="1" i="0" dirty="0">
                <a:solidFill>
                  <a:schemeClr val="tx1"/>
                </a:solidFill>
                <a:effectLst/>
                <a:latin typeface="Söhne"/>
              </a:rPr>
              <a:t> </a:t>
            </a:r>
            <a:r>
              <a:rPr lang="en-ID" sz="2000" b="1" i="0" dirty="0" err="1">
                <a:solidFill>
                  <a:schemeClr val="tx1"/>
                </a:solidFill>
                <a:effectLst/>
                <a:latin typeface="Söhne"/>
              </a:rPr>
              <a:t>koordinasi</a:t>
            </a:r>
            <a:r>
              <a:rPr lang="en-ID" sz="2000" b="1" i="0" dirty="0">
                <a:solidFill>
                  <a:schemeClr val="tx1"/>
                </a:solidFill>
                <a:effectLst/>
                <a:latin typeface="Söhne"/>
              </a:rPr>
              <a:t> </a:t>
            </a:r>
            <a:r>
              <a:rPr lang="en-ID" sz="2000" b="1" i="0" dirty="0" err="1">
                <a:solidFill>
                  <a:schemeClr val="tx1"/>
                </a:solidFill>
                <a:effectLst/>
                <a:latin typeface="Söhne"/>
              </a:rPr>
              <a:t>gerakan</a:t>
            </a:r>
            <a:r>
              <a:rPr lang="en-ID" sz="2000" b="1" i="0" dirty="0">
                <a:solidFill>
                  <a:schemeClr val="tx1"/>
                </a:solidFill>
                <a:effectLst/>
                <a:latin typeface="Söhne"/>
              </a:rPr>
              <a:t>.</a:t>
            </a:r>
          </a:p>
        </p:txBody>
      </p:sp>
      <p:sp>
        <p:nvSpPr>
          <p:cNvPr id="11" name="Rectangle 10">
            <a:extLst>
              <a:ext uri="{FF2B5EF4-FFF2-40B4-BE49-F238E27FC236}">
                <a16:creationId xmlns:a16="http://schemas.microsoft.com/office/drawing/2014/main" id="{731E7792-8CCE-F4B1-98D0-8C1CA2DAF1A5}"/>
              </a:ext>
            </a:extLst>
          </p:cNvPr>
          <p:cNvSpPr/>
          <p:nvPr/>
        </p:nvSpPr>
        <p:spPr>
          <a:xfrm>
            <a:off x="10540990" y="1049874"/>
            <a:ext cx="2421467" cy="5232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D" b="1" i="0" dirty="0" err="1">
                <a:effectLst/>
                <a:latin typeface="Söhne"/>
              </a:rPr>
              <a:t>Sistem</a:t>
            </a:r>
            <a:r>
              <a:rPr lang="en-ID" b="1" i="0" dirty="0">
                <a:effectLst/>
                <a:latin typeface="Söhne"/>
              </a:rPr>
              <a:t> Gastrointestinal</a:t>
            </a:r>
            <a:endParaRPr lang="en-ID" dirty="0"/>
          </a:p>
        </p:txBody>
      </p:sp>
      <p:sp>
        <p:nvSpPr>
          <p:cNvPr id="12" name="Rectangle 11">
            <a:extLst>
              <a:ext uri="{FF2B5EF4-FFF2-40B4-BE49-F238E27FC236}">
                <a16:creationId xmlns:a16="http://schemas.microsoft.com/office/drawing/2014/main" id="{AB821D62-8322-8F50-008B-1A76DF6BE314}"/>
              </a:ext>
            </a:extLst>
          </p:cNvPr>
          <p:cNvSpPr/>
          <p:nvPr/>
        </p:nvSpPr>
        <p:spPr>
          <a:xfrm>
            <a:off x="10540990" y="1930407"/>
            <a:ext cx="2421467" cy="250613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l">
              <a:buFont typeface="Arial" panose="020B0604020202020204" pitchFamily="34" charset="0"/>
              <a:buChar char="•"/>
            </a:pPr>
            <a:r>
              <a:rPr lang="en-ID" sz="2000" b="1" i="0" dirty="0" err="1">
                <a:solidFill>
                  <a:schemeClr val="tx1"/>
                </a:solidFill>
                <a:effectLst/>
                <a:latin typeface="Söhne"/>
              </a:rPr>
              <a:t>Penurunan</a:t>
            </a:r>
            <a:r>
              <a:rPr lang="en-ID" sz="2000" b="1" i="0" dirty="0">
                <a:solidFill>
                  <a:schemeClr val="tx1"/>
                </a:solidFill>
                <a:effectLst/>
                <a:latin typeface="Söhne"/>
              </a:rPr>
              <a:t> </a:t>
            </a:r>
            <a:r>
              <a:rPr lang="en-ID" sz="2000" b="1" i="0" dirty="0" err="1">
                <a:solidFill>
                  <a:schemeClr val="tx1"/>
                </a:solidFill>
                <a:effectLst/>
                <a:latin typeface="Söhne"/>
              </a:rPr>
              <a:t>produksi</a:t>
            </a:r>
            <a:r>
              <a:rPr lang="en-ID" sz="2000" b="1" i="0" dirty="0">
                <a:solidFill>
                  <a:schemeClr val="tx1"/>
                </a:solidFill>
                <a:effectLst/>
                <a:latin typeface="Söhne"/>
              </a:rPr>
              <a:t> </a:t>
            </a:r>
            <a:r>
              <a:rPr lang="en-ID" sz="2000" b="1" i="0" dirty="0" err="1">
                <a:solidFill>
                  <a:schemeClr val="tx1"/>
                </a:solidFill>
                <a:effectLst/>
                <a:latin typeface="Söhne"/>
              </a:rPr>
              <a:t>enzim</a:t>
            </a:r>
            <a:r>
              <a:rPr lang="en-ID" sz="2000" b="1" i="0" dirty="0">
                <a:solidFill>
                  <a:schemeClr val="tx1"/>
                </a:solidFill>
                <a:effectLst/>
                <a:latin typeface="Söhne"/>
              </a:rPr>
              <a:t> </a:t>
            </a:r>
            <a:r>
              <a:rPr lang="en-ID" sz="2000" b="1" i="0" dirty="0" err="1">
                <a:solidFill>
                  <a:schemeClr val="tx1"/>
                </a:solidFill>
                <a:effectLst/>
                <a:latin typeface="Söhne"/>
              </a:rPr>
              <a:t>pencernaan</a:t>
            </a:r>
            <a:r>
              <a:rPr lang="en-ID" sz="2000" b="1" i="0" dirty="0">
                <a:solidFill>
                  <a:schemeClr val="tx1"/>
                </a:solidFill>
                <a:effectLst/>
                <a:latin typeface="Söhne"/>
              </a:rPr>
              <a:t>.</a:t>
            </a:r>
          </a:p>
          <a:p>
            <a:pPr algn="l">
              <a:buFont typeface="Arial" panose="020B0604020202020204" pitchFamily="34" charset="0"/>
              <a:buChar char="•"/>
            </a:pPr>
            <a:r>
              <a:rPr lang="en-ID" sz="2000" b="1" i="0" dirty="0" err="1">
                <a:solidFill>
                  <a:schemeClr val="tx1"/>
                </a:solidFill>
                <a:effectLst/>
                <a:latin typeface="Söhne"/>
              </a:rPr>
              <a:t>Gangguan</a:t>
            </a:r>
            <a:r>
              <a:rPr lang="en-ID" sz="2000" b="1" i="0" dirty="0">
                <a:solidFill>
                  <a:schemeClr val="tx1"/>
                </a:solidFill>
                <a:effectLst/>
                <a:latin typeface="Söhne"/>
              </a:rPr>
              <a:t> </a:t>
            </a:r>
            <a:r>
              <a:rPr lang="en-ID" sz="2000" b="1" i="0" dirty="0" err="1">
                <a:solidFill>
                  <a:schemeClr val="tx1"/>
                </a:solidFill>
                <a:effectLst/>
                <a:latin typeface="Söhne"/>
              </a:rPr>
              <a:t>pergerakan</a:t>
            </a:r>
            <a:r>
              <a:rPr lang="en-ID" sz="2000" b="1" i="0" dirty="0">
                <a:solidFill>
                  <a:schemeClr val="tx1"/>
                </a:solidFill>
                <a:effectLst/>
                <a:latin typeface="Söhne"/>
              </a:rPr>
              <a:t> usus (</a:t>
            </a:r>
            <a:r>
              <a:rPr lang="en-ID" sz="2000" b="1" i="0" dirty="0" err="1">
                <a:solidFill>
                  <a:schemeClr val="tx1"/>
                </a:solidFill>
                <a:effectLst/>
                <a:latin typeface="Söhne"/>
              </a:rPr>
              <a:t>konstipasi</a:t>
            </a:r>
            <a:r>
              <a:rPr lang="en-ID" sz="2000" b="1" i="0" dirty="0">
                <a:solidFill>
                  <a:schemeClr val="tx1"/>
                </a:solidFill>
                <a:effectLst/>
                <a:latin typeface="Söhne"/>
              </a:rPr>
              <a:t> </a:t>
            </a:r>
            <a:r>
              <a:rPr lang="en-ID" sz="2000" b="1" i="0" dirty="0" err="1">
                <a:solidFill>
                  <a:schemeClr val="tx1"/>
                </a:solidFill>
                <a:effectLst/>
                <a:latin typeface="Söhne"/>
              </a:rPr>
              <a:t>lebih</a:t>
            </a:r>
            <a:r>
              <a:rPr lang="en-ID" sz="2000" b="1" i="0" dirty="0">
                <a:solidFill>
                  <a:schemeClr val="tx1"/>
                </a:solidFill>
                <a:effectLst/>
                <a:latin typeface="Söhne"/>
              </a:rPr>
              <a:t> </a:t>
            </a:r>
            <a:r>
              <a:rPr lang="en-ID" sz="2000" b="1" i="0" dirty="0" err="1">
                <a:solidFill>
                  <a:schemeClr val="tx1"/>
                </a:solidFill>
                <a:effectLst/>
                <a:latin typeface="Söhne"/>
              </a:rPr>
              <a:t>umum</a:t>
            </a:r>
            <a:r>
              <a:rPr lang="en-ID" sz="2000" b="1" i="0" dirty="0">
                <a:solidFill>
                  <a:schemeClr val="tx1"/>
                </a:solidFill>
                <a:effectLst/>
                <a:latin typeface="Söhne"/>
              </a:rPr>
              <a:t>)</a:t>
            </a:r>
          </a:p>
          <a:p>
            <a:pPr algn="l">
              <a:buFont typeface="Arial" panose="020B0604020202020204" pitchFamily="34" charset="0"/>
              <a:buChar char="•"/>
            </a:pPr>
            <a:r>
              <a:rPr lang="en-ID" sz="2000" b="1" dirty="0" err="1">
                <a:solidFill>
                  <a:schemeClr val="tx1"/>
                </a:solidFill>
                <a:latin typeface="Söhne"/>
              </a:rPr>
              <a:t>Peningkatan</a:t>
            </a:r>
            <a:r>
              <a:rPr lang="en-ID" sz="2000" b="1" dirty="0">
                <a:solidFill>
                  <a:schemeClr val="tx1"/>
                </a:solidFill>
                <a:latin typeface="Söhne"/>
              </a:rPr>
              <a:t> </a:t>
            </a:r>
            <a:r>
              <a:rPr lang="en-ID" sz="2000" b="1" dirty="0" err="1">
                <a:solidFill>
                  <a:schemeClr val="tx1"/>
                </a:solidFill>
                <a:latin typeface="Söhne"/>
              </a:rPr>
              <a:t>asam</a:t>
            </a:r>
            <a:r>
              <a:rPr lang="en-ID" sz="2000" b="1" dirty="0">
                <a:solidFill>
                  <a:schemeClr val="tx1"/>
                </a:solidFill>
                <a:latin typeface="Söhne"/>
              </a:rPr>
              <a:t> </a:t>
            </a:r>
            <a:r>
              <a:rPr lang="en-ID" sz="2000" b="1" dirty="0" err="1">
                <a:solidFill>
                  <a:schemeClr val="tx1"/>
                </a:solidFill>
                <a:latin typeface="Söhne"/>
              </a:rPr>
              <a:t>lambung</a:t>
            </a:r>
            <a:endParaRPr lang="en-ID" sz="2000" b="1" i="0" dirty="0">
              <a:solidFill>
                <a:schemeClr val="tx1"/>
              </a:solidFill>
              <a:effectLst/>
              <a:latin typeface="Söhne"/>
            </a:endParaRPr>
          </a:p>
        </p:txBody>
      </p:sp>
      <p:sp>
        <p:nvSpPr>
          <p:cNvPr id="13" name="Rectangle 12">
            <a:extLst>
              <a:ext uri="{FF2B5EF4-FFF2-40B4-BE49-F238E27FC236}">
                <a16:creationId xmlns:a16="http://schemas.microsoft.com/office/drawing/2014/main" id="{2A4C5166-5E10-8401-34B4-B9ECAFAFFBD1}"/>
              </a:ext>
            </a:extLst>
          </p:cNvPr>
          <p:cNvSpPr/>
          <p:nvPr/>
        </p:nvSpPr>
        <p:spPr>
          <a:xfrm>
            <a:off x="194745" y="4842934"/>
            <a:ext cx="2421467" cy="5232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D" b="1" i="0" dirty="0" err="1">
                <a:effectLst/>
                <a:latin typeface="Söhne"/>
              </a:rPr>
              <a:t>Sistem</a:t>
            </a:r>
            <a:r>
              <a:rPr lang="en-ID" b="1" i="0" dirty="0">
                <a:effectLst/>
                <a:latin typeface="Söhne"/>
              </a:rPr>
              <a:t> </a:t>
            </a:r>
            <a:r>
              <a:rPr lang="en-ID" b="1" i="0" dirty="0" err="1">
                <a:effectLst/>
                <a:latin typeface="Söhne"/>
              </a:rPr>
              <a:t>Sensori</a:t>
            </a:r>
            <a:endParaRPr lang="en-ID" dirty="0"/>
          </a:p>
        </p:txBody>
      </p:sp>
      <p:sp>
        <p:nvSpPr>
          <p:cNvPr id="14" name="Rectangle 13">
            <a:extLst>
              <a:ext uri="{FF2B5EF4-FFF2-40B4-BE49-F238E27FC236}">
                <a16:creationId xmlns:a16="http://schemas.microsoft.com/office/drawing/2014/main" id="{1AC1D598-5654-58F8-FEA1-880B85AC24F9}"/>
              </a:ext>
            </a:extLst>
          </p:cNvPr>
          <p:cNvSpPr/>
          <p:nvPr/>
        </p:nvSpPr>
        <p:spPr>
          <a:xfrm>
            <a:off x="194745" y="5755621"/>
            <a:ext cx="2421467" cy="250613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l">
              <a:buFont typeface="Arial" panose="020B0604020202020204" pitchFamily="34" charset="0"/>
              <a:buChar char="•"/>
            </a:pPr>
            <a:r>
              <a:rPr lang="en-ID" b="1" i="0" dirty="0" err="1">
                <a:solidFill>
                  <a:schemeClr val="tx1"/>
                </a:solidFill>
                <a:effectLst/>
                <a:latin typeface="Söhne"/>
              </a:rPr>
              <a:t>Penurunan</a:t>
            </a:r>
            <a:r>
              <a:rPr lang="en-ID" b="1" i="0" dirty="0">
                <a:solidFill>
                  <a:schemeClr val="tx1"/>
                </a:solidFill>
                <a:effectLst/>
                <a:latin typeface="Söhne"/>
              </a:rPr>
              <a:t> </a:t>
            </a:r>
            <a:r>
              <a:rPr lang="en-ID" b="1" i="0" dirty="0" err="1">
                <a:solidFill>
                  <a:schemeClr val="tx1"/>
                </a:solidFill>
                <a:effectLst/>
                <a:latin typeface="Söhne"/>
              </a:rPr>
              <a:t>penglihatan,dan</a:t>
            </a:r>
            <a:r>
              <a:rPr lang="en-ID" b="1" i="0" dirty="0">
                <a:solidFill>
                  <a:schemeClr val="tx1"/>
                </a:solidFill>
                <a:effectLst/>
                <a:latin typeface="Söhne"/>
              </a:rPr>
              <a:t>  </a:t>
            </a:r>
            <a:r>
              <a:rPr lang="en-ID" b="1" i="0" dirty="0" err="1">
                <a:solidFill>
                  <a:schemeClr val="tx1"/>
                </a:solidFill>
                <a:effectLst/>
                <a:latin typeface="Söhne"/>
              </a:rPr>
              <a:t>pendengaran</a:t>
            </a:r>
            <a:endParaRPr lang="en-ID" b="1" i="0" dirty="0">
              <a:solidFill>
                <a:schemeClr val="tx1"/>
              </a:solidFill>
              <a:effectLst/>
              <a:latin typeface="Söhne"/>
            </a:endParaRPr>
          </a:p>
          <a:p>
            <a:pPr algn="l">
              <a:buFont typeface="Arial" panose="020B0604020202020204" pitchFamily="34" charset="0"/>
              <a:buChar char="•"/>
            </a:pPr>
            <a:r>
              <a:rPr lang="en-ID" b="1" i="0" dirty="0" err="1">
                <a:solidFill>
                  <a:schemeClr val="tx1"/>
                </a:solidFill>
                <a:effectLst/>
                <a:latin typeface="Söhne"/>
              </a:rPr>
              <a:t>Risiko</a:t>
            </a:r>
            <a:r>
              <a:rPr lang="en-ID" b="1" i="0" dirty="0">
                <a:solidFill>
                  <a:schemeClr val="tx1"/>
                </a:solidFill>
                <a:effectLst/>
                <a:latin typeface="Söhne"/>
              </a:rPr>
              <a:t> </a:t>
            </a:r>
            <a:r>
              <a:rPr lang="en-ID" b="1" i="0" dirty="0" err="1">
                <a:solidFill>
                  <a:schemeClr val="tx1"/>
                </a:solidFill>
                <a:effectLst/>
                <a:latin typeface="Söhne"/>
              </a:rPr>
              <a:t>peningkatan</a:t>
            </a:r>
            <a:r>
              <a:rPr lang="en-ID" b="1" i="0" dirty="0">
                <a:solidFill>
                  <a:schemeClr val="tx1"/>
                </a:solidFill>
                <a:effectLst/>
                <a:latin typeface="Söhne"/>
              </a:rPr>
              <a:t> </a:t>
            </a:r>
            <a:r>
              <a:rPr lang="en-ID" b="1" i="0" dirty="0" err="1">
                <a:solidFill>
                  <a:schemeClr val="tx1"/>
                </a:solidFill>
                <a:effectLst/>
                <a:latin typeface="Söhne"/>
              </a:rPr>
              <a:t>masalah</a:t>
            </a:r>
            <a:r>
              <a:rPr lang="en-ID" b="1" i="0" dirty="0">
                <a:solidFill>
                  <a:schemeClr val="tx1"/>
                </a:solidFill>
                <a:effectLst/>
                <a:latin typeface="Söhne"/>
              </a:rPr>
              <a:t> </a:t>
            </a:r>
            <a:r>
              <a:rPr lang="en-ID" b="1" i="0" dirty="0" err="1">
                <a:solidFill>
                  <a:schemeClr val="tx1"/>
                </a:solidFill>
                <a:effectLst/>
                <a:latin typeface="Söhne"/>
              </a:rPr>
              <a:t>penglihatan</a:t>
            </a:r>
            <a:endParaRPr lang="en-ID" b="1" i="0" dirty="0">
              <a:solidFill>
                <a:schemeClr val="tx1"/>
              </a:solidFill>
              <a:effectLst/>
              <a:latin typeface="Söhne"/>
            </a:endParaRPr>
          </a:p>
        </p:txBody>
      </p:sp>
      <p:sp>
        <p:nvSpPr>
          <p:cNvPr id="15" name="Rectangle 14">
            <a:extLst>
              <a:ext uri="{FF2B5EF4-FFF2-40B4-BE49-F238E27FC236}">
                <a16:creationId xmlns:a16="http://schemas.microsoft.com/office/drawing/2014/main" id="{880BAADC-BE48-8837-C85A-EEF6628167CE}"/>
              </a:ext>
            </a:extLst>
          </p:cNvPr>
          <p:cNvSpPr/>
          <p:nvPr/>
        </p:nvSpPr>
        <p:spPr>
          <a:xfrm>
            <a:off x="2768617" y="4842934"/>
            <a:ext cx="2421467" cy="5232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D" b="1" i="0" dirty="0" err="1">
                <a:effectLst/>
                <a:latin typeface="Söhne"/>
              </a:rPr>
              <a:t>Sistem</a:t>
            </a:r>
            <a:r>
              <a:rPr lang="en-ID" b="1" i="0" dirty="0">
                <a:effectLst/>
                <a:latin typeface="Söhne"/>
              </a:rPr>
              <a:t> </a:t>
            </a:r>
            <a:r>
              <a:rPr lang="en-ID" b="1" i="0" dirty="0" err="1">
                <a:effectLst/>
                <a:latin typeface="Söhne"/>
              </a:rPr>
              <a:t>Endokrin</a:t>
            </a:r>
            <a:endParaRPr lang="en-ID" dirty="0"/>
          </a:p>
        </p:txBody>
      </p:sp>
      <p:sp>
        <p:nvSpPr>
          <p:cNvPr id="16" name="Rectangle 15">
            <a:extLst>
              <a:ext uri="{FF2B5EF4-FFF2-40B4-BE49-F238E27FC236}">
                <a16:creationId xmlns:a16="http://schemas.microsoft.com/office/drawing/2014/main" id="{1B461622-D462-36DF-C2ED-12CBB7CE6C70}"/>
              </a:ext>
            </a:extLst>
          </p:cNvPr>
          <p:cNvSpPr/>
          <p:nvPr/>
        </p:nvSpPr>
        <p:spPr>
          <a:xfrm>
            <a:off x="2768617" y="5723467"/>
            <a:ext cx="2421467" cy="250613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l">
              <a:buFont typeface="Arial" panose="020B0604020202020204" pitchFamily="34" charset="0"/>
              <a:buChar char="•"/>
            </a:pPr>
            <a:r>
              <a:rPr lang="nb-NO" sz="2000" b="1" i="0" dirty="0">
                <a:solidFill>
                  <a:schemeClr val="tx1"/>
                </a:solidFill>
                <a:effectLst/>
                <a:latin typeface="Söhne"/>
              </a:rPr>
              <a:t>Penurunan produksi hormon, seperti hormon pertumbuhan dan hormon seks</a:t>
            </a:r>
          </a:p>
        </p:txBody>
      </p:sp>
      <p:sp>
        <p:nvSpPr>
          <p:cNvPr id="17" name="Rectangle 16">
            <a:extLst>
              <a:ext uri="{FF2B5EF4-FFF2-40B4-BE49-F238E27FC236}">
                <a16:creationId xmlns:a16="http://schemas.microsoft.com/office/drawing/2014/main" id="{CEC1561F-F63C-25E4-12F7-2A23ED311546}"/>
              </a:ext>
            </a:extLst>
          </p:cNvPr>
          <p:cNvSpPr/>
          <p:nvPr/>
        </p:nvSpPr>
        <p:spPr>
          <a:xfrm>
            <a:off x="5367904" y="4842934"/>
            <a:ext cx="2421467" cy="5232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D" b="1" i="0" dirty="0" err="1">
                <a:effectLst/>
                <a:latin typeface="Söhne"/>
              </a:rPr>
              <a:t>Sistem</a:t>
            </a:r>
            <a:r>
              <a:rPr lang="en-ID" b="1" i="0" dirty="0">
                <a:effectLst/>
                <a:latin typeface="Söhne"/>
              </a:rPr>
              <a:t> </a:t>
            </a:r>
            <a:r>
              <a:rPr lang="en-ID" b="1" i="0" dirty="0" err="1">
                <a:effectLst/>
                <a:latin typeface="Söhne"/>
              </a:rPr>
              <a:t>Reproduksi</a:t>
            </a:r>
            <a:r>
              <a:rPr lang="en-ID" b="1" i="0" dirty="0">
                <a:effectLst/>
                <a:latin typeface="Söhne"/>
              </a:rPr>
              <a:t> dan </a:t>
            </a:r>
            <a:r>
              <a:rPr lang="en-ID" b="1" i="0" dirty="0" err="1">
                <a:effectLst/>
                <a:latin typeface="Söhne"/>
              </a:rPr>
              <a:t>perkemihan</a:t>
            </a:r>
            <a:endParaRPr lang="en-ID" dirty="0"/>
          </a:p>
        </p:txBody>
      </p:sp>
      <p:sp>
        <p:nvSpPr>
          <p:cNvPr id="18" name="Rectangle 17">
            <a:extLst>
              <a:ext uri="{FF2B5EF4-FFF2-40B4-BE49-F238E27FC236}">
                <a16:creationId xmlns:a16="http://schemas.microsoft.com/office/drawing/2014/main" id="{B2B1ED16-52B4-8744-FAA9-B0F821C760BD}"/>
              </a:ext>
            </a:extLst>
          </p:cNvPr>
          <p:cNvSpPr/>
          <p:nvPr/>
        </p:nvSpPr>
        <p:spPr>
          <a:xfrm>
            <a:off x="5367904" y="5723467"/>
            <a:ext cx="2421467" cy="250613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l">
              <a:buFont typeface="Arial" panose="020B0604020202020204" pitchFamily="34" charset="0"/>
              <a:buChar char="•"/>
            </a:pPr>
            <a:r>
              <a:rPr lang="en-ID" sz="1600" b="1" i="0" dirty="0">
                <a:solidFill>
                  <a:schemeClr val="tx1"/>
                </a:solidFill>
                <a:effectLst/>
                <a:latin typeface="Söhne"/>
              </a:rPr>
              <a:t>Menopause pada </a:t>
            </a:r>
            <a:r>
              <a:rPr lang="en-ID" sz="1600" b="1" i="0" dirty="0" err="1">
                <a:solidFill>
                  <a:schemeClr val="tx1"/>
                </a:solidFill>
                <a:effectLst/>
                <a:latin typeface="Söhne"/>
              </a:rPr>
              <a:t>wanita</a:t>
            </a:r>
            <a:r>
              <a:rPr lang="en-ID" sz="1600" b="1" i="0" dirty="0">
                <a:solidFill>
                  <a:schemeClr val="tx1"/>
                </a:solidFill>
                <a:effectLst/>
                <a:latin typeface="Söhne"/>
              </a:rPr>
              <a:t> </a:t>
            </a:r>
            <a:r>
              <a:rPr lang="en-ID" sz="1600" b="1" i="0" dirty="0" err="1">
                <a:solidFill>
                  <a:schemeClr val="tx1"/>
                </a:solidFill>
                <a:effectLst/>
                <a:latin typeface="Söhne"/>
              </a:rPr>
              <a:t>dengan</a:t>
            </a:r>
            <a:r>
              <a:rPr lang="en-ID" sz="1600" b="1" i="0" dirty="0">
                <a:solidFill>
                  <a:schemeClr val="tx1"/>
                </a:solidFill>
                <a:effectLst/>
                <a:latin typeface="Söhne"/>
              </a:rPr>
              <a:t> </a:t>
            </a:r>
            <a:r>
              <a:rPr lang="en-ID" sz="1600" b="1" i="0" dirty="0" err="1">
                <a:solidFill>
                  <a:schemeClr val="tx1"/>
                </a:solidFill>
                <a:effectLst/>
                <a:latin typeface="Söhne"/>
              </a:rPr>
              <a:t>penurunan</a:t>
            </a:r>
            <a:r>
              <a:rPr lang="en-ID" sz="1600" b="1" i="0" dirty="0">
                <a:solidFill>
                  <a:schemeClr val="tx1"/>
                </a:solidFill>
                <a:effectLst/>
                <a:latin typeface="Söhne"/>
              </a:rPr>
              <a:t> </a:t>
            </a:r>
            <a:r>
              <a:rPr lang="en-ID" sz="1600" b="1" i="0" dirty="0" err="1">
                <a:solidFill>
                  <a:schemeClr val="tx1"/>
                </a:solidFill>
                <a:effectLst/>
                <a:latin typeface="Söhne"/>
              </a:rPr>
              <a:t>hormon</a:t>
            </a:r>
            <a:r>
              <a:rPr lang="en-ID" sz="1600" b="1" i="0" dirty="0">
                <a:solidFill>
                  <a:schemeClr val="tx1"/>
                </a:solidFill>
                <a:effectLst/>
                <a:latin typeface="Söhne"/>
              </a:rPr>
              <a:t> </a:t>
            </a:r>
            <a:r>
              <a:rPr lang="en-ID" sz="1600" b="1" i="0" dirty="0" err="1">
                <a:solidFill>
                  <a:schemeClr val="tx1"/>
                </a:solidFill>
                <a:effectLst/>
                <a:latin typeface="Söhne"/>
              </a:rPr>
              <a:t>seks</a:t>
            </a:r>
            <a:r>
              <a:rPr lang="en-ID" sz="1600" b="1" i="0" dirty="0">
                <a:solidFill>
                  <a:schemeClr val="tx1"/>
                </a:solidFill>
                <a:effectLst/>
                <a:latin typeface="Söhne"/>
              </a:rPr>
              <a:t>.</a:t>
            </a:r>
          </a:p>
          <a:p>
            <a:pPr algn="l">
              <a:buFont typeface="Arial" panose="020B0604020202020204" pitchFamily="34" charset="0"/>
              <a:buChar char="•"/>
            </a:pPr>
            <a:r>
              <a:rPr lang="en-ID" sz="1600" b="1" i="0" dirty="0" err="1">
                <a:solidFill>
                  <a:schemeClr val="tx1"/>
                </a:solidFill>
                <a:effectLst/>
                <a:latin typeface="Söhne"/>
              </a:rPr>
              <a:t>Penurunan</a:t>
            </a:r>
            <a:r>
              <a:rPr lang="en-ID" sz="1600" b="1" i="0" dirty="0">
                <a:solidFill>
                  <a:schemeClr val="tx1"/>
                </a:solidFill>
                <a:effectLst/>
                <a:latin typeface="Söhne"/>
              </a:rPr>
              <a:t> </a:t>
            </a:r>
            <a:r>
              <a:rPr lang="en-ID" sz="1600" b="1" i="0" dirty="0" err="1">
                <a:solidFill>
                  <a:schemeClr val="tx1"/>
                </a:solidFill>
                <a:effectLst/>
                <a:latin typeface="Söhne"/>
              </a:rPr>
              <a:t>kualitas</a:t>
            </a:r>
            <a:r>
              <a:rPr lang="en-ID" sz="1600" b="1" i="0" dirty="0">
                <a:solidFill>
                  <a:schemeClr val="tx1"/>
                </a:solidFill>
                <a:effectLst/>
                <a:latin typeface="Söhne"/>
              </a:rPr>
              <a:t> </a:t>
            </a:r>
            <a:r>
              <a:rPr lang="en-ID" sz="1600" b="1" i="0" dirty="0" err="1">
                <a:solidFill>
                  <a:schemeClr val="tx1"/>
                </a:solidFill>
                <a:effectLst/>
                <a:latin typeface="Söhne"/>
              </a:rPr>
              <a:t>sperma</a:t>
            </a:r>
            <a:r>
              <a:rPr lang="en-ID" sz="1600" b="1" i="0" dirty="0">
                <a:solidFill>
                  <a:schemeClr val="tx1"/>
                </a:solidFill>
                <a:effectLst/>
                <a:latin typeface="Söhne"/>
              </a:rPr>
              <a:t> pada </a:t>
            </a:r>
            <a:r>
              <a:rPr lang="en-ID" sz="1600" b="1" i="0" dirty="0" err="1">
                <a:solidFill>
                  <a:schemeClr val="tx1"/>
                </a:solidFill>
                <a:effectLst/>
                <a:latin typeface="Söhne"/>
              </a:rPr>
              <a:t>pria</a:t>
            </a:r>
            <a:r>
              <a:rPr lang="en-ID" sz="1600" b="1" i="0" dirty="0">
                <a:solidFill>
                  <a:schemeClr val="tx1"/>
                </a:solidFill>
                <a:effectLst/>
                <a:latin typeface="Söhne"/>
              </a:rPr>
              <a:t>.</a:t>
            </a:r>
          </a:p>
          <a:p>
            <a:pPr algn="l">
              <a:buFont typeface="Arial" panose="020B0604020202020204" pitchFamily="34" charset="0"/>
              <a:buChar char="•"/>
            </a:pPr>
            <a:r>
              <a:rPr lang="en-ID" sz="1600" b="1" dirty="0" err="1">
                <a:solidFill>
                  <a:schemeClr val="tx1"/>
                </a:solidFill>
                <a:latin typeface="Söhne"/>
              </a:rPr>
              <a:t>Penurunan</a:t>
            </a:r>
            <a:r>
              <a:rPr lang="en-ID" sz="1600" b="1" dirty="0">
                <a:solidFill>
                  <a:schemeClr val="tx1"/>
                </a:solidFill>
                <a:latin typeface="Söhne"/>
              </a:rPr>
              <a:t> </a:t>
            </a:r>
            <a:r>
              <a:rPr lang="en-ID" sz="1600" b="1" dirty="0" err="1">
                <a:solidFill>
                  <a:schemeClr val="tx1"/>
                </a:solidFill>
                <a:latin typeface="Söhne"/>
              </a:rPr>
              <a:t>kekuatan</a:t>
            </a:r>
            <a:r>
              <a:rPr lang="en-ID" sz="1600" b="1" dirty="0">
                <a:solidFill>
                  <a:schemeClr val="tx1"/>
                </a:solidFill>
                <a:latin typeface="Söhne"/>
              </a:rPr>
              <a:t> </a:t>
            </a:r>
            <a:r>
              <a:rPr lang="en-ID" sz="1600" b="1" dirty="0" err="1">
                <a:solidFill>
                  <a:schemeClr val="tx1"/>
                </a:solidFill>
                <a:latin typeface="Söhne"/>
              </a:rPr>
              <a:t>otot</a:t>
            </a:r>
            <a:r>
              <a:rPr lang="en-ID" sz="1600" b="1" dirty="0">
                <a:solidFill>
                  <a:schemeClr val="tx1"/>
                </a:solidFill>
                <a:latin typeface="Söhne"/>
              </a:rPr>
              <a:t> </a:t>
            </a:r>
            <a:r>
              <a:rPr lang="en-ID" sz="1600" b="1" dirty="0" err="1">
                <a:solidFill>
                  <a:schemeClr val="tx1"/>
                </a:solidFill>
                <a:latin typeface="Söhne"/>
              </a:rPr>
              <a:t>panggul</a:t>
            </a:r>
            <a:endParaRPr lang="en-ID" sz="1600" b="1" dirty="0">
              <a:solidFill>
                <a:schemeClr val="tx1"/>
              </a:solidFill>
              <a:latin typeface="Söhne"/>
            </a:endParaRPr>
          </a:p>
          <a:p>
            <a:pPr algn="l">
              <a:buFont typeface="Arial" panose="020B0604020202020204" pitchFamily="34" charset="0"/>
              <a:buChar char="•"/>
            </a:pPr>
            <a:r>
              <a:rPr lang="en-ID" sz="1600" b="1" dirty="0" err="1">
                <a:solidFill>
                  <a:schemeClr val="tx1"/>
                </a:solidFill>
                <a:latin typeface="Söhne"/>
              </a:rPr>
              <a:t>Peningkatan</a:t>
            </a:r>
            <a:r>
              <a:rPr lang="en-ID" sz="1600" b="1" dirty="0">
                <a:solidFill>
                  <a:schemeClr val="tx1"/>
                </a:solidFill>
                <a:latin typeface="Söhne"/>
              </a:rPr>
              <a:t> </a:t>
            </a:r>
            <a:r>
              <a:rPr lang="en-ID" sz="1600" b="1" dirty="0" err="1">
                <a:solidFill>
                  <a:schemeClr val="tx1"/>
                </a:solidFill>
                <a:latin typeface="Söhne"/>
              </a:rPr>
              <a:t>ukuran</a:t>
            </a:r>
            <a:r>
              <a:rPr lang="en-ID" sz="1600" b="1" dirty="0">
                <a:solidFill>
                  <a:schemeClr val="tx1"/>
                </a:solidFill>
                <a:latin typeface="Söhne"/>
              </a:rPr>
              <a:t> </a:t>
            </a:r>
            <a:r>
              <a:rPr lang="en-ID" sz="1600" b="1" dirty="0" err="1">
                <a:solidFill>
                  <a:schemeClr val="tx1"/>
                </a:solidFill>
                <a:latin typeface="Söhne"/>
              </a:rPr>
              <a:t>prostat</a:t>
            </a:r>
            <a:endParaRPr lang="en-ID" sz="1600" b="1" dirty="0">
              <a:solidFill>
                <a:schemeClr val="tx1"/>
              </a:solidFill>
              <a:latin typeface="Söhne"/>
            </a:endParaRPr>
          </a:p>
        </p:txBody>
      </p:sp>
      <p:sp>
        <p:nvSpPr>
          <p:cNvPr id="19" name="Rectangle 18">
            <a:extLst>
              <a:ext uri="{FF2B5EF4-FFF2-40B4-BE49-F238E27FC236}">
                <a16:creationId xmlns:a16="http://schemas.microsoft.com/office/drawing/2014/main" id="{3AB09617-C2BA-6779-0536-A73979C2E33F}"/>
              </a:ext>
            </a:extLst>
          </p:cNvPr>
          <p:cNvSpPr/>
          <p:nvPr/>
        </p:nvSpPr>
        <p:spPr>
          <a:xfrm>
            <a:off x="7950286" y="4842934"/>
            <a:ext cx="2421467" cy="5232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D" b="1" i="0" dirty="0" err="1">
                <a:effectLst/>
                <a:latin typeface="Söhne"/>
              </a:rPr>
              <a:t>Sistem</a:t>
            </a:r>
            <a:r>
              <a:rPr lang="en-ID" b="1" i="0" dirty="0">
                <a:effectLst/>
                <a:latin typeface="Söhne"/>
              </a:rPr>
              <a:t> </a:t>
            </a:r>
            <a:r>
              <a:rPr lang="en-ID" b="1" i="0" dirty="0" err="1">
                <a:effectLst/>
                <a:latin typeface="Söhne"/>
              </a:rPr>
              <a:t>Kekebalan</a:t>
            </a:r>
            <a:r>
              <a:rPr lang="en-ID" b="1" i="0" dirty="0">
                <a:effectLst/>
                <a:latin typeface="Söhne"/>
              </a:rPr>
              <a:t> </a:t>
            </a:r>
            <a:r>
              <a:rPr lang="en-ID" b="1" i="0" dirty="0" err="1">
                <a:effectLst/>
                <a:latin typeface="Söhne"/>
              </a:rPr>
              <a:t>Tubuh</a:t>
            </a:r>
            <a:endParaRPr lang="en-ID" dirty="0"/>
          </a:p>
        </p:txBody>
      </p:sp>
      <p:sp>
        <p:nvSpPr>
          <p:cNvPr id="20" name="Rectangle 19">
            <a:extLst>
              <a:ext uri="{FF2B5EF4-FFF2-40B4-BE49-F238E27FC236}">
                <a16:creationId xmlns:a16="http://schemas.microsoft.com/office/drawing/2014/main" id="{EFCC391D-22D8-ABB2-50B0-A7DE97E06D04}"/>
              </a:ext>
            </a:extLst>
          </p:cNvPr>
          <p:cNvSpPr/>
          <p:nvPr/>
        </p:nvSpPr>
        <p:spPr>
          <a:xfrm>
            <a:off x="7950286" y="5723467"/>
            <a:ext cx="2421467" cy="250613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l">
              <a:buFont typeface="Arial" panose="020B0604020202020204" pitchFamily="34" charset="0"/>
              <a:buChar char="•"/>
            </a:pPr>
            <a:r>
              <a:rPr lang="en-ID" sz="2000" b="1" i="0" dirty="0" err="1">
                <a:solidFill>
                  <a:schemeClr val="tx1"/>
                </a:solidFill>
                <a:effectLst/>
                <a:latin typeface="Söhne"/>
              </a:rPr>
              <a:t>Penurunan</a:t>
            </a:r>
            <a:r>
              <a:rPr lang="en-ID" sz="2000" b="1" i="0" dirty="0">
                <a:solidFill>
                  <a:schemeClr val="tx1"/>
                </a:solidFill>
                <a:effectLst/>
                <a:latin typeface="Söhne"/>
              </a:rPr>
              <a:t> </a:t>
            </a:r>
            <a:r>
              <a:rPr lang="en-ID" sz="2000" b="1" i="0" dirty="0" err="1">
                <a:solidFill>
                  <a:schemeClr val="tx1"/>
                </a:solidFill>
                <a:effectLst/>
                <a:latin typeface="Söhne"/>
              </a:rPr>
              <a:t>respons</a:t>
            </a:r>
            <a:r>
              <a:rPr lang="en-ID" sz="2000" b="1" i="0" dirty="0">
                <a:solidFill>
                  <a:schemeClr val="tx1"/>
                </a:solidFill>
                <a:effectLst/>
                <a:latin typeface="Söhne"/>
              </a:rPr>
              <a:t> </a:t>
            </a:r>
            <a:r>
              <a:rPr lang="en-ID" sz="2000" b="1" i="0" dirty="0" err="1">
                <a:solidFill>
                  <a:schemeClr val="tx1"/>
                </a:solidFill>
                <a:effectLst/>
                <a:latin typeface="Söhne"/>
              </a:rPr>
              <a:t>kekebalan</a:t>
            </a:r>
            <a:r>
              <a:rPr lang="en-ID" sz="2000" b="1" i="0" dirty="0">
                <a:solidFill>
                  <a:schemeClr val="tx1"/>
                </a:solidFill>
                <a:effectLst/>
                <a:latin typeface="Söhne"/>
              </a:rPr>
              <a:t> </a:t>
            </a:r>
            <a:r>
              <a:rPr lang="en-ID" sz="2000" b="1" i="0" dirty="0" err="1">
                <a:solidFill>
                  <a:schemeClr val="tx1"/>
                </a:solidFill>
                <a:effectLst/>
                <a:latin typeface="Söhne"/>
              </a:rPr>
              <a:t>tubuh</a:t>
            </a:r>
            <a:r>
              <a:rPr lang="en-ID" sz="2000" b="1" i="0" dirty="0">
                <a:solidFill>
                  <a:schemeClr val="tx1"/>
                </a:solidFill>
                <a:effectLst/>
                <a:latin typeface="Söhne"/>
              </a:rPr>
              <a:t>, yang </a:t>
            </a:r>
            <a:r>
              <a:rPr lang="en-ID" sz="2000" b="1" i="0" dirty="0" err="1">
                <a:solidFill>
                  <a:schemeClr val="tx1"/>
                </a:solidFill>
                <a:effectLst/>
                <a:latin typeface="Söhne"/>
              </a:rPr>
              <a:t>membuat</a:t>
            </a:r>
            <a:r>
              <a:rPr lang="en-ID" sz="2000" b="1" i="0" dirty="0">
                <a:solidFill>
                  <a:schemeClr val="tx1"/>
                </a:solidFill>
                <a:effectLst/>
                <a:latin typeface="Söhne"/>
              </a:rPr>
              <a:t> </a:t>
            </a:r>
            <a:r>
              <a:rPr lang="en-ID" sz="2000" b="1" i="0" dirty="0" err="1">
                <a:solidFill>
                  <a:schemeClr val="tx1"/>
                </a:solidFill>
                <a:effectLst/>
                <a:latin typeface="Söhne"/>
              </a:rPr>
              <a:t>lansia</a:t>
            </a:r>
            <a:r>
              <a:rPr lang="en-ID" sz="2000" b="1" i="0" dirty="0">
                <a:solidFill>
                  <a:schemeClr val="tx1"/>
                </a:solidFill>
                <a:effectLst/>
                <a:latin typeface="Söhne"/>
              </a:rPr>
              <a:t> </a:t>
            </a:r>
            <a:r>
              <a:rPr lang="en-ID" sz="2000" b="1" i="0" dirty="0" err="1">
                <a:solidFill>
                  <a:schemeClr val="tx1"/>
                </a:solidFill>
                <a:effectLst/>
                <a:latin typeface="Söhne"/>
              </a:rPr>
              <a:t>lebih</a:t>
            </a:r>
            <a:r>
              <a:rPr lang="en-ID" sz="2000" b="1" i="0" dirty="0">
                <a:solidFill>
                  <a:schemeClr val="tx1"/>
                </a:solidFill>
                <a:effectLst/>
                <a:latin typeface="Söhne"/>
              </a:rPr>
              <a:t> </a:t>
            </a:r>
            <a:r>
              <a:rPr lang="en-ID" sz="2000" b="1" i="0" dirty="0" err="1">
                <a:solidFill>
                  <a:schemeClr val="tx1"/>
                </a:solidFill>
                <a:effectLst/>
                <a:latin typeface="Söhne"/>
              </a:rPr>
              <a:t>rentan</a:t>
            </a:r>
            <a:r>
              <a:rPr lang="en-ID" sz="2000" b="1" i="0" dirty="0">
                <a:solidFill>
                  <a:schemeClr val="tx1"/>
                </a:solidFill>
                <a:effectLst/>
                <a:latin typeface="Söhne"/>
              </a:rPr>
              <a:t> </a:t>
            </a:r>
            <a:r>
              <a:rPr lang="en-ID" sz="2000" b="1" i="0" dirty="0" err="1">
                <a:solidFill>
                  <a:schemeClr val="tx1"/>
                </a:solidFill>
                <a:effectLst/>
                <a:latin typeface="Söhne"/>
              </a:rPr>
              <a:t>terhadap</a:t>
            </a:r>
            <a:r>
              <a:rPr lang="en-ID" sz="2000" b="1" i="0" dirty="0">
                <a:solidFill>
                  <a:schemeClr val="tx1"/>
                </a:solidFill>
                <a:effectLst/>
                <a:latin typeface="Söhne"/>
              </a:rPr>
              <a:t> </a:t>
            </a:r>
            <a:r>
              <a:rPr lang="en-ID" sz="2000" b="1" i="0" dirty="0" err="1">
                <a:solidFill>
                  <a:schemeClr val="tx1"/>
                </a:solidFill>
                <a:effectLst/>
                <a:latin typeface="Söhne"/>
              </a:rPr>
              <a:t>infeksi</a:t>
            </a:r>
            <a:r>
              <a:rPr lang="en-ID" sz="2000" b="0" i="0" dirty="0">
                <a:solidFill>
                  <a:srgbClr val="374151"/>
                </a:solidFill>
                <a:effectLst/>
                <a:latin typeface="Söhne"/>
              </a:rPr>
              <a:t>.</a:t>
            </a:r>
            <a:endParaRPr lang="en-ID" sz="2000" b="1" i="0" dirty="0">
              <a:solidFill>
                <a:schemeClr val="tx1"/>
              </a:solidFill>
              <a:effectLst/>
              <a:latin typeface="Söhne"/>
            </a:endParaRPr>
          </a:p>
        </p:txBody>
      </p:sp>
      <p:sp>
        <p:nvSpPr>
          <p:cNvPr id="21" name="Rectangle 20">
            <a:extLst>
              <a:ext uri="{FF2B5EF4-FFF2-40B4-BE49-F238E27FC236}">
                <a16:creationId xmlns:a16="http://schemas.microsoft.com/office/drawing/2014/main" id="{C26514C3-DF28-620A-71DA-A57F2CC7DDA3}"/>
              </a:ext>
            </a:extLst>
          </p:cNvPr>
          <p:cNvSpPr/>
          <p:nvPr/>
        </p:nvSpPr>
        <p:spPr>
          <a:xfrm>
            <a:off x="10540990" y="4842934"/>
            <a:ext cx="2421467" cy="5232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D" b="1" i="0">
                <a:effectLst/>
                <a:latin typeface="Söhne"/>
              </a:rPr>
              <a:t>Perubahan pada Sistem Integumen</a:t>
            </a:r>
            <a:endParaRPr lang="en-ID" dirty="0"/>
          </a:p>
        </p:txBody>
      </p:sp>
      <p:sp>
        <p:nvSpPr>
          <p:cNvPr id="22" name="Rectangle 21">
            <a:extLst>
              <a:ext uri="{FF2B5EF4-FFF2-40B4-BE49-F238E27FC236}">
                <a16:creationId xmlns:a16="http://schemas.microsoft.com/office/drawing/2014/main" id="{F2A241E4-7A16-E06F-C82C-69259258BE47}"/>
              </a:ext>
            </a:extLst>
          </p:cNvPr>
          <p:cNvSpPr/>
          <p:nvPr/>
        </p:nvSpPr>
        <p:spPr>
          <a:xfrm>
            <a:off x="10540990" y="5723467"/>
            <a:ext cx="2421467" cy="250613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l">
              <a:buFont typeface="Arial" panose="020B0604020202020204" pitchFamily="34" charset="0"/>
              <a:buChar char="•"/>
            </a:pPr>
            <a:r>
              <a:rPr lang="en-ID" sz="2000" b="1" i="0">
                <a:solidFill>
                  <a:schemeClr val="tx1"/>
                </a:solidFill>
                <a:effectLst/>
                <a:latin typeface="Söhne"/>
              </a:rPr>
              <a:t>Kulit menjadi tipis dan lebih mudah terluka.</a:t>
            </a:r>
          </a:p>
          <a:p>
            <a:pPr algn="l">
              <a:buFont typeface="Arial" panose="020B0604020202020204" pitchFamily="34" charset="0"/>
              <a:buChar char="•"/>
            </a:pPr>
            <a:r>
              <a:rPr lang="en-ID" sz="2000" b="1" i="0">
                <a:solidFill>
                  <a:schemeClr val="tx1"/>
                </a:solidFill>
                <a:effectLst/>
                <a:latin typeface="Söhne"/>
              </a:rPr>
              <a:t>Penurunan produksi minyak kulit, yang dapat menyebabkan kulit lebih kering.</a:t>
            </a:r>
          </a:p>
        </p:txBody>
      </p:sp>
      <p:sp>
        <p:nvSpPr>
          <p:cNvPr id="23" name="Arrow: Down 22">
            <a:extLst>
              <a:ext uri="{FF2B5EF4-FFF2-40B4-BE49-F238E27FC236}">
                <a16:creationId xmlns:a16="http://schemas.microsoft.com/office/drawing/2014/main" id="{44949A64-683C-7347-8D55-EC83729F5444}"/>
              </a:ext>
            </a:extLst>
          </p:cNvPr>
          <p:cNvSpPr/>
          <p:nvPr/>
        </p:nvSpPr>
        <p:spPr>
          <a:xfrm>
            <a:off x="1236133" y="1573096"/>
            <a:ext cx="440267" cy="35731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 name="Arrow: Down 23">
            <a:extLst>
              <a:ext uri="{FF2B5EF4-FFF2-40B4-BE49-F238E27FC236}">
                <a16:creationId xmlns:a16="http://schemas.microsoft.com/office/drawing/2014/main" id="{C2C319A5-5CBF-EE37-2C2D-32A7DED8C4C5}"/>
              </a:ext>
            </a:extLst>
          </p:cNvPr>
          <p:cNvSpPr/>
          <p:nvPr/>
        </p:nvSpPr>
        <p:spPr>
          <a:xfrm>
            <a:off x="3759216" y="1554466"/>
            <a:ext cx="440267" cy="35731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 name="Arrow: Down 24">
            <a:extLst>
              <a:ext uri="{FF2B5EF4-FFF2-40B4-BE49-F238E27FC236}">
                <a16:creationId xmlns:a16="http://schemas.microsoft.com/office/drawing/2014/main" id="{DE0E25DA-94D4-25E6-18E5-F5973D882A64}"/>
              </a:ext>
            </a:extLst>
          </p:cNvPr>
          <p:cNvSpPr/>
          <p:nvPr/>
        </p:nvSpPr>
        <p:spPr>
          <a:xfrm>
            <a:off x="6282315" y="1588339"/>
            <a:ext cx="440267" cy="35731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 name="Arrow: Down 25">
            <a:extLst>
              <a:ext uri="{FF2B5EF4-FFF2-40B4-BE49-F238E27FC236}">
                <a16:creationId xmlns:a16="http://schemas.microsoft.com/office/drawing/2014/main" id="{32CBA442-6EA7-60AE-0D29-7187332A5A63}"/>
              </a:ext>
            </a:extLst>
          </p:cNvPr>
          <p:cNvSpPr/>
          <p:nvPr/>
        </p:nvSpPr>
        <p:spPr>
          <a:xfrm>
            <a:off x="8915432" y="1546865"/>
            <a:ext cx="440267" cy="35731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 name="Arrow: Down 26">
            <a:extLst>
              <a:ext uri="{FF2B5EF4-FFF2-40B4-BE49-F238E27FC236}">
                <a16:creationId xmlns:a16="http://schemas.microsoft.com/office/drawing/2014/main" id="{79768156-47E1-8415-BA49-F14310C19B6A}"/>
              </a:ext>
            </a:extLst>
          </p:cNvPr>
          <p:cNvSpPr/>
          <p:nvPr/>
        </p:nvSpPr>
        <p:spPr>
          <a:xfrm>
            <a:off x="11650121" y="1597636"/>
            <a:ext cx="440267" cy="35731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 name="Arrow: Down 27">
            <a:extLst>
              <a:ext uri="{FF2B5EF4-FFF2-40B4-BE49-F238E27FC236}">
                <a16:creationId xmlns:a16="http://schemas.microsoft.com/office/drawing/2014/main" id="{24BFE834-3F10-59A5-6942-80CD34998063}"/>
              </a:ext>
            </a:extLst>
          </p:cNvPr>
          <p:cNvSpPr/>
          <p:nvPr/>
        </p:nvSpPr>
        <p:spPr>
          <a:xfrm>
            <a:off x="1176871" y="5430473"/>
            <a:ext cx="440267" cy="35731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 name="Arrow: Down 28">
            <a:extLst>
              <a:ext uri="{FF2B5EF4-FFF2-40B4-BE49-F238E27FC236}">
                <a16:creationId xmlns:a16="http://schemas.microsoft.com/office/drawing/2014/main" id="{676DC5A4-0050-2B0F-99E2-74F4D3159BCF}"/>
              </a:ext>
            </a:extLst>
          </p:cNvPr>
          <p:cNvSpPr/>
          <p:nvPr/>
        </p:nvSpPr>
        <p:spPr>
          <a:xfrm>
            <a:off x="3699932" y="5385566"/>
            <a:ext cx="440267" cy="35731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 name="Arrow: Down 29">
            <a:extLst>
              <a:ext uri="{FF2B5EF4-FFF2-40B4-BE49-F238E27FC236}">
                <a16:creationId xmlns:a16="http://schemas.microsoft.com/office/drawing/2014/main" id="{4E491C1C-09C5-983A-3700-3047368C4FA5}"/>
              </a:ext>
            </a:extLst>
          </p:cNvPr>
          <p:cNvSpPr/>
          <p:nvPr/>
        </p:nvSpPr>
        <p:spPr>
          <a:xfrm>
            <a:off x="6282314" y="5372060"/>
            <a:ext cx="440267" cy="35731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 name="Arrow: Down 30">
            <a:extLst>
              <a:ext uri="{FF2B5EF4-FFF2-40B4-BE49-F238E27FC236}">
                <a16:creationId xmlns:a16="http://schemas.microsoft.com/office/drawing/2014/main" id="{A5AE648D-7330-49E3-FF97-03C07A32758F}"/>
              </a:ext>
            </a:extLst>
          </p:cNvPr>
          <p:cNvSpPr/>
          <p:nvPr/>
        </p:nvSpPr>
        <p:spPr>
          <a:xfrm>
            <a:off x="8940885" y="5385566"/>
            <a:ext cx="440267" cy="35731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 name="Arrow: Down 31">
            <a:extLst>
              <a:ext uri="{FF2B5EF4-FFF2-40B4-BE49-F238E27FC236}">
                <a16:creationId xmlns:a16="http://schemas.microsoft.com/office/drawing/2014/main" id="{48FCF25D-1A69-9627-AFE5-9AC62C1C0CD2}"/>
              </a:ext>
            </a:extLst>
          </p:cNvPr>
          <p:cNvSpPr/>
          <p:nvPr/>
        </p:nvSpPr>
        <p:spPr>
          <a:xfrm>
            <a:off x="11531589" y="5385566"/>
            <a:ext cx="440267" cy="35731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626357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FDA03E-50BB-4678-862C-81FCB34A271E}"/>
              </a:ext>
            </a:extLst>
          </p:cNvPr>
          <p:cNvSpPr txBox="1"/>
          <p:nvPr/>
        </p:nvSpPr>
        <p:spPr>
          <a:xfrm>
            <a:off x="829734" y="221847"/>
            <a:ext cx="12598400" cy="523220"/>
          </a:xfrm>
          <a:prstGeom prst="rect">
            <a:avLst/>
          </a:prstGeom>
          <a:noFill/>
        </p:spPr>
        <p:txBody>
          <a:bodyPr wrap="square" rtlCol="0">
            <a:spAutoFit/>
          </a:bodyPr>
          <a:lstStyle/>
          <a:p>
            <a:pPr algn="ctr"/>
            <a:r>
              <a:rPr lang="en-US" sz="2800" b="1" dirty="0" err="1"/>
              <a:t>Masalah</a:t>
            </a:r>
            <a:r>
              <a:rPr lang="en-US" sz="2800" b="1" dirty="0"/>
              <a:t> Kesehatan </a:t>
            </a:r>
            <a:r>
              <a:rPr lang="en-US" sz="2800" b="1" dirty="0" err="1"/>
              <a:t>Akibat</a:t>
            </a:r>
            <a:r>
              <a:rPr lang="en-US" sz="2800" b="1" dirty="0"/>
              <a:t> </a:t>
            </a:r>
            <a:r>
              <a:rPr lang="en-US" sz="2800" b="1" dirty="0" err="1"/>
              <a:t>Perubahan</a:t>
            </a:r>
            <a:r>
              <a:rPr lang="en-US" sz="2800" b="1" dirty="0"/>
              <a:t> </a:t>
            </a:r>
            <a:r>
              <a:rPr lang="en-US" sz="2800" b="1" dirty="0" err="1"/>
              <a:t>Fisiologis</a:t>
            </a:r>
            <a:r>
              <a:rPr lang="en-US" sz="2800" b="1" dirty="0"/>
              <a:t> pada </a:t>
            </a:r>
            <a:r>
              <a:rPr lang="en-US" sz="2800" b="1" dirty="0" err="1"/>
              <a:t>lansia</a:t>
            </a:r>
            <a:endParaRPr lang="en-ID" sz="2800" b="1" dirty="0"/>
          </a:p>
        </p:txBody>
      </p:sp>
      <p:sp>
        <p:nvSpPr>
          <p:cNvPr id="3" name="Rectangle 2">
            <a:extLst>
              <a:ext uri="{FF2B5EF4-FFF2-40B4-BE49-F238E27FC236}">
                <a16:creationId xmlns:a16="http://schemas.microsoft.com/office/drawing/2014/main" id="{755092E6-A47F-7E1E-67FB-4A3D7E3D9F7C}"/>
              </a:ext>
            </a:extLst>
          </p:cNvPr>
          <p:cNvSpPr/>
          <p:nvPr/>
        </p:nvSpPr>
        <p:spPr>
          <a:xfrm>
            <a:off x="203206" y="1200565"/>
            <a:ext cx="2421467" cy="5232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D" b="1" i="0" dirty="0" err="1">
                <a:effectLst/>
                <a:latin typeface="Söhne"/>
              </a:rPr>
              <a:t>Sistem</a:t>
            </a:r>
            <a:r>
              <a:rPr lang="en-ID" b="1" i="0" dirty="0">
                <a:effectLst/>
                <a:latin typeface="Söhne"/>
              </a:rPr>
              <a:t> </a:t>
            </a:r>
            <a:r>
              <a:rPr lang="en-ID" b="1" i="0" dirty="0" err="1">
                <a:effectLst/>
                <a:latin typeface="Söhne"/>
              </a:rPr>
              <a:t>Kardiovaskular</a:t>
            </a:r>
            <a:endParaRPr lang="en-ID" dirty="0"/>
          </a:p>
        </p:txBody>
      </p:sp>
      <p:sp>
        <p:nvSpPr>
          <p:cNvPr id="4" name="Rectangle 3">
            <a:extLst>
              <a:ext uri="{FF2B5EF4-FFF2-40B4-BE49-F238E27FC236}">
                <a16:creationId xmlns:a16="http://schemas.microsoft.com/office/drawing/2014/main" id="{3004F723-C23E-59CC-173C-8A4D7505C7C2}"/>
              </a:ext>
            </a:extLst>
          </p:cNvPr>
          <p:cNvSpPr/>
          <p:nvPr/>
        </p:nvSpPr>
        <p:spPr>
          <a:xfrm>
            <a:off x="3793072" y="869508"/>
            <a:ext cx="4758261" cy="118533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D" b="1" i="0" dirty="0" err="1">
                <a:solidFill>
                  <a:schemeClr val="tx1"/>
                </a:solidFill>
                <a:effectLst/>
                <a:latin typeface="Söhne"/>
              </a:rPr>
              <a:t>Perubahan</a:t>
            </a:r>
            <a:r>
              <a:rPr lang="en-ID" b="1" i="0" dirty="0">
                <a:solidFill>
                  <a:schemeClr val="tx1"/>
                </a:solidFill>
                <a:effectLst/>
                <a:latin typeface="Söhne"/>
              </a:rPr>
              <a:t> pada </a:t>
            </a:r>
            <a:r>
              <a:rPr lang="en-ID" b="1" i="0" dirty="0" err="1">
                <a:solidFill>
                  <a:schemeClr val="tx1"/>
                </a:solidFill>
                <a:effectLst/>
                <a:latin typeface="Söhne"/>
              </a:rPr>
              <a:t>sistem</a:t>
            </a:r>
            <a:r>
              <a:rPr lang="en-ID" b="1" i="0" dirty="0">
                <a:solidFill>
                  <a:schemeClr val="tx1"/>
                </a:solidFill>
                <a:effectLst/>
                <a:latin typeface="Söhne"/>
              </a:rPr>
              <a:t> </a:t>
            </a:r>
            <a:r>
              <a:rPr lang="en-ID" b="1" i="0" dirty="0" err="1">
                <a:solidFill>
                  <a:schemeClr val="tx1"/>
                </a:solidFill>
                <a:effectLst/>
                <a:latin typeface="Söhne"/>
              </a:rPr>
              <a:t>kardiovaskular</a:t>
            </a:r>
            <a:r>
              <a:rPr lang="en-ID" b="1" i="0" dirty="0">
                <a:solidFill>
                  <a:schemeClr val="tx1"/>
                </a:solidFill>
                <a:effectLst/>
                <a:latin typeface="Söhne"/>
              </a:rPr>
              <a:t>, </a:t>
            </a:r>
            <a:r>
              <a:rPr lang="en-ID" b="1" i="0" dirty="0" err="1">
                <a:solidFill>
                  <a:schemeClr val="tx1"/>
                </a:solidFill>
                <a:effectLst/>
                <a:latin typeface="Söhne"/>
              </a:rPr>
              <a:t>seperti</a:t>
            </a:r>
            <a:r>
              <a:rPr lang="en-ID" b="1" i="0" dirty="0">
                <a:solidFill>
                  <a:schemeClr val="tx1"/>
                </a:solidFill>
                <a:effectLst/>
                <a:latin typeface="Söhne"/>
              </a:rPr>
              <a:t> </a:t>
            </a:r>
            <a:r>
              <a:rPr lang="en-ID" b="1" i="0" dirty="0" err="1">
                <a:solidFill>
                  <a:schemeClr val="tx1"/>
                </a:solidFill>
                <a:effectLst/>
                <a:latin typeface="Söhne"/>
              </a:rPr>
              <a:t>penurunan</a:t>
            </a:r>
            <a:r>
              <a:rPr lang="en-ID" b="1" i="0" dirty="0">
                <a:solidFill>
                  <a:schemeClr val="tx1"/>
                </a:solidFill>
                <a:effectLst/>
                <a:latin typeface="Söhne"/>
              </a:rPr>
              <a:t> </a:t>
            </a:r>
            <a:r>
              <a:rPr lang="en-ID" b="1" i="0" dirty="0" err="1">
                <a:solidFill>
                  <a:schemeClr val="tx1"/>
                </a:solidFill>
                <a:effectLst/>
                <a:latin typeface="Söhne"/>
              </a:rPr>
              <a:t>elastisitas</a:t>
            </a:r>
            <a:r>
              <a:rPr lang="en-ID" b="1" i="0" dirty="0">
                <a:solidFill>
                  <a:schemeClr val="tx1"/>
                </a:solidFill>
                <a:effectLst/>
                <a:latin typeface="Söhne"/>
              </a:rPr>
              <a:t> </a:t>
            </a:r>
            <a:r>
              <a:rPr lang="en-ID" b="1" i="0" dirty="0" err="1">
                <a:solidFill>
                  <a:schemeClr val="tx1"/>
                </a:solidFill>
                <a:effectLst/>
                <a:latin typeface="Söhne"/>
              </a:rPr>
              <a:t>pembuluh</a:t>
            </a:r>
            <a:r>
              <a:rPr lang="en-ID" b="1" i="0" dirty="0">
                <a:solidFill>
                  <a:schemeClr val="tx1"/>
                </a:solidFill>
                <a:effectLst/>
                <a:latin typeface="Söhne"/>
              </a:rPr>
              <a:t> </a:t>
            </a:r>
            <a:r>
              <a:rPr lang="en-ID" b="1" i="0" dirty="0" err="1">
                <a:solidFill>
                  <a:schemeClr val="tx1"/>
                </a:solidFill>
                <a:effectLst/>
                <a:latin typeface="Söhne"/>
              </a:rPr>
              <a:t>darah</a:t>
            </a:r>
            <a:endParaRPr lang="en-ID" b="1" dirty="0">
              <a:solidFill>
                <a:schemeClr val="tx1"/>
              </a:solidFill>
            </a:endParaRPr>
          </a:p>
        </p:txBody>
      </p:sp>
      <p:sp>
        <p:nvSpPr>
          <p:cNvPr id="5" name="Rectangle 4">
            <a:extLst>
              <a:ext uri="{FF2B5EF4-FFF2-40B4-BE49-F238E27FC236}">
                <a16:creationId xmlns:a16="http://schemas.microsoft.com/office/drawing/2014/main" id="{914FDE4B-0D9E-F651-7999-1B950677EAC5}"/>
              </a:ext>
            </a:extLst>
          </p:cNvPr>
          <p:cNvSpPr/>
          <p:nvPr/>
        </p:nvSpPr>
        <p:spPr>
          <a:xfrm>
            <a:off x="9711260" y="869507"/>
            <a:ext cx="4258740" cy="118533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i-FI" sz="2000" b="1" i="0" dirty="0">
                <a:solidFill>
                  <a:schemeClr val="tx1"/>
                </a:solidFill>
                <a:effectLst/>
                <a:latin typeface="Söhne"/>
              </a:rPr>
              <a:t>meningkatkan risiko penyakit jantung dan hipertensi (tekanan darah tinggi).</a:t>
            </a:r>
            <a:endParaRPr lang="en-ID" sz="2000" b="1" dirty="0">
              <a:solidFill>
                <a:schemeClr val="tx1"/>
              </a:solidFill>
            </a:endParaRPr>
          </a:p>
        </p:txBody>
      </p:sp>
      <p:sp>
        <p:nvSpPr>
          <p:cNvPr id="8" name="Rectangle 7">
            <a:extLst>
              <a:ext uri="{FF2B5EF4-FFF2-40B4-BE49-F238E27FC236}">
                <a16:creationId xmlns:a16="http://schemas.microsoft.com/office/drawing/2014/main" id="{D18861C1-4F4F-2FF9-5102-B76CBCB89ED8}"/>
              </a:ext>
            </a:extLst>
          </p:cNvPr>
          <p:cNvSpPr/>
          <p:nvPr/>
        </p:nvSpPr>
        <p:spPr>
          <a:xfrm>
            <a:off x="203206" y="2406245"/>
            <a:ext cx="2421467" cy="5232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D" b="1" i="0" dirty="0" err="1">
                <a:effectLst/>
                <a:latin typeface="Söhne"/>
              </a:rPr>
              <a:t>Sistem</a:t>
            </a:r>
            <a:r>
              <a:rPr lang="en-ID" b="1" i="0" dirty="0">
                <a:effectLst/>
                <a:latin typeface="Söhne"/>
              </a:rPr>
              <a:t> Musculoskeletal</a:t>
            </a:r>
            <a:endParaRPr lang="en-ID" dirty="0"/>
          </a:p>
        </p:txBody>
      </p:sp>
      <p:sp>
        <p:nvSpPr>
          <p:cNvPr id="9" name="Rectangle 8">
            <a:extLst>
              <a:ext uri="{FF2B5EF4-FFF2-40B4-BE49-F238E27FC236}">
                <a16:creationId xmlns:a16="http://schemas.microsoft.com/office/drawing/2014/main" id="{B20B6B19-CCEB-0951-5867-128B7326B166}"/>
              </a:ext>
            </a:extLst>
          </p:cNvPr>
          <p:cNvSpPr/>
          <p:nvPr/>
        </p:nvSpPr>
        <p:spPr>
          <a:xfrm>
            <a:off x="3793071" y="2169172"/>
            <a:ext cx="4758262" cy="99736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l">
              <a:buFont typeface="Arial" panose="020B0604020202020204" pitchFamily="34" charset="0"/>
              <a:buChar char="•"/>
            </a:pPr>
            <a:r>
              <a:rPr lang="en-ID" sz="1800" b="1" i="0" dirty="0" err="1">
                <a:solidFill>
                  <a:schemeClr val="tx1"/>
                </a:solidFill>
                <a:effectLst/>
                <a:latin typeface="Söhne"/>
              </a:rPr>
              <a:t>Penurunan</a:t>
            </a:r>
            <a:r>
              <a:rPr lang="en-ID" sz="1800" b="1" i="0" dirty="0">
                <a:solidFill>
                  <a:schemeClr val="tx1"/>
                </a:solidFill>
                <a:effectLst/>
                <a:latin typeface="Söhne"/>
              </a:rPr>
              <a:t> </a:t>
            </a:r>
            <a:r>
              <a:rPr lang="en-ID" sz="1800" b="1" i="0" dirty="0" err="1">
                <a:solidFill>
                  <a:schemeClr val="tx1"/>
                </a:solidFill>
                <a:effectLst/>
                <a:latin typeface="Söhne"/>
              </a:rPr>
              <a:t>massa</a:t>
            </a:r>
            <a:r>
              <a:rPr lang="en-ID" sz="1800" b="1" i="0" dirty="0">
                <a:solidFill>
                  <a:schemeClr val="tx1"/>
                </a:solidFill>
                <a:effectLst/>
                <a:latin typeface="Söhne"/>
              </a:rPr>
              <a:t> </a:t>
            </a:r>
            <a:r>
              <a:rPr lang="en-ID" sz="1800" b="1" i="0" dirty="0" err="1">
                <a:solidFill>
                  <a:schemeClr val="tx1"/>
                </a:solidFill>
                <a:effectLst/>
                <a:latin typeface="Söhne"/>
              </a:rPr>
              <a:t>otot</a:t>
            </a:r>
            <a:r>
              <a:rPr lang="en-ID" sz="1800" b="1" i="0" dirty="0">
                <a:solidFill>
                  <a:schemeClr val="tx1"/>
                </a:solidFill>
                <a:effectLst/>
                <a:latin typeface="Söhne"/>
              </a:rPr>
              <a:t>.</a:t>
            </a:r>
          </a:p>
          <a:p>
            <a:pPr algn="l">
              <a:buFont typeface="Arial" panose="020B0604020202020204" pitchFamily="34" charset="0"/>
              <a:buChar char="•"/>
            </a:pPr>
            <a:r>
              <a:rPr lang="en-ID" sz="1800" b="1" i="0" dirty="0" err="1">
                <a:solidFill>
                  <a:schemeClr val="tx1"/>
                </a:solidFill>
                <a:effectLst/>
                <a:latin typeface="Söhne"/>
              </a:rPr>
              <a:t>Penurunan</a:t>
            </a:r>
            <a:r>
              <a:rPr lang="en-ID" sz="1800" b="1" i="0" dirty="0">
                <a:solidFill>
                  <a:schemeClr val="tx1"/>
                </a:solidFill>
                <a:effectLst/>
                <a:latin typeface="Söhne"/>
              </a:rPr>
              <a:t> </a:t>
            </a:r>
            <a:r>
              <a:rPr lang="en-ID" sz="1800" b="1" i="0" dirty="0" err="1">
                <a:solidFill>
                  <a:schemeClr val="tx1"/>
                </a:solidFill>
                <a:effectLst/>
                <a:latin typeface="Söhne"/>
              </a:rPr>
              <a:t>kepadatan</a:t>
            </a:r>
            <a:r>
              <a:rPr lang="en-ID" sz="1800" b="1" i="0" dirty="0">
                <a:solidFill>
                  <a:schemeClr val="tx1"/>
                </a:solidFill>
                <a:effectLst/>
                <a:latin typeface="Söhne"/>
              </a:rPr>
              <a:t> </a:t>
            </a:r>
          </a:p>
          <a:p>
            <a:pPr algn="l">
              <a:buFont typeface="Arial" panose="020B0604020202020204" pitchFamily="34" charset="0"/>
              <a:buChar char="•"/>
            </a:pPr>
            <a:r>
              <a:rPr lang="en-ID" sz="1800" b="1" i="0" dirty="0" err="1">
                <a:solidFill>
                  <a:schemeClr val="tx1"/>
                </a:solidFill>
                <a:effectLst/>
                <a:latin typeface="Söhne"/>
              </a:rPr>
              <a:t>tulang</a:t>
            </a:r>
            <a:r>
              <a:rPr lang="en-ID" sz="1800" b="1" dirty="0">
                <a:solidFill>
                  <a:schemeClr val="tx1"/>
                </a:solidFill>
                <a:latin typeface="Söhne"/>
              </a:rPr>
              <a:t> </a:t>
            </a:r>
            <a:r>
              <a:rPr lang="en-ID" sz="1800" b="1" i="0" dirty="0" err="1">
                <a:solidFill>
                  <a:schemeClr val="tx1"/>
                </a:solidFill>
                <a:effectLst/>
                <a:latin typeface="Söhne"/>
              </a:rPr>
              <a:t>Penurunan</a:t>
            </a:r>
            <a:r>
              <a:rPr lang="en-ID" sz="1800" b="1" i="0" dirty="0">
                <a:solidFill>
                  <a:schemeClr val="tx1"/>
                </a:solidFill>
                <a:effectLst/>
                <a:latin typeface="Söhne"/>
              </a:rPr>
              <a:t> </a:t>
            </a:r>
            <a:r>
              <a:rPr lang="en-ID" sz="1800" b="1" i="0" dirty="0" err="1">
                <a:solidFill>
                  <a:schemeClr val="tx1"/>
                </a:solidFill>
                <a:effectLst/>
                <a:latin typeface="Söhne"/>
              </a:rPr>
              <a:t>fleksibilitas</a:t>
            </a:r>
            <a:r>
              <a:rPr lang="en-ID" sz="1800" b="1" i="0" dirty="0">
                <a:solidFill>
                  <a:schemeClr val="tx1"/>
                </a:solidFill>
                <a:effectLst/>
                <a:latin typeface="Söhne"/>
              </a:rPr>
              <a:t> dan </a:t>
            </a:r>
            <a:r>
              <a:rPr lang="en-ID" sz="1800" b="1" i="0" dirty="0" err="1">
                <a:solidFill>
                  <a:schemeClr val="tx1"/>
                </a:solidFill>
                <a:effectLst/>
                <a:latin typeface="Söhne"/>
              </a:rPr>
              <a:t>kelincahan</a:t>
            </a:r>
            <a:endParaRPr lang="en-ID" sz="1800" b="1" i="0" dirty="0">
              <a:solidFill>
                <a:schemeClr val="tx1"/>
              </a:solidFill>
              <a:effectLst/>
              <a:latin typeface="Söhne"/>
            </a:endParaRPr>
          </a:p>
        </p:txBody>
      </p:sp>
      <p:sp>
        <p:nvSpPr>
          <p:cNvPr id="10" name="Rectangle 9">
            <a:extLst>
              <a:ext uri="{FF2B5EF4-FFF2-40B4-BE49-F238E27FC236}">
                <a16:creationId xmlns:a16="http://schemas.microsoft.com/office/drawing/2014/main" id="{1044F168-305C-835F-4010-C58982141C7B}"/>
              </a:ext>
            </a:extLst>
          </p:cNvPr>
          <p:cNvSpPr/>
          <p:nvPr/>
        </p:nvSpPr>
        <p:spPr>
          <a:xfrm>
            <a:off x="9711259" y="2169173"/>
            <a:ext cx="4258741" cy="99736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i-FI" sz="2000" b="1" i="0" dirty="0">
                <a:solidFill>
                  <a:schemeClr val="tx1"/>
                </a:solidFill>
                <a:effectLst/>
                <a:latin typeface="Söhne"/>
              </a:rPr>
              <a:t>meningkatkan risiko jatuh dan terjadinya osteoporosis</a:t>
            </a:r>
            <a:endParaRPr lang="en-ID" sz="2000" b="1" dirty="0">
              <a:solidFill>
                <a:schemeClr val="tx1"/>
              </a:solidFill>
            </a:endParaRPr>
          </a:p>
        </p:txBody>
      </p:sp>
      <p:sp>
        <p:nvSpPr>
          <p:cNvPr id="11" name="Rectangle 10">
            <a:extLst>
              <a:ext uri="{FF2B5EF4-FFF2-40B4-BE49-F238E27FC236}">
                <a16:creationId xmlns:a16="http://schemas.microsoft.com/office/drawing/2014/main" id="{6BC334C1-8085-ADFA-1743-8CFB582FC085}"/>
              </a:ext>
            </a:extLst>
          </p:cNvPr>
          <p:cNvSpPr/>
          <p:nvPr/>
        </p:nvSpPr>
        <p:spPr>
          <a:xfrm>
            <a:off x="203205" y="3368042"/>
            <a:ext cx="2421467" cy="5232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D" b="1" i="0">
                <a:effectLst/>
                <a:latin typeface="Söhne"/>
              </a:rPr>
              <a:t>Sistem Sensori</a:t>
            </a:r>
            <a:endParaRPr lang="en-ID" dirty="0"/>
          </a:p>
        </p:txBody>
      </p:sp>
      <p:sp>
        <p:nvSpPr>
          <p:cNvPr id="12" name="Rectangle 11">
            <a:extLst>
              <a:ext uri="{FF2B5EF4-FFF2-40B4-BE49-F238E27FC236}">
                <a16:creationId xmlns:a16="http://schemas.microsoft.com/office/drawing/2014/main" id="{12EF7093-71CB-1A22-6C30-2C13095503C3}"/>
              </a:ext>
            </a:extLst>
          </p:cNvPr>
          <p:cNvSpPr/>
          <p:nvPr/>
        </p:nvSpPr>
        <p:spPr>
          <a:xfrm>
            <a:off x="3793072" y="3368041"/>
            <a:ext cx="4758262" cy="57742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l">
              <a:buFont typeface="Arial" panose="020B0604020202020204" pitchFamily="34" charset="0"/>
              <a:buChar char="•"/>
            </a:pPr>
            <a:r>
              <a:rPr lang="en-ID" b="1" i="0" dirty="0" err="1">
                <a:solidFill>
                  <a:schemeClr val="tx1"/>
                </a:solidFill>
                <a:effectLst/>
                <a:latin typeface="Söhne"/>
              </a:rPr>
              <a:t>Penurunan</a:t>
            </a:r>
            <a:r>
              <a:rPr lang="en-ID" b="1" i="0" dirty="0">
                <a:solidFill>
                  <a:schemeClr val="tx1"/>
                </a:solidFill>
                <a:effectLst/>
                <a:latin typeface="Söhne"/>
              </a:rPr>
              <a:t> </a:t>
            </a:r>
            <a:r>
              <a:rPr lang="en-ID" b="1" i="0" dirty="0" err="1">
                <a:solidFill>
                  <a:schemeClr val="tx1"/>
                </a:solidFill>
                <a:effectLst/>
                <a:latin typeface="Söhne"/>
              </a:rPr>
              <a:t>penglihatan,dan</a:t>
            </a:r>
            <a:r>
              <a:rPr lang="en-ID" b="1" i="0" dirty="0">
                <a:solidFill>
                  <a:schemeClr val="tx1"/>
                </a:solidFill>
                <a:effectLst/>
                <a:latin typeface="Söhne"/>
              </a:rPr>
              <a:t>  </a:t>
            </a:r>
            <a:r>
              <a:rPr lang="en-ID" b="1" i="0" dirty="0" err="1">
                <a:solidFill>
                  <a:schemeClr val="tx1"/>
                </a:solidFill>
                <a:effectLst/>
                <a:latin typeface="Söhne"/>
              </a:rPr>
              <a:t>pendengaran</a:t>
            </a:r>
            <a:endParaRPr lang="en-ID" b="1" i="0" dirty="0">
              <a:solidFill>
                <a:schemeClr val="tx1"/>
              </a:solidFill>
              <a:effectLst/>
              <a:latin typeface="Söhne"/>
            </a:endParaRPr>
          </a:p>
          <a:p>
            <a:pPr algn="l">
              <a:buFont typeface="Arial" panose="020B0604020202020204" pitchFamily="34" charset="0"/>
              <a:buChar char="•"/>
            </a:pPr>
            <a:r>
              <a:rPr lang="en-ID" b="1" i="0" dirty="0" err="1">
                <a:solidFill>
                  <a:schemeClr val="tx1"/>
                </a:solidFill>
                <a:effectLst/>
                <a:latin typeface="Söhne"/>
              </a:rPr>
              <a:t>Risiko</a:t>
            </a:r>
            <a:r>
              <a:rPr lang="en-ID" b="1" i="0" dirty="0">
                <a:solidFill>
                  <a:schemeClr val="tx1"/>
                </a:solidFill>
                <a:effectLst/>
                <a:latin typeface="Söhne"/>
              </a:rPr>
              <a:t> </a:t>
            </a:r>
            <a:r>
              <a:rPr lang="en-ID" b="1" i="0" dirty="0" err="1">
                <a:solidFill>
                  <a:schemeClr val="tx1"/>
                </a:solidFill>
                <a:effectLst/>
                <a:latin typeface="Söhne"/>
              </a:rPr>
              <a:t>peningkatan</a:t>
            </a:r>
            <a:r>
              <a:rPr lang="en-ID" b="1" i="0" dirty="0">
                <a:solidFill>
                  <a:schemeClr val="tx1"/>
                </a:solidFill>
                <a:effectLst/>
                <a:latin typeface="Söhne"/>
              </a:rPr>
              <a:t> </a:t>
            </a:r>
            <a:r>
              <a:rPr lang="en-ID" b="1" i="0" dirty="0" err="1">
                <a:solidFill>
                  <a:schemeClr val="tx1"/>
                </a:solidFill>
                <a:effectLst/>
                <a:latin typeface="Söhne"/>
              </a:rPr>
              <a:t>masalah</a:t>
            </a:r>
            <a:r>
              <a:rPr lang="en-ID" b="1" i="0" dirty="0">
                <a:solidFill>
                  <a:schemeClr val="tx1"/>
                </a:solidFill>
                <a:effectLst/>
                <a:latin typeface="Söhne"/>
              </a:rPr>
              <a:t> </a:t>
            </a:r>
            <a:r>
              <a:rPr lang="en-ID" b="1" i="0" dirty="0" err="1">
                <a:solidFill>
                  <a:schemeClr val="tx1"/>
                </a:solidFill>
                <a:effectLst/>
                <a:latin typeface="Söhne"/>
              </a:rPr>
              <a:t>penglihatan</a:t>
            </a:r>
            <a:endParaRPr lang="en-ID" b="1" i="0" dirty="0">
              <a:solidFill>
                <a:schemeClr val="tx1"/>
              </a:solidFill>
              <a:effectLst/>
              <a:latin typeface="Söhne"/>
            </a:endParaRPr>
          </a:p>
        </p:txBody>
      </p:sp>
      <p:sp>
        <p:nvSpPr>
          <p:cNvPr id="13" name="Rectangle 12">
            <a:extLst>
              <a:ext uri="{FF2B5EF4-FFF2-40B4-BE49-F238E27FC236}">
                <a16:creationId xmlns:a16="http://schemas.microsoft.com/office/drawing/2014/main" id="{D008A434-E535-32AA-83F3-A11D17F48A44}"/>
              </a:ext>
            </a:extLst>
          </p:cNvPr>
          <p:cNvSpPr/>
          <p:nvPr/>
        </p:nvSpPr>
        <p:spPr>
          <a:xfrm>
            <a:off x="9711260" y="3368042"/>
            <a:ext cx="4258741" cy="56049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err="1">
                <a:solidFill>
                  <a:schemeClr val="tx1"/>
                </a:solidFill>
              </a:rPr>
              <a:t>Katarak</a:t>
            </a:r>
            <a:r>
              <a:rPr lang="en-US" sz="2000" b="1" dirty="0">
                <a:solidFill>
                  <a:schemeClr val="tx1"/>
                </a:solidFill>
              </a:rPr>
              <a:t>, </a:t>
            </a:r>
            <a:r>
              <a:rPr lang="en-US" sz="2000" b="1" dirty="0" err="1">
                <a:solidFill>
                  <a:schemeClr val="tx1"/>
                </a:solidFill>
              </a:rPr>
              <a:t>tuli</a:t>
            </a:r>
            <a:endParaRPr lang="en-ID" sz="2000" b="1" dirty="0">
              <a:solidFill>
                <a:schemeClr val="tx1"/>
              </a:solidFill>
            </a:endParaRPr>
          </a:p>
        </p:txBody>
      </p:sp>
      <p:sp>
        <p:nvSpPr>
          <p:cNvPr id="14" name="Rectangle 13">
            <a:extLst>
              <a:ext uri="{FF2B5EF4-FFF2-40B4-BE49-F238E27FC236}">
                <a16:creationId xmlns:a16="http://schemas.microsoft.com/office/drawing/2014/main" id="{EB751B2C-5C65-A092-2293-84AA718D4E3B}"/>
              </a:ext>
            </a:extLst>
          </p:cNvPr>
          <p:cNvSpPr/>
          <p:nvPr/>
        </p:nvSpPr>
        <p:spPr>
          <a:xfrm>
            <a:off x="203205" y="4334943"/>
            <a:ext cx="2421467" cy="5232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err="1"/>
              <a:t>Sistem</a:t>
            </a:r>
            <a:r>
              <a:rPr lang="en-US" b="1" dirty="0"/>
              <a:t> </a:t>
            </a:r>
            <a:r>
              <a:rPr lang="en-US" b="1" dirty="0" err="1"/>
              <a:t>saraf</a:t>
            </a:r>
            <a:endParaRPr lang="en-ID" b="1" dirty="0"/>
          </a:p>
        </p:txBody>
      </p:sp>
      <p:sp>
        <p:nvSpPr>
          <p:cNvPr id="15" name="Rectangle 14">
            <a:extLst>
              <a:ext uri="{FF2B5EF4-FFF2-40B4-BE49-F238E27FC236}">
                <a16:creationId xmlns:a16="http://schemas.microsoft.com/office/drawing/2014/main" id="{A7CB31A5-2651-562F-EB51-929904176A03}"/>
              </a:ext>
            </a:extLst>
          </p:cNvPr>
          <p:cNvSpPr/>
          <p:nvPr/>
        </p:nvSpPr>
        <p:spPr>
          <a:xfrm>
            <a:off x="3793070" y="4097870"/>
            <a:ext cx="4758262" cy="99736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l">
              <a:buFont typeface="Arial" panose="020B0604020202020204" pitchFamily="34" charset="0"/>
              <a:buChar char="•"/>
            </a:pPr>
            <a:r>
              <a:rPr lang="en-ID" sz="1800" b="1" i="0" dirty="0" err="1">
                <a:solidFill>
                  <a:schemeClr val="tx1"/>
                </a:solidFill>
                <a:effectLst/>
                <a:latin typeface="Söhne"/>
              </a:rPr>
              <a:t>Penurunan</a:t>
            </a:r>
            <a:r>
              <a:rPr lang="en-ID" sz="1800" b="1" i="0" dirty="0">
                <a:solidFill>
                  <a:schemeClr val="tx1"/>
                </a:solidFill>
                <a:effectLst/>
                <a:latin typeface="Söhne"/>
              </a:rPr>
              <a:t> </a:t>
            </a:r>
            <a:r>
              <a:rPr lang="en-ID" sz="1800" b="1" i="0" dirty="0" err="1">
                <a:solidFill>
                  <a:schemeClr val="tx1"/>
                </a:solidFill>
                <a:effectLst/>
                <a:latin typeface="Söhne"/>
              </a:rPr>
              <a:t>kecepatan</a:t>
            </a:r>
            <a:r>
              <a:rPr lang="en-ID" sz="1800" b="1" i="0" dirty="0">
                <a:solidFill>
                  <a:schemeClr val="tx1"/>
                </a:solidFill>
                <a:effectLst/>
                <a:latin typeface="Söhne"/>
              </a:rPr>
              <a:t> </a:t>
            </a:r>
            <a:r>
              <a:rPr lang="en-ID" sz="1800" b="1" i="0" dirty="0" err="1">
                <a:solidFill>
                  <a:schemeClr val="tx1"/>
                </a:solidFill>
                <a:effectLst/>
                <a:latin typeface="Söhne"/>
              </a:rPr>
              <a:t>pengolahan</a:t>
            </a:r>
            <a:r>
              <a:rPr lang="en-ID" sz="1800" b="1" i="0" dirty="0">
                <a:solidFill>
                  <a:schemeClr val="tx1"/>
                </a:solidFill>
                <a:effectLst/>
                <a:latin typeface="Söhne"/>
              </a:rPr>
              <a:t> </a:t>
            </a:r>
            <a:r>
              <a:rPr lang="en-ID" sz="1800" b="1" i="0" dirty="0" err="1">
                <a:solidFill>
                  <a:schemeClr val="tx1"/>
                </a:solidFill>
                <a:effectLst/>
                <a:latin typeface="Söhne"/>
              </a:rPr>
              <a:t>informasi</a:t>
            </a:r>
            <a:r>
              <a:rPr lang="en-ID" sz="1800" b="1" i="0" dirty="0">
                <a:solidFill>
                  <a:schemeClr val="tx1"/>
                </a:solidFill>
                <a:effectLst/>
                <a:latin typeface="Söhne"/>
              </a:rPr>
              <a:t>.</a:t>
            </a:r>
          </a:p>
          <a:p>
            <a:pPr algn="l">
              <a:buFont typeface="Arial" panose="020B0604020202020204" pitchFamily="34" charset="0"/>
              <a:buChar char="•"/>
            </a:pPr>
            <a:r>
              <a:rPr lang="en-ID" sz="1800" b="1" i="0" dirty="0" err="1">
                <a:solidFill>
                  <a:schemeClr val="tx1"/>
                </a:solidFill>
                <a:effectLst/>
                <a:latin typeface="Söhne"/>
              </a:rPr>
              <a:t>Penurunan</a:t>
            </a:r>
            <a:r>
              <a:rPr lang="en-ID" sz="1800" b="1" i="0" dirty="0">
                <a:solidFill>
                  <a:schemeClr val="tx1"/>
                </a:solidFill>
                <a:effectLst/>
                <a:latin typeface="Söhne"/>
              </a:rPr>
              <a:t> </a:t>
            </a:r>
            <a:r>
              <a:rPr lang="en-ID" sz="1800" b="1" i="0" dirty="0" err="1">
                <a:solidFill>
                  <a:schemeClr val="tx1"/>
                </a:solidFill>
                <a:effectLst/>
                <a:latin typeface="Söhne"/>
              </a:rPr>
              <a:t>daya</a:t>
            </a:r>
            <a:r>
              <a:rPr lang="en-ID" sz="1800" b="1" i="0" dirty="0">
                <a:solidFill>
                  <a:schemeClr val="tx1"/>
                </a:solidFill>
                <a:effectLst/>
                <a:latin typeface="Söhne"/>
              </a:rPr>
              <a:t> </a:t>
            </a:r>
            <a:r>
              <a:rPr lang="en-ID" sz="1800" b="1" i="0" dirty="0" err="1">
                <a:solidFill>
                  <a:schemeClr val="tx1"/>
                </a:solidFill>
                <a:effectLst/>
                <a:latin typeface="Söhne"/>
              </a:rPr>
              <a:t>ingat</a:t>
            </a:r>
            <a:r>
              <a:rPr lang="en-ID" sz="1800" b="1" i="0" dirty="0">
                <a:solidFill>
                  <a:schemeClr val="tx1"/>
                </a:solidFill>
                <a:effectLst/>
                <a:latin typeface="Söhne"/>
              </a:rPr>
              <a:t> dan </a:t>
            </a:r>
            <a:r>
              <a:rPr lang="en-ID" sz="1800" b="1" i="0" dirty="0" err="1">
                <a:solidFill>
                  <a:schemeClr val="tx1"/>
                </a:solidFill>
                <a:effectLst/>
                <a:latin typeface="Söhne"/>
              </a:rPr>
              <a:t>kognitif</a:t>
            </a:r>
            <a:r>
              <a:rPr lang="en-ID" sz="1800" b="1" i="0" dirty="0">
                <a:solidFill>
                  <a:schemeClr val="tx1"/>
                </a:solidFill>
                <a:effectLst/>
                <a:latin typeface="Söhne"/>
              </a:rPr>
              <a:t>.</a:t>
            </a:r>
          </a:p>
          <a:p>
            <a:pPr algn="l">
              <a:buFont typeface="Arial" panose="020B0604020202020204" pitchFamily="34" charset="0"/>
              <a:buChar char="•"/>
            </a:pPr>
            <a:r>
              <a:rPr lang="en-ID" sz="1800" b="1" i="0" dirty="0" err="1">
                <a:solidFill>
                  <a:schemeClr val="tx1"/>
                </a:solidFill>
                <a:effectLst/>
                <a:latin typeface="Söhne"/>
              </a:rPr>
              <a:t>Penurunan</a:t>
            </a:r>
            <a:r>
              <a:rPr lang="en-ID" sz="1800" b="1" i="0" dirty="0">
                <a:solidFill>
                  <a:schemeClr val="tx1"/>
                </a:solidFill>
                <a:effectLst/>
                <a:latin typeface="Söhne"/>
              </a:rPr>
              <a:t> </a:t>
            </a:r>
            <a:r>
              <a:rPr lang="en-ID" sz="1800" b="1" i="0" dirty="0" err="1">
                <a:solidFill>
                  <a:schemeClr val="tx1"/>
                </a:solidFill>
                <a:effectLst/>
                <a:latin typeface="Söhne"/>
              </a:rPr>
              <a:t>koordinasi</a:t>
            </a:r>
            <a:r>
              <a:rPr lang="en-ID" sz="1800" b="1" i="0" dirty="0">
                <a:solidFill>
                  <a:schemeClr val="tx1"/>
                </a:solidFill>
                <a:effectLst/>
                <a:latin typeface="Söhne"/>
              </a:rPr>
              <a:t> </a:t>
            </a:r>
            <a:r>
              <a:rPr lang="en-ID" sz="1800" b="1" i="0" dirty="0" err="1">
                <a:solidFill>
                  <a:schemeClr val="tx1"/>
                </a:solidFill>
                <a:effectLst/>
                <a:latin typeface="Söhne"/>
              </a:rPr>
              <a:t>gerakan</a:t>
            </a:r>
            <a:r>
              <a:rPr lang="en-ID" sz="1800" b="1" i="0" dirty="0">
                <a:solidFill>
                  <a:schemeClr val="tx1"/>
                </a:solidFill>
                <a:effectLst/>
                <a:latin typeface="Söhne"/>
              </a:rPr>
              <a:t>.</a:t>
            </a:r>
          </a:p>
        </p:txBody>
      </p:sp>
      <p:sp>
        <p:nvSpPr>
          <p:cNvPr id="16" name="Rectangle 15">
            <a:extLst>
              <a:ext uri="{FF2B5EF4-FFF2-40B4-BE49-F238E27FC236}">
                <a16:creationId xmlns:a16="http://schemas.microsoft.com/office/drawing/2014/main" id="{3AFE3A7C-F85A-C068-8681-03FBA7B18295}"/>
              </a:ext>
            </a:extLst>
          </p:cNvPr>
          <p:cNvSpPr/>
          <p:nvPr/>
        </p:nvSpPr>
        <p:spPr>
          <a:xfrm>
            <a:off x="9711258" y="4097871"/>
            <a:ext cx="4258741" cy="99736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err="1">
                <a:solidFill>
                  <a:schemeClr val="tx1"/>
                </a:solidFill>
              </a:rPr>
              <a:t>Demensia</a:t>
            </a:r>
            <a:endParaRPr lang="en-ID" sz="2000" b="1" dirty="0">
              <a:solidFill>
                <a:schemeClr val="tx1"/>
              </a:solidFill>
            </a:endParaRPr>
          </a:p>
        </p:txBody>
      </p:sp>
      <p:sp>
        <p:nvSpPr>
          <p:cNvPr id="17" name="Rectangle 16">
            <a:extLst>
              <a:ext uri="{FF2B5EF4-FFF2-40B4-BE49-F238E27FC236}">
                <a16:creationId xmlns:a16="http://schemas.microsoft.com/office/drawing/2014/main" id="{8872AF27-43D1-DFF0-35E8-1D4909111F1E}"/>
              </a:ext>
            </a:extLst>
          </p:cNvPr>
          <p:cNvSpPr/>
          <p:nvPr/>
        </p:nvSpPr>
        <p:spPr>
          <a:xfrm>
            <a:off x="203205" y="5544845"/>
            <a:ext cx="2421467" cy="5232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err="1"/>
              <a:t>Sistem</a:t>
            </a:r>
            <a:r>
              <a:rPr lang="en-US" b="1" dirty="0"/>
              <a:t> </a:t>
            </a:r>
            <a:r>
              <a:rPr lang="en-US" b="1" dirty="0" err="1"/>
              <a:t>Perkemihan</a:t>
            </a:r>
            <a:endParaRPr lang="en-ID" b="1" dirty="0"/>
          </a:p>
        </p:txBody>
      </p:sp>
      <p:sp>
        <p:nvSpPr>
          <p:cNvPr id="18" name="Rectangle 17">
            <a:extLst>
              <a:ext uri="{FF2B5EF4-FFF2-40B4-BE49-F238E27FC236}">
                <a16:creationId xmlns:a16="http://schemas.microsoft.com/office/drawing/2014/main" id="{9D18C96E-C647-FA44-C447-C213718FAD17}"/>
              </a:ext>
            </a:extLst>
          </p:cNvPr>
          <p:cNvSpPr/>
          <p:nvPr/>
        </p:nvSpPr>
        <p:spPr>
          <a:xfrm>
            <a:off x="3793070" y="5307772"/>
            <a:ext cx="4758262" cy="99736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l">
              <a:buFont typeface="Arial" panose="020B0604020202020204" pitchFamily="34" charset="0"/>
              <a:buChar char="•"/>
            </a:pPr>
            <a:r>
              <a:rPr lang="en-ID" sz="1800" b="1" dirty="0" err="1">
                <a:solidFill>
                  <a:schemeClr val="tx1"/>
                </a:solidFill>
                <a:latin typeface="Söhne"/>
              </a:rPr>
              <a:t>Penurunan</a:t>
            </a:r>
            <a:r>
              <a:rPr lang="en-ID" sz="1800" b="1" dirty="0">
                <a:solidFill>
                  <a:schemeClr val="tx1"/>
                </a:solidFill>
                <a:latin typeface="Söhne"/>
              </a:rPr>
              <a:t> </a:t>
            </a:r>
            <a:r>
              <a:rPr lang="en-ID" sz="1800" b="1" dirty="0" err="1">
                <a:solidFill>
                  <a:schemeClr val="tx1"/>
                </a:solidFill>
                <a:latin typeface="Söhne"/>
              </a:rPr>
              <a:t>kekuatan</a:t>
            </a:r>
            <a:r>
              <a:rPr lang="en-ID" sz="1800" b="1" dirty="0">
                <a:solidFill>
                  <a:schemeClr val="tx1"/>
                </a:solidFill>
                <a:latin typeface="Söhne"/>
              </a:rPr>
              <a:t> </a:t>
            </a:r>
            <a:r>
              <a:rPr lang="en-ID" sz="1800" b="1" dirty="0" err="1">
                <a:solidFill>
                  <a:schemeClr val="tx1"/>
                </a:solidFill>
                <a:latin typeface="Söhne"/>
              </a:rPr>
              <a:t>otot</a:t>
            </a:r>
            <a:r>
              <a:rPr lang="en-ID" sz="1800" b="1" dirty="0">
                <a:solidFill>
                  <a:schemeClr val="tx1"/>
                </a:solidFill>
                <a:latin typeface="Söhne"/>
              </a:rPr>
              <a:t> </a:t>
            </a:r>
            <a:r>
              <a:rPr lang="en-ID" sz="1800" b="1" dirty="0" err="1">
                <a:solidFill>
                  <a:schemeClr val="tx1"/>
                </a:solidFill>
                <a:latin typeface="Söhne"/>
              </a:rPr>
              <a:t>panggul</a:t>
            </a:r>
            <a:endParaRPr lang="en-ID" sz="1800" b="1" dirty="0">
              <a:solidFill>
                <a:schemeClr val="tx1"/>
              </a:solidFill>
              <a:latin typeface="Söhne"/>
            </a:endParaRPr>
          </a:p>
        </p:txBody>
      </p:sp>
      <p:sp>
        <p:nvSpPr>
          <p:cNvPr id="19" name="Rectangle 18">
            <a:extLst>
              <a:ext uri="{FF2B5EF4-FFF2-40B4-BE49-F238E27FC236}">
                <a16:creationId xmlns:a16="http://schemas.microsoft.com/office/drawing/2014/main" id="{064DDE50-9001-B54E-85F5-529C0FB0AAA0}"/>
              </a:ext>
            </a:extLst>
          </p:cNvPr>
          <p:cNvSpPr/>
          <p:nvPr/>
        </p:nvSpPr>
        <p:spPr>
          <a:xfrm>
            <a:off x="9711258" y="5307773"/>
            <a:ext cx="4258741" cy="99736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err="1">
                <a:solidFill>
                  <a:schemeClr val="tx1"/>
                </a:solidFill>
              </a:rPr>
              <a:t>Inkontinensia</a:t>
            </a:r>
            <a:r>
              <a:rPr lang="en-US" sz="2000" b="1" dirty="0">
                <a:solidFill>
                  <a:schemeClr val="tx1"/>
                </a:solidFill>
              </a:rPr>
              <a:t> Urine</a:t>
            </a:r>
          </a:p>
        </p:txBody>
      </p:sp>
      <p:sp>
        <p:nvSpPr>
          <p:cNvPr id="20" name="Arrow: Right 19">
            <a:extLst>
              <a:ext uri="{FF2B5EF4-FFF2-40B4-BE49-F238E27FC236}">
                <a16:creationId xmlns:a16="http://schemas.microsoft.com/office/drawing/2014/main" id="{39345840-1466-F489-3AF9-AD15EFFF437A}"/>
              </a:ext>
            </a:extLst>
          </p:cNvPr>
          <p:cNvSpPr/>
          <p:nvPr/>
        </p:nvSpPr>
        <p:spPr>
          <a:xfrm>
            <a:off x="2810933" y="1200565"/>
            <a:ext cx="973667" cy="523221"/>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ID" dirty="0"/>
          </a:p>
        </p:txBody>
      </p:sp>
      <p:sp>
        <p:nvSpPr>
          <p:cNvPr id="21" name="Arrow: Right 20">
            <a:extLst>
              <a:ext uri="{FF2B5EF4-FFF2-40B4-BE49-F238E27FC236}">
                <a16:creationId xmlns:a16="http://schemas.microsoft.com/office/drawing/2014/main" id="{04D401EF-8D43-A9C1-041B-BF71847A23B0}"/>
              </a:ext>
            </a:extLst>
          </p:cNvPr>
          <p:cNvSpPr/>
          <p:nvPr/>
        </p:nvSpPr>
        <p:spPr>
          <a:xfrm>
            <a:off x="2726275" y="2406244"/>
            <a:ext cx="973667" cy="523221"/>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ID"/>
          </a:p>
        </p:txBody>
      </p:sp>
      <p:sp>
        <p:nvSpPr>
          <p:cNvPr id="22" name="Arrow: Right 21">
            <a:extLst>
              <a:ext uri="{FF2B5EF4-FFF2-40B4-BE49-F238E27FC236}">
                <a16:creationId xmlns:a16="http://schemas.microsoft.com/office/drawing/2014/main" id="{15442FD6-E1D8-1ED0-349E-AC907E376600}"/>
              </a:ext>
            </a:extLst>
          </p:cNvPr>
          <p:cNvSpPr/>
          <p:nvPr/>
        </p:nvSpPr>
        <p:spPr>
          <a:xfrm>
            <a:off x="2726275" y="3443855"/>
            <a:ext cx="973667" cy="523221"/>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ID"/>
          </a:p>
        </p:txBody>
      </p:sp>
      <p:sp>
        <p:nvSpPr>
          <p:cNvPr id="23" name="Arrow: Right 22">
            <a:extLst>
              <a:ext uri="{FF2B5EF4-FFF2-40B4-BE49-F238E27FC236}">
                <a16:creationId xmlns:a16="http://schemas.microsoft.com/office/drawing/2014/main" id="{A3810482-E095-EE8E-97FD-F66C3613D109}"/>
              </a:ext>
            </a:extLst>
          </p:cNvPr>
          <p:cNvSpPr/>
          <p:nvPr/>
        </p:nvSpPr>
        <p:spPr>
          <a:xfrm>
            <a:off x="2738983" y="4334943"/>
            <a:ext cx="973667" cy="523221"/>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ID"/>
          </a:p>
        </p:txBody>
      </p:sp>
      <p:sp>
        <p:nvSpPr>
          <p:cNvPr id="24" name="Arrow: Right 23">
            <a:extLst>
              <a:ext uri="{FF2B5EF4-FFF2-40B4-BE49-F238E27FC236}">
                <a16:creationId xmlns:a16="http://schemas.microsoft.com/office/drawing/2014/main" id="{5C316A8C-1F72-75A4-F9B6-AD35EBDEF72A}"/>
              </a:ext>
            </a:extLst>
          </p:cNvPr>
          <p:cNvSpPr/>
          <p:nvPr/>
        </p:nvSpPr>
        <p:spPr>
          <a:xfrm>
            <a:off x="2751682" y="5540622"/>
            <a:ext cx="973667" cy="523221"/>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ID"/>
          </a:p>
        </p:txBody>
      </p:sp>
      <p:sp>
        <p:nvSpPr>
          <p:cNvPr id="25" name="Arrow: Right 24">
            <a:extLst>
              <a:ext uri="{FF2B5EF4-FFF2-40B4-BE49-F238E27FC236}">
                <a16:creationId xmlns:a16="http://schemas.microsoft.com/office/drawing/2014/main" id="{5D25D291-CE3F-3BB2-7DAB-6DE29A069748}"/>
              </a:ext>
            </a:extLst>
          </p:cNvPr>
          <p:cNvSpPr/>
          <p:nvPr/>
        </p:nvSpPr>
        <p:spPr>
          <a:xfrm>
            <a:off x="8610603" y="1200565"/>
            <a:ext cx="973667" cy="523221"/>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ID"/>
          </a:p>
        </p:txBody>
      </p:sp>
      <p:sp>
        <p:nvSpPr>
          <p:cNvPr id="26" name="Arrow: Right 25">
            <a:extLst>
              <a:ext uri="{FF2B5EF4-FFF2-40B4-BE49-F238E27FC236}">
                <a16:creationId xmlns:a16="http://schemas.microsoft.com/office/drawing/2014/main" id="{91E84467-8C61-D706-2899-52527546CC13}"/>
              </a:ext>
            </a:extLst>
          </p:cNvPr>
          <p:cNvSpPr/>
          <p:nvPr/>
        </p:nvSpPr>
        <p:spPr>
          <a:xfrm>
            <a:off x="8644462" y="2394370"/>
            <a:ext cx="973667" cy="523221"/>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ID"/>
          </a:p>
        </p:txBody>
      </p:sp>
      <p:sp>
        <p:nvSpPr>
          <p:cNvPr id="27" name="Arrow: Right 26">
            <a:extLst>
              <a:ext uri="{FF2B5EF4-FFF2-40B4-BE49-F238E27FC236}">
                <a16:creationId xmlns:a16="http://schemas.microsoft.com/office/drawing/2014/main" id="{BC755BE4-64C8-C0F8-DE8B-A55462BA0CE8}"/>
              </a:ext>
            </a:extLst>
          </p:cNvPr>
          <p:cNvSpPr/>
          <p:nvPr/>
        </p:nvSpPr>
        <p:spPr>
          <a:xfrm>
            <a:off x="8695261" y="3443855"/>
            <a:ext cx="973667" cy="523221"/>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ID"/>
          </a:p>
        </p:txBody>
      </p:sp>
      <p:sp>
        <p:nvSpPr>
          <p:cNvPr id="28" name="Arrow: Right 27">
            <a:extLst>
              <a:ext uri="{FF2B5EF4-FFF2-40B4-BE49-F238E27FC236}">
                <a16:creationId xmlns:a16="http://schemas.microsoft.com/office/drawing/2014/main" id="{A34C49B4-E418-A177-1DD6-E17303F76888}"/>
              </a:ext>
            </a:extLst>
          </p:cNvPr>
          <p:cNvSpPr/>
          <p:nvPr/>
        </p:nvSpPr>
        <p:spPr>
          <a:xfrm>
            <a:off x="8699488" y="4356545"/>
            <a:ext cx="973667" cy="523221"/>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ID"/>
          </a:p>
        </p:txBody>
      </p:sp>
      <p:sp>
        <p:nvSpPr>
          <p:cNvPr id="29" name="Arrow: Right 28">
            <a:extLst>
              <a:ext uri="{FF2B5EF4-FFF2-40B4-BE49-F238E27FC236}">
                <a16:creationId xmlns:a16="http://schemas.microsoft.com/office/drawing/2014/main" id="{9CAC083C-82F6-264C-E48C-D47FA39C9C58}"/>
              </a:ext>
            </a:extLst>
          </p:cNvPr>
          <p:cNvSpPr/>
          <p:nvPr/>
        </p:nvSpPr>
        <p:spPr>
          <a:xfrm>
            <a:off x="8695260" y="5544845"/>
            <a:ext cx="973667" cy="523221"/>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15622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B2446F-7D7E-3FEC-164C-E580F0FE970E}"/>
              </a:ext>
            </a:extLst>
          </p:cNvPr>
          <p:cNvSpPr/>
          <p:nvPr/>
        </p:nvSpPr>
        <p:spPr>
          <a:xfrm>
            <a:off x="1981200" y="2489200"/>
            <a:ext cx="10160000" cy="306493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err="1"/>
              <a:t>Masalah</a:t>
            </a:r>
            <a:r>
              <a:rPr lang="en-US" sz="4000" b="1" dirty="0"/>
              <a:t> Kesehatan Yang </a:t>
            </a:r>
            <a:r>
              <a:rPr lang="en-US" sz="4000" b="1" dirty="0" err="1"/>
              <a:t>Terjadi</a:t>
            </a:r>
            <a:r>
              <a:rPr lang="en-US" sz="4000" b="1" dirty="0"/>
              <a:t> </a:t>
            </a:r>
            <a:r>
              <a:rPr lang="en-US" sz="4000" b="1" dirty="0" err="1"/>
              <a:t>Akibat</a:t>
            </a:r>
            <a:r>
              <a:rPr lang="en-US" sz="4000" b="1" dirty="0"/>
              <a:t> </a:t>
            </a:r>
            <a:r>
              <a:rPr lang="en-US" sz="4000" b="1" dirty="0" err="1"/>
              <a:t>Perubahan</a:t>
            </a:r>
            <a:r>
              <a:rPr lang="en-US" sz="4000" b="1" dirty="0"/>
              <a:t> </a:t>
            </a:r>
            <a:r>
              <a:rPr lang="en-US" sz="4000" b="1" dirty="0" err="1"/>
              <a:t>fisiologis</a:t>
            </a:r>
            <a:r>
              <a:rPr lang="en-US" sz="4000" b="1" dirty="0"/>
              <a:t> pada </a:t>
            </a:r>
            <a:r>
              <a:rPr lang="en-US" sz="4000" b="1" dirty="0" err="1"/>
              <a:t>lansia</a:t>
            </a:r>
            <a:endParaRPr lang="en-ID" sz="4000" b="1" dirty="0"/>
          </a:p>
        </p:txBody>
      </p:sp>
    </p:spTree>
    <p:extLst>
      <p:ext uri="{BB962C8B-B14F-4D97-AF65-F5344CB8AC3E}">
        <p14:creationId xmlns:p14="http://schemas.microsoft.com/office/powerpoint/2010/main" val="3841523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468201"/>
          </a:xfrm>
          <a:prstGeom prst="rect">
            <a:avLst/>
          </a:prstGeom>
          <a:solidFill>
            <a:srgbClr val="F3F3FF">
              <a:alpha val="75000"/>
            </a:srgbClr>
          </a:solidFill>
          <a:ln w="38814">
            <a:solidFill>
              <a:srgbClr val="DFDFEB"/>
            </a:solidFill>
            <a:prstDash val="solid"/>
          </a:ln>
        </p:spPr>
        <p:txBody>
          <a:bodyPr/>
          <a:lstStyle/>
          <a:p>
            <a:endParaRPr lang="en-ID"/>
          </a:p>
        </p:txBody>
      </p:sp>
      <p:sp>
        <p:nvSpPr>
          <p:cNvPr id="4" name="Text 1"/>
          <p:cNvSpPr/>
          <p:nvPr/>
        </p:nvSpPr>
        <p:spPr>
          <a:xfrm>
            <a:off x="3838456" y="427673"/>
            <a:ext cx="3550920" cy="486013"/>
          </a:xfrm>
          <a:prstGeom prst="rect">
            <a:avLst/>
          </a:prstGeom>
          <a:noFill/>
          <a:ln/>
        </p:spPr>
        <p:txBody>
          <a:bodyPr wrap="none" rtlCol="0" anchor="t"/>
          <a:lstStyle/>
          <a:p>
            <a:pPr marL="0" indent="0">
              <a:lnSpc>
                <a:spcPts val="3827"/>
              </a:lnSpc>
              <a:buNone/>
            </a:pPr>
            <a:r>
              <a:rPr lang="en-US" sz="3062" b="1" dirty="0">
                <a:solidFill>
                  <a:srgbClr val="00002E"/>
                </a:solidFill>
                <a:latin typeface="Nunito" pitchFamily="34" charset="0"/>
                <a:ea typeface="Nunito" pitchFamily="34" charset="-122"/>
                <a:cs typeface="Nunito" pitchFamily="34" charset="-120"/>
              </a:rPr>
              <a:t>Katarak pada Lansia</a:t>
            </a:r>
            <a:endParaRPr lang="en-US" sz="3062" dirty="0"/>
          </a:p>
        </p:txBody>
      </p:sp>
      <p:sp>
        <p:nvSpPr>
          <p:cNvPr id="5" name="Shape 2"/>
          <p:cNvSpPr/>
          <p:nvPr/>
        </p:nvSpPr>
        <p:spPr>
          <a:xfrm>
            <a:off x="3838456" y="1224677"/>
            <a:ext cx="3360063" cy="2076569"/>
          </a:xfrm>
          <a:prstGeom prst="roundRect">
            <a:avLst>
              <a:gd name="adj" fmla="val 13482"/>
            </a:avLst>
          </a:prstGeom>
          <a:noFill/>
          <a:ln w="19407">
            <a:solidFill>
              <a:srgbClr val="2D4DF2"/>
            </a:solidFill>
            <a:prstDash val="solid"/>
          </a:ln>
        </p:spPr>
        <p:txBody>
          <a:bodyPr/>
          <a:lstStyle/>
          <a:p>
            <a:endParaRPr lang="en-ID"/>
          </a:p>
        </p:txBody>
      </p:sp>
      <p:pic>
        <p:nvPicPr>
          <p:cNvPr id="6" name="Image 1" descr="preencoded.png"/>
          <p:cNvPicPr>
            <a:picLocks noChangeAspect="1"/>
          </p:cNvPicPr>
          <p:nvPr/>
        </p:nvPicPr>
        <p:blipFill>
          <a:blip r:embed="rId4"/>
          <a:stretch>
            <a:fillRect/>
          </a:stretch>
        </p:blipFill>
        <p:spPr>
          <a:xfrm>
            <a:off x="3857863" y="1244084"/>
            <a:ext cx="3321248" cy="2037755"/>
          </a:xfrm>
          <a:prstGeom prst="rect">
            <a:avLst/>
          </a:prstGeom>
        </p:spPr>
      </p:pic>
      <p:sp>
        <p:nvSpPr>
          <p:cNvPr id="7" name="Text 3"/>
          <p:cNvSpPr/>
          <p:nvPr/>
        </p:nvSpPr>
        <p:spPr>
          <a:xfrm>
            <a:off x="3838456" y="3495556"/>
            <a:ext cx="1555313" cy="243007"/>
          </a:xfrm>
          <a:prstGeom prst="rect">
            <a:avLst/>
          </a:prstGeom>
          <a:noFill/>
          <a:ln/>
        </p:spPr>
        <p:txBody>
          <a:bodyPr wrap="none" rtlCol="0" anchor="t"/>
          <a:lstStyle/>
          <a:p>
            <a:pPr marL="0" indent="0" algn="l">
              <a:lnSpc>
                <a:spcPts val="1914"/>
              </a:lnSpc>
              <a:buNone/>
            </a:pPr>
            <a:r>
              <a:rPr lang="en-US" sz="1531" b="1" dirty="0">
                <a:solidFill>
                  <a:srgbClr val="2D4DF2"/>
                </a:solidFill>
                <a:latin typeface="Nunito" pitchFamily="34" charset="0"/>
                <a:ea typeface="Nunito" pitchFamily="34" charset="-122"/>
                <a:cs typeface="Nunito" pitchFamily="34" charset="-120"/>
              </a:rPr>
              <a:t>Definisi</a:t>
            </a:r>
            <a:endParaRPr lang="en-US" sz="1531" dirty="0"/>
          </a:p>
        </p:txBody>
      </p:sp>
      <p:sp>
        <p:nvSpPr>
          <p:cNvPr id="8" name="Text 4"/>
          <p:cNvSpPr/>
          <p:nvPr/>
        </p:nvSpPr>
        <p:spPr>
          <a:xfrm>
            <a:off x="2201334" y="3894058"/>
            <a:ext cx="4997186" cy="746165"/>
          </a:xfrm>
          <a:prstGeom prst="rect">
            <a:avLst/>
          </a:prstGeom>
          <a:noFill/>
          <a:ln/>
        </p:spPr>
        <p:txBody>
          <a:bodyPr wrap="square" rtlCol="0" anchor="t"/>
          <a:lstStyle/>
          <a:p>
            <a:pPr marL="0" indent="0" algn="l">
              <a:lnSpc>
                <a:spcPts val="1960"/>
              </a:lnSpc>
              <a:buNone/>
            </a:pPr>
            <a:r>
              <a:rPr lang="en-US" sz="1225" dirty="0">
                <a:solidFill>
                  <a:srgbClr val="00002E"/>
                </a:solidFill>
                <a:latin typeface="PT Sans" pitchFamily="34" charset="0"/>
                <a:ea typeface="PT Sans" pitchFamily="34" charset="-122"/>
                <a:cs typeface="PT Sans" pitchFamily="34" charset="-120"/>
              </a:rPr>
              <a:t>Kondisi mata yang menyebabkan pandangan menjadi kabur atau buram, sering dialami pada usia lanjut.</a:t>
            </a:r>
            <a:endParaRPr lang="en-US" sz="1225" dirty="0"/>
          </a:p>
        </p:txBody>
      </p:sp>
      <p:sp>
        <p:nvSpPr>
          <p:cNvPr id="9" name="Shape 5"/>
          <p:cNvSpPr/>
          <p:nvPr/>
        </p:nvSpPr>
        <p:spPr>
          <a:xfrm>
            <a:off x="7431762" y="1224677"/>
            <a:ext cx="3360182" cy="2076688"/>
          </a:xfrm>
          <a:prstGeom prst="roundRect">
            <a:avLst>
              <a:gd name="adj" fmla="val 13482"/>
            </a:avLst>
          </a:prstGeom>
          <a:noFill/>
          <a:ln w="19407">
            <a:solidFill>
              <a:srgbClr val="015F98"/>
            </a:solidFill>
            <a:prstDash val="solid"/>
          </a:ln>
        </p:spPr>
        <p:txBody>
          <a:bodyPr/>
          <a:lstStyle/>
          <a:p>
            <a:endParaRPr lang="en-ID"/>
          </a:p>
        </p:txBody>
      </p:sp>
      <p:pic>
        <p:nvPicPr>
          <p:cNvPr id="10" name="Image 2" descr="preencoded.png"/>
          <p:cNvPicPr>
            <a:picLocks noChangeAspect="1"/>
          </p:cNvPicPr>
          <p:nvPr/>
        </p:nvPicPr>
        <p:blipFill>
          <a:blip r:embed="rId5"/>
          <a:stretch>
            <a:fillRect/>
          </a:stretch>
        </p:blipFill>
        <p:spPr>
          <a:xfrm>
            <a:off x="7451169" y="1244084"/>
            <a:ext cx="3321368" cy="2037874"/>
          </a:xfrm>
          <a:prstGeom prst="rect">
            <a:avLst/>
          </a:prstGeom>
        </p:spPr>
      </p:pic>
      <p:sp>
        <p:nvSpPr>
          <p:cNvPr id="11" name="Text 6"/>
          <p:cNvSpPr/>
          <p:nvPr/>
        </p:nvSpPr>
        <p:spPr>
          <a:xfrm>
            <a:off x="7431762" y="3495675"/>
            <a:ext cx="1555313" cy="243007"/>
          </a:xfrm>
          <a:prstGeom prst="rect">
            <a:avLst/>
          </a:prstGeom>
          <a:noFill/>
          <a:ln/>
        </p:spPr>
        <p:txBody>
          <a:bodyPr wrap="none" rtlCol="0" anchor="t"/>
          <a:lstStyle/>
          <a:p>
            <a:pPr marL="0" indent="0" algn="l">
              <a:lnSpc>
                <a:spcPts val="1914"/>
              </a:lnSpc>
              <a:buNone/>
            </a:pPr>
            <a:r>
              <a:rPr lang="en-US" sz="1531" b="1" dirty="0">
                <a:solidFill>
                  <a:srgbClr val="015F98"/>
                </a:solidFill>
                <a:latin typeface="Nunito" pitchFamily="34" charset="0"/>
                <a:ea typeface="Nunito" pitchFamily="34" charset="-122"/>
                <a:cs typeface="Nunito" pitchFamily="34" charset="-120"/>
              </a:rPr>
              <a:t>Penyebab</a:t>
            </a:r>
            <a:endParaRPr lang="en-US" sz="1531" dirty="0"/>
          </a:p>
        </p:txBody>
      </p:sp>
      <p:sp>
        <p:nvSpPr>
          <p:cNvPr id="12" name="Text 7"/>
          <p:cNvSpPr/>
          <p:nvPr/>
        </p:nvSpPr>
        <p:spPr>
          <a:xfrm>
            <a:off x="7431762" y="3894177"/>
            <a:ext cx="4997186" cy="746165"/>
          </a:xfrm>
          <a:prstGeom prst="rect">
            <a:avLst/>
          </a:prstGeom>
          <a:noFill/>
          <a:ln/>
        </p:spPr>
        <p:txBody>
          <a:bodyPr wrap="square" rtlCol="0" anchor="t"/>
          <a:lstStyle/>
          <a:p>
            <a:pPr marL="0" indent="0" algn="l">
              <a:lnSpc>
                <a:spcPts val="1960"/>
              </a:lnSpc>
              <a:buNone/>
            </a:pPr>
            <a:r>
              <a:rPr lang="en-US" sz="1225" dirty="0">
                <a:solidFill>
                  <a:srgbClr val="00002E"/>
                </a:solidFill>
                <a:latin typeface="PT Sans" pitchFamily="34" charset="0"/>
                <a:ea typeface="PT Sans" pitchFamily="34" charset="-122"/>
                <a:cs typeface="PT Sans" pitchFamily="34" charset="-120"/>
              </a:rPr>
              <a:t>Terjadi karena pengerasan dari kristalin mata, penuaan, paparan sinar matahari, dan faktor genetik.</a:t>
            </a:r>
            <a:endParaRPr lang="en-US" sz="1225" dirty="0"/>
          </a:p>
        </p:txBody>
      </p:sp>
      <p:sp>
        <p:nvSpPr>
          <p:cNvPr id="13" name="Shape 8"/>
          <p:cNvSpPr/>
          <p:nvPr/>
        </p:nvSpPr>
        <p:spPr>
          <a:xfrm>
            <a:off x="3838456" y="4873585"/>
            <a:ext cx="3360063" cy="2076569"/>
          </a:xfrm>
          <a:prstGeom prst="roundRect">
            <a:avLst>
              <a:gd name="adj" fmla="val 13482"/>
            </a:avLst>
          </a:prstGeom>
          <a:noFill/>
          <a:ln w="19407">
            <a:solidFill>
              <a:srgbClr val="AD1F96"/>
            </a:solidFill>
            <a:prstDash val="solid"/>
          </a:ln>
        </p:spPr>
        <p:txBody>
          <a:bodyPr/>
          <a:lstStyle/>
          <a:p>
            <a:endParaRPr lang="en-ID"/>
          </a:p>
        </p:txBody>
      </p:sp>
      <p:pic>
        <p:nvPicPr>
          <p:cNvPr id="14" name="Image 3" descr="preencoded.png"/>
          <p:cNvPicPr>
            <a:picLocks noChangeAspect="1"/>
          </p:cNvPicPr>
          <p:nvPr/>
        </p:nvPicPr>
        <p:blipFill>
          <a:blip r:embed="rId6"/>
          <a:stretch>
            <a:fillRect/>
          </a:stretch>
        </p:blipFill>
        <p:spPr>
          <a:xfrm>
            <a:off x="3857863" y="4892993"/>
            <a:ext cx="3321248" cy="2037755"/>
          </a:xfrm>
          <a:prstGeom prst="rect">
            <a:avLst/>
          </a:prstGeom>
        </p:spPr>
      </p:pic>
      <p:sp>
        <p:nvSpPr>
          <p:cNvPr id="15" name="Text 9"/>
          <p:cNvSpPr/>
          <p:nvPr/>
        </p:nvSpPr>
        <p:spPr>
          <a:xfrm>
            <a:off x="3838456" y="7144464"/>
            <a:ext cx="1555313" cy="243007"/>
          </a:xfrm>
          <a:prstGeom prst="rect">
            <a:avLst/>
          </a:prstGeom>
          <a:noFill/>
          <a:ln/>
        </p:spPr>
        <p:txBody>
          <a:bodyPr wrap="none" rtlCol="0" anchor="t"/>
          <a:lstStyle/>
          <a:p>
            <a:pPr marL="0" indent="0" algn="l">
              <a:lnSpc>
                <a:spcPts val="1914"/>
              </a:lnSpc>
              <a:buNone/>
            </a:pPr>
            <a:r>
              <a:rPr lang="en-US" sz="1531" b="1" dirty="0">
                <a:solidFill>
                  <a:srgbClr val="AD1F96"/>
                </a:solidFill>
                <a:latin typeface="Nunito" pitchFamily="34" charset="0"/>
                <a:ea typeface="Nunito" pitchFamily="34" charset="-122"/>
                <a:cs typeface="Nunito" pitchFamily="34" charset="-120"/>
              </a:rPr>
              <a:t>Gejala</a:t>
            </a:r>
            <a:endParaRPr lang="en-US" sz="1531" dirty="0"/>
          </a:p>
        </p:txBody>
      </p:sp>
      <p:sp>
        <p:nvSpPr>
          <p:cNvPr id="16" name="Text 10"/>
          <p:cNvSpPr/>
          <p:nvPr/>
        </p:nvSpPr>
        <p:spPr>
          <a:xfrm>
            <a:off x="2201334" y="7542967"/>
            <a:ext cx="4997186" cy="497443"/>
          </a:xfrm>
          <a:prstGeom prst="rect">
            <a:avLst/>
          </a:prstGeom>
          <a:noFill/>
          <a:ln/>
        </p:spPr>
        <p:txBody>
          <a:bodyPr wrap="square" rtlCol="0" anchor="t"/>
          <a:lstStyle/>
          <a:p>
            <a:pPr marL="0" indent="0" algn="l">
              <a:lnSpc>
                <a:spcPts val="1960"/>
              </a:lnSpc>
              <a:buNone/>
            </a:pPr>
            <a:r>
              <a:rPr lang="en-US" sz="1225" dirty="0">
                <a:solidFill>
                  <a:srgbClr val="00002E"/>
                </a:solidFill>
                <a:latin typeface="PT Sans" pitchFamily="34" charset="0"/>
                <a:ea typeface="PT Sans" pitchFamily="34" charset="-122"/>
                <a:cs typeface="PT Sans" pitchFamily="34" charset="-120"/>
              </a:rPr>
              <a:t>Kabut pada pandangan, penglihatan tidak jelas, sensitivitas terhadap cahaya terang.</a:t>
            </a:r>
            <a:endParaRPr lang="en-US" sz="1225" dirty="0"/>
          </a:p>
        </p:txBody>
      </p:sp>
      <p:sp>
        <p:nvSpPr>
          <p:cNvPr id="17" name="Shape 11"/>
          <p:cNvSpPr/>
          <p:nvPr/>
        </p:nvSpPr>
        <p:spPr>
          <a:xfrm>
            <a:off x="7431762" y="4873585"/>
            <a:ext cx="3360182" cy="2076688"/>
          </a:xfrm>
          <a:prstGeom prst="roundRect">
            <a:avLst>
              <a:gd name="adj" fmla="val 13482"/>
            </a:avLst>
          </a:prstGeom>
          <a:noFill/>
          <a:ln w="19407">
            <a:solidFill>
              <a:srgbClr val="2D4DF2"/>
            </a:solidFill>
            <a:prstDash val="solid"/>
          </a:ln>
        </p:spPr>
        <p:txBody>
          <a:bodyPr/>
          <a:lstStyle/>
          <a:p>
            <a:endParaRPr lang="en-ID"/>
          </a:p>
        </p:txBody>
      </p:sp>
      <p:pic>
        <p:nvPicPr>
          <p:cNvPr id="18" name="Image 4" descr="preencoded.png"/>
          <p:cNvPicPr>
            <a:picLocks noChangeAspect="1"/>
          </p:cNvPicPr>
          <p:nvPr/>
        </p:nvPicPr>
        <p:blipFill>
          <a:blip r:embed="rId7"/>
          <a:stretch>
            <a:fillRect/>
          </a:stretch>
        </p:blipFill>
        <p:spPr>
          <a:xfrm>
            <a:off x="7451169" y="4892993"/>
            <a:ext cx="3321368" cy="2037874"/>
          </a:xfrm>
          <a:prstGeom prst="rect">
            <a:avLst/>
          </a:prstGeom>
        </p:spPr>
      </p:pic>
      <p:sp>
        <p:nvSpPr>
          <p:cNvPr id="19" name="Text 12"/>
          <p:cNvSpPr/>
          <p:nvPr/>
        </p:nvSpPr>
        <p:spPr>
          <a:xfrm>
            <a:off x="7431762" y="7144583"/>
            <a:ext cx="1555313" cy="243007"/>
          </a:xfrm>
          <a:prstGeom prst="rect">
            <a:avLst/>
          </a:prstGeom>
          <a:noFill/>
          <a:ln/>
        </p:spPr>
        <p:txBody>
          <a:bodyPr wrap="none" rtlCol="0" anchor="t"/>
          <a:lstStyle/>
          <a:p>
            <a:pPr marL="0" indent="0" algn="l">
              <a:lnSpc>
                <a:spcPts val="1914"/>
              </a:lnSpc>
              <a:buNone/>
            </a:pPr>
            <a:r>
              <a:rPr lang="en-US" sz="1531" b="1" dirty="0">
                <a:solidFill>
                  <a:srgbClr val="2D4DF2"/>
                </a:solidFill>
                <a:latin typeface="Nunito" pitchFamily="34" charset="0"/>
                <a:ea typeface="Nunito" pitchFamily="34" charset="-122"/>
                <a:cs typeface="Nunito" pitchFamily="34" charset="-120"/>
              </a:rPr>
              <a:t>Pengobatan</a:t>
            </a:r>
            <a:endParaRPr lang="en-US" sz="1531" dirty="0"/>
          </a:p>
        </p:txBody>
      </p:sp>
      <p:sp>
        <p:nvSpPr>
          <p:cNvPr id="20" name="Text 13"/>
          <p:cNvSpPr/>
          <p:nvPr/>
        </p:nvSpPr>
        <p:spPr>
          <a:xfrm>
            <a:off x="7431761" y="7543086"/>
            <a:ext cx="4844905" cy="497443"/>
          </a:xfrm>
          <a:prstGeom prst="rect">
            <a:avLst/>
          </a:prstGeom>
          <a:noFill/>
          <a:ln/>
        </p:spPr>
        <p:txBody>
          <a:bodyPr wrap="square" rtlCol="0" anchor="t"/>
          <a:lstStyle/>
          <a:p>
            <a:pPr marL="0" indent="0" algn="l">
              <a:lnSpc>
                <a:spcPts val="1960"/>
              </a:lnSpc>
              <a:buNone/>
            </a:pPr>
            <a:r>
              <a:rPr lang="en-US" sz="1225" dirty="0">
                <a:solidFill>
                  <a:srgbClr val="00002E"/>
                </a:solidFill>
                <a:latin typeface="PT Sans" pitchFamily="34" charset="0"/>
                <a:ea typeface="PT Sans" pitchFamily="34" charset="-122"/>
                <a:cs typeface="PT Sans" pitchFamily="34" charset="-120"/>
              </a:rPr>
              <a:t>Operasi katarak adalah tindakan medis yang paling efektif untuk menghilangkan katarak.</a:t>
            </a:r>
            <a:endParaRPr lang="en-US" sz="1225"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3F3FF">
              <a:alpha val="75000"/>
            </a:srgbClr>
          </a:solidFill>
          <a:ln w="55483">
            <a:solidFill>
              <a:srgbClr val="DFDFEB"/>
            </a:solidFill>
            <a:prstDash val="solid"/>
          </a:ln>
        </p:spPr>
        <p:txBody>
          <a:bodyPr/>
          <a:lstStyle/>
          <a:p>
            <a:endParaRPr lang="en-ID"/>
          </a:p>
        </p:txBody>
      </p:sp>
      <p:sp>
        <p:nvSpPr>
          <p:cNvPr id="4" name="Text 1"/>
          <p:cNvSpPr/>
          <p:nvPr/>
        </p:nvSpPr>
        <p:spPr>
          <a:xfrm>
            <a:off x="2348389" y="1121212"/>
            <a:ext cx="7749540" cy="694373"/>
          </a:xfrm>
          <a:prstGeom prst="rect">
            <a:avLst/>
          </a:prstGeom>
          <a:noFill/>
          <a:ln/>
        </p:spPr>
        <p:txBody>
          <a:bodyPr wrap="none" rtlCol="0" anchor="t"/>
          <a:lstStyle/>
          <a:p>
            <a:pPr marL="0" indent="0">
              <a:lnSpc>
                <a:spcPts val="5468"/>
              </a:lnSpc>
              <a:buNone/>
            </a:pPr>
            <a:r>
              <a:rPr lang="en-US" sz="4374" b="1" dirty="0">
                <a:solidFill>
                  <a:srgbClr val="00002E"/>
                </a:solidFill>
                <a:latin typeface="Nunito" pitchFamily="34" charset="0"/>
                <a:ea typeface="Nunito" pitchFamily="34" charset="-122"/>
                <a:cs typeface="Nunito" pitchFamily="34" charset="-120"/>
              </a:rPr>
              <a:t>Inkontinensia </a:t>
            </a:r>
            <a:r>
              <a:rPr lang="en-US" sz="4374" b="1" dirty="0" err="1">
                <a:solidFill>
                  <a:srgbClr val="00002E"/>
                </a:solidFill>
                <a:latin typeface="Nunito" pitchFamily="34" charset="0"/>
                <a:ea typeface="Nunito" pitchFamily="34" charset="-122"/>
                <a:cs typeface="Nunito" pitchFamily="34" charset="-120"/>
              </a:rPr>
              <a:t>Urin</a:t>
            </a:r>
            <a:r>
              <a:rPr lang="en-US" sz="4374" b="1" dirty="0">
                <a:solidFill>
                  <a:srgbClr val="00002E"/>
                </a:solidFill>
                <a:latin typeface="Nunito" pitchFamily="34" charset="0"/>
                <a:ea typeface="Nunito" pitchFamily="34" charset="-122"/>
                <a:cs typeface="Nunito" pitchFamily="34" charset="-120"/>
              </a:rPr>
              <a:t> pada Lansia</a:t>
            </a:r>
            <a:endParaRPr lang="en-US" sz="4374" dirty="0"/>
          </a:p>
        </p:txBody>
      </p:sp>
      <p:sp>
        <p:nvSpPr>
          <p:cNvPr id="5" name="Shape 2"/>
          <p:cNvSpPr/>
          <p:nvPr/>
        </p:nvSpPr>
        <p:spPr>
          <a:xfrm>
            <a:off x="2348389" y="2259925"/>
            <a:ext cx="4855726" cy="2135386"/>
          </a:xfrm>
          <a:prstGeom prst="roundRect">
            <a:avLst>
              <a:gd name="adj" fmla="val 18730"/>
            </a:avLst>
          </a:prstGeom>
          <a:solidFill>
            <a:srgbClr val="F3F3FF"/>
          </a:solidFill>
          <a:ln w="27742">
            <a:solidFill>
              <a:srgbClr val="2D4DF2"/>
            </a:solidFill>
            <a:prstDash val="solid"/>
          </a:ln>
        </p:spPr>
        <p:txBody>
          <a:bodyPr/>
          <a:lstStyle/>
          <a:p>
            <a:endParaRPr lang="en-ID"/>
          </a:p>
        </p:txBody>
      </p:sp>
      <p:sp>
        <p:nvSpPr>
          <p:cNvPr id="6" name="Text 3"/>
          <p:cNvSpPr/>
          <p:nvPr/>
        </p:nvSpPr>
        <p:spPr>
          <a:xfrm>
            <a:off x="2598301" y="2509838"/>
            <a:ext cx="2221944" cy="347186"/>
          </a:xfrm>
          <a:prstGeom prst="rect">
            <a:avLst/>
          </a:prstGeom>
          <a:noFill/>
          <a:ln/>
        </p:spPr>
        <p:txBody>
          <a:bodyPr wrap="none" rtlCol="0" anchor="t"/>
          <a:lstStyle/>
          <a:p>
            <a:pPr marL="0" indent="0">
              <a:lnSpc>
                <a:spcPts val="2734"/>
              </a:lnSpc>
              <a:buNone/>
            </a:pPr>
            <a:r>
              <a:rPr lang="en-US" sz="2187" b="1" dirty="0">
                <a:solidFill>
                  <a:srgbClr val="2D4DF2"/>
                </a:solidFill>
                <a:latin typeface="Nunito" pitchFamily="34" charset="0"/>
                <a:ea typeface="Nunito" pitchFamily="34" charset="-122"/>
                <a:cs typeface="Nunito" pitchFamily="34" charset="-120"/>
              </a:rPr>
              <a:t>Definisi</a:t>
            </a:r>
            <a:endParaRPr lang="en-US" sz="2187" dirty="0"/>
          </a:p>
        </p:txBody>
      </p:sp>
      <p:sp>
        <p:nvSpPr>
          <p:cNvPr id="7" name="Text 4"/>
          <p:cNvSpPr/>
          <p:nvPr/>
        </p:nvSpPr>
        <p:spPr>
          <a:xfrm>
            <a:off x="2598301" y="3079194"/>
            <a:ext cx="4355902" cy="710803"/>
          </a:xfrm>
          <a:prstGeom prst="rect">
            <a:avLst/>
          </a:prstGeom>
          <a:noFill/>
          <a:ln/>
        </p:spPr>
        <p:txBody>
          <a:bodyPr wrap="square" rtlCol="0" anchor="t"/>
          <a:lstStyle/>
          <a:p>
            <a:pPr marL="0" indent="0">
              <a:lnSpc>
                <a:spcPts val="2799"/>
              </a:lnSpc>
              <a:buNone/>
            </a:pPr>
            <a:r>
              <a:rPr lang="en-US" sz="1750" dirty="0">
                <a:solidFill>
                  <a:srgbClr val="00002E"/>
                </a:solidFill>
                <a:latin typeface="PT Sans" pitchFamily="34" charset="0"/>
                <a:ea typeface="PT Sans" pitchFamily="34" charset="-122"/>
                <a:cs typeface="PT Sans" pitchFamily="34" charset="-120"/>
              </a:rPr>
              <a:t>Kondisi yang ditandai oleh ketidakmampuan untuk mengontrol pengeluaran urin.</a:t>
            </a:r>
            <a:endParaRPr lang="en-US" sz="1750" dirty="0"/>
          </a:p>
        </p:txBody>
      </p:sp>
      <p:sp>
        <p:nvSpPr>
          <p:cNvPr id="8" name="Shape 5"/>
          <p:cNvSpPr/>
          <p:nvPr/>
        </p:nvSpPr>
        <p:spPr>
          <a:xfrm>
            <a:off x="7426285" y="2259925"/>
            <a:ext cx="4855726" cy="2135386"/>
          </a:xfrm>
          <a:prstGeom prst="roundRect">
            <a:avLst>
              <a:gd name="adj" fmla="val 18730"/>
            </a:avLst>
          </a:prstGeom>
          <a:solidFill>
            <a:srgbClr val="F3F3FF"/>
          </a:solidFill>
          <a:ln w="27742">
            <a:solidFill>
              <a:srgbClr val="015F98"/>
            </a:solidFill>
            <a:prstDash val="solid"/>
          </a:ln>
        </p:spPr>
        <p:txBody>
          <a:bodyPr/>
          <a:lstStyle/>
          <a:p>
            <a:endParaRPr lang="en-ID"/>
          </a:p>
        </p:txBody>
      </p:sp>
      <p:sp>
        <p:nvSpPr>
          <p:cNvPr id="9" name="Text 6"/>
          <p:cNvSpPr/>
          <p:nvPr/>
        </p:nvSpPr>
        <p:spPr>
          <a:xfrm>
            <a:off x="7676198" y="2509838"/>
            <a:ext cx="2221944" cy="347186"/>
          </a:xfrm>
          <a:prstGeom prst="rect">
            <a:avLst/>
          </a:prstGeom>
          <a:noFill/>
          <a:ln/>
        </p:spPr>
        <p:txBody>
          <a:bodyPr wrap="none" rtlCol="0" anchor="t"/>
          <a:lstStyle/>
          <a:p>
            <a:pPr marL="0" indent="0">
              <a:lnSpc>
                <a:spcPts val="2734"/>
              </a:lnSpc>
              <a:buNone/>
            </a:pPr>
            <a:r>
              <a:rPr lang="en-US" sz="2187" b="1" dirty="0">
                <a:solidFill>
                  <a:srgbClr val="015F98"/>
                </a:solidFill>
                <a:latin typeface="Nunito" pitchFamily="34" charset="0"/>
                <a:ea typeface="Nunito" pitchFamily="34" charset="-122"/>
                <a:cs typeface="Nunito" pitchFamily="34" charset="-120"/>
              </a:rPr>
              <a:t>Penyebab</a:t>
            </a:r>
            <a:endParaRPr lang="en-US" sz="2187" dirty="0"/>
          </a:p>
        </p:txBody>
      </p:sp>
      <p:sp>
        <p:nvSpPr>
          <p:cNvPr id="10" name="Text 7"/>
          <p:cNvSpPr/>
          <p:nvPr/>
        </p:nvSpPr>
        <p:spPr>
          <a:xfrm>
            <a:off x="7676198" y="3079194"/>
            <a:ext cx="4355902" cy="1066205"/>
          </a:xfrm>
          <a:prstGeom prst="rect">
            <a:avLst/>
          </a:prstGeom>
          <a:noFill/>
          <a:ln/>
        </p:spPr>
        <p:txBody>
          <a:bodyPr wrap="square" rtlCol="0" anchor="t"/>
          <a:lstStyle/>
          <a:p>
            <a:pPr marL="0" indent="0">
              <a:lnSpc>
                <a:spcPts val="2799"/>
              </a:lnSpc>
              <a:buNone/>
            </a:pPr>
            <a:r>
              <a:rPr lang="en-US" sz="1750" dirty="0" err="1">
                <a:solidFill>
                  <a:srgbClr val="00002E"/>
                </a:solidFill>
                <a:latin typeface="PT Sans" pitchFamily="34" charset="0"/>
                <a:ea typeface="PT Sans" pitchFamily="34" charset="-122"/>
                <a:cs typeface="PT Sans" pitchFamily="34" charset="-120"/>
              </a:rPr>
              <a:t>penurunan</a:t>
            </a:r>
            <a:r>
              <a:rPr lang="en-US" sz="1750" dirty="0">
                <a:solidFill>
                  <a:srgbClr val="00002E"/>
                </a:solidFill>
                <a:latin typeface="PT Sans" pitchFamily="34" charset="0"/>
                <a:ea typeface="PT Sans" pitchFamily="34" charset="-122"/>
                <a:cs typeface="PT Sans" pitchFamily="34" charset="-120"/>
              </a:rPr>
              <a:t> elastisitas otot panggul, penuaan, dan beberapa kondisi medis tertentu.</a:t>
            </a:r>
            <a:endParaRPr lang="en-US" sz="1750" dirty="0"/>
          </a:p>
        </p:txBody>
      </p:sp>
      <p:sp>
        <p:nvSpPr>
          <p:cNvPr id="11" name="Shape 8"/>
          <p:cNvSpPr/>
          <p:nvPr/>
        </p:nvSpPr>
        <p:spPr>
          <a:xfrm>
            <a:off x="2348389" y="4617482"/>
            <a:ext cx="4855726" cy="2490788"/>
          </a:xfrm>
          <a:prstGeom prst="roundRect">
            <a:avLst>
              <a:gd name="adj" fmla="val 16058"/>
            </a:avLst>
          </a:prstGeom>
          <a:solidFill>
            <a:srgbClr val="F3F3FF"/>
          </a:solidFill>
          <a:ln w="27742">
            <a:solidFill>
              <a:srgbClr val="AD1F96"/>
            </a:solidFill>
            <a:prstDash val="solid"/>
          </a:ln>
        </p:spPr>
        <p:txBody>
          <a:bodyPr/>
          <a:lstStyle/>
          <a:p>
            <a:endParaRPr lang="en-ID"/>
          </a:p>
        </p:txBody>
      </p:sp>
      <p:sp>
        <p:nvSpPr>
          <p:cNvPr id="12" name="Text 9"/>
          <p:cNvSpPr/>
          <p:nvPr/>
        </p:nvSpPr>
        <p:spPr>
          <a:xfrm>
            <a:off x="2598301" y="4867394"/>
            <a:ext cx="2221944" cy="347186"/>
          </a:xfrm>
          <a:prstGeom prst="rect">
            <a:avLst/>
          </a:prstGeom>
          <a:noFill/>
          <a:ln/>
        </p:spPr>
        <p:txBody>
          <a:bodyPr wrap="none" rtlCol="0" anchor="t"/>
          <a:lstStyle/>
          <a:p>
            <a:pPr marL="0" indent="0">
              <a:lnSpc>
                <a:spcPts val="2734"/>
              </a:lnSpc>
              <a:buNone/>
            </a:pPr>
            <a:r>
              <a:rPr lang="en-US" sz="2187" b="1" dirty="0">
                <a:solidFill>
                  <a:srgbClr val="AD1F96"/>
                </a:solidFill>
                <a:latin typeface="Nunito" pitchFamily="34" charset="0"/>
                <a:ea typeface="Nunito" pitchFamily="34" charset="-122"/>
                <a:cs typeface="Nunito" pitchFamily="34" charset="-120"/>
              </a:rPr>
              <a:t>Gejala</a:t>
            </a:r>
            <a:endParaRPr lang="en-US" sz="2187" dirty="0"/>
          </a:p>
        </p:txBody>
      </p:sp>
      <p:sp>
        <p:nvSpPr>
          <p:cNvPr id="13" name="Text 10"/>
          <p:cNvSpPr/>
          <p:nvPr/>
        </p:nvSpPr>
        <p:spPr>
          <a:xfrm>
            <a:off x="2598301" y="5436751"/>
            <a:ext cx="4355902" cy="1421606"/>
          </a:xfrm>
          <a:prstGeom prst="rect">
            <a:avLst/>
          </a:prstGeom>
          <a:noFill/>
          <a:ln/>
        </p:spPr>
        <p:txBody>
          <a:bodyPr wrap="square" rtlCol="0" anchor="t"/>
          <a:lstStyle/>
          <a:p>
            <a:pPr marL="0" indent="0">
              <a:lnSpc>
                <a:spcPts val="2799"/>
              </a:lnSpc>
              <a:buNone/>
            </a:pPr>
            <a:r>
              <a:rPr lang="en-US" sz="1750" dirty="0">
                <a:solidFill>
                  <a:srgbClr val="00002E"/>
                </a:solidFill>
                <a:latin typeface="PT Sans" pitchFamily="34" charset="0"/>
                <a:ea typeface="PT Sans" pitchFamily="34" charset="-122"/>
                <a:cs typeface="PT Sans" pitchFamily="34" charset="-120"/>
              </a:rPr>
              <a:t>Peningkatan frekuensi buang air kecil, terjadinya kebocoran urine saat batuk, tertawa, atau bersin, dan penurunan kualitas hidup.</a:t>
            </a:r>
            <a:endParaRPr lang="en-US" sz="1750" dirty="0"/>
          </a:p>
        </p:txBody>
      </p:sp>
      <p:sp>
        <p:nvSpPr>
          <p:cNvPr id="14" name="Shape 11"/>
          <p:cNvSpPr/>
          <p:nvPr/>
        </p:nvSpPr>
        <p:spPr>
          <a:xfrm>
            <a:off x="7426285" y="4617482"/>
            <a:ext cx="4855726" cy="2490788"/>
          </a:xfrm>
          <a:prstGeom prst="roundRect">
            <a:avLst>
              <a:gd name="adj" fmla="val 16058"/>
            </a:avLst>
          </a:prstGeom>
          <a:solidFill>
            <a:srgbClr val="F3F3FF"/>
          </a:solidFill>
          <a:ln w="27742">
            <a:solidFill>
              <a:srgbClr val="2D4DF2"/>
            </a:solidFill>
            <a:prstDash val="solid"/>
          </a:ln>
        </p:spPr>
        <p:txBody>
          <a:bodyPr/>
          <a:lstStyle/>
          <a:p>
            <a:endParaRPr lang="en-ID"/>
          </a:p>
        </p:txBody>
      </p:sp>
      <p:sp>
        <p:nvSpPr>
          <p:cNvPr id="15" name="Text 12"/>
          <p:cNvSpPr/>
          <p:nvPr/>
        </p:nvSpPr>
        <p:spPr>
          <a:xfrm>
            <a:off x="7676198" y="4867394"/>
            <a:ext cx="2221944" cy="347186"/>
          </a:xfrm>
          <a:prstGeom prst="rect">
            <a:avLst/>
          </a:prstGeom>
          <a:noFill/>
          <a:ln/>
        </p:spPr>
        <p:txBody>
          <a:bodyPr wrap="none" rtlCol="0" anchor="t"/>
          <a:lstStyle/>
          <a:p>
            <a:pPr marL="0" indent="0">
              <a:lnSpc>
                <a:spcPts val="2734"/>
              </a:lnSpc>
              <a:buNone/>
            </a:pPr>
            <a:r>
              <a:rPr lang="en-US" sz="2187" b="1" dirty="0">
                <a:solidFill>
                  <a:srgbClr val="2D4DF2"/>
                </a:solidFill>
                <a:latin typeface="Nunito" pitchFamily="34" charset="0"/>
                <a:ea typeface="Nunito" pitchFamily="34" charset="-122"/>
                <a:cs typeface="Nunito" pitchFamily="34" charset="-120"/>
              </a:rPr>
              <a:t>Pengobatan</a:t>
            </a:r>
            <a:endParaRPr lang="en-US" sz="2187" dirty="0"/>
          </a:p>
        </p:txBody>
      </p:sp>
      <p:sp>
        <p:nvSpPr>
          <p:cNvPr id="16" name="Text 13"/>
          <p:cNvSpPr/>
          <p:nvPr/>
        </p:nvSpPr>
        <p:spPr>
          <a:xfrm>
            <a:off x="7676198" y="5436751"/>
            <a:ext cx="4355902" cy="1066205"/>
          </a:xfrm>
          <a:prstGeom prst="rect">
            <a:avLst/>
          </a:prstGeom>
          <a:noFill/>
          <a:ln/>
        </p:spPr>
        <p:txBody>
          <a:bodyPr wrap="square" rtlCol="0" anchor="t"/>
          <a:lstStyle/>
          <a:p>
            <a:pPr marL="0" indent="0">
              <a:lnSpc>
                <a:spcPts val="2799"/>
              </a:lnSpc>
              <a:buNone/>
            </a:pPr>
            <a:r>
              <a:rPr lang="en-US" sz="1750" dirty="0">
                <a:solidFill>
                  <a:srgbClr val="00002E"/>
                </a:solidFill>
                <a:latin typeface="PT Sans" pitchFamily="34" charset="0"/>
                <a:ea typeface="PT Sans" pitchFamily="34" charset="-122"/>
                <a:cs typeface="PT Sans" pitchFamily="34" charset="-120"/>
              </a:rPr>
              <a:t>Tindakan pengobatan dapat termasuk melakukan latihan otot dasar panggul, obat-obatan, dan tindakan medis lain.</a:t>
            </a:r>
            <a:endParaRPr lang="en-US" sz="1750" dirty="0"/>
          </a:p>
        </p:txBody>
      </p:sp>
      <p:pic>
        <p:nvPicPr>
          <p:cNvPr id="19" name="Picture 18" descr="A person in a vest and tie&#10;&#10;Description automatically generated">
            <a:extLst>
              <a:ext uri="{FF2B5EF4-FFF2-40B4-BE49-F238E27FC236}">
                <a16:creationId xmlns:a16="http://schemas.microsoft.com/office/drawing/2014/main" id="{70277CFA-EBF6-A102-00C7-2976EB3AC0B4}"/>
              </a:ext>
            </a:extLst>
          </p:cNvPr>
          <p:cNvPicPr>
            <a:picLocks noChangeAspect="1"/>
          </p:cNvPicPr>
          <p:nvPr/>
        </p:nvPicPr>
        <p:blipFill>
          <a:blip r:embed="rId4"/>
          <a:stretch>
            <a:fillRect/>
          </a:stretch>
        </p:blipFill>
        <p:spPr>
          <a:xfrm>
            <a:off x="10617200" y="23932"/>
            <a:ext cx="4013199" cy="219258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30910"/>
          </a:xfrm>
          <a:prstGeom prst="rect">
            <a:avLst/>
          </a:prstGeom>
          <a:solidFill>
            <a:srgbClr val="F3F3FF">
              <a:alpha val="75000"/>
            </a:srgbClr>
          </a:solidFill>
          <a:ln w="49292">
            <a:solidFill>
              <a:srgbClr val="DFDFEB"/>
            </a:solidFill>
            <a:prstDash val="solid"/>
          </a:ln>
        </p:spPr>
        <p:txBody>
          <a:bodyPr/>
          <a:lstStyle/>
          <a:p>
            <a:endParaRPr lang="en-ID"/>
          </a:p>
        </p:txBody>
      </p:sp>
      <p:sp>
        <p:nvSpPr>
          <p:cNvPr id="4" name="Text 1"/>
          <p:cNvSpPr/>
          <p:nvPr/>
        </p:nvSpPr>
        <p:spPr>
          <a:xfrm>
            <a:off x="2907506" y="542211"/>
            <a:ext cx="5059680" cy="616148"/>
          </a:xfrm>
          <a:prstGeom prst="rect">
            <a:avLst/>
          </a:prstGeom>
          <a:noFill/>
          <a:ln/>
        </p:spPr>
        <p:txBody>
          <a:bodyPr wrap="none" rtlCol="0" anchor="t"/>
          <a:lstStyle/>
          <a:p>
            <a:pPr marL="0" indent="0">
              <a:lnSpc>
                <a:spcPts val="4852"/>
              </a:lnSpc>
              <a:buNone/>
            </a:pPr>
            <a:r>
              <a:rPr lang="en-US" sz="3882" b="1" dirty="0">
                <a:solidFill>
                  <a:srgbClr val="00002E"/>
                </a:solidFill>
                <a:latin typeface="Nunito" pitchFamily="34" charset="0"/>
                <a:ea typeface="Nunito" pitchFamily="34" charset="-122"/>
                <a:cs typeface="Nunito" pitchFamily="34" charset="-120"/>
              </a:rPr>
              <a:t>Demensia pada Lansia</a:t>
            </a:r>
            <a:endParaRPr lang="en-US" sz="3882" dirty="0"/>
          </a:p>
        </p:txBody>
      </p:sp>
      <p:sp>
        <p:nvSpPr>
          <p:cNvPr id="5" name="Shape 2"/>
          <p:cNvSpPr/>
          <p:nvPr/>
        </p:nvSpPr>
        <p:spPr>
          <a:xfrm>
            <a:off x="7302818" y="1552694"/>
            <a:ext cx="24646" cy="6136005"/>
          </a:xfrm>
          <a:prstGeom prst="rect">
            <a:avLst/>
          </a:prstGeom>
          <a:solidFill>
            <a:srgbClr val="DFDFEB"/>
          </a:solidFill>
          <a:ln/>
        </p:spPr>
        <p:txBody>
          <a:bodyPr/>
          <a:lstStyle/>
          <a:p>
            <a:endParaRPr lang="en-ID"/>
          </a:p>
        </p:txBody>
      </p:sp>
      <p:sp>
        <p:nvSpPr>
          <p:cNvPr id="6" name="Shape 3"/>
          <p:cNvSpPr/>
          <p:nvPr/>
        </p:nvSpPr>
        <p:spPr>
          <a:xfrm>
            <a:off x="7536894" y="1916132"/>
            <a:ext cx="690086" cy="24646"/>
          </a:xfrm>
          <a:prstGeom prst="rect">
            <a:avLst/>
          </a:prstGeom>
          <a:solidFill>
            <a:srgbClr val="2D4DF2"/>
          </a:solidFill>
          <a:ln/>
        </p:spPr>
        <p:txBody>
          <a:bodyPr/>
          <a:lstStyle/>
          <a:p>
            <a:endParaRPr lang="en-ID"/>
          </a:p>
        </p:txBody>
      </p:sp>
      <p:sp>
        <p:nvSpPr>
          <p:cNvPr id="7" name="Shape 4"/>
          <p:cNvSpPr/>
          <p:nvPr/>
        </p:nvSpPr>
        <p:spPr>
          <a:xfrm>
            <a:off x="7093268" y="1706761"/>
            <a:ext cx="443627" cy="443627"/>
          </a:xfrm>
          <a:prstGeom prst="roundRect">
            <a:avLst>
              <a:gd name="adj" fmla="val 80007"/>
            </a:avLst>
          </a:prstGeom>
          <a:solidFill>
            <a:srgbClr val="F3F3FF"/>
          </a:solidFill>
          <a:ln w="24646">
            <a:solidFill>
              <a:srgbClr val="2D4DF2"/>
            </a:solidFill>
            <a:prstDash val="solid"/>
          </a:ln>
        </p:spPr>
        <p:txBody>
          <a:bodyPr/>
          <a:lstStyle/>
          <a:p>
            <a:endParaRPr lang="en-ID"/>
          </a:p>
        </p:txBody>
      </p:sp>
      <p:sp>
        <p:nvSpPr>
          <p:cNvPr id="8" name="Text 5"/>
          <p:cNvSpPr/>
          <p:nvPr/>
        </p:nvSpPr>
        <p:spPr>
          <a:xfrm>
            <a:off x="7227451" y="1743670"/>
            <a:ext cx="175260" cy="369689"/>
          </a:xfrm>
          <a:prstGeom prst="rect">
            <a:avLst/>
          </a:prstGeom>
          <a:noFill/>
          <a:ln/>
        </p:spPr>
        <p:txBody>
          <a:bodyPr wrap="none" rtlCol="0" anchor="t"/>
          <a:lstStyle/>
          <a:p>
            <a:pPr marL="0" indent="0" algn="ctr">
              <a:lnSpc>
                <a:spcPts val="2911"/>
              </a:lnSpc>
              <a:buNone/>
            </a:pPr>
            <a:r>
              <a:rPr lang="en-US" sz="2329" b="1" dirty="0">
                <a:solidFill>
                  <a:srgbClr val="2D4DF2"/>
                </a:solidFill>
                <a:latin typeface="Nunito" pitchFamily="34" charset="0"/>
                <a:ea typeface="Nunito" pitchFamily="34" charset="-122"/>
                <a:cs typeface="Nunito" pitchFamily="34" charset="-120"/>
              </a:rPr>
              <a:t>1</a:t>
            </a:r>
            <a:endParaRPr lang="en-US" sz="2329" dirty="0"/>
          </a:p>
        </p:txBody>
      </p:sp>
      <p:sp>
        <p:nvSpPr>
          <p:cNvPr id="9" name="Text 6"/>
          <p:cNvSpPr/>
          <p:nvPr/>
        </p:nvSpPr>
        <p:spPr>
          <a:xfrm>
            <a:off x="8399502" y="1749862"/>
            <a:ext cx="1971794" cy="308015"/>
          </a:xfrm>
          <a:prstGeom prst="rect">
            <a:avLst/>
          </a:prstGeom>
          <a:noFill/>
          <a:ln/>
        </p:spPr>
        <p:txBody>
          <a:bodyPr wrap="none" rtlCol="0" anchor="t"/>
          <a:lstStyle/>
          <a:p>
            <a:pPr marL="0" indent="0" algn="l">
              <a:lnSpc>
                <a:spcPts val="2426"/>
              </a:lnSpc>
              <a:buNone/>
            </a:pPr>
            <a:r>
              <a:rPr lang="en-US" sz="1941" b="1" dirty="0">
                <a:solidFill>
                  <a:srgbClr val="2D4DF2"/>
                </a:solidFill>
                <a:latin typeface="Nunito" pitchFamily="34" charset="0"/>
                <a:ea typeface="Nunito" pitchFamily="34" charset="-122"/>
                <a:cs typeface="Nunito" pitchFamily="34" charset="-120"/>
              </a:rPr>
              <a:t>Definisi</a:t>
            </a:r>
            <a:endParaRPr lang="en-US" sz="1941" dirty="0"/>
          </a:p>
        </p:txBody>
      </p:sp>
      <p:sp>
        <p:nvSpPr>
          <p:cNvPr id="10" name="Text 7"/>
          <p:cNvSpPr/>
          <p:nvPr/>
        </p:nvSpPr>
        <p:spPr>
          <a:xfrm>
            <a:off x="8399502" y="2255044"/>
            <a:ext cx="3323273" cy="946190"/>
          </a:xfrm>
          <a:prstGeom prst="rect">
            <a:avLst/>
          </a:prstGeom>
          <a:noFill/>
          <a:ln/>
        </p:spPr>
        <p:txBody>
          <a:bodyPr wrap="square" rtlCol="0" anchor="t"/>
          <a:lstStyle/>
          <a:p>
            <a:pPr marL="0" indent="0" algn="l">
              <a:lnSpc>
                <a:spcPts val="2484"/>
              </a:lnSpc>
              <a:buNone/>
            </a:pPr>
            <a:r>
              <a:rPr lang="en-US" sz="1553" dirty="0">
                <a:solidFill>
                  <a:srgbClr val="00002E"/>
                </a:solidFill>
                <a:latin typeface="PT Sans" pitchFamily="34" charset="0"/>
                <a:ea typeface="PT Sans" pitchFamily="34" charset="-122"/>
                <a:cs typeface="PT Sans" pitchFamily="34" charset="-120"/>
              </a:rPr>
              <a:t>Merupakan satu set gangguan neurodegeneratif yang mempengaruhi kognisi dan perilaku individu.</a:t>
            </a:r>
            <a:endParaRPr lang="en-US" sz="1553" dirty="0"/>
          </a:p>
        </p:txBody>
      </p:sp>
      <p:sp>
        <p:nvSpPr>
          <p:cNvPr id="11" name="Shape 8"/>
          <p:cNvSpPr/>
          <p:nvPr/>
        </p:nvSpPr>
        <p:spPr>
          <a:xfrm>
            <a:off x="6403181" y="2901970"/>
            <a:ext cx="690086" cy="24646"/>
          </a:xfrm>
          <a:prstGeom prst="rect">
            <a:avLst/>
          </a:prstGeom>
          <a:solidFill>
            <a:srgbClr val="015F98"/>
          </a:solidFill>
          <a:ln/>
        </p:spPr>
        <p:txBody>
          <a:bodyPr/>
          <a:lstStyle/>
          <a:p>
            <a:endParaRPr lang="en-ID"/>
          </a:p>
        </p:txBody>
      </p:sp>
      <p:sp>
        <p:nvSpPr>
          <p:cNvPr id="12" name="Shape 9"/>
          <p:cNvSpPr/>
          <p:nvPr/>
        </p:nvSpPr>
        <p:spPr>
          <a:xfrm>
            <a:off x="7093268" y="2692598"/>
            <a:ext cx="443627" cy="443627"/>
          </a:xfrm>
          <a:prstGeom prst="roundRect">
            <a:avLst>
              <a:gd name="adj" fmla="val 80007"/>
            </a:avLst>
          </a:prstGeom>
          <a:solidFill>
            <a:srgbClr val="F3F3FF"/>
          </a:solidFill>
          <a:ln w="24646">
            <a:solidFill>
              <a:srgbClr val="015F98"/>
            </a:solidFill>
            <a:prstDash val="solid"/>
          </a:ln>
        </p:spPr>
        <p:txBody>
          <a:bodyPr/>
          <a:lstStyle/>
          <a:p>
            <a:endParaRPr lang="en-ID"/>
          </a:p>
        </p:txBody>
      </p:sp>
      <p:sp>
        <p:nvSpPr>
          <p:cNvPr id="13" name="Text 10"/>
          <p:cNvSpPr/>
          <p:nvPr/>
        </p:nvSpPr>
        <p:spPr>
          <a:xfrm>
            <a:off x="7227451" y="2729508"/>
            <a:ext cx="175260" cy="369689"/>
          </a:xfrm>
          <a:prstGeom prst="rect">
            <a:avLst/>
          </a:prstGeom>
          <a:noFill/>
          <a:ln/>
        </p:spPr>
        <p:txBody>
          <a:bodyPr wrap="none" rtlCol="0" anchor="t"/>
          <a:lstStyle/>
          <a:p>
            <a:pPr marL="0" indent="0" algn="ctr">
              <a:lnSpc>
                <a:spcPts val="2911"/>
              </a:lnSpc>
              <a:buNone/>
            </a:pPr>
            <a:r>
              <a:rPr lang="en-US" sz="2329" b="1" dirty="0">
                <a:solidFill>
                  <a:srgbClr val="015F98"/>
                </a:solidFill>
                <a:latin typeface="Nunito" pitchFamily="34" charset="0"/>
                <a:ea typeface="Nunito" pitchFamily="34" charset="-122"/>
                <a:cs typeface="Nunito" pitchFamily="34" charset="-120"/>
              </a:rPr>
              <a:t>2</a:t>
            </a:r>
            <a:endParaRPr lang="en-US" sz="2329" dirty="0"/>
          </a:p>
        </p:txBody>
      </p:sp>
      <p:sp>
        <p:nvSpPr>
          <p:cNvPr id="14" name="Text 11"/>
          <p:cNvSpPr/>
          <p:nvPr/>
        </p:nvSpPr>
        <p:spPr>
          <a:xfrm>
            <a:off x="4258866" y="2735699"/>
            <a:ext cx="1971794" cy="308015"/>
          </a:xfrm>
          <a:prstGeom prst="rect">
            <a:avLst/>
          </a:prstGeom>
          <a:noFill/>
          <a:ln/>
        </p:spPr>
        <p:txBody>
          <a:bodyPr wrap="none" rtlCol="0" anchor="t"/>
          <a:lstStyle/>
          <a:p>
            <a:pPr marL="0" indent="0" algn="r">
              <a:lnSpc>
                <a:spcPts val="2426"/>
              </a:lnSpc>
              <a:buNone/>
            </a:pPr>
            <a:r>
              <a:rPr lang="en-US" sz="1941" b="1" dirty="0">
                <a:solidFill>
                  <a:srgbClr val="015F98"/>
                </a:solidFill>
                <a:latin typeface="Nunito" pitchFamily="34" charset="0"/>
                <a:ea typeface="Nunito" pitchFamily="34" charset="-122"/>
                <a:cs typeface="Nunito" pitchFamily="34" charset="-120"/>
              </a:rPr>
              <a:t>Penyebab</a:t>
            </a:r>
            <a:endParaRPr lang="en-US" sz="1941" dirty="0"/>
          </a:p>
        </p:txBody>
      </p:sp>
      <p:sp>
        <p:nvSpPr>
          <p:cNvPr id="15" name="Text 12"/>
          <p:cNvSpPr/>
          <p:nvPr/>
        </p:nvSpPr>
        <p:spPr>
          <a:xfrm>
            <a:off x="2907506" y="3240881"/>
            <a:ext cx="3323153" cy="1261586"/>
          </a:xfrm>
          <a:prstGeom prst="rect">
            <a:avLst/>
          </a:prstGeom>
          <a:noFill/>
          <a:ln/>
        </p:spPr>
        <p:txBody>
          <a:bodyPr wrap="square" rtlCol="0" anchor="t"/>
          <a:lstStyle/>
          <a:p>
            <a:pPr marL="0" indent="0" algn="r">
              <a:lnSpc>
                <a:spcPts val="2484"/>
              </a:lnSpc>
              <a:buNone/>
            </a:pPr>
            <a:r>
              <a:rPr lang="en-US" sz="1553" dirty="0">
                <a:solidFill>
                  <a:srgbClr val="00002E"/>
                </a:solidFill>
                <a:latin typeface="PT Sans" pitchFamily="34" charset="0"/>
                <a:ea typeface="PT Sans" pitchFamily="34" charset="-122"/>
                <a:cs typeface="PT Sans" pitchFamily="34" charset="-120"/>
              </a:rPr>
              <a:t>Bervariasi tergantung jenis dan penyebabnya, seperti penyakit Alzheimer, stroke, dan meningkatnya usia.</a:t>
            </a:r>
            <a:endParaRPr lang="en-US" sz="1553" dirty="0"/>
          </a:p>
        </p:txBody>
      </p:sp>
      <p:sp>
        <p:nvSpPr>
          <p:cNvPr id="16" name="Shape 13"/>
          <p:cNvSpPr/>
          <p:nvPr/>
        </p:nvSpPr>
        <p:spPr>
          <a:xfrm>
            <a:off x="7536894" y="4081046"/>
            <a:ext cx="690086" cy="24646"/>
          </a:xfrm>
          <a:prstGeom prst="rect">
            <a:avLst/>
          </a:prstGeom>
          <a:solidFill>
            <a:srgbClr val="AD1F96"/>
          </a:solidFill>
          <a:ln/>
        </p:spPr>
        <p:txBody>
          <a:bodyPr/>
          <a:lstStyle/>
          <a:p>
            <a:endParaRPr lang="en-ID"/>
          </a:p>
        </p:txBody>
      </p:sp>
      <p:sp>
        <p:nvSpPr>
          <p:cNvPr id="17" name="Shape 14"/>
          <p:cNvSpPr/>
          <p:nvPr/>
        </p:nvSpPr>
        <p:spPr>
          <a:xfrm>
            <a:off x="7093268" y="3871674"/>
            <a:ext cx="443627" cy="443627"/>
          </a:xfrm>
          <a:prstGeom prst="roundRect">
            <a:avLst>
              <a:gd name="adj" fmla="val 80007"/>
            </a:avLst>
          </a:prstGeom>
          <a:solidFill>
            <a:srgbClr val="F3F3FF"/>
          </a:solidFill>
          <a:ln w="24646">
            <a:solidFill>
              <a:srgbClr val="AD1F96"/>
            </a:solidFill>
            <a:prstDash val="solid"/>
          </a:ln>
        </p:spPr>
        <p:txBody>
          <a:bodyPr/>
          <a:lstStyle/>
          <a:p>
            <a:endParaRPr lang="en-ID"/>
          </a:p>
        </p:txBody>
      </p:sp>
      <p:sp>
        <p:nvSpPr>
          <p:cNvPr id="18" name="Text 15"/>
          <p:cNvSpPr/>
          <p:nvPr/>
        </p:nvSpPr>
        <p:spPr>
          <a:xfrm>
            <a:off x="7227451" y="3908584"/>
            <a:ext cx="175260" cy="369689"/>
          </a:xfrm>
          <a:prstGeom prst="rect">
            <a:avLst/>
          </a:prstGeom>
          <a:noFill/>
          <a:ln/>
        </p:spPr>
        <p:txBody>
          <a:bodyPr wrap="none" rtlCol="0" anchor="t"/>
          <a:lstStyle/>
          <a:p>
            <a:pPr marL="0" indent="0" algn="ctr">
              <a:lnSpc>
                <a:spcPts val="2911"/>
              </a:lnSpc>
              <a:buNone/>
            </a:pPr>
            <a:r>
              <a:rPr lang="en-US" sz="2329" b="1" dirty="0">
                <a:solidFill>
                  <a:srgbClr val="AD1F96"/>
                </a:solidFill>
                <a:latin typeface="Nunito" pitchFamily="34" charset="0"/>
                <a:ea typeface="Nunito" pitchFamily="34" charset="-122"/>
                <a:cs typeface="Nunito" pitchFamily="34" charset="-120"/>
              </a:rPr>
              <a:t>3</a:t>
            </a:r>
            <a:endParaRPr lang="en-US" sz="2329" dirty="0"/>
          </a:p>
        </p:txBody>
      </p:sp>
      <p:sp>
        <p:nvSpPr>
          <p:cNvPr id="19" name="Text 16"/>
          <p:cNvSpPr/>
          <p:nvPr/>
        </p:nvSpPr>
        <p:spPr>
          <a:xfrm>
            <a:off x="8399502" y="3914775"/>
            <a:ext cx="1971794" cy="308015"/>
          </a:xfrm>
          <a:prstGeom prst="rect">
            <a:avLst/>
          </a:prstGeom>
          <a:noFill/>
          <a:ln/>
        </p:spPr>
        <p:txBody>
          <a:bodyPr wrap="none" rtlCol="0" anchor="t"/>
          <a:lstStyle/>
          <a:p>
            <a:pPr marL="0" indent="0" algn="l">
              <a:lnSpc>
                <a:spcPts val="2426"/>
              </a:lnSpc>
              <a:buNone/>
            </a:pPr>
            <a:r>
              <a:rPr lang="en-US" sz="1941" b="1" dirty="0">
                <a:solidFill>
                  <a:srgbClr val="AD1F96"/>
                </a:solidFill>
                <a:latin typeface="Nunito" pitchFamily="34" charset="0"/>
                <a:ea typeface="Nunito" pitchFamily="34" charset="-122"/>
                <a:cs typeface="Nunito" pitchFamily="34" charset="-120"/>
              </a:rPr>
              <a:t>Gejala</a:t>
            </a:r>
            <a:endParaRPr lang="en-US" sz="1941" dirty="0"/>
          </a:p>
        </p:txBody>
      </p:sp>
      <p:sp>
        <p:nvSpPr>
          <p:cNvPr id="20" name="Text 17"/>
          <p:cNvSpPr/>
          <p:nvPr/>
        </p:nvSpPr>
        <p:spPr>
          <a:xfrm>
            <a:off x="8399502" y="4419957"/>
            <a:ext cx="3323273" cy="946190"/>
          </a:xfrm>
          <a:prstGeom prst="rect">
            <a:avLst/>
          </a:prstGeom>
          <a:noFill/>
          <a:ln/>
        </p:spPr>
        <p:txBody>
          <a:bodyPr wrap="square" rtlCol="0" anchor="t"/>
          <a:lstStyle/>
          <a:p>
            <a:pPr marL="0" indent="0" algn="l">
              <a:lnSpc>
                <a:spcPts val="2484"/>
              </a:lnSpc>
              <a:buNone/>
            </a:pPr>
            <a:r>
              <a:rPr lang="en-US" sz="1553" dirty="0">
                <a:solidFill>
                  <a:srgbClr val="00002E"/>
                </a:solidFill>
                <a:latin typeface="PT Sans" pitchFamily="34" charset="0"/>
                <a:ea typeface="PT Sans" pitchFamily="34" charset="-122"/>
                <a:cs typeface="PT Sans" pitchFamily="34" charset="-120"/>
              </a:rPr>
              <a:t>Kehilangan memori jangka pendek, kesulitan berbicara, depresi, dan perubahan perilaku.</a:t>
            </a:r>
            <a:endParaRPr lang="en-US" sz="1553" dirty="0"/>
          </a:p>
        </p:txBody>
      </p:sp>
      <p:sp>
        <p:nvSpPr>
          <p:cNvPr id="21" name="Shape 18"/>
          <p:cNvSpPr/>
          <p:nvPr/>
        </p:nvSpPr>
        <p:spPr>
          <a:xfrm>
            <a:off x="6403181" y="5260241"/>
            <a:ext cx="690086" cy="24646"/>
          </a:xfrm>
          <a:prstGeom prst="rect">
            <a:avLst/>
          </a:prstGeom>
          <a:solidFill>
            <a:srgbClr val="2D4DF2"/>
          </a:solidFill>
          <a:ln/>
        </p:spPr>
        <p:txBody>
          <a:bodyPr/>
          <a:lstStyle/>
          <a:p>
            <a:endParaRPr lang="en-ID"/>
          </a:p>
        </p:txBody>
      </p:sp>
      <p:sp>
        <p:nvSpPr>
          <p:cNvPr id="22" name="Shape 19"/>
          <p:cNvSpPr/>
          <p:nvPr/>
        </p:nvSpPr>
        <p:spPr>
          <a:xfrm>
            <a:off x="7093268" y="5050869"/>
            <a:ext cx="443627" cy="443627"/>
          </a:xfrm>
          <a:prstGeom prst="roundRect">
            <a:avLst>
              <a:gd name="adj" fmla="val 80007"/>
            </a:avLst>
          </a:prstGeom>
          <a:solidFill>
            <a:srgbClr val="F3F3FF"/>
          </a:solidFill>
          <a:ln w="24646">
            <a:solidFill>
              <a:srgbClr val="2D4DF2"/>
            </a:solidFill>
            <a:prstDash val="solid"/>
          </a:ln>
        </p:spPr>
        <p:txBody>
          <a:bodyPr/>
          <a:lstStyle/>
          <a:p>
            <a:endParaRPr lang="en-ID"/>
          </a:p>
        </p:txBody>
      </p:sp>
      <p:sp>
        <p:nvSpPr>
          <p:cNvPr id="23" name="Text 20"/>
          <p:cNvSpPr/>
          <p:nvPr/>
        </p:nvSpPr>
        <p:spPr>
          <a:xfrm>
            <a:off x="7227451" y="5087779"/>
            <a:ext cx="175260" cy="369689"/>
          </a:xfrm>
          <a:prstGeom prst="rect">
            <a:avLst/>
          </a:prstGeom>
          <a:noFill/>
          <a:ln/>
        </p:spPr>
        <p:txBody>
          <a:bodyPr wrap="none" rtlCol="0" anchor="t"/>
          <a:lstStyle/>
          <a:p>
            <a:pPr marL="0" indent="0" algn="ctr">
              <a:lnSpc>
                <a:spcPts val="2911"/>
              </a:lnSpc>
              <a:buNone/>
            </a:pPr>
            <a:r>
              <a:rPr lang="en-US" sz="2329" b="1" dirty="0">
                <a:solidFill>
                  <a:srgbClr val="2D4DF2"/>
                </a:solidFill>
                <a:latin typeface="Nunito" pitchFamily="34" charset="0"/>
                <a:ea typeface="Nunito" pitchFamily="34" charset="-122"/>
                <a:cs typeface="Nunito" pitchFamily="34" charset="-120"/>
              </a:rPr>
              <a:t>4</a:t>
            </a:r>
            <a:endParaRPr lang="en-US" sz="2329" dirty="0"/>
          </a:p>
        </p:txBody>
      </p:sp>
      <p:sp>
        <p:nvSpPr>
          <p:cNvPr id="24" name="Text 21"/>
          <p:cNvSpPr/>
          <p:nvPr/>
        </p:nvSpPr>
        <p:spPr>
          <a:xfrm>
            <a:off x="4258866" y="5093970"/>
            <a:ext cx="1971794" cy="308015"/>
          </a:xfrm>
          <a:prstGeom prst="rect">
            <a:avLst/>
          </a:prstGeom>
          <a:noFill/>
          <a:ln/>
        </p:spPr>
        <p:txBody>
          <a:bodyPr wrap="none" rtlCol="0" anchor="t"/>
          <a:lstStyle/>
          <a:p>
            <a:pPr marL="0" indent="0" algn="r">
              <a:lnSpc>
                <a:spcPts val="2426"/>
              </a:lnSpc>
              <a:buNone/>
            </a:pPr>
            <a:r>
              <a:rPr lang="en-US" sz="1941" b="1" dirty="0">
                <a:solidFill>
                  <a:srgbClr val="2D4DF2"/>
                </a:solidFill>
                <a:latin typeface="Nunito" pitchFamily="34" charset="0"/>
                <a:ea typeface="Nunito" pitchFamily="34" charset="-122"/>
                <a:cs typeface="Nunito" pitchFamily="34" charset="-120"/>
              </a:rPr>
              <a:t>Pengobatan</a:t>
            </a:r>
            <a:endParaRPr lang="en-US" sz="1941" dirty="0"/>
          </a:p>
        </p:txBody>
      </p:sp>
      <p:sp>
        <p:nvSpPr>
          <p:cNvPr id="25" name="Text 22"/>
          <p:cNvSpPr/>
          <p:nvPr/>
        </p:nvSpPr>
        <p:spPr>
          <a:xfrm>
            <a:off x="2907506" y="5599152"/>
            <a:ext cx="3323153" cy="1892379"/>
          </a:xfrm>
          <a:prstGeom prst="rect">
            <a:avLst/>
          </a:prstGeom>
          <a:noFill/>
          <a:ln/>
        </p:spPr>
        <p:txBody>
          <a:bodyPr wrap="square" rtlCol="0" anchor="t"/>
          <a:lstStyle/>
          <a:p>
            <a:pPr marL="0" indent="0" algn="r">
              <a:lnSpc>
                <a:spcPts val="2484"/>
              </a:lnSpc>
              <a:buNone/>
            </a:pPr>
            <a:r>
              <a:rPr lang="en-US" sz="1553" dirty="0">
                <a:solidFill>
                  <a:srgbClr val="00002E"/>
                </a:solidFill>
                <a:latin typeface="PT Sans" pitchFamily="34" charset="0"/>
                <a:ea typeface="PT Sans" pitchFamily="34" charset="-122"/>
                <a:cs typeface="PT Sans" pitchFamily="34" charset="-120"/>
              </a:rPr>
              <a:t>Saat ini, tidak ada pengobatan yang dapat menyembuhkan demensia secara penuh, namun terapi obat dan perubahan gaya hidup bisa membantu meningkatkan kualitas hidup penderita.</a:t>
            </a:r>
            <a:endParaRPr lang="en-US" sz="1553" dirty="0"/>
          </a:p>
        </p:txBody>
      </p:sp>
      <p:pic>
        <p:nvPicPr>
          <p:cNvPr id="28" name="Picture 27" descr="A person standing in different directions&#10;&#10;Description automatically generated">
            <a:extLst>
              <a:ext uri="{FF2B5EF4-FFF2-40B4-BE49-F238E27FC236}">
                <a16:creationId xmlns:a16="http://schemas.microsoft.com/office/drawing/2014/main" id="{9DB1BBE7-1C03-3C5B-7589-3213037CB611}"/>
              </a:ext>
            </a:extLst>
          </p:cNvPr>
          <p:cNvPicPr>
            <a:picLocks noChangeAspect="1"/>
          </p:cNvPicPr>
          <p:nvPr/>
        </p:nvPicPr>
        <p:blipFill>
          <a:blip r:embed="rId4"/>
          <a:stretch>
            <a:fillRect/>
          </a:stretch>
        </p:blipFill>
        <p:spPr>
          <a:xfrm>
            <a:off x="8226980" y="5418093"/>
            <a:ext cx="6111598" cy="260350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3F3FF">
              <a:alpha val="75000"/>
            </a:srgbClr>
          </a:solidFill>
          <a:ln w="55483">
            <a:solidFill>
              <a:srgbClr val="DFDFEB"/>
            </a:solidFill>
            <a:prstDash val="solid"/>
          </a:ln>
        </p:spPr>
        <p:txBody>
          <a:bodyPr/>
          <a:lstStyle/>
          <a:p>
            <a:endParaRPr lang="en-ID"/>
          </a:p>
        </p:txBody>
      </p:sp>
      <p:sp>
        <p:nvSpPr>
          <p:cNvPr id="4" name="Text 1"/>
          <p:cNvSpPr/>
          <p:nvPr/>
        </p:nvSpPr>
        <p:spPr>
          <a:xfrm>
            <a:off x="2348389" y="1826657"/>
            <a:ext cx="5295900" cy="694373"/>
          </a:xfrm>
          <a:prstGeom prst="rect">
            <a:avLst/>
          </a:prstGeom>
          <a:noFill/>
          <a:ln/>
        </p:spPr>
        <p:txBody>
          <a:bodyPr wrap="none" rtlCol="0" anchor="t"/>
          <a:lstStyle/>
          <a:p>
            <a:pPr marL="0" indent="0">
              <a:lnSpc>
                <a:spcPts val="5468"/>
              </a:lnSpc>
              <a:buNone/>
            </a:pPr>
            <a:r>
              <a:rPr lang="en-US" sz="4374" b="1" dirty="0">
                <a:solidFill>
                  <a:srgbClr val="00002E"/>
                </a:solidFill>
                <a:latin typeface="Nunito" pitchFamily="34" charset="0"/>
                <a:ea typeface="Nunito" pitchFamily="34" charset="-122"/>
                <a:cs typeface="Nunito" pitchFamily="34" charset="-120"/>
              </a:rPr>
              <a:t>Gastritis pada Lansia</a:t>
            </a:r>
            <a:endParaRPr lang="en-US" sz="4374" dirty="0"/>
          </a:p>
        </p:txBody>
      </p:sp>
      <p:sp>
        <p:nvSpPr>
          <p:cNvPr id="5" name="Text 2"/>
          <p:cNvSpPr/>
          <p:nvPr/>
        </p:nvSpPr>
        <p:spPr>
          <a:xfrm>
            <a:off x="2348389" y="3076456"/>
            <a:ext cx="2076807" cy="416481"/>
          </a:xfrm>
          <a:prstGeom prst="rect">
            <a:avLst/>
          </a:prstGeom>
          <a:noFill/>
          <a:ln/>
        </p:spPr>
        <p:txBody>
          <a:bodyPr wrap="none" rtlCol="0" anchor="t"/>
          <a:lstStyle/>
          <a:p>
            <a:pPr marL="0" indent="0">
              <a:lnSpc>
                <a:spcPts val="3281"/>
              </a:lnSpc>
              <a:buNone/>
            </a:pPr>
            <a:r>
              <a:rPr lang="en-US" sz="2624" b="1" dirty="0">
                <a:solidFill>
                  <a:srgbClr val="00002E"/>
                </a:solidFill>
                <a:latin typeface="Nunito" pitchFamily="34" charset="0"/>
                <a:ea typeface="Nunito" pitchFamily="34" charset="-122"/>
                <a:cs typeface="Nunito" pitchFamily="34" charset="-120"/>
              </a:rPr>
              <a:t>Definisi</a:t>
            </a:r>
            <a:endParaRPr lang="en-US" sz="2624" dirty="0"/>
          </a:p>
        </p:txBody>
      </p:sp>
      <p:sp>
        <p:nvSpPr>
          <p:cNvPr id="6" name="Text 3"/>
          <p:cNvSpPr/>
          <p:nvPr/>
        </p:nvSpPr>
        <p:spPr>
          <a:xfrm>
            <a:off x="2348389" y="3715107"/>
            <a:ext cx="2076807" cy="1777008"/>
          </a:xfrm>
          <a:prstGeom prst="rect">
            <a:avLst/>
          </a:prstGeom>
          <a:noFill/>
          <a:ln/>
        </p:spPr>
        <p:txBody>
          <a:bodyPr wrap="square" rtlCol="0" anchor="t"/>
          <a:lstStyle/>
          <a:p>
            <a:pPr marL="0" indent="0">
              <a:lnSpc>
                <a:spcPts val="2799"/>
              </a:lnSpc>
              <a:buNone/>
            </a:pPr>
            <a:r>
              <a:rPr lang="en-US" sz="1750" dirty="0">
                <a:solidFill>
                  <a:srgbClr val="00002E"/>
                </a:solidFill>
                <a:latin typeface="PT Sans" pitchFamily="34" charset="0"/>
                <a:ea typeface="PT Sans" pitchFamily="34" charset="-122"/>
                <a:cs typeface="PT Sans" pitchFamily="34" charset="-120"/>
              </a:rPr>
              <a:t>Inflamasi pada dinding lambung yang dapat menyebabkan peradangan dan luka.</a:t>
            </a:r>
            <a:endParaRPr lang="en-US" sz="1750" dirty="0"/>
          </a:p>
        </p:txBody>
      </p:sp>
      <p:sp>
        <p:nvSpPr>
          <p:cNvPr id="7" name="Text 4"/>
          <p:cNvSpPr/>
          <p:nvPr/>
        </p:nvSpPr>
        <p:spPr>
          <a:xfrm>
            <a:off x="4974788" y="3076456"/>
            <a:ext cx="2076807" cy="416481"/>
          </a:xfrm>
          <a:prstGeom prst="rect">
            <a:avLst/>
          </a:prstGeom>
          <a:noFill/>
          <a:ln/>
        </p:spPr>
        <p:txBody>
          <a:bodyPr wrap="none" rtlCol="0" anchor="t"/>
          <a:lstStyle/>
          <a:p>
            <a:pPr marL="0" indent="0">
              <a:lnSpc>
                <a:spcPts val="3281"/>
              </a:lnSpc>
              <a:buNone/>
            </a:pPr>
            <a:r>
              <a:rPr lang="en-US" sz="2624" b="1" dirty="0">
                <a:solidFill>
                  <a:srgbClr val="00002E"/>
                </a:solidFill>
                <a:latin typeface="Nunito" pitchFamily="34" charset="0"/>
                <a:ea typeface="Nunito" pitchFamily="34" charset="-122"/>
                <a:cs typeface="Nunito" pitchFamily="34" charset="-120"/>
              </a:rPr>
              <a:t>Penyebab</a:t>
            </a:r>
            <a:endParaRPr lang="en-US" sz="2624" dirty="0"/>
          </a:p>
        </p:txBody>
      </p:sp>
      <p:sp>
        <p:nvSpPr>
          <p:cNvPr id="8" name="Text 5"/>
          <p:cNvSpPr/>
          <p:nvPr/>
        </p:nvSpPr>
        <p:spPr>
          <a:xfrm>
            <a:off x="4974788" y="3715107"/>
            <a:ext cx="2076807" cy="1066205"/>
          </a:xfrm>
          <a:prstGeom prst="rect">
            <a:avLst/>
          </a:prstGeom>
          <a:noFill/>
          <a:ln/>
        </p:spPr>
        <p:txBody>
          <a:bodyPr wrap="square" rtlCol="0" anchor="t"/>
          <a:lstStyle/>
          <a:p>
            <a:pPr marL="0" indent="0">
              <a:lnSpc>
                <a:spcPts val="2799"/>
              </a:lnSpc>
              <a:buNone/>
            </a:pPr>
            <a:r>
              <a:rPr lang="en-US" sz="1750" dirty="0" err="1">
                <a:solidFill>
                  <a:srgbClr val="00002E"/>
                </a:solidFill>
                <a:latin typeface="PT Sans" pitchFamily="34" charset="0"/>
                <a:ea typeface="PT Sans" pitchFamily="34" charset="-122"/>
                <a:cs typeface="PT Sans" pitchFamily="34" charset="-120"/>
              </a:rPr>
              <a:t>konsumsi</a:t>
            </a:r>
            <a:r>
              <a:rPr lang="en-US" sz="1750" dirty="0">
                <a:solidFill>
                  <a:srgbClr val="00002E"/>
                </a:solidFill>
                <a:latin typeface="PT Sans" pitchFamily="34" charset="0"/>
                <a:ea typeface="PT Sans" pitchFamily="34" charset="-122"/>
                <a:cs typeface="PT Sans" pitchFamily="34" charset="-120"/>
              </a:rPr>
              <a:t> alkohol, merokok, dan stres.</a:t>
            </a:r>
            <a:endParaRPr lang="en-US" sz="1750" dirty="0"/>
          </a:p>
        </p:txBody>
      </p:sp>
      <p:sp>
        <p:nvSpPr>
          <p:cNvPr id="9" name="Text 6"/>
          <p:cNvSpPr/>
          <p:nvPr/>
        </p:nvSpPr>
        <p:spPr>
          <a:xfrm>
            <a:off x="7601188" y="3076456"/>
            <a:ext cx="2076807" cy="416481"/>
          </a:xfrm>
          <a:prstGeom prst="rect">
            <a:avLst/>
          </a:prstGeom>
          <a:noFill/>
          <a:ln/>
        </p:spPr>
        <p:txBody>
          <a:bodyPr wrap="none" rtlCol="0" anchor="t"/>
          <a:lstStyle/>
          <a:p>
            <a:pPr marL="0" indent="0">
              <a:lnSpc>
                <a:spcPts val="3281"/>
              </a:lnSpc>
              <a:buNone/>
            </a:pPr>
            <a:r>
              <a:rPr lang="en-US" sz="2624" b="1" dirty="0">
                <a:solidFill>
                  <a:srgbClr val="00002E"/>
                </a:solidFill>
                <a:latin typeface="Nunito" pitchFamily="34" charset="0"/>
                <a:ea typeface="Nunito" pitchFamily="34" charset="-122"/>
                <a:cs typeface="Nunito" pitchFamily="34" charset="-120"/>
              </a:rPr>
              <a:t>Gejala</a:t>
            </a:r>
            <a:endParaRPr lang="en-US" sz="2624" dirty="0"/>
          </a:p>
        </p:txBody>
      </p:sp>
      <p:sp>
        <p:nvSpPr>
          <p:cNvPr id="10" name="Text 7"/>
          <p:cNvSpPr/>
          <p:nvPr/>
        </p:nvSpPr>
        <p:spPr>
          <a:xfrm>
            <a:off x="7601188" y="3715107"/>
            <a:ext cx="2076807" cy="1421606"/>
          </a:xfrm>
          <a:prstGeom prst="rect">
            <a:avLst/>
          </a:prstGeom>
          <a:noFill/>
          <a:ln/>
        </p:spPr>
        <p:txBody>
          <a:bodyPr wrap="square" rtlCol="0" anchor="t"/>
          <a:lstStyle/>
          <a:p>
            <a:pPr marL="0" indent="0">
              <a:lnSpc>
                <a:spcPts val="2799"/>
              </a:lnSpc>
              <a:buNone/>
            </a:pPr>
            <a:r>
              <a:rPr lang="en-US" sz="1750" dirty="0">
                <a:solidFill>
                  <a:srgbClr val="00002E"/>
                </a:solidFill>
                <a:latin typeface="PT Sans" pitchFamily="34" charset="0"/>
                <a:ea typeface="PT Sans" pitchFamily="34" charset="-122"/>
                <a:cs typeface="PT Sans" pitchFamily="34" charset="-120"/>
              </a:rPr>
              <a:t>Perut kembung, rasa mual, mual yang terasa di perut, dan sakit pada perut.</a:t>
            </a:r>
            <a:endParaRPr lang="en-US" sz="1750" dirty="0"/>
          </a:p>
        </p:txBody>
      </p:sp>
      <p:sp>
        <p:nvSpPr>
          <p:cNvPr id="11" name="Text 8"/>
          <p:cNvSpPr/>
          <p:nvPr/>
        </p:nvSpPr>
        <p:spPr>
          <a:xfrm>
            <a:off x="10227588" y="3076456"/>
            <a:ext cx="2076807" cy="416481"/>
          </a:xfrm>
          <a:prstGeom prst="rect">
            <a:avLst/>
          </a:prstGeom>
          <a:noFill/>
          <a:ln/>
        </p:spPr>
        <p:txBody>
          <a:bodyPr wrap="none" rtlCol="0" anchor="t"/>
          <a:lstStyle/>
          <a:p>
            <a:pPr marL="0" indent="0">
              <a:lnSpc>
                <a:spcPts val="3281"/>
              </a:lnSpc>
              <a:buNone/>
            </a:pPr>
            <a:r>
              <a:rPr lang="en-US" sz="2624" b="1" dirty="0">
                <a:solidFill>
                  <a:srgbClr val="00002E"/>
                </a:solidFill>
                <a:latin typeface="Nunito" pitchFamily="34" charset="0"/>
                <a:ea typeface="Nunito" pitchFamily="34" charset="-122"/>
                <a:cs typeface="Nunito" pitchFamily="34" charset="-120"/>
              </a:rPr>
              <a:t>Pengobatan</a:t>
            </a:r>
            <a:endParaRPr lang="en-US" sz="2624" dirty="0"/>
          </a:p>
        </p:txBody>
      </p:sp>
      <p:sp>
        <p:nvSpPr>
          <p:cNvPr id="12" name="Text 9"/>
          <p:cNvSpPr/>
          <p:nvPr/>
        </p:nvSpPr>
        <p:spPr>
          <a:xfrm>
            <a:off x="10227588" y="3715107"/>
            <a:ext cx="2076807" cy="2487811"/>
          </a:xfrm>
          <a:prstGeom prst="rect">
            <a:avLst/>
          </a:prstGeom>
          <a:noFill/>
          <a:ln/>
        </p:spPr>
        <p:txBody>
          <a:bodyPr wrap="square" rtlCol="0" anchor="t"/>
          <a:lstStyle/>
          <a:p>
            <a:pPr marL="0" indent="0">
              <a:lnSpc>
                <a:spcPts val="2799"/>
              </a:lnSpc>
              <a:buNone/>
            </a:pPr>
            <a:r>
              <a:rPr lang="en-US" sz="1750" dirty="0">
                <a:solidFill>
                  <a:srgbClr val="00002E"/>
                </a:solidFill>
                <a:latin typeface="PT Sans" pitchFamily="34" charset="0"/>
                <a:ea typeface="PT Sans" pitchFamily="34" charset="-122"/>
                <a:cs typeface="PT Sans" pitchFamily="34" charset="-120"/>
              </a:rPr>
              <a:t>Obat-obatan seperti antibiotik, obat antasid, dan inhibitor pompa proton bisa membantu menyembuhkan gastritis.</a:t>
            </a:r>
            <a:endParaRPr lang="en-US" sz="1750" dirty="0"/>
          </a:p>
        </p:txBody>
      </p:sp>
      <p:pic>
        <p:nvPicPr>
          <p:cNvPr id="14" name="Picture 13" descr="A person sitting on a bed with a person in the back&#10;&#10;Description automatically generated">
            <a:extLst>
              <a:ext uri="{FF2B5EF4-FFF2-40B4-BE49-F238E27FC236}">
                <a16:creationId xmlns:a16="http://schemas.microsoft.com/office/drawing/2014/main" id="{CD154B91-2072-C760-590E-0911ED2708EC}"/>
              </a:ext>
            </a:extLst>
          </p:cNvPr>
          <p:cNvPicPr>
            <a:picLocks noChangeAspect="1"/>
          </p:cNvPicPr>
          <p:nvPr/>
        </p:nvPicPr>
        <p:blipFill>
          <a:blip r:embed="rId4"/>
          <a:stretch>
            <a:fillRect/>
          </a:stretch>
        </p:blipFill>
        <p:spPr>
          <a:xfrm>
            <a:off x="9677995" y="184086"/>
            <a:ext cx="4384505" cy="291768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716804"/>
          </a:xfrm>
          <a:prstGeom prst="rect">
            <a:avLst/>
          </a:prstGeom>
          <a:solidFill>
            <a:srgbClr val="F3F3FF">
              <a:alpha val="75000"/>
            </a:srgbClr>
          </a:solidFill>
          <a:ln w="38814">
            <a:solidFill>
              <a:srgbClr val="DFDFEB"/>
            </a:solidFill>
            <a:prstDash val="solid"/>
          </a:ln>
        </p:spPr>
        <p:txBody>
          <a:bodyPr/>
          <a:lstStyle/>
          <a:p>
            <a:endParaRPr lang="en-ID"/>
          </a:p>
        </p:txBody>
      </p:sp>
      <p:sp>
        <p:nvSpPr>
          <p:cNvPr id="4" name="Text 1"/>
          <p:cNvSpPr/>
          <p:nvPr/>
        </p:nvSpPr>
        <p:spPr>
          <a:xfrm>
            <a:off x="3838456" y="427673"/>
            <a:ext cx="3787140" cy="486013"/>
          </a:xfrm>
          <a:prstGeom prst="rect">
            <a:avLst/>
          </a:prstGeom>
          <a:noFill/>
          <a:ln/>
        </p:spPr>
        <p:txBody>
          <a:bodyPr wrap="none" rtlCol="0" anchor="t"/>
          <a:lstStyle/>
          <a:p>
            <a:pPr marL="0" indent="0">
              <a:lnSpc>
                <a:spcPts val="3827"/>
              </a:lnSpc>
              <a:buNone/>
            </a:pPr>
            <a:r>
              <a:rPr lang="en-US" sz="3062" b="1" dirty="0">
                <a:solidFill>
                  <a:srgbClr val="00002E"/>
                </a:solidFill>
                <a:latin typeface="Nunito" pitchFamily="34" charset="0"/>
                <a:ea typeface="Nunito" pitchFamily="34" charset="-122"/>
                <a:cs typeface="Nunito" pitchFamily="34" charset="-120"/>
              </a:rPr>
              <a:t>Insomnia pada Lansia</a:t>
            </a:r>
            <a:endParaRPr lang="en-US" sz="3062" dirty="0"/>
          </a:p>
        </p:txBody>
      </p:sp>
      <p:sp>
        <p:nvSpPr>
          <p:cNvPr id="5" name="Shape 2"/>
          <p:cNvSpPr/>
          <p:nvPr/>
        </p:nvSpPr>
        <p:spPr>
          <a:xfrm>
            <a:off x="3838456" y="1224677"/>
            <a:ext cx="3360063" cy="2076569"/>
          </a:xfrm>
          <a:prstGeom prst="roundRect">
            <a:avLst>
              <a:gd name="adj" fmla="val 13482"/>
            </a:avLst>
          </a:prstGeom>
          <a:noFill/>
          <a:ln w="19407">
            <a:solidFill>
              <a:srgbClr val="2D4DF2"/>
            </a:solidFill>
            <a:prstDash val="solid"/>
          </a:ln>
        </p:spPr>
        <p:txBody>
          <a:bodyPr/>
          <a:lstStyle/>
          <a:p>
            <a:endParaRPr lang="en-ID"/>
          </a:p>
        </p:txBody>
      </p:sp>
      <p:pic>
        <p:nvPicPr>
          <p:cNvPr id="6" name="Image 1" descr="preencoded.png"/>
          <p:cNvPicPr>
            <a:picLocks noChangeAspect="1"/>
          </p:cNvPicPr>
          <p:nvPr/>
        </p:nvPicPr>
        <p:blipFill>
          <a:blip r:embed="rId4"/>
          <a:stretch>
            <a:fillRect/>
          </a:stretch>
        </p:blipFill>
        <p:spPr>
          <a:xfrm>
            <a:off x="3857863" y="1244084"/>
            <a:ext cx="3321248" cy="2037755"/>
          </a:xfrm>
          <a:prstGeom prst="rect">
            <a:avLst/>
          </a:prstGeom>
        </p:spPr>
      </p:pic>
      <p:sp>
        <p:nvSpPr>
          <p:cNvPr id="7" name="Text 3"/>
          <p:cNvSpPr/>
          <p:nvPr/>
        </p:nvSpPr>
        <p:spPr>
          <a:xfrm>
            <a:off x="3838456" y="3495556"/>
            <a:ext cx="1555313" cy="243007"/>
          </a:xfrm>
          <a:prstGeom prst="rect">
            <a:avLst/>
          </a:prstGeom>
          <a:noFill/>
          <a:ln/>
        </p:spPr>
        <p:txBody>
          <a:bodyPr wrap="none" rtlCol="0" anchor="t"/>
          <a:lstStyle/>
          <a:p>
            <a:pPr marL="0" indent="0" algn="l">
              <a:lnSpc>
                <a:spcPts val="1914"/>
              </a:lnSpc>
              <a:buNone/>
            </a:pPr>
            <a:r>
              <a:rPr lang="en-US" sz="1531" b="1" dirty="0">
                <a:solidFill>
                  <a:srgbClr val="2D4DF2"/>
                </a:solidFill>
                <a:latin typeface="Nunito" pitchFamily="34" charset="0"/>
                <a:ea typeface="Nunito" pitchFamily="34" charset="-122"/>
                <a:cs typeface="Nunito" pitchFamily="34" charset="-120"/>
              </a:rPr>
              <a:t>Definisi</a:t>
            </a:r>
            <a:endParaRPr lang="en-US" sz="1531" dirty="0"/>
          </a:p>
        </p:txBody>
      </p:sp>
      <p:sp>
        <p:nvSpPr>
          <p:cNvPr id="8" name="Text 4"/>
          <p:cNvSpPr/>
          <p:nvPr/>
        </p:nvSpPr>
        <p:spPr>
          <a:xfrm>
            <a:off x="3838456" y="3894058"/>
            <a:ext cx="3360063" cy="746165"/>
          </a:xfrm>
          <a:prstGeom prst="rect">
            <a:avLst/>
          </a:prstGeom>
          <a:noFill/>
          <a:ln/>
        </p:spPr>
        <p:txBody>
          <a:bodyPr wrap="square" rtlCol="0" anchor="t"/>
          <a:lstStyle/>
          <a:p>
            <a:pPr marL="0" indent="0" algn="l">
              <a:lnSpc>
                <a:spcPts val="1960"/>
              </a:lnSpc>
              <a:buNone/>
            </a:pPr>
            <a:r>
              <a:rPr lang="en-US" sz="1225" dirty="0">
                <a:solidFill>
                  <a:srgbClr val="00002E"/>
                </a:solidFill>
                <a:latin typeface="PT Sans" pitchFamily="34" charset="0"/>
                <a:ea typeface="PT Sans" pitchFamily="34" charset="-122"/>
                <a:cs typeface="PT Sans" pitchFamily="34" charset="-120"/>
              </a:rPr>
              <a:t>Masalah tidur kronis yang dapat menyebabkan lelah, ketidaknyamanan, dan kesulitan berkonsentrasi.</a:t>
            </a:r>
            <a:endParaRPr lang="en-US" sz="1225" dirty="0"/>
          </a:p>
        </p:txBody>
      </p:sp>
      <p:sp>
        <p:nvSpPr>
          <p:cNvPr id="9" name="Shape 5"/>
          <p:cNvSpPr/>
          <p:nvPr/>
        </p:nvSpPr>
        <p:spPr>
          <a:xfrm>
            <a:off x="7431762" y="1224677"/>
            <a:ext cx="3360182" cy="2076688"/>
          </a:xfrm>
          <a:prstGeom prst="roundRect">
            <a:avLst>
              <a:gd name="adj" fmla="val 13482"/>
            </a:avLst>
          </a:prstGeom>
          <a:noFill/>
          <a:ln w="19407">
            <a:solidFill>
              <a:srgbClr val="015F98"/>
            </a:solidFill>
            <a:prstDash val="solid"/>
          </a:ln>
        </p:spPr>
        <p:txBody>
          <a:bodyPr/>
          <a:lstStyle/>
          <a:p>
            <a:endParaRPr lang="en-ID"/>
          </a:p>
        </p:txBody>
      </p:sp>
      <p:pic>
        <p:nvPicPr>
          <p:cNvPr id="10" name="Image 2" descr="preencoded.png"/>
          <p:cNvPicPr>
            <a:picLocks noChangeAspect="1"/>
          </p:cNvPicPr>
          <p:nvPr/>
        </p:nvPicPr>
        <p:blipFill>
          <a:blip r:embed="rId5"/>
          <a:stretch>
            <a:fillRect/>
          </a:stretch>
        </p:blipFill>
        <p:spPr>
          <a:xfrm>
            <a:off x="7451169" y="1244084"/>
            <a:ext cx="3321368" cy="2037874"/>
          </a:xfrm>
          <a:prstGeom prst="rect">
            <a:avLst/>
          </a:prstGeom>
        </p:spPr>
      </p:pic>
      <p:sp>
        <p:nvSpPr>
          <p:cNvPr id="11" name="Text 6"/>
          <p:cNvSpPr/>
          <p:nvPr/>
        </p:nvSpPr>
        <p:spPr>
          <a:xfrm>
            <a:off x="7431762" y="3495675"/>
            <a:ext cx="1555313" cy="243007"/>
          </a:xfrm>
          <a:prstGeom prst="rect">
            <a:avLst/>
          </a:prstGeom>
          <a:noFill/>
          <a:ln/>
        </p:spPr>
        <p:txBody>
          <a:bodyPr wrap="none" rtlCol="0" anchor="t"/>
          <a:lstStyle/>
          <a:p>
            <a:pPr marL="0" indent="0" algn="l">
              <a:lnSpc>
                <a:spcPts val="1914"/>
              </a:lnSpc>
              <a:buNone/>
            </a:pPr>
            <a:r>
              <a:rPr lang="en-US" sz="1531" b="1" dirty="0">
                <a:solidFill>
                  <a:srgbClr val="015F98"/>
                </a:solidFill>
                <a:latin typeface="Nunito" pitchFamily="34" charset="0"/>
                <a:ea typeface="Nunito" pitchFamily="34" charset="-122"/>
                <a:cs typeface="Nunito" pitchFamily="34" charset="-120"/>
              </a:rPr>
              <a:t>Penyebab</a:t>
            </a:r>
            <a:endParaRPr lang="en-US" sz="1531" dirty="0"/>
          </a:p>
        </p:txBody>
      </p:sp>
      <p:sp>
        <p:nvSpPr>
          <p:cNvPr id="12" name="Text 7"/>
          <p:cNvSpPr/>
          <p:nvPr/>
        </p:nvSpPr>
        <p:spPr>
          <a:xfrm>
            <a:off x="7431762" y="3894177"/>
            <a:ext cx="3360182" cy="497443"/>
          </a:xfrm>
          <a:prstGeom prst="rect">
            <a:avLst/>
          </a:prstGeom>
          <a:noFill/>
          <a:ln/>
        </p:spPr>
        <p:txBody>
          <a:bodyPr wrap="square" rtlCol="0" anchor="t"/>
          <a:lstStyle/>
          <a:p>
            <a:pPr marL="0" indent="0" algn="l">
              <a:lnSpc>
                <a:spcPts val="1960"/>
              </a:lnSpc>
              <a:buNone/>
            </a:pPr>
            <a:r>
              <a:rPr lang="en-US" sz="1225" dirty="0">
                <a:solidFill>
                  <a:srgbClr val="00002E"/>
                </a:solidFill>
                <a:latin typeface="PT Sans" pitchFamily="34" charset="0"/>
                <a:ea typeface="PT Sans" pitchFamily="34" charset="-122"/>
                <a:cs typeface="PT Sans" pitchFamily="34" charset="-120"/>
              </a:rPr>
              <a:t>Stres, gangguan pikiran, obat-obatan tertentu, dan perubahan waktu tidur yang tidak teratur.</a:t>
            </a:r>
            <a:endParaRPr lang="en-US" sz="1225" dirty="0"/>
          </a:p>
        </p:txBody>
      </p:sp>
      <p:sp>
        <p:nvSpPr>
          <p:cNvPr id="13" name="Shape 8"/>
          <p:cNvSpPr/>
          <p:nvPr/>
        </p:nvSpPr>
        <p:spPr>
          <a:xfrm>
            <a:off x="3838456" y="4873466"/>
            <a:ext cx="3360063" cy="2076569"/>
          </a:xfrm>
          <a:prstGeom prst="roundRect">
            <a:avLst>
              <a:gd name="adj" fmla="val 13482"/>
            </a:avLst>
          </a:prstGeom>
          <a:noFill/>
          <a:ln w="19407">
            <a:solidFill>
              <a:srgbClr val="AD1F96"/>
            </a:solidFill>
            <a:prstDash val="solid"/>
          </a:ln>
        </p:spPr>
        <p:txBody>
          <a:bodyPr/>
          <a:lstStyle/>
          <a:p>
            <a:endParaRPr lang="en-ID"/>
          </a:p>
        </p:txBody>
      </p:sp>
      <p:pic>
        <p:nvPicPr>
          <p:cNvPr id="14" name="Image 3" descr="preencoded.png"/>
          <p:cNvPicPr>
            <a:picLocks noChangeAspect="1"/>
          </p:cNvPicPr>
          <p:nvPr/>
        </p:nvPicPr>
        <p:blipFill>
          <a:blip r:embed="rId6"/>
          <a:stretch>
            <a:fillRect/>
          </a:stretch>
        </p:blipFill>
        <p:spPr>
          <a:xfrm>
            <a:off x="3857863" y="4892873"/>
            <a:ext cx="3321248" cy="2037755"/>
          </a:xfrm>
          <a:prstGeom prst="rect">
            <a:avLst/>
          </a:prstGeom>
        </p:spPr>
      </p:pic>
      <p:sp>
        <p:nvSpPr>
          <p:cNvPr id="15" name="Text 9"/>
          <p:cNvSpPr/>
          <p:nvPr/>
        </p:nvSpPr>
        <p:spPr>
          <a:xfrm>
            <a:off x="3838456" y="7144345"/>
            <a:ext cx="1555313" cy="243007"/>
          </a:xfrm>
          <a:prstGeom prst="rect">
            <a:avLst/>
          </a:prstGeom>
          <a:noFill/>
          <a:ln/>
        </p:spPr>
        <p:txBody>
          <a:bodyPr wrap="none" rtlCol="0" anchor="t"/>
          <a:lstStyle/>
          <a:p>
            <a:pPr marL="0" indent="0" algn="l">
              <a:lnSpc>
                <a:spcPts val="1914"/>
              </a:lnSpc>
              <a:buNone/>
            </a:pPr>
            <a:r>
              <a:rPr lang="en-US" sz="1531" b="1" dirty="0">
                <a:solidFill>
                  <a:srgbClr val="AD1F96"/>
                </a:solidFill>
                <a:latin typeface="Nunito" pitchFamily="34" charset="0"/>
                <a:ea typeface="Nunito" pitchFamily="34" charset="-122"/>
                <a:cs typeface="Nunito" pitchFamily="34" charset="-120"/>
              </a:rPr>
              <a:t>Gejala</a:t>
            </a:r>
            <a:endParaRPr lang="en-US" sz="1531" dirty="0"/>
          </a:p>
        </p:txBody>
      </p:sp>
      <p:sp>
        <p:nvSpPr>
          <p:cNvPr id="16" name="Text 10"/>
          <p:cNvSpPr/>
          <p:nvPr/>
        </p:nvSpPr>
        <p:spPr>
          <a:xfrm>
            <a:off x="3838456" y="7542848"/>
            <a:ext cx="3360063" cy="497443"/>
          </a:xfrm>
          <a:prstGeom prst="rect">
            <a:avLst/>
          </a:prstGeom>
          <a:noFill/>
          <a:ln/>
        </p:spPr>
        <p:txBody>
          <a:bodyPr wrap="square" rtlCol="0" anchor="t"/>
          <a:lstStyle/>
          <a:p>
            <a:pPr marL="0" indent="0" algn="l">
              <a:lnSpc>
                <a:spcPts val="1960"/>
              </a:lnSpc>
              <a:buNone/>
            </a:pPr>
            <a:r>
              <a:rPr lang="en-US" sz="1225" dirty="0">
                <a:solidFill>
                  <a:srgbClr val="00002E"/>
                </a:solidFill>
                <a:latin typeface="PT Sans" pitchFamily="34" charset="0"/>
                <a:ea typeface="PT Sans" pitchFamily="34" charset="-122"/>
                <a:cs typeface="PT Sans" pitchFamily="34" charset="-120"/>
              </a:rPr>
              <a:t>Sulit tidur, terbangun di malam hari, lelah di pagi hari, dan sulit berkonsentrasi.</a:t>
            </a:r>
            <a:endParaRPr lang="en-US" sz="1225" dirty="0"/>
          </a:p>
        </p:txBody>
      </p:sp>
      <p:sp>
        <p:nvSpPr>
          <p:cNvPr id="17" name="Shape 11"/>
          <p:cNvSpPr/>
          <p:nvPr/>
        </p:nvSpPr>
        <p:spPr>
          <a:xfrm>
            <a:off x="7431762" y="4873466"/>
            <a:ext cx="3360182" cy="2076688"/>
          </a:xfrm>
          <a:prstGeom prst="roundRect">
            <a:avLst>
              <a:gd name="adj" fmla="val 13482"/>
            </a:avLst>
          </a:prstGeom>
          <a:noFill/>
          <a:ln w="19407">
            <a:solidFill>
              <a:srgbClr val="2D4DF2"/>
            </a:solidFill>
            <a:prstDash val="solid"/>
          </a:ln>
        </p:spPr>
        <p:txBody>
          <a:bodyPr/>
          <a:lstStyle/>
          <a:p>
            <a:endParaRPr lang="en-ID"/>
          </a:p>
        </p:txBody>
      </p:sp>
      <p:pic>
        <p:nvPicPr>
          <p:cNvPr id="18" name="Image 4" descr="preencoded.png"/>
          <p:cNvPicPr>
            <a:picLocks noChangeAspect="1"/>
          </p:cNvPicPr>
          <p:nvPr/>
        </p:nvPicPr>
        <p:blipFill>
          <a:blip r:embed="rId7"/>
          <a:stretch>
            <a:fillRect/>
          </a:stretch>
        </p:blipFill>
        <p:spPr>
          <a:xfrm>
            <a:off x="7451169" y="4892873"/>
            <a:ext cx="3321368" cy="2037874"/>
          </a:xfrm>
          <a:prstGeom prst="rect">
            <a:avLst/>
          </a:prstGeom>
        </p:spPr>
      </p:pic>
      <p:sp>
        <p:nvSpPr>
          <p:cNvPr id="19" name="Text 12"/>
          <p:cNvSpPr/>
          <p:nvPr/>
        </p:nvSpPr>
        <p:spPr>
          <a:xfrm>
            <a:off x="7431762" y="7144464"/>
            <a:ext cx="1555313" cy="243007"/>
          </a:xfrm>
          <a:prstGeom prst="rect">
            <a:avLst/>
          </a:prstGeom>
          <a:noFill/>
          <a:ln/>
        </p:spPr>
        <p:txBody>
          <a:bodyPr wrap="none" rtlCol="0" anchor="t"/>
          <a:lstStyle/>
          <a:p>
            <a:pPr marL="0" indent="0" algn="l">
              <a:lnSpc>
                <a:spcPts val="1914"/>
              </a:lnSpc>
              <a:buNone/>
            </a:pPr>
            <a:r>
              <a:rPr lang="en-US" sz="1531" b="1" dirty="0">
                <a:solidFill>
                  <a:srgbClr val="2D4DF2"/>
                </a:solidFill>
                <a:latin typeface="Nunito" pitchFamily="34" charset="0"/>
                <a:ea typeface="Nunito" pitchFamily="34" charset="-122"/>
                <a:cs typeface="Nunito" pitchFamily="34" charset="-120"/>
              </a:rPr>
              <a:t>Pengobatan</a:t>
            </a:r>
            <a:endParaRPr lang="en-US" sz="1531" dirty="0"/>
          </a:p>
        </p:txBody>
      </p:sp>
      <p:sp>
        <p:nvSpPr>
          <p:cNvPr id="20" name="Text 13"/>
          <p:cNvSpPr/>
          <p:nvPr/>
        </p:nvSpPr>
        <p:spPr>
          <a:xfrm>
            <a:off x="7431762" y="7542967"/>
            <a:ext cx="3360182" cy="746165"/>
          </a:xfrm>
          <a:prstGeom prst="rect">
            <a:avLst/>
          </a:prstGeom>
          <a:noFill/>
          <a:ln/>
        </p:spPr>
        <p:txBody>
          <a:bodyPr wrap="square" rtlCol="0" anchor="t"/>
          <a:lstStyle/>
          <a:p>
            <a:pPr marL="0" indent="0" algn="l">
              <a:lnSpc>
                <a:spcPts val="1960"/>
              </a:lnSpc>
              <a:buNone/>
            </a:pPr>
            <a:r>
              <a:rPr lang="en-US" sz="1225" dirty="0">
                <a:solidFill>
                  <a:srgbClr val="00002E"/>
                </a:solidFill>
                <a:latin typeface="PT Sans" pitchFamily="34" charset="0"/>
                <a:ea typeface="PT Sans" pitchFamily="34" charset="-122"/>
                <a:cs typeface="PT Sans" pitchFamily="34" charset="-120"/>
              </a:rPr>
              <a:t>Sleep hygiene, terapi perilaku kognitif, dan beberapa obat-obatan tidur bisa membantu mengatasi insomnia.</a:t>
            </a:r>
            <a:endParaRPr lang="en-US" sz="1225" dirty="0"/>
          </a:p>
        </p:txBody>
      </p:sp>
      <p:pic>
        <p:nvPicPr>
          <p:cNvPr id="21" name="Image 5" descr="preencoded.png">
            <a:hlinkClick r:id="rId8"/>
          </p:cNvPr>
          <p:cNvPicPr>
            <a:picLocks noChangeAspect="1"/>
          </p:cNvPicPr>
          <p:nvPr/>
        </p:nvPicPr>
        <p:blipFill>
          <a:blip r:embed="rId9"/>
          <a:stretch>
            <a:fillRect/>
          </a:stretch>
        </p:blipFill>
        <p:spPr>
          <a:xfrm>
            <a:off x="12242153" y="7589520"/>
            <a:ext cx="2296807" cy="54864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TotalTime>
  <Words>848</Words>
  <Application>Microsoft Office PowerPoint</Application>
  <PresentationFormat>Custom</PresentationFormat>
  <Paragraphs>135</Paragraphs>
  <Slides>11</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Nunito</vt:lpstr>
      <vt:lpstr>PT Sans</vt:lpstr>
      <vt:lpstr>Söhne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Latiful Hidayat</cp:lastModifiedBy>
  <cp:revision>37</cp:revision>
  <dcterms:created xsi:type="dcterms:W3CDTF">2023-09-15T02:30:03Z</dcterms:created>
  <dcterms:modified xsi:type="dcterms:W3CDTF">2023-09-19T06:41:05Z</dcterms:modified>
</cp:coreProperties>
</file>