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61" r:id="rId5"/>
    <p:sldId id="262" r:id="rId6"/>
    <p:sldId id="264" r:id="rId7"/>
    <p:sldId id="265" r:id="rId8"/>
    <p:sldId id="266" r:id="rId9"/>
    <p:sldId id="275" r:id="rId10"/>
    <p:sldId id="276" r:id="rId11"/>
    <p:sldId id="267" r:id="rId12"/>
    <p:sldId id="259" r:id="rId13"/>
    <p:sldId id="272" r:id="rId14"/>
    <p:sldId id="270" r:id="rId15"/>
    <p:sldId id="269" r:id="rId16"/>
    <p:sldId id="271" r:id="rId17"/>
    <p:sldId id="273" r:id="rId18"/>
    <p:sldId id="274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43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4/22/2022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102"/>
          </a:xfrm>
        </p:spPr>
        <p:txBody>
          <a:bodyPr>
            <a:normAutofit/>
          </a:bodyPr>
          <a:lstStyle/>
          <a:p>
            <a:r>
              <a:rPr lang="en-US" sz="3600" b="1" dirty="0"/>
              <a:t>PERAN PERAWAT DALAM PEMERIKSAAN PENUNJANG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7467600" cy="2057400"/>
          </a:xfrm>
        </p:spPr>
        <p:txBody>
          <a:bodyPr/>
          <a:lstStyle/>
          <a:p>
            <a:pPr algn="ctr"/>
            <a:r>
              <a:rPr lang="en-US" b="1" dirty="0" err="1"/>
              <a:t>Frengki</a:t>
            </a:r>
            <a:r>
              <a:rPr lang="en-US" b="1" dirty="0"/>
              <a:t> </a:t>
            </a:r>
            <a:r>
              <a:rPr lang="en-US" b="1" dirty="0" err="1"/>
              <a:t>Apryanto</a:t>
            </a:r>
            <a:r>
              <a:rPr lang="en-US" b="1" dirty="0"/>
              <a:t>, </a:t>
            </a:r>
            <a:r>
              <a:rPr lang="en-US" b="1" dirty="0" err="1"/>
              <a:t>S.Kep</a:t>
            </a:r>
            <a:r>
              <a:rPr lang="en-US" b="1" dirty="0"/>
              <a:t>., </a:t>
            </a:r>
            <a:r>
              <a:rPr lang="en-US" b="1" dirty="0" err="1"/>
              <a:t>Ners</a:t>
            </a:r>
            <a:r>
              <a:rPr lang="en-US" b="1" dirty="0"/>
              <a:t>., </a:t>
            </a:r>
            <a:r>
              <a:rPr lang="en-US" b="1" dirty="0" err="1"/>
              <a:t>M.Kep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3C82F5-1A2B-4947-BE97-E80644082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560014"/>
            <a:ext cx="3556160" cy="26335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3CFEF1-6FFA-40F9-A810-00CC77932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713" y="3771900"/>
            <a:ext cx="3891887" cy="22098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c. </a:t>
            </a:r>
            <a:r>
              <a:rPr lang="en-US" dirty="0" err="1"/>
              <a:t>Validasi</a:t>
            </a:r>
            <a:r>
              <a:rPr lang="en-US" dirty="0"/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memvalidasi</a:t>
            </a:r>
            <a:r>
              <a:rPr lang="en-US" dirty="0"/>
              <a:t> data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agar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Validasi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reflektif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/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kejelasan</a:t>
            </a:r>
            <a:r>
              <a:rPr lang="en-US" dirty="0"/>
              <a:t>  </a:t>
            </a:r>
            <a:r>
              <a:rPr lang="en-US" dirty="0" err="1"/>
              <a:t>interpretasi</a:t>
            </a:r>
            <a:r>
              <a:rPr lang="en-US" dirty="0"/>
              <a:t> data.</a:t>
            </a:r>
          </a:p>
          <a:p>
            <a:r>
              <a:rPr lang="en-US" dirty="0"/>
              <a:t>( </a:t>
            </a:r>
            <a:r>
              <a:rPr lang="en-US" dirty="0" err="1"/>
              <a:t>Iyer</a:t>
            </a:r>
            <a:r>
              <a:rPr lang="en-US" dirty="0"/>
              <a:t>, </a:t>
            </a:r>
            <a:r>
              <a:rPr lang="en-US" dirty="0" err="1"/>
              <a:t>taptid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Bernochi</a:t>
            </a:r>
            <a:r>
              <a:rPr lang="en-US" dirty="0"/>
              <a:t> – </a:t>
            </a:r>
            <a:r>
              <a:rPr lang="en-US" dirty="0" err="1"/>
              <a:t>Losey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nursalam</a:t>
            </a:r>
            <a:r>
              <a:rPr lang="en-US" dirty="0"/>
              <a:t>, 2004 ; 66 )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yang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dialami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melawan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ditemukan</a:t>
            </a:r>
            <a:r>
              <a:rPr lang="en-US" dirty="0"/>
              <a:t>.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status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Persiapan</a:t>
            </a:r>
            <a:r>
              <a:rPr lang="en-US" b="1" dirty="0"/>
              <a:t> 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Laboratorium</a:t>
            </a:r>
            <a:r>
              <a:rPr lang="en-US" b="1" dirty="0"/>
              <a:t>/</a:t>
            </a:r>
            <a:r>
              <a:rPr lang="en-US" b="1" dirty="0" err="1"/>
              <a:t>spesimen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1.</a:t>
            </a:r>
            <a:r>
              <a:rPr lang="en-US" dirty="0"/>
              <a:t>      </a:t>
            </a:r>
            <a:r>
              <a:rPr lang="en-US" b="1" dirty="0"/>
              <a:t>DARAH</a:t>
            </a:r>
            <a:endParaRPr lang="en-US" dirty="0"/>
          </a:p>
          <a:p>
            <a:r>
              <a:rPr lang="id-ID" dirty="0"/>
              <a:t>     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       </a:t>
            </a:r>
            <a:r>
              <a:rPr lang="en-US" dirty="0" err="1"/>
              <a:t>atau</a:t>
            </a:r>
            <a:r>
              <a:rPr lang="en-US" dirty="0"/>
              <a:t> specimen </a:t>
            </a:r>
            <a:r>
              <a:rPr lang="en-US" dirty="0" err="1"/>
              <a:t>darah</a:t>
            </a:r>
            <a:r>
              <a:rPr lang="en-US" dirty="0"/>
              <a:t>. </a:t>
            </a:r>
            <a:r>
              <a:rPr lang="en-US" dirty="0" err="1"/>
              <a:t>Antara</a:t>
            </a:r>
            <a:r>
              <a:rPr lang="en-US" dirty="0"/>
              <a:t> lain :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  </a:t>
            </a:r>
            <a:r>
              <a:rPr lang="en-US" b="1" dirty="0" err="1"/>
              <a:t>Darah</a:t>
            </a:r>
            <a:r>
              <a:rPr lang="en-US" b="1" dirty="0"/>
              <a:t> </a:t>
            </a:r>
            <a:r>
              <a:rPr lang="en-US" b="1" dirty="0" err="1"/>
              <a:t>Rutin</a:t>
            </a:r>
            <a:r>
              <a:rPr lang="en-US" b="1" dirty="0"/>
              <a:t> :</a:t>
            </a:r>
            <a:endParaRPr lang="en-US" dirty="0"/>
          </a:p>
          <a:p>
            <a:pPr>
              <a:buNone/>
            </a:pPr>
            <a:r>
              <a:rPr lang="en-US" dirty="0"/>
              <a:t>Hemoglobin/HB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anemia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ginjal</a:t>
            </a:r>
            <a:endParaRPr lang="en-US" dirty="0"/>
          </a:p>
          <a:p>
            <a:pPr>
              <a:buNone/>
            </a:pPr>
            <a:r>
              <a:rPr lang="en-US" dirty="0"/>
              <a:t>o   </a:t>
            </a:r>
            <a:r>
              <a:rPr lang="en-US" dirty="0" err="1"/>
              <a:t>Hematokrit</a:t>
            </a:r>
            <a:r>
              <a:rPr lang="en-US" dirty="0"/>
              <a:t>/HT</a:t>
            </a:r>
          </a:p>
          <a:p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konsentrasi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darah</a:t>
            </a:r>
            <a:endParaRPr lang="en-US" dirty="0"/>
          </a:p>
          <a:p>
            <a:pPr>
              <a:buNone/>
            </a:pPr>
            <a:r>
              <a:rPr lang="en-US" dirty="0"/>
              <a:t>o   </a:t>
            </a:r>
            <a:r>
              <a:rPr lang="en-US" dirty="0" err="1"/>
              <a:t>Trombosit</a:t>
            </a:r>
            <a:endParaRPr lang="en-US" dirty="0"/>
          </a:p>
          <a:p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trombositopenia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trombositosis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Albumin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Pemeriksaan</a:t>
            </a:r>
            <a:r>
              <a:rPr lang="en-US" dirty="0"/>
              <a:t> albumin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albumin yang </a:t>
            </a:r>
            <a:r>
              <a:rPr lang="en-US" dirty="0" err="1"/>
              <a:t>disintesis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hepar</a:t>
            </a:r>
            <a:r>
              <a:rPr lang="en-US" dirty="0"/>
              <a:t>,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hepar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bakar</a:t>
            </a:r>
            <a:r>
              <a:rPr lang="en-US" dirty="0"/>
              <a:t> 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.</a:t>
            </a:r>
          </a:p>
          <a:p>
            <a:r>
              <a:rPr lang="en-US" dirty="0"/>
              <a:t>Cara : </a:t>
            </a:r>
          </a:p>
          <a:p>
            <a:pPr>
              <a:buNone/>
            </a:pPr>
            <a:r>
              <a:rPr lang="en-US" dirty="0"/>
              <a:t> -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u="sng" dirty="0"/>
              <a:t>+</a:t>
            </a:r>
            <a:r>
              <a:rPr lang="en-US" dirty="0"/>
              <a:t> 5-10ml </a:t>
            </a:r>
            <a:r>
              <a:rPr lang="en-US" dirty="0" err="1"/>
              <a:t>dari</a:t>
            </a:r>
            <a:r>
              <a:rPr lang="en-US" dirty="0"/>
              <a:t> vena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tabung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berikan</a:t>
            </a:r>
            <a:r>
              <a:rPr lang="en-US" dirty="0"/>
              <a:t> label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tanggal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Urat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urat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,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bakar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.</a:t>
            </a:r>
          </a:p>
          <a:p>
            <a:r>
              <a:rPr lang="en-US" dirty="0"/>
              <a:t>Cara :  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u="sng" dirty="0"/>
              <a:t>+</a:t>
            </a:r>
            <a:r>
              <a:rPr lang="en-US" dirty="0"/>
              <a:t> 5-7ml </a:t>
            </a:r>
            <a:r>
              <a:rPr lang="en-US" dirty="0" err="1"/>
              <a:t>dari</a:t>
            </a:r>
            <a:r>
              <a:rPr lang="en-US" dirty="0"/>
              <a:t> vena 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tabung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berikan</a:t>
            </a:r>
            <a:r>
              <a:rPr lang="en-US" dirty="0"/>
              <a:t> label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tanggal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  </a:t>
            </a:r>
            <a:r>
              <a:rPr lang="en-US" dirty="0" err="1"/>
              <a:t>Bilirubin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bilirubin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bilirubin</a:t>
            </a:r>
            <a:r>
              <a:rPr lang="en-US" dirty="0"/>
              <a:t>.</a:t>
            </a:r>
          </a:p>
          <a:p>
            <a:r>
              <a:rPr lang="en-US" dirty="0" err="1"/>
              <a:t>Bilirubin</a:t>
            </a:r>
            <a:r>
              <a:rPr lang="en-US" dirty="0"/>
              <a:t> direct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ikterik</a:t>
            </a:r>
            <a:r>
              <a:rPr lang="en-US" dirty="0"/>
              <a:t> </a:t>
            </a:r>
            <a:r>
              <a:rPr lang="en-US" dirty="0" err="1"/>
              <a:t>obstruktif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batu</a:t>
            </a:r>
            <a:r>
              <a:rPr lang="en-US" dirty="0"/>
              <a:t>/ </a:t>
            </a:r>
            <a:r>
              <a:rPr lang="en-US" dirty="0" err="1"/>
              <a:t>neoplasma</a:t>
            </a:r>
            <a:r>
              <a:rPr lang="en-US" dirty="0"/>
              <a:t>, hepatitis.</a:t>
            </a:r>
          </a:p>
          <a:p>
            <a:r>
              <a:rPr lang="en-US" dirty="0" err="1"/>
              <a:t>Bilirubin</a:t>
            </a:r>
            <a:r>
              <a:rPr lang="en-US" dirty="0"/>
              <a:t> indirect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adanaya</a:t>
            </a:r>
            <a:r>
              <a:rPr lang="en-US" dirty="0"/>
              <a:t> anemia, malaria.</a:t>
            </a:r>
          </a:p>
          <a:p>
            <a:pPr>
              <a:buNone/>
            </a:pPr>
            <a:r>
              <a:rPr lang="en-US" dirty="0"/>
              <a:t>	Cara : </a:t>
            </a:r>
          </a:p>
          <a:p>
            <a:pPr>
              <a:buNone/>
            </a:pPr>
            <a:r>
              <a:rPr lang="en-US" dirty="0"/>
              <a:t> -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u="sng" dirty="0"/>
              <a:t>+</a:t>
            </a:r>
            <a:r>
              <a:rPr lang="en-US" dirty="0"/>
              <a:t> 5-10ml </a:t>
            </a:r>
            <a:r>
              <a:rPr lang="en-US" dirty="0" err="1"/>
              <a:t>dari</a:t>
            </a:r>
            <a:r>
              <a:rPr lang="en-US" dirty="0"/>
              <a:t> vena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hemolisis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berikan</a:t>
            </a:r>
            <a:r>
              <a:rPr lang="en-US" dirty="0"/>
              <a:t> label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tanggal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Darah</a:t>
            </a:r>
            <a:r>
              <a:rPr lang="en-US" b="1" dirty="0"/>
              <a:t> Kimia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o   SGPT ( serum </a:t>
            </a:r>
            <a:r>
              <a:rPr lang="en-US" dirty="0" err="1"/>
              <a:t>glumatik</a:t>
            </a:r>
            <a:r>
              <a:rPr lang="en-US" dirty="0"/>
              <a:t> </a:t>
            </a:r>
            <a:r>
              <a:rPr lang="en-US" dirty="0" err="1"/>
              <a:t>piruvik</a:t>
            </a:r>
            <a:r>
              <a:rPr lang="en-US" dirty="0"/>
              <a:t> </a:t>
            </a:r>
            <a:r>
              <a:rPr lang="en-US" dirty="0" err="1"/>
              <a:t>transaminase</a:t>
            </a:r>
            <a:r>
              <a:rPr lang="en-US" dirty="0"/>
              <a:t> )</a:t>
            </a:r>
          </a:p>
          <a:p>
            <a:r>
              <a:rPr lang="en-US" dirty="0"/>
              <a:t>  </a:t>
            </a:r>
            <a:r>
              <a:rPr lang="en-US" dirty="0" err="1"/>
              <a:t>Pemeriksaan</a:t>
            </a:r>
            <a:r>
              <a:rPr lang="en-US" dirty="0"/>
              <a:t> SGPT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hepatoseluler</a:t>
            </a:r>
            <a:r>
              <a:rPr lang="en-US" dirty="0"/>
              <a:t>. </a:t>
            </a:r>
          </a:p>
          <a:p>
            <a:r>
              <a:rPr lang="en-US" dirty="0"/>
              <a:t>Cara :  </a:t>
            </a:r>
          </a:p>
          <a:p>
            <a:pPr>
              <a:buNone/>
            </a:pPr>
            <a:r>
              <a:rPr lang="en-US" dirty="0"/>
              <a:t> -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u="sng" dirty="0"/>
              <a:t>+ </a:t>
            </a:r>
            <a:r>
              <a:rPr lang="en-US" dirty="0"/>
              <a:t>5- 10 ml </a:t>
            </a:r>
            <a:r>
              <a:rPr lang="en-US" dirty="0" err="1"/>
              <a:t>dari</a:t>
            </a:r>
            <a:r>
              <a:rPr lang="en-US" dirty="0"/>
              <a:t> vena 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hemolisis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berikan</a:t>
            </a:r>
            <a:r>
              <a:rPr lang="en-US" dirty="0"/>
              <a:t> label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Arteri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/>
          </a:p>
          <a:p>
            <a:r>
              <a:rPr lang="en-US" dirty="0" err="1"/>
              <a:t>Pemeriksaan</a:t>
            </a:r>
            <a:r>
              <a:rPr lang="en-US" dirty="0"/>
              <a:t> gas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arteri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respiratorik</a:t>
            </a:r>
            <a:r>
              <a:rPr lang="en-US" dirty="0"/>
              <a:t>/ </a:t>
            </a:r>
            <a:r>
              <a:rPr lang="en-US" dirty="0" err="1"/>
              <a:t>gangguan</a:t>
            </a:r>
            <a:r>
              <a:rPr lang="en-US" dirty="0"/>
              <a:t> metabolic.</a:t>
            </a:r>
          </a:p>
          <a:p>
            <a:r>
              <a:rPr lang="en-US" dirty="0"/>
              <a:t>Cara : </a:t>
            </a:r>
          </a:p>
          <a:p>
            <a:pPr>
              <a:buNone/>
            </a:pPr>
            <a:r>
              <a:rPr lang="en-US" dirty="0"/>
              <a:t> -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u="sng" dirty="0"/>
              <a:t>+</a:t>
            </a:r>
            <a:r>
              <a:rPr lang="en-US" dirty="0"/>
              <a:t> 1-5ml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arteri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spuit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jarum</a:t>
            </a:r>
            <a:r>
              <a:rPr lang="en-US" dirty="0"/>
              <a:t>                          </a:t>
            </a:r>
            <a:r>
              <a:rPr lang="en-US" dirty="0" err="1"/>
              <a:t>berisikan</a:t>
            </a:r>
            <a:r>
              <a:rPr lang="en-US" dirty="0"/>
              <a:t> </a:t>
            </a:r>
            <a:r>
              <a:rPr lang="en-US" dirty="0" err="1"/>
              <a:t>hepain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berikan</a:t>
            </a:r>
            <a:r>
              <a:rPr lang="en-US" dirty="0"/>
              <a:t> label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tanggal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Puasa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diabetes.</a:t>
            </a:r>
          </a:p>
          <a:p>
            <a:r>
              <a:rPr lang="en-US" dirty="0"/>
              <a:t>Cara :  -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u="sng" dirty="0"/>
              <a:t>+ </a:t>
            </a:r>
            <a:r>
              <a:rPr lang="en-US" dirty="0"/>
              <a:t>5-10ml </a:t>
            </a:r>
            <a:r>
              <a:rPr lang="en-US" dirty="0" err="1"/>
              <a:t>dari</a:t>
            </a:r>
            <a:r>
              <a:rPr lang="en-US" dirty="0"/>
              <a:t> vena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puaskan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  </a:t>
            </a:r>
            <a:r>
              <a:rPr lang="en-US" dirty="0" err="1"/>
              <a:t>minum</a:t>
            </a:r>
            <a:r>
              <a:rPr lang="en-US" dirty="0"/>
              <a:t> 12 jam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pemeriksaan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    </a:t>
            </a:r>
          </a:p>
          <a:p>
            <a:r>
              <a:rPr lang="en-US" dirty="0"/>
              <a:t>a.   </a:t>
            </a:r>
            <a:r>
              <a:rPr lang="en-US" dirty="0" err="1"/>
              <a:t>Pemeriksaan</a:t>
            </a:r>
            <a:r>
              <a:rPr lang="en-US" dirty="0"/>
              <a:t> urine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        </a:t>
            </a:r>
            <a:r>
              <a:rPr lang="en-US" dirty="0" err="1"/>
              <a:t>atau</a:t>
            </a:r>
            <a:r>
              <a:rPr lang="en-US" dirty="0"/>
              <a:t> specimen urine. </a:t>
            </a:r>
            <a:r>
              <a:rPr lang="en-US" dirty="0" err="1"/>
              <a:t>Antara</a:t>
            </a:r>
            <a:r>
              <a:rPr lang="en-US" dirty="0"/>
              <a:t> lain : </a:t>
            </a:r>
          </a:p>
          <a:p>
            <a:r>
              <a:rPr lang="en-US" dirty="0"/>
              <a:t>o  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urat</a:t>
            </a:r>
            <a:endParaRPr lang="en-US" dirty="0"/>
          </a:p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, </a:t>
            </a:r>
            <a:r>
              <a:rPr lang="en-US" dirty="0" err="1"/>
              <a:t>eklampsia</a:t>
            </a:r>
            <a:r>
              <a:rPr lang="en-US" dirty="0"/>
              <a:t>, </a:t>
            </a:r>
            <a:r>
              <a:rPr lang="en-US" dirty="0" err="1"/>
              <a:t>keracunan</a:t>
            </a:r>
            <a:r>
              <a:rPr lang="en-US" dirty="0"/>
              <a:t> </a:t>
            </a:r>
            <a:r>
              <a:rPr lang="en-US" dirty="0" err="1"/>
              <a:t>timah</a:t>
            </a:r>
            <a:r>
              <a:rPr lang="en-US" dirty="0"/>
              <a:t> </a:t>
            </a:r>
            <a:r>
              <a:rPr lang="en-US" dirty="0" err="1"/>
              <a:t>hitam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leukemia.</a:t>
            </a:r>
          </a:p>
          <a:p>
            <a:r>
              <a:rPr lang="en-US" dirty="0"/>
              <a:t>Cara :  - </a:t>
            </a:r>
            <a:r>
              <a:rPr lang="en-US" dirty="0" err="1"/>
              <a:t>tampung</a:t>
            </a:r>
            <a:r>
              <a:rPr lang="en-US" dirty="0"/>
              <a:t> urine 24 jam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botol</a:t>
            </a:r>
            <a:r>
              <a:rPr lang="en-US" dirty="0"/>
              <a:t>/ </a:t>
            </a:r>
            <a:r>
              <a:rPr lang="en-US" dirty="0" err="1"/>
              <a:t>tabung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berikan</a:t>
            </a:r>
            <a:r>
              <a:rPr lang="en-US" dirty="0"/>
              <a:t> label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pengambilan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/>
              <a:t>PENDAHULUAN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400288" cy="4800600"/>
          </a:xfrm>
        </p:spPr>
        <p:txBody>
          <a:bodyPr>
            <a:normAutofit/>
          </a:bodyPr>
          <a:lstStyle/>
          <a:p>
            <a:r>
              <a:rPr lang="id-ID" dirty="0"/>
              <a:t>Pemeriksaan Laboratoriumà salah satu pemeriksaan diagnostik</a:t>
            </a:r>
            <a:endParaRPr lang="en-US" dirty="0"/>
          </a:p>
          <a:p>
            <a:r>
              <a:rPr lang="id-ID" dirty="0"/>
              <a:t>Merupakan bagian dari data objektif </a:t>
            </a:r>
            <a:r>
              <a:rPr lang="en-US" dirty="0"/>
              <a:t>: </a:t>
            </a:r>
            <a:r>
              <a:rPr lang="id-ID" dirty="0"/>
              <a:t>pengkajian keperwatan</a:t>
            </a:r>
            <a:endParaRPr lang="en-US" dirty="0"/>
          </a:p>
          <a:p>
            <a:r>
              <a:rPr lang="id-ID" dirty="0"/>
              <a:t>Penting untuk pasien</a:t>
            </a:r>
            <a:r>
              <a:rPr lang="en-US" dirty="0"/>
              <a:t>          </a:t>
            </a:r>
            <a:r>
              <a:rPr lang="id-ID" dirty="0"/>
              <a:t> penegakan dini diagnosa awal</a:t>
            </a:r>
            <a:endParaRPr lang="en-US" dirty="0"/>
          </a:p>
          <a:p>
            <a:r>
              <a:rPr lang="id-ID" dirty="0"/>
              <a:t>Perawat peran advocacy</a:t>
            </a:r>
            <a:endParaRPr lang="en-US" dirty="0"/>
          </a:p>
          <a:p>
            <a:r>
              <a:rPr lang="id-ID" dirty="0"/>
              <a:t>Perawat perlu mengusai</a:t>
            </a:r>
            <a:r>
              <a:rPr lang="en-US" dirty="0"/>
              <a:t>               </a:t>
            </a:r>
            <a:r>
              <a:rPr lang="id-ID" dirty="0"/>
              <a:t>tujuan,</a:t>
            </a:r>
            <a:r>
              <a:rPr lang="en-US" dirty="0"/>
              <a:t> </a:t>
            </a:r>
            <a:r>
              <a:rPr lang="id-ID" dirty="0"/>
              <a:t>teknik,</a:t>
            </a:r>
            <a:r>
              <a:rPr lang="en-US" dirty="0"/>
              <a:t> </a:t>
            </a:r>
            <a:r>
              <a:rPr lang="id-ID" dirty="0"/>
              <a:t>persiapan dll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>
            <a:off x="5105400" y="54864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4419600" y="38862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Bilirubin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  </a:t>
            </a:r>
          </a:p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obstruktif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empedu</a:t>
            </a:r>
            <a:r>
              <a:rPr lang="en-US" dirty="0"/>
              <a:t>,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hepar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 </a:t>
            </a:r>
            <a:r>
              <a:rPr lang="en-US" dirty="0" err="1"/>
              <a:t>hepar</a:t>
            </a:r>
            <a:r>
              <a:rPr lang="en-US" dirty="0"/>
              <a:t>.</a:t>
            </a:r>
          </a:p>
          <a:p>
            <a:r>
              <a:rPr lang="en-US" dirty="0"/>
              <a:t>Cara :  -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ictotet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tablet </a:t>
            </a:r>
            <a:r>
              <a:rPr lang="en-US" i="1" dirty="0" err="1"/>
              <a:t>bili-labstex</a:t>
            </a:r>
            <a:r>
              <a:rPr lang="en-US" i="1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                      </a:t>
            </a:r>
            <a:r>
              <a:rPr lang="en-US" dirty="0" err="1"/>
              <a:t>bilirubiuria</a:t>
            </a:r>
            <a:r>
              <a:rPr lang="en-US" dirty="0"/>
              <a:t>.</a:t>
            </a:r>
          </a:p>
          <a:p>
            <a:r>
              <a:rPr lang="en-US" dirty="0"/>
              <a:t>- </a:t>
            </a:r>
            <a:r>
              <a:rPr lang="en-US" dirty="0" err="1"/>
              <a:t>tetskan</a:t>
            </a:r>
            <a:r>
              <a:rPr lang="en-US" dirty="0"/>
              <a:t> urine </a:t>
            </a:r>
            <a:r>
              <a:rPr lang="en-US" u="sng" dirty="0"/>
              <a:t>+</a:t>
            </a:r>
            <a:r>
              <a:rPr lang="en-US" dirty="0"/>
              <a:t> 5 </a:t>
            </a:r>
            <a:r>
              <a:rPr lang="en-US" dirty="0" err="1"/>
              <a:t>tetes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</a:p>
          <a:p>
            <a:r>
              <a:rPr lang="en-US" i="1" dirty="0"/>
              <a:t>   asbestos- cellulose.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masukan</a:t>
            </a:r>
            <a:r>
              <a:rPr lang="en-US" dirty="0"/>
              <a:t> tablet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2 </a:t>
            </a:r>
            <a:r>
              <a:rPr lang="en-US" dirty="0" err="1"/>
              <a:t>tetes</a:t>
            </a:r>
            <a:r>
              <a:rPr lang="en-US" dirty="0"/>
              <a:t> air</a:t>
            </a:r>
          </a:p>
          <a:p>
            <a:r>
              <a:rPr lang="en-US" dirty="0"/>
              <a:t>-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/ </a:t>
            </a:r>
            <a:r>
              <a:rPr lang="en-US" dirty="0" err="1"/>
              <a:t>ungu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hasil</a:t>
            </a:r>
            <a:r>
              <a:rPr lang="en-US" dirty="0"/>
              <a:t> negative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merah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FESES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  </a:t>
            </a:r>
          </a:p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feses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kuman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, salmonella, </a:t>
            </a:r>
            <a:r>
              <a:rPr lang="en-US" dirty="0" err="1"/>
              <a:t>shigella</a:t>
            </a:r>
            <a:r>
              <a:rPr lang="en-US" dirty="0"/>
              <a:t>, </a:t>
            </a:r>
            <a:r>
              <a:rPr lang="en-US" dirty="0" err="1"/>
              <a:t>escherichiacoli</a:t>
            </a:r>
            <a:r>
              <a:rPr lang="en-US" dirty="0"/>
              <a:t>, staphylococcus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1.      </a:t>
            </a:r>
            <a:r>
              <a:rPr lang="en-US" dirty="0" err="1"/>
              <a:t>Tampung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spatel</a:t>
            </a:r>
            <a:r>
              <a:rPr lang="en-US" dirty="0"/>
              <a:t> </a:t>
            </a:r>
            <a:r>
              <a:rPr lang="en-US" dirty="0" err="1"/>
              <a:t>steril</a:t>
            </a:r>
            <a:endParaRPr lang="en-US" dirty="0"/>
          </a:p>
          <a:p>
            <a:pPr>
              <a:buNone/>
            </a:pPr>
            <a:r>
              <a:rPr lang="en-US" dirty="0"/>
              <a:t>2.      </a:t>
            </a:r>
            <a:r>
              <a:rPr lang="en-US" dirty="0" err="1"/>
              <a:t>Tempatkan</a:t>
            </a:r>
            <a:r>
              <a:rPr lang="en-US" dirty="0"/>
              <a:t> </a:t>
            </a:r>
            <a:r>
              <a:rPr lang="en-US" dirty="0" err="1"/>
              <a:t>feses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steril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ditutup</a:t>
            </a:r>
            <a:endParaRPr lang="en-US" dirty="0"/>
          </a:p>
          <a:p>
            <a:pPr>
              <a:buNone/>
            </a:pPr>
            <a:r>
              <a:rPr lang="en-US" dirty="0"/>
              <a:t>3.      </a:t>
            </a:r>
            <a:r>
              <a:rPr lang="en-US" dirty="0" err="1"/>
              <a:t>Feses</a:t>
            </a:r>
            <a:r>
              <a:rPr lang="en-US" dirty="0"/>
              <a:t>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dicampur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urine</a:t>
            </a:r>
          </a:p>
          <a:p>
            <a:pPr>
              <a:buNone/>
            </a:pPr>
            <a:r>
              <a:rPr lang="en-US" dirty="0"/>
              <a:t>4.     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berikan</a:t>
            </a:r>
            <a:r>
              <a:rPr lang="en-US" dirty="0"/>
              <a:t> Barium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mineral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5.      </a:t>
            </a:r>
            <a:r>
              <a:rPr lang="en-US" dirty="0" err="1"/>
              <a:t>berikan</a:t>
            </a:r>
            <a:r>
              <a:rPr lang="en-US" dirty="0"/>
              <a:t> label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SPUTUM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secret </a:t>
            </a:r>
            <a:r>
              <a:rPr lang="en-US" dirty="0" err="1"/>
              <a:t>atau</a:t>
            </a:r>
            <a:r>
              <a:rPr lang="en-US" dirty="0"/>
              <a:t> sputum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kuman</a:t>
            </a:r>
            <a:r>
              <a:rPr lang="en-US" dirty="0"/>
              <a:t>.</a:t>
            </a:r>
          </a:p>
          <a:p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1.      </a:t>
            </a:r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steril</a:t>
            </a:r>
            <a:endParaRPr lang="en-US" dirty="0"/>
          </a:p>
          <a:p>
            <a:pPr>
              <a:buNone/>
            </a:pPr>
            <a:r>
              <a:rPr lang="en-US" dirty="0"/>
              <a:t>2.      </a:t>
            </a:r>
            <a:r>
              <a:rPr lang="en-US" dirty="0" err="1"/>
              <a:t>Dapatkan</a:t>
            </a:r>
            <a:r>
              <a:rPr lang="en-US" dirty="0"/>
              <a:t> sputum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pagi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3.      </a:t>
            </a:r>
            <a:r>
              <a:rPr lang="en-US" dirty="0" err="1"/>
              <a:t>Anjurkan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batuk</a:t>
            </a:r>
            <a:r>
              <a:rPr lang="en-US" dirty="0"/>
              <a:t> agar </a:t>
            </a:r>
            <a:r>
              <a:rPr lang="en-US" dirty="0" err="1"/>
              <a:t>mengeluarkan</a:t>
            </a:r>
            <a:r>
              <a:rPr lang="en-US" dirty="0"/>
              <a:t> sputum</a:t>
            </a:r>
          </a:p>
          <a:p>
            <a:pPr>
              <a:buNone/>
            </a:pPr>
            <a:r>
              <a:rPr lang="en-US" dirty="0"/>
              <a:t>4.      </a:t>
            </a:r>
            <a:r>
              <a:rPr lang="en-US" dirty="0" err="1"/>
              <a:t>Pertahankan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tertutup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5.     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kultur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BTA (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)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botol</a:t>
            </a:r>
            <a:r>
              <a:rPr lang="en-US" dirty="0"/>
              <a:t> </a:t>
            </a:r>
            <a:r>
              <a:rPr lang="en-US" dirty="0" err="1"/>
              <a:t>penampung</a:t>
            </a:r>
            <a:r>
              <a:rPr lang="en-US" dirty="0"/>
              <a:t>.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5-10 cc sputum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3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berturut</a:t>
            </a:r>
            <a:r>
              <a:rPr lang="en-US" dirty="0"/>
              <a:t> </a:t>
            </a:r>
            <a:r>
              <a:rPr lang="en-US" dirty="0" err="1"/>
              <a:t>turut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F1401-A64E-470D-88BD-1DF49255D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DF03C-A789-4A91-81EE-3F085C5DC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4AF797-3921-4E0C-8E00-AA5C423A7456}"/>
              </a:ext>
            </a:extLst>
          </p:cNvPr>
          <p:cNvSpPr/>
          <p:nvPr/>
        </p:nvSpPr>
        <p:spPr>
          <a:xfrm>
            <a:off x="2833192" y="2967335"/>
            <a:ext cx="34776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Terimakasih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678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dirty="0" err="1"/>
              <a:t>Diagnostik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aktual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pengalamannya</a:t>
            </a:r>
            <a:r>
              <a:rPr lang="en-US" dirty="0"/>
              <a:t>,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 ( Gordon,1976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nursalam</a:t>
            </a:r>
            <a:r>
              <a:rPr lang="en-US" dirty="0"/>
              <a:t>, 2004;59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Fungsi dan tujuan pemeriksaan penunjang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/>
              <a:t>Fungsi dalam pemeriksaan penunjang: 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Skrining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saring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subklinis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beresiko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(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).</a:t>
            </a:r>
          </a:p>
          <a:p>
            <a:r>
              <a:rPr lang="en-US" dirty="0"/>
              <a:t>·</a:t>
            </a:r>
            <a:r>
              <a:rPr lang="en-US" dirty="0" err="1"/>
              <a:t>Konfirmasi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diagnosis,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diderita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,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r>
              <a:rPr lang="en-US" dirty="0"/>
              <a:t>·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diagnostik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menyamarkan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   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pemantauan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.</a:t>
            </a:r>
          </a:p>
          <a:p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prognosis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memprediksi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</a:t>
            </a:r>
          </a:p>
          <a:p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</a:t>
            </a:r>
            <a:r>
              <a:rPr lang="en-US" dirty="0" err="1"/>
              <a:t>Pemantauan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.</a:t>
            </a:r>
          </a:p>
          <a:p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dijumpai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membahayakan</a:t>
            </a:r>
            <a:r>
              <a:rPr lang="en-US" dirty="0"/>
              <a:t>.</a:t>
            </a:r>
          </a:p>
          <a:p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ketenangan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klinisi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didapati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Diagnostik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pemeriksan</a:t>
            </a:r>
            <a:r>
              <a:rPr lang="en-US" dirty="0"/>
              <a:t> </a:t>
            </a:r>
            <a:r>
              <a:rPr lang="en-US" dirty="0" err="1"/>
              <a:t>laboratorium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diagnosa</a:t>
            </a:r>
            <a:r>
              <a:rPr lang="en-US" dirty="0"/>
              <a:t>,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pragnosa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factor </a:t>
            </a:r>
            <a:r>
              <a:rPr lang="en-US" dirty="0" err="1"/>
              <a:t>ysng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laboratorium</a:t>
            </a:r>
            <a:r>
              <a:rPr lang="en-US" dirty="0"/>
              <a:t> (Ambarwati,2010)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A.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instrumentasi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  </a:t>
            </a:r>
          </a:p>
          <a:p>
            <a:pPr>
              <a:buNone/>
            </a:pPr>
            <a:r>
              <a:rPr lang="en-US" dirty="0"/>
              <a:t>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instrumentasi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1.  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pengisian</a:t>
            </a:r>
            <a:r>
              <a:rPr lang="en-US" dirty="0"/>
              <a:t> </a:t>
            </a:r>
            <a:r>
              <a:rPr lang="en-US" dirty="0" err="1"/>
              <a:t>formulir</a:t>
            </a:r>
            <a:endParaRPr lang="en-US" dirty="0"/>
          </a:p>
          <a:p>
            <a:pPr>
              <a:buNone/>
            </a:pPr>
            <a:r>
              <a:rPr lang="en-US" dirty="0"/>
              <a:t>      </a:t>
            </a:r>
            <a:r>
              <a:rPr lang="en-US" dirty="0" err="1"/>
              <a:t>Pengisian</a:t>
            </a:r>
            <a:r>
              <a:rPr lang="en-US" dirty="0"/>
              <a:t> </a:t>
            </a:r>
            <a:r>
              <a:rPr lang="en-US" dirty="0" err="1"/>
              <a:t>formulir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tertukarnya</a:t>
            </a:r>
            <a:r>
              <a:rPr lang="en-US" dirty="0"/>
              <a:t>  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intepretasi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2.  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Penderita</a:t>
            </a:r>
            <a:endParaRPr lang="en-US" dirty="0"/>
          </a:p>
          <a:p>
            <a:pPr>
              <a:buNone/>
            </a:pPr>
            <a:r>
              <a:rPr lang="en-US" dirty="0"/>
              <a:t>a)      </a:t>
            </a:r>
            <a:r>
              <a:rPr lang="en-US" dirty="0" err="1"/>
              <a:t>Puasa</a:t>
            </a:r>
            <a:endParaRPr lang="en-US" dirty="0"/>
          </a:p>
          <a:p>
            <a:pPr>
              <a:buNone/>
            </a:pPr>
            <a:r>
              <a:rPr lang="en-US" dirty="0" err="1"/>
              <a:t>Dua</a:t>
            </a:r>
            <a:r>
              <a:rPr lang="en-US" dirty="0"/>
              <a:t> jam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- </a:t>
            </a:r>
            <a:r>
              <a:rPr lang="en-US" dirty="0" err="1"/>
              <a:t>kira</a:t>
            </a:r>
            <a:r>
              <a:rPr lang="en-US" dirty="0"/>
              <a:t> 800 </a:t>
            </a:r>
            <a:r>
              <a:rPr lang="en-US" dirty="0" err="1"/>
              <a:t>kalori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volume plasma.</a:t>
            </a:r>
          </a:p>
          <a:p>
            <a:pPr>
              <a:buNone/>
            </a:pPr>
            <a:r>
              <a:rPr lang="en-US" dirty="0"/>
              <a:t> b). </a:t>
            </a:r>
            <a:r>
              <a:rPr lang="en-US" dirty="0" err="1"/>
              <a:t>Obat</a:t>
            </a:r>
            <a:endParaRPr lang="en-US" dirty="0"/>
          </a:p>
          <a:p>
            <a:pPr>
              <a:buNone/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hematology </a:t>
            </a:r>
            <a:r>
              <a:rPr lang="en-US" dirty="0" err="1"/>
              <a:t>misalnya</a:t>
            </a:r>
            <a:r>
              <a:rPr lang="en-US" dirty="0"/>
              <a:t> :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folat</a:t>
            </a:r>
            <a:r>
              <a:rPr lang="en-US" dirty="0"/>
              <a:t>, </a:t>
            </a:r>
            <a:r>
              <a:rPr lang="en-US" dirty="0" err="1"/>
              <a:t>vit</a:t>
            </a:r>
            <a:r>
              <a:rPr lang="en-US" dirty="0"/>
              <a:t> B12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c). 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laboratorium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pagi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 d).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Pengambilan</a:t>
            </a:r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Posis</a:t>
            </a:r>
            <a:r>
              <a:rPr lang="en-US" dirty="0"/>
              <a:t> </a:t>
            </a:r>
            <a:r>
              <a:rPr lang="en-US" dirty="0" err="1"/>
              <a:t>berbaring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volume plasma       10%.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B.     </a:t>
            </a:r>
            <a:r>
              <a:rPr lang="en-US" dirty="0" err="1"/>
              <a:t>Interpretasi</a:t>
            </a:r>
            <a:r>
              <a:rPr lang="en-US" dirty="0"/>
              <a:t> Data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klien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menyimpulkan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klien</a:t>
            </a:r>
            <a:endParaRPr lang="en-US" dirty="0"/>
          </a:p>
          <a:p>
            <a:pPr>
              <a:buNone/>
            </a:pPr>
            <a:r>
              <a:rPr lang="en-US" dirty="0"/>
              <a:t>	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kesehatannya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pertolongan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224</TotalTime>
  <Words>468</Words>
  <Application>Microsoft Office PowerPoint</Application>
  <PresentationFormat>On-screen Show (4:3)</PresentationFormat>
  <Paragraphs>146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Gill Sans MT</vt:lpstr>
      <vt:lpstr>Verdana</vt:lpstr>
      <vt:lpstr>Wingdings 2</vt:lpstr>
      <vt:lpstr>Default Theme</vt:lpstr>
      <vt:lpstr>PERAN PERAWAT DALAM PEMERIKSAAN PENUNJANG</vt:lpstr>
      <vt:lpstr>PENDAHULUAN </vt:lpstr>
      <vt:lpstr>Pengertian</vt:lpstr>
      <vt:lpstr>Fungsi dan tujuan pemeriksaan penunjang</vt:lpstr>
      <vt:lpstr>PowerPoint Presentation</vt:lpstr>
      <vt:lpstr>Persiapan Pemeriksaan Diagnostik </vt:lpstr>
      <vt:lpstr> A. Pra instrumentasi</vt:lpstr>
      <vt:lpstr>PowerPoint Presentation</vt:lpstr>
      <vt:lpstr>B.     Interpretasi Data </vt:lpstr>
      <vt:lpstr>c. Validasi Data</vt:lpstr>
      <vt:lpstr>PowerPoint Presentation</vt:lpstr>
      <vt:lpstr>Persiapan Pemeriksaan Laboratorium/spesimen</vt:lpstr>
      <vt:lpstr> Albumin</vt:lpstr>
      <vt:lpstr>Asam Urat </vt:lpstr>
      <vt:lpstr>   Bilirubin</vt:lpstr>
      <vt:lpstr>Darah Kimia :</vt:lpstr>
      <vt:lpstr>Gas Darah Arteri</vt:lpstr>
      <vt:lpstr>Gula Darah Puasa </vt:lpstr>
      <vt:lpstr>URINE</vt:lpstr>
      <vt:lpstr> Bilirubin</vt:lpstr>
      <vt:lpstr> FESES</vt:lpstr>
      <vt:lpstr>SPUTUM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PERAWAT DALAM PEMERIKSAAN PENUNJANG</dc:title>
  <dc:creator>Acer</dc:creator>
  <cp:lastModifiedBy>MyBook 14F</cp:lastModifiedBy>
  <cp:revision>9</cp:revision>
  <dcterms:created xsi:type="dcterms:W3CDTF">2017-05-13T15:36:35Z</dcterms:created>
  <dcterms:modified xsi:type="dcterms:W3CDTF">2022-04-22T07:01:31Z</dcterms:modified>
</cp:coreProperties>
</file>