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113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97992-D43D-47E9-BA83-7B1CDCB34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Garamond" panose="02020404030301010803" pitchFamily="18" charset="0"/>
              </a:rPr>
              <a:t>Wenny Rahmawati, </a:t>
            </a:r>
            <a:r>
              <a:rPr lang="en-US" sz="3600" cap="none" dirty="0" err="1">
                <a:solidFill>
                  <a:schemeClr val="tx1">
                    <a:lumMod val="95000"/>
                    <a:lumOff val="5000"/>
                  </a:schemeClr>
                </a:solidFill>
                <a:latin typeface="Garamond" panose="02020404030301010803" pitchFamily="18" charset="0"/>
              </a:rPr>
              <a:t>S.Keb</a:t>
            </a:r>
            <a:r>
              <a:rPr lang="en-US" sz="360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Garamond" panose="02020404030301010803" pitchFamily="18" charset="0"/>
              </a:rPr>
              <a:t>., Bd., </a:t>
            </a:r>
            <a:r>
              <a:rPr lang="en-US" sz="3600" cap="none" dirty="0" err="1">
                <a:solidFill>
                  <a:schemeClr val="tx1">
                    <a:lumMod val="95000"/>
                    <a:lumOff val="5000"/>
                  </a:schemeClr>
                </a:solidFill>
                <a:latin typeface="Garamond" panose="02020404030301010803" pitchFamily="18" charset="0"/>
              </a:rPr>
              <a:t>M.Keb</a:t>
            </a:r>
            <a:endParaRPr lang="en-ID" sz="3600" cap="none" dirty="0">
              <a:solidFill>
                <a:schemeClr val="tx1">
                  <a:lumMod val="95000"/>
                  <a:lumOff val="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192AD6-1645-473A-8A2F-34FF920C69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3753" y="1835559"/>
            <a:ext cx="7772400" cy="1500187"/>
          </a:xfrm>
        </p:spPr>
        <p:txBody>
          <a:bodyPr>
            <a:noAutofit/>
          </a:bodyPr>
          <a:lstStyle/>
          <a:p>
            <a:pPr algn="ctr"/>
            <a:r>
              <a:rPr lang="en-US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Algerian" panose="04020705040A02060702" pitchFamily="82" charset="0"/>
              </a:rPr>
              <a:t>MODEL DAN NILAI PROMOSI KESEHATAN</a:t>
            </a:r>
            <a:endParaRPr lang="en-ID" sz="5400" dirty="0">
              <a:solidFill>
                <a:schemeClr val="tx1">
                  <a:lumMod val="95000"/>
                  <a:lumOff val="5000"/>
                </a:schemeClr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4419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Kul6-Model-Promosi-Kesehata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Kul6-Model-Promosi-Kesehata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Kul6-Model-Promosi-Kesehata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Kul6-Model-Promosi-Kesehata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Kul6-Model-Promosi-Kesehata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Kul6-Model-Promosi-Kesehata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Kul6-Model-Promosi-Kesehata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Kul6-Model-Promosi-Kesehata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Kul6-Model-Promosi-Kesehata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Kul6-Model-Promosi-Kesehata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Kul6-Model-Promosi-Kesehata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Kul6-Model-Promosi-Kesehata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Kul6-Model-Promosi-Kesehata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Kul6-Model-Promosi-Kesehata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Kul6-Model-Promosi-Kesehata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Kul6-Model-Promosi-Kesehata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Kul6-Model-Promosi-Kesehata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Kul6-Model-Promosi-Kesehata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Kul6-Model-Promosi-Kesehata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17</Words>
  <Application>Microsoft Office PowerPoint</Application>
  <PresentationFormat>On-screen Show (4:3)</PresentationFormat>
  <Paragraphs>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Algerian</vt:lpstr>
      <vt:lpstr>Arial</vt:lpstr>
      <vt:lpstr>Calibri</vt:lpstr>
      <vt:lpstr>Garamond</vt:lpstr>
      <vt:lpstr>Office Theme</vt:lpstr>
      <vt:lpstr>Wenny Rahmawati, S.Keb., Bd., M.Keb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Wenny Rahmawati</dc:creator>
  <cp:keywords/>
  <dc:description>generated using python-pptx</dc:description>
  <cp:lastModifiedBy>Hp 2024</cp:lastModifiedBy>
  <cp:revision>2</cp:revision>
  <dcterms:created xsi:type="dcterms:W3CDTF">2013-01-27T09:14:16Z</dcterms:created>
  <dcterms:modified xsi:type="dcterms:W3CDTF">2025-03-11T00:10:31Z</dcterms:modified>
  <cp:category/>
</cp:coreProperties>
</file>