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6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20.xml"/><Relationship Id="rId4" Type="http://schemas.openxmlformats.org/officeDocument/2006/relationships/slide" Target="../slides/slide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61700"/>
            <a:ext cx="12631192" cy="7102656"/>
            <a:chOff x="0" y="1733"/>
            <a:chExt cx="9144203" cy="5141884"/>
          </a:xfrm>
        </p:grpSpPr>
        <p:sp>
          <p:nvSpPr>
            <p:cNvPr id="10" name="Google Shape;10;p2"/>
            <p:cNvSpPr/>
            <p:nvPr/>
          </p:nvSpPr>
          <p:spPr>
            <a:xfrm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0000" y="2138033"/>
            <a:ext cx="3650400" cy="215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0000" y="4592433"/>
            <a:ext cx="3650400" cy="10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3733">
                <a:solidFill>
                  <a:srgbClr val="26323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80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1"/>
          <p:cNvGrpSpPr/>
          <p:nvPr/>
        </p:nvGrpSpPr>
        <p:grpSpPr>
          <a:xfrm>
            <a:off x="-1320814" y="4953008"/>
            <a:ext cx="13513913" cy="1905240"/>
            <a:chOff x="0" y="1733"/>
            <a:chExt cx="9144203" cy="5141884"/>
          </a:xfrm>
        </p:grpSpPr>
        <p:sp>
          <p:nvSpPr>
            <p:cNvPr id="78" name="Google Shape;78;p11"/>
            <p:cNvSpPr/>
            <p:nvPr/>
          </p:nvSpPr>
          <p:spPr>
            <a:xfrm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11"/>
          <p:cNvGrpSpPr/>
          <p:nvPr/>
        </p:nvGrpSpPr>
        <p:grpSpPr>
          <a:xfrm>
            <a:off x="6112143" y="-310007"/>
            <a:ext cx="6608295" cy="2843032"/>
            <a:chOff x="4106300" y="1016575"/>
            <a:chExt cx="2479350" cy="1102178"/>
          </a:xfrm>
        </p:grpSpPr>
        <p:sp>
          <p:nvSpPr>
            <p:cNvPr id="81" name="Google Shape;81;p11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2127600" y="2407400"/>
            <a:ext cx="7936800" cy="131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2127600" y="3875033"/>
            <a:ext cx="7936800" cy="7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07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28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3"/>
          <p:cNvGrpSpPr/>
          <p:nvPr/>
        </p:nvGrpSpPr>
        <p:grpSpPr>
          <a:xfrm rot="10800000">
            <a:off x="-798010" y="4638736"/>
            <a:ext cx="5291924" cy="2843032"/>
            <a:chOff x="4106300" y="1016575"/>
            <a:chExt cx="2479350" cy="1102178"/>
          </a:xfrm>
        </p:grpSpPr>
        <p:sp>
          <p:nvSpPr>
            <p:cNvPr id="88" name="Google Shape;88;p13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8840301" y="5"/>
            <a:ext cx="3351687" cy="3108608"/>
            <a:chOff x="6669475" y="4"/>
            <a:chExt cx="2513765" cy="2331456"/>
          </a:xfrm>
        </p:grpSpPr>
        <p:sp>
          <p:nvSpPr>
            <p:cNvPr id="91" name="Google Shape;91;p13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Google Shape;94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633480" y="1563300"/>
            <a:ext cx="8708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" name="Google Shape;95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3481" y="2047300"/>
            <a:ext cx="31256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633480" y="2378500"/>
            <a:ext cx="3125600" cy="5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" name="Google Shape;97;p13">
            <a:hlinkClick r:id="rId3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1633480" y="3165697"/>
            <a:ext cx="8708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8" name="Google Shape;98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1633481" y="3649700"/>
            <a:ext cx="31256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6"/>
          </p:nvPr>
        </p:nvSpPr>
        <p:spPr>
          <a:xfrm>
            <a:off x="1633480" y="3972500"/>
            <a:ext cx="3125600" cy="5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0" name="Google Shape;100;p13">
            <a:hlinkClick r:id="rId4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1633480" y="4759700"/>
            <a:ext cx="8708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633481" y="5245033"/>
            <a:ext cx="31256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9"/>
          </p:nvPr>
        </p:nvSpPr>
        <p:spPr>
          <a:xfrm>
            <a:off x="1633489" y="5572033"/>
            <a:ext cx="3125600" cy="5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3" name="Google Shape;103;p13">
            <a:hlinkClick r:id="rId5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6622113" y="1562333"/>
            <a:ext cx="8708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" name="Google Shape;104;p1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622287" y="2047300"/>
            <a:ext cx="3212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5"/>
          </p:nvPr>
        </p:nvSpPr>
        <p:spPr>
          <a:xfrm>
            <a:off x="6622347" y="2378484"/>
            <a:ext cx="3212000" cy="5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6" name="Google Shape;106;p13">
            <a:hlinkClick r:id="rId6" action="ppaction://hlinksldjump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6622113" y="3167500"/>
            <a:ext cx="8708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>
            <a:hlinkClick r:id="rId6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6622120" y="3646163"/>
            <a:ext cx="3212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8"/>
          </p:nvPr>
        </p:nvSpPr>
        <p:spPr>
          <a:xfrm>
            <a:off x="6622313" y="3977867"/>
            <a:ext cx="3212000" cy="5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9" name="Google Shape;109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6622113" y="4759700"/>
            <a:ext cx="8708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6622313" y="5245033"/>
            <a:ext cx="3212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21"/>
          </p:nvPr>
        </p:nvSpPr>
        <p:spPr>
          <a:xfrm>
            <a:off x="6622313" y="5577233"/>
            <a:ext cx="3212000" cy="5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889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960000" y="4689167"/>
            <a:ext cx="2885600" cy="10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2"/>
          </p:nvPr>
        </p:nvSpPr>
        <p:spPr>
          <a:xfrm>
            <a:off x="4653200" y="4689167"/>
            <a:ext cx="2885600" cy="10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3"/>
          </p:nvPr>
        </p:nvSpPr>
        <p:spPr>
          <a:xfrm>
            <a:off x="8346400" y="4689167"/>
            <a:ext cx="2885600" cy="10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title" idx="4"/>
          </p:nvPr>
        </p:nvSpPr>
        <p:spPr>
          <a:xfrm>
            <a:off x="960000" y="4205167"/>
            <a:ext cx="28856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5"/>
          </p:nvPr>
        </p:nvSpPr>
        <p:spPr>
          <a:xfrm>
            <a:off x="4653200" y="4205167"/>
            <a:ext cx="28856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 idx="6"/>
          </p:nvPr>
        </p:nvSpPr>
        <p:spPr>
          <a:xfrm>
            <a:off x="8346400" y="4205167"/>
            <a:ext cx="28856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20" name="Google Shape;120;p14"/>
          <p:cNvGrpSpPr/>
          <p:nvPr/>
        </p:nvGrpSpPr>
        <p:grpSpPr>
          <a:xfrm>
            <a:off x="8380130" y="0"/>
            <a:ext cx="3810868" cy="3534488"/>
            <a:chOff x="6669475" y="4"/>
            <a:chExt cx="2513765" cy="2331456"/>
          </a:xfrm>
        </p:grpSpPr>
        <p:sp>
          <p:nvSpPr>
            <p:cNvPr id="121" name="Google Shape;121;p14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742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 rot="10800000" flipH="1">
            <a:off x="7666358" y="4613269"/>
            <a:ext cx="5291924" cy="2843032"/>
            <a:chOff x="4106300" y="1016575"/>
            <a:chExt cx="2479350" cy="1102178"/>
          </a:xfrm>
        </p:grpSpPr>
        <p:sp>
          <p:nvSpPr>
            <p:cNvPr id="125" name="Google Shape;125;p15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15"/>
          <p:cNvGrpSpPr/>
          <p:nvPr/>
        </p:nvGrpSpPr>
        <p:grpSpPr>
          <a:xfrm flipH="1">
            <a:off x="-11763" y="-5"/>
            <a:ext cx="4028392" cy="3736236"/>
            <a:chOff x="6669475" y="4"/>
            <a:chExt cx="2513765" cy="2331456"/>
          </a:xfrm>
        </p:grpSpPr>
        <p:sp>
          <p:nvSpPr>
            <p:cNvPr id="128" name="Google Shape;128;p15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1"/>
          </p:nvPr>
        </p:nvSpPr>
        <p:spPr>
          <a:xfrm>
            <a:off x="960033" y="5501200"/>
            <a:ext cx="2376400" cy="6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2"/>
          </p:nvPr>
        </p:nvSpPr>
        <p:spPr>
          <a:xfrm>
            <a:off x="4577573" y="5501200"/>
            <a:ext cx="2376400" cy="6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3"/>
          </p:nvPr>
        </p:nvSpPr>
        <p:spPr>
          <a:xfrm>
            <a:off x="4577551" y="3255000"/>
            <a:ext cx="2376400" cy="6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4"/>
          </p:nvPr>
        </p:nvSpPr>
        <p:spPr>
          <a:xfrm>
            <a:off x="960000" y="3255000"/>
            <a:ext cx="2376400" cy="6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 idx="5"/>
          </p:nvPr>
        </p:nvSpPr>
        <p:spPr>
          <a:xfrm>
            <a:off x="960000" y="2771000"/>
            <a:ext cx="23764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title" idx="6"/>
          </p:nvPr>
        </p:nvSpPr>
        <p:spPr>
          <a:xfrm>
            <a:off x="960000" y="5017200"/>
            <a:ext cx="23764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 idx="7"/>
          </p:nvPr>
        </p:nvSpPr>
        <p:spPr>
          <a:xfrm>
            <a:off x="4577567" y="2771000"/>
            <a:ext cx="23764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8"/>
          </p:nvPr>
        </p:nvSpPr>
        <p:spPr>
          <a:xfrm>
            <a:off x="4577567" y="5017200"/>
            <a:ext cx="23764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823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6"/>
          <p:cNvGrpSpPr/>
          <p:nvPr/>
        </p:nvGrpSpPr>
        <p:grpSpPr>
          <a:xfrm flipH="1">
            <a:off x="-366210" y="-292107"/>
            <a:ext cx="5291924" cy="2352489"/>
            <a:chOff x="4106300" y="1016575"/>
            <a:chExt cx="2479350" cy="1102178"/>
          </a:xfrm>
        </p:grpSpPr>
        <p:sp>
          <p:nvSpPr>
            <p:cNvPr id="141" name="Google Shape;141;p16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16"/>
          <p:cNvGrpSpPr/>
          <p:nvPr/>
        </p:nvGrpSpPr>
        <p:grpSpPr>
          <a:xfrm rot="10800000" flipH="1">
            <a:off x="7629025" y="4613269"/>
            <a:ext cx="5291924" cy="2843032"/>
            <a:chOff x="4106300" y="1016575"/>
            <a:chExt cx="2479350" cy="1102178"/>
          </a:xfrm>
        </p:grpSpPr>
        <p:sp>
          <p:nvSpPr>
            <p:cNvPr id="144" name="Google Shape;144;p16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298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7"/>
          <p:cNvGrpSpPr/>
          <p:nvPr/>
        </p:nvGrpSpPr>
        <p:grpSpPr>
          <a:xfrm rot="10800000">
            <a:off x="-798010" y="4664069"/>
            <a:ext cx="5291924" cy="2843032"/>
            <a:chOff x="4106300" y="1016575"/>
            <a:chExt cx="2479350" cy="1102178"/>
          </a:xfrm>
        </p:grpSpPr>
        <p:sp>
          <p:nvSpPr>
            <p:cNvPr id="149" name="Google Shape;149;p17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7482390" y="-190507"/>
            <a:ext cx="5291924" cy="2352489"/>
            <a:chOff x="4106300" y="1016575"/>
            <a:chExt cx="2479350" cy="1102178"/>
          </a:xfrm>
        </p:grpSpPr>
        <p:sp>
          <p:nvSpPr>
            <p:cNvPr id="152" name="Google Shape;152;p17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960000" y="2193700"/>
            <a:ext cx="3347200" cy="13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1"/>
          </p:nvPr>
        </p:nvSpPr>
        <p:spPr>
          <a:xfrm flipH="1">
            <a:off x="960000" y="3312433"/>
            <a:ext cx="334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486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8"/>
          <p:cNvGrpSpPr/>
          <p:nvPr/>
        </p:nvGrpSpPr>
        <p:grpSpPr>
          <a:xfrm rot="10800000">
            <a:off x="-798010" y="4664069"/>
            <a:ext cx="5291924" cy="2843032"/>
            <a:chOff x="4106300" y="1016575"/>
            <a:chExt cx="2479350" cy="1102178"/>
          </a:xfrm>
        </p:grpSpPr>
        <p:sp>
          <p:nvSpPr>
            <p:cNvPr id="158" name="Google Shape;158;p18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1" name="Google Shape;161;p18"/>
          <p:cNvGrpSpPr/>
          <p:nvPr/>
        </p:nvGrpSpPr>
        <p:grpSpPr>
          <a:xfrm>
            <a:off x="7482390" y="-190507"/>
            <a:ext cx="5291924" cy="2352489"/>
            <a:chOff x="4106300" y="1016575"/>
            <a:chExt cx="2479350" cy="1102178"/>
          </a:xfrm>
        </p:grpSpPr>
        <p:sp>
          <p:nvSpPr>
            <p:cNvPr id="162" name="Google Shape;162;p18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73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he Section">
  <p:cSld name="Title the Sec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9"/>
          <p:cNvGrpSpPr/>
          <p:nvPr/>
        </p:nvGrpSpPr>
        <p:grpSpPr>
          <a:xfrm rot="10800000">
            <a:off x="-79839" y="-17752"/>
            <a:ext cx="14297876" cy="6855845"/>
            <a:chOff x="0" y="1733"/>
            <a:chExt cx="9144203" cy="5141884"/>
          </a:xfrm>
        </p:grpSpPr>
        <p:sp>
          <p:nvSpPr>
            <p:cNvPr id="166" name="Google Shape;166;p19"/>
            <p:cNvSpPr/>
            <p:nvPr/>
          </p:nvSpPr>
          <p:spPr>
            <a:xfrm flipH="1"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9"/>
            <p:cNvSpPr/>
            <p:nvPr/>
          </p:nvSpPr>
          <p:spPr>
            <a:xfrm flipH="1"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960000" y="2420800"/>
            <a:ext cx="4122000" cy="8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1"/>
          </p:nvPr>
        </p:nvSpPr>
        <p:spPr>
          <a:xfrm>
            <a:off x="960000" y="3429000"/>
            <a:ext cx="3197600" cy="7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4" y="1412600"/>
            <a:ext cx="2020800" cy="8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0330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0"/>
          <p:cNvGrpSpPr/>
          <p:nvPr/>
        </p:nvGrpSpPr>
        <p:grpSpPr>
          <a:xfrm>
            <a:off x="-87476" y="-125063"/>
            <a:ext cx="4446331" cy="6390077"/>
            <a:chOff x="1668589" y="1441629"/>
            <a:chExt cx="2816986" cy="3964396"/>
          </a:xfrm>
        </p:grpSpPr>
        <p:sp>
          <p:nvSpPr>
            <p:cNvPr id="173" name="Google Shape;173;p20"/>
            <p:cNvSpPr/>
            <p:nvPr/>
          </p:nvSpPr>
          <p:spPr>
            <a:xfrm rot="10800000">
              <a:off x="1668589" y="1441629"/>
              <a:ext cx="2816986" cy="3964396"/>
            </a:xfrm>
            <a:custGeom>
              <a:avLst/>
              <a:gdLst/>
              <a:ahLst/>
              <a:cxnLst/>
              <a:rect l="l" t="t" r="r" b="b"/>
              <a:pathLst>
                <a:path w="82999" h="116806" extrusionOk="0">
                  <a:moveTo>
                    <a:pt x="82464" y="1"/>
                  </a:moveTo>
                  <a:cubicBezTo>
                    <a:pt x="82335" y="1"/>
                    <a:pt x="82204" y="47"/>
                    <a:pt x="82095" y="152"/>
                  </a:cubicBezTo>
                  <a:cubicBezTo>
                    <a:pt x="73073" y="9174"/>
                    <a:pt x="67740" y="33067"/>
                    <a:pt x="66497" y="44700"/>
                  </a:cubicBezTo>
                  <a:cubicBezTo>
                    <a:pt x="60050" y="105583"/>
                    <a:pt x="38183" y="112475"/>
                    <a:pt x="25719" y="112475"/>
                  </a:cubicBezTo>
                  <a:cubicBezTo>
                    <a:pt x="22071" y="112475"/>
                    <a:pt x="19229" y="111885"/>
                    <a:pt x="17813" y="111885"/>
                  </a:cubicBezTo>
                  <a:cubicBezTo>
                    <a:pt x="17777" y="111885"/>
                    <a:pt x="17742" y="111885"/>
                    <a:pt x="17707" y="111886"/>
                  </a:cubicBezTo>
                  <a:cubicBezTo>
                    <a:pt x="17160" y="111872"/>
                    <a:pt x="16627" y="111865"/>
                    <a:pt x="16107" y="111865"/>
                  </a:cubicBezTo>
                  <a:cubicBezTo>
                    <a:pt x="7612" y="111865"/>
                    <a:pt x="2813" y="113749"/>
                    <a:pt x="365" y="115889"/>
                  </a:cubicBezTo>
                  <a:cubicBezTo>
                    <a:pt x="1" y="116203"/>
                    <a:pt x="239" y="116805"/>
                    <a:pt x="716" y="116805"/>
                  </a:cubicBezTo>
                  <a:lnTo>
                    <a:pt x="82472" y="116805"/>
                  </a:lnTo>
                  <a:cubicBezTo>
                    <a:pt x="82761" y="116805"/>
                    <a:pt x="82999" y="116579"/>
                    <a:pt x="82999" y="116278"/>
                  </a:cubicBezTo>
                  <a:lnTo>
                    <a:pt x="82999" y="6150"/>
                  </a:lnTo>
                  <a:lnTo>
                    <a:pt x="82999" y="528"/>
                  </a:lnTo>
                  <a:cubicBezTo>
                    <a:pt x="82999" y="212"/>
                    <a:pt x="82737" y="1"/>
                    <a:pt x="82464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0"/>
            <p:cNvSpPr/>
            <p:nvPr/>
          </p:nvSpPr>
          <p:spPr>
            <a:xfrm rot="10800000">
              <a:off x="1668597" y="1441632"/>
              <a:ext cx="2191743" cy="3755699"/>
            </a:xfrm>
            <a:custGeom>
              <a:avLst/>
              <a:gdLst/>
              <a:ahLst/>
              <a:cxnLst/>
              <a:rect l="l" t="t" r="r" b="b"/>
              <a:pathLst>
                <a:path w="64577" h="110657" extrusionOk="0">
                  <a:moveTo>
                    <a:pt x="64577" y="1"/>
                  </a:moveTo>
                  <a:cubicBezTo>
                    <a:pt x="56395" y="9952"/>
                    <a:pt x="51526" y="31988"/>
                    <a:pt x="50359" y="43018"/>
                  </a:cubicBezTo>
                  <a:cubicBezTo>
                    <a:pt x="43679" y="106095"/>
                    <a:pt x="20298" y="110049"/>
                    <a:pt x="8185" y="110049"/>
                  </a:cubicBezTo>
                  <a:cubicBezTo>
                    <a:pt x="6449" y="110049"/>
                    <a:pt x="4945" y="109968"/>
                    <a:pt x="3754" y="109968"/>
                  </a:cubicBezTo>
                  <a:cubicBezTo>
                    <a:pt x="2827" y="109968"/>
                    <a:pt x="2090" y="110017"/>
                    <a:pt x="1582" y="110192"/>
                  </a:cubicBezTo>
                  <a:cubicBezTo>
                    <a:pt x="1042" y="110380"/>
                    <a:pt x="528" y="110518"/>
                    <a:pt x="1" y="110656"/>
                  </a:cubicBezTo>
                  <a:lnTo>
                    <a:pt x="64577" y="110656"/>
                  </a:lnTo>
                  <a:lnTo>
                    <a:pt x="64577" y="1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2"/>
          </p:nvPr>
        </p:nvSpPr>
        <p:spPr>
          <a:xfrm>
            <a:off x="960000" y="2738185"/>
            <a:ext cx="2577200" cy="4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960000" y="3242267"/>
            <a:ext cx="257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3"/>
          </p:nvPr>
        </p:nvSpPr>
        <p:spPr>
          <a:xfrm>
            <a:off x="960000" y="5112719"/>
            <a:ext cx="2577200" cy="4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4"/>
          </p:nvPr>
        </p:nvSpPr>
        <p:spPr>
          <a:xfrm>
            <a:off x="960000" y="5616800"/>
            <a:ext cx="257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 idx="5"/>
          </p:nvPr>
        </p:nvSpPr>
        <p:spPr>
          <a:xfrm>
            <a:off x="4807400" y="2738185"/>
            <a:ext cx="2577200" cy="4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6"/>
          </p:nvPr>
        </p:nvSpPr>
        <p:spPr>
          <a:xfrm>
            <a:off x="4807400" y="3242267"/>
            <a:ext cx="257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 idx="7"/>
          </p:nvPr>
        </p:nvSpPr>
        <p:spPr>
          <a:xfrm>
            <a:off x="4807400" y="5112719"/>
            <a:ext cx="2577200" cy="4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8"/>
          </p:nvPr>
        </p:nvSpPr>
        <p:spPr>
          <a:xfrm>
            <a:off x="4807400" y="5616800"/>
            <a:ext cx="257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 idx="9"/>
          </p:nvPr>
        </p:nvSpPr>
        <p:spPr>
          <a:xfrm>
            <a:off x="8654800" y="2738185"/>
            <a:ext cx="2577200" cy="4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13"/>
          </p:nvPr>
        </p:nvSpPr>
        <p:spPr>
          <a:xfrm>
            <a:off x="8654800" y="3242267"/>
            <a:ext cx="257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 idx="14"/>
          </p:nvPr>
        </p:nvSpPr>
        <p:spPr>
          <a:xfrm>
            <a:off x="8654800" y="5112719"/>
            <a:ext cx="2577200" cy="4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15"/>
          </p:nvPr>
        </p:nvSpPr>
        <p:spPr>
          <a:xfrm>
            <a:off x="8654800" y="5616800"/>
            <a:ext cx="257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46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10800000" flipH="1">
            <a:off x="-2065709" y="-17752"/>
            <a:ext cx="14297876" cy="6855845"/>
            <a:chOff x="0" y="1733"/>
            <a:chExt cx="9144203" cy="5141884"/>
          </a:xfrm>
        </p:grpSpPr>
        <p:sp>
          <p:nvSpPr>
            <p:cNvPr id="16" name="Google Shape;16;p3"/>
            <p:cNvSpPr/>
            <p:nvPr/>
          </p:nvSpPr>
          <p:spPr>
            <a:xfrm flipH="1"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 flipH="1"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flipH="1">
            <a:off x="7110271" y="2420800"/>
            <a:ext cx="4122000" cy="8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211471" y="1412600"/>
            <a:ext cx="2020800" cy="8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 flipH="1">
            <a:off x="8034671" y="3429000"/>
            <a:ext cx="3197600" cy="7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390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1"/>
          <p:cNvGrpSpPr/>
          <p:nvPr/>
        </p:nvGrpSpPr>
        <p:grpSpPr>
          <a:xfrm rot="10800000">
            <a:off x="-798010" y="4664069"/>
            <a:ext cx="5291924" cy="2843032"/>
            <a:chOff x="4106300" y="1016575"/>
            <a:chExt cx="2479350" cy="1102178"/>
          </a:xfrm>
        </p:grpSpPr>
        <p:sp>
          <p:nvSpPr>
            <p:cNvPr id="190" name="Google Shape;190;p21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21"/>
          <p:cNvSpPr txBox="1">
            <a:spLocks noGrp="1"/>
          </p:cNvSpPr>
          <p:nvPr>
            <p:ph type="subTitle" idx="1"/>
          </p:nvPr>
        </p:nvSpPr>
        <p:spPr>
          <a:xfrm>
            <a:off x="6906533" y="5209467"/>
            <a:ext cx="3399600" cy="7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2"/>
          </p:nvPr>
        </p:nvSpPr>
        <p:spPr>
          <a:xfrm>
            <a:off x="6906533" y="2710229"/>
            <a:ext cx="3399600" cy="7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 hasCustomPrompt="1"/>
          </p:nvPr>
        </p:nvSpPr>
        <p:spPr>
          <a:xfrm>
            <a:off x="7610125" y="4457367"/>
            <a:ext cx="1992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5" name="Google Shape;195;p21"/>
          <p:cNvSpPr txBox="1">
            <a:spLocks noGrp="1"/>
          </p:cNvSpPr>
          <p:nvPr>
            <p:ph type="title" idx="3" hasCustomPrompt="1"/>
          </p:nvPr>
        </p:nvSpPr>
        <p:spPr>
          <a:xfrm>
            <a:off x="7610125" y="1958100"/>
            <a:ext cx="1992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4"/>
          </p:nvPr>
        </p:nvSpPr>
        <p:spPr>
          <a:xfrm>
            <a:off x="1885867" y="5209467"/>
            <a:ext cx="3399600" cy="7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5"/>
          </p:nvPr>
        </p:nvSpPr>
        <p:spPr>
          <a:xfrm>
            <a:off x="1885867" y="2705567"/>
            <a:ext cx="3399600" cy="7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 idx="6" hasCustomPrompt="1"/>
          </p:nvPr>
        </p:nvSpPr>
        <p:spPr>
          <a:xfrm>
            <a:off x="2589475" y="4457367"/>
            <a:ext cx="1992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9" name="Google Shape;199;p21"/>
          <p:cNvSpPr txBox="1">
            <a:spLocks noGrp="1"/>
          </p:cNvSpPr>
          <p:nvPr>
            <p:ph type="title" idx="7" hasCustomPrompt="1"/>
          </p:nvPr>
        </p:nvSpPr>
        <p:spPr>
          <a:xfrm>
            <a:off x="2589475" y="1958084"/>
            <a:ext cx="1992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0" name="Google Shape;200;p21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8380130" y="0"/>
            <a:ext cx="3810868" cy="3534488"/>
            <a:chOff x="6669475" y="4"/>
            <a:chExt cx="2513765" cy="2331456"/>
          </a:xfrm>
        </p:grpSpPr>
        <p:sp>
          <p:nvSpPr>
            <p:cNvPr id="202" name="Google Shape;202;p21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095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06" name="Google Shape;206;p22"/>
          <p:cNvGrpSpPr/>
          <p:nvPr/>
        </p:nvGrpSpPr>
        <p:grpSpPr>
          <a:xfrm>
            <a:off x="-189076" y="-328263"/>
            <a:ext cx="4446331" cy="6390077"/>
            <a:chOff x="1668589" y="1441629"/>
            <a:chExt cx="2816986" cy="3964396"/>
          </a:xfrm>
        </p:grpSpPr>
        <p:sp>
          <p:nvSpPr>
            <p:cNvPr id="207" name="Google Shape;207;p22"/>
            <p:cNvSpPr/>
            <p:nvPr/>
          </p:nvSpPr>
          <p:spPr>
            <a:xfrm rot="10800000">
              <a:off x="1668589" y="1441629"/>
              <a:ext cx="2816986" cy="3964396"/>
            </a:xfrm>
            <a:custGeom>
              <a:avLst/>
              <a:gdLst/>
              <a:ahLst/>
              <a:cxnLst/>
              <a:rect l="l" t="t" r="r" b="b"/>
              <a:pathLst>
                <a:path w="82999" h="116806" extrusionOk="0">
                  <a:moveTo>
                    <a:pt x="82464" y="1"/>
                  </a:moveTo>
                  <a:cubicBezTo>
                    <a:pt x="82335" y="1"/>
                    <a:pt x="82204" y="47"/>
                    <a:pt x="82095" y="152"/>
                  </a:cubicBezTo>
                  <a:cubicBezTo>
                    <a:pt x="73073" y="9174"/>
                    <a:pt x="67740" y="33067"/>
                    <a:pt x="66497" y="44700"/>
                  </a:cubicBezTo>
                  <a:cubicBezTo>
                    <a:pt x="60050" y="105583"/>
                    <a:pt x="38183" y="112475"/>
                    <a:pt x="25719" y="112475"/>
                  </a:cubicBezTo>
                  <a:cubicBezTo>
                    <a:pt x="22071" y="112475"/>
                    <a:pt x="19229" y="111885"/>
                    <a:pt x="17813" y="111885"/>
                  </a:cubicBezTo>
                  <a:cubicBezTo>
                    <a:pt x="17777" y="111885"/>
                    <a:pt x="17742" y="111885"/>
                    <a:pt x="17707" y="111886"/>
                  </a:cubicBezTo>
                  <a:cubicBezTo>
                    <a:pt x="17160" y="111872"/>
                    <a:pt x="16627" y="111865"/>
                    <a:pt x="16107" y="111865"/>
                  </a:cubicBezTo>
                  <a:cubicBezTo>
                    <a:pt x="7612" y="111865"/>
                    <a:pt x="2813" y="113749"/>
                    <a:pt x="365" y="115889"/>
                  </a:cubicBezTo>
                  <a:cubicBezTo>
                    <a:pt x="1" y="116203"/>
                    <a:pt x="239" y="116805"/>
                    <a:pt x="716" y="116805"/>
                  </a:cubicBezTo>
                  <a:lnTo>
                    <a:pt x="82472" y="116805"/>
                  </a:lnTo>
                  <a:cubicBezTo>
                    <a:pt x="82761" y="116805"/>
                    <a:pt x="82999" y="116579"/>
                    <a:pt x="82999" y="116278"/>
                  </a:cubicBezTo>
                  <a:lnTo>
                    <a:pt x="82999" y="6150"/>
                  </a:lnTo>
                  <a:lnTo>
                    <a:pt x="82999" y="528"/>
                  </a:lnTo>
                  <a:cubicBezTo>
                    <a:pt x="82999" y="212"/>
                    <a:pt x="82737" y="1"/>
                    <a:pt x="82464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2"/>
            <p:cNvSpPr/>
            <p:nvPr/>
          </p:nvSpPr>
          <p:spPr>
            <a:xfrm rot="10800000">
              <a:off x="1668597" y="1441632"/>
              <a:ext cx="2191743" cy="3755699"/>
            </a:xfrm>
            <a:custGeom>
              <a:avLst/>
              <a:gdLst/>
              <a:ahLst/>
              <a:cxnLst/>
              <a:rect l="l" t="t" r="r" b="b"/>
              <a:pathLst>
                <a:path w="64577" h="110657" extrusionOk="0">
                  <a:moveTo>
                    <a:pt x="64577" y="1"/>
                  </a:moveTo>
                  <a:cubicBezTo>
                    <a:pt x="56395" y="9952"/>
                    <a:pt x="51526" y="31988"/>
                    <a:pt x="50359" y="43018"/>
                  </a:cubicBezTo>
                  <a:cubicBezTo>
                    <a:pt x="43679" y="106095"/>
                    <a:pt x="20298" y="110049"/>
                    <a:pt x="8185" y="110049"/>
                  </a:cubicBezTo>
                  <a:cubicBezTo>
                    <a:pt x="6449" y="110049"/>
                    <a:pt x="4945" y="109968"/>
                    <a:pt x="3754" y="109968"/>
                  </a:cubicBezTo>
                  <a:cubicBezTo>
                    <a:pt x="2827" y="109968"/>
                    <a:pt x="2090" y="110017"/>
                    <a:pt x="1582" y="110192"/>
                  </a:cubicBezTo>
                  <a:cubicBezTo>
                    <a:pt x="1042" y="110380"/>
                    <a:pt x="528" y="110518"/>
                    <a:pt x="1" y="110656"/>
                  </a:cubicBezTo>
                  <a:lnTo>
                    <a:pt x="64577" y="110656"/>
                  </a:lnTo>
                  <a:lnTo>
                    <a:pt x="64577" y="1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497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3823799" y="4053700"/>
            <a:ext cx="1838000" cy="133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2"/>
          </p:nvPr>
        </p:nvSpPr>
        <p:spPr>
          <a:xfrm>
            <a:off x="6530205" y="4048233"/>
            <a:ext cx="1838000" cy="133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ubTitle" idx="3"/>
          </p:nvPr>
        </p:nvSpPr>
        <p:spPr>
          <a:xfrm>
            <a:off x="9236619" y="4048233"/>
            <a:ext cx="1838000" cy="133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4"/>
          </p:nvPr>
        </p:nvSpPr>
        <p:spPr>
          <a:xfrm>
            <a:off x="1116665" y="4053700"/>
            <a:ext cx="1838000" cy="133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5"/>
          </p:nvPr>
        </p:nvSpPr>
        <p:spPr>
          <a:xfrm>
            <a:off x="1116668" y="3689829"/>
            <a:ext cx="1838000" cy="35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title" idx="6"/>
          </p:nvPr>
        </p:nvSpPr>
        <p:spPr>
          <a:xfrm>
            <a:off x="6530185" y="3689833"/>
            <a:ext cx="1838000" cy="35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7"/>
          </p:nvPr>
        </p:nvSpPr>
        <p:spPr>
          <a:xfrm>
            <a:off x="3823783" y="3689833"/>
            <a:ext cx="1838000" cy="35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 idx="8"/>
          </p:nvPr>
        </p:nvSpPr>
        <p:spPr>
          <a:xfrm>
            <a:off x="9236599" y="3689833"/>
            <a:ext cx="1838000" cy="35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19" name="Google Shape;219;p23"/>
          <p:cNvGrpSpPr/>
          <p:nvPr/>
        </p:nvGrpSpPr>
        <p:grpSpPr>
          <a:xfrm>
            <a:off x="8380130" y="0"/>
            <a:ext cx="3810868" cy="3534488"/>
            <a:chOff x="6669475" y="4"/>
            <a:chExt cx="2513765" cy="2331456"/>
          </a:xfrm>
        </p:grpSpPr>
        <p:sp>
          <p:nvSpPr>
            <p:cNvPr id="220" name="Google Shape;220;p23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357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4"/>
          <p:cNvGrpSpPr/>
          <p:nvPr/>
        </p:nvGrpSpPr>
        <p:grpSpPr>
          <a:xfrm rot="10800000">
            <a:off x="8399724" y="804804"/>
            <a:ext cx="4446331" cy="6390077"/>
            <a:chOff x="1668589" y="1441629"/>
            <a:chExt cx="2816986" cy="3964396"/>
          </a:xfrm>
        </p:grpSpPr>
        <p:sp>
          <p:nvSpPr>
            <p:cNvPr id="224" name="Google Shape;224;p24"/>
            <p:cNvSpPr/>
            <p:nvPr/>
          </p:nvSpPr>
          <p:spPr>
            <a:xfrm rot="10800000">
              <a:off x="1668589" y="1441629"/>
              <a:ext cx="2816986" cy="3964396"/>
            </a:xfrm>
            <a:custGeom>
              <a:avLst/>
              <a:gdLst/>
              <a:ahLst/>
              <a:cxnLst/>
              <a:rect l="l" t="t" r="r" b="b"/>
              <a:pathLst>
                <a:path w="82999" h="116806" extrusionOk="0">
                  <a:moveTo>
                    <a:pt x="82464" y="1"/>
                  </a:moveTo>
                  <a:cubicBezTo>
                    <a:pt x="82335" y="1"/>
                    <a:pt x="82204" y="47"/>
                    <a:pt x="82095" y="152"/>
                  </a:cubicBezTo>
                  <a:cubicBezTo>
                    <a:pt x="73073" y="9174"/>
                    <a:pt x="67740" y="33067"/>
                    <a:pt x="66497" y="44700"/>
                  </a:cubicBezTo>
                  <a:cubicBezTo>
                    <a:pt x="60050" y="105583"/>
                    <a:pt x="38183" y="112475"/>
                    <a:pt x="25719" y="112475"/>
                  </a:cubicBezTo>
                  <a:cubicBezTo>
                    <a:pt x="22071" y="112475"/>
                    <a:pt x="19229" y="111885"/>
                    <a:pt x="17813" y="111885"/>
                  </a:cubicBezTo>
                  <a:cubicBezTo>
                    <a:pt x="17777" y="111885"/>
                    <a:pt x="17742" y="111885"/>
                    <a:pt x="17707" y="111886"/>
                  </a:cubicBezTo>
                  <a:cubicBezTo>
                    <a:pt x="17160" y="111872"/>
                    <a:pt x="16627" y="111865"/>
                    <a:pt x="16107" y="111865"/>
                  </a:cubicBezTo>
                  <a:cubicBezTo>
                    <a:pt x="7612" y="111865"/>
                    <a:pt x="2813" y="113749"/>
                    <a:pt x="365" y="115889"/>
                  </a:cubicBezTo>
                  <a:cubicBezTo>
                    <a:pt x="1" y="116203"/>
                    <a:pt x="239" y="116805"/>
                    <a:pt x="716" y="116805"/>
                  </a:cubicBezTo>
                  <a:lnTo>
                    <a:pt x="82472" y="116805"/>
                  </a:lnTo>
                  <a:cubicBezTo>
                    <a:pt x="82761" y="116805"/>
                    <a:pt x="82999" y="116579"/>
                    <a:pt x="82999" y="116278"/>
                  </a:cubicBezTo>
                  <a:lnTo>
                    <a:pt x="82999" y="6150"/>
                  </a:lnTo>
                  <a:lnTo>
                    <a:pt x="82999" y="528"/>
                  </a:lnTo>
                  <a:cubicBezTo>
                    <a:pt x="82999" y="212"/>
                    <a:pt x="82737" y="1"/>
                    <a:pt x="82464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4"/>
            <p:cNvSpPr/>
            <p:nvPr/>
          </p:nvSpPr>
          <p:spPr>
            <a:xfrm rot="10800000">
              <a:off x="1668597" y="1441632"/>
              <a:ext cx="2191743" cy="3755699"/>
            </a:xfrm>
            <a:custGeom>
              <a:avLst/>
              <a:gdLst/>
              <a:ahLst/>
              <a:cxnLst/>
              <a:rect l="l" t="t" r="r" b="b"/>
              <a:pathLst>
                <a:path w="64577" h="110657" extrusionOk="0">
                  <a:moveTo>
                    <a:pt x="64577" y="1"/>
                  </a:moveTo>
                  <a:cubicBezTo>
                    <a:pt x="56395" y="9952"/>
                    <a:pt x="51526" y="31988"/>
                    <a:pt x="50359" y="43018"/>
                  </a:cubicBezTo>
                  <a:cubicBezTo>
                    <a:pt x="43679" y="106095"/>
                    <a:pt x="20298" y="110049"/>
                    <a:pt x="8185" y="110049"/>
                  </a:cubicBezTo>
                  <a:cubicBezTo>
                    <a:pt x="6449" y="110049"/>
                    <a:pt x="4945" y="109968"/>
                    <a:pt x="3754" y="109968"/>
                  </a:cubicBezTo>
                  <a:cubicBezTo>
                    <a:pt x="2827" y="109968"/>
                    <a:pt x="2090" y="110017"/>
                    <a:pt x="1582" y="110192"/>
                  </a:cubicBezTo>
                  <a:cubicBezTo>
                    <a:pt x="1042" y="110380"/>
                    <a:pt x="528" y="110518"/>
                    <a:pt x="1" y="110656"/>
                  </a:cubicBezTo>
                  <a:lnTo>
                    <a:pt x="64577" y="110656"/>
                  </a:lnTo>
                  <a:lnTo>
                    <a:pt x="64577" y="1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2803617" y="2321391"/>
            <a:ext cx="6584800" cy="315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960000" y="574021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886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 rot="10800000">
            <a:off x="8399724" y="804804"/>
            <a:ext cx="4446331" cy="6390077"/>
            <a:chOff x="1668589" y="1441629"/>
            <a:chExt cx="2816986" cy="3964396"/>
          </a:xfrm>
        </p:grpSpPr>
        <p:sp>
          <p:nvSpPr>
            <p:cNvPr id="230" name="Google Shape;230;p25"/>
            <p:cNvSpPr/>
            <p:nvPr/>
          </p:nvSpPr>
          <p:spPr>
            <a:xfrm rot="10800000">
              <a:off x="1668589" y="1441629"/>
              <a:ext cx="2816986" cy="3964396"/>
            </a:xfrm>
            <a:custGeom>
              <a:avLst/>
              <a:gdLst/>
              <a:ahLst/>
              <a:cxnLst/>
              <a:rect l="l" t="t" r="r" b="b"/>
              <a:pathLst>
                <a:path w="82999" h="116806" extrusionOk="0">
                  <a:moveTo>
                    <a:pt x="82464" y="1"/>
                  </a:moveTo>
                  <a:cubicBezTo>
                    <a:pt x="82335" y="1"/>
                    <a:pt x="82204" y="47"/>
                    <a:pt x="82095" y="152"/>
                  </a:cubicBezTo>
                  <a:cubicBezTo>
                    <a:pt x="73073" y="9174"/>
                    <a:pt x="67740" y="33067"/>
                    <a:pt x="66497" y="44700"/>
                  </a:cubicBezTo>
                  <a:cubicBezTo>
                    <a:pt x="60050" y="105583"/>
                    <a:pt x="38183" y="112475"/>
                    <a:pt x="25719" y="112475"/>
                  </a:cubicBezTo>
                  <a:cubicBezTo>
                    <a:pt x="22071" y="112475"/>
                    <a:pt x="19229" y="111885"/>
                    <a:pt x="17813" y="111885"/>
                  </a:cubicBezTo>
                  <a:cubicBezTo>
                    <a:pt x="17777" y="111885"/>
                    <a:pt x="17742" y="111885"/>
                    <a:pt x="17707" y="111886"/>
                  </a:cubicBezTo>
                  <a:cubicBezTo>
                    <a:pt x="17160" y="111872"/>
                    <a:pt x="16627" y="111865"/>
                    <a:pt x="16107" y="111865"/>
                  </a:cubicBezTo>
                  <a:cubicBezTo>
                    <a:pt x="7612" y="111865"/>
                    <a:pt x="2813" y="113749"/>
                    <a:pt x="365" y="115889"/>
                  </a:cubicBezTo>
                  <a:cubicBezTo>
                    <a:pt x="1" y="116203"/>
                    <a:pt x="239" y="116805"/>
                    <a:pt x="716" y="116805"/>
                  </a:cubicBezTo>
                  <a:lnTo>
                    <a:pt x="82472" y="116805"/>
                  </a:lnTo>
                  <a:cubicBezTo>
                    <a:pt x="82761" y="116805"/>
                    <a:pt x="82999" y="116579"/>
                    <a:pt x="82999" y="116278"/>
                  </a:cubicBezTo>
                  <a:lnTo>
                    <a:pt x="82999" y="6150"/>
                  </a:lnTo>
                  <a:lnTo>
                    <a:pt x="82999" y="528"/>
                  </a:lnTo>
                  <a:cubicBezTo>
                    <a:pt x="82999" y="212"/>
                    <a:pt x="82737" y="1"/>
                    <a:pt x="82464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5"/>
            <p:cNvSpPr/>
            <p:nvPr/>
          </p:nvSpPr>
          <p:spPr>
            <a:xfrm rot="10800000">
              <a:off x="1668597" y="1441632"/>
              <a:ext cx="2191743" cy="3755699"/>
            </a:xfrm>
            <a:custGeom>
              <a:avLst/>
              <a:gdLst/>
              <a:ahLst/>
              <a:cxnLst/>
              <a:rect l="l" t="t" r="r" b="b"/>
              <a:pathLst>
                <a:path w="64577" h="110657" extrusionOk="0">
                  <a:moveTo>
                    <a:pt x="64577" y="1"/>
                  </a:moveTo>
                  <a:cubicBezTo>
                    <a:pt x="56395" y="9952"/>
                    <a:pt x="51526" y="31988"/>
                    <a:pt x="50359" y="43018"/>
                  </a:cubicBezTo>
                  <a:cubicBezTo>
                    <a:pt x="43679" y="106095"/>
                    <a:pt x="20298" y="110049"/>
                    <a:pt x="8185" y="110049"/>
                  </a:cubicBezTo>
                  <a:cubicBezTo>
                    <a:pt x="6449" y="110049"/>
                    <a:pt x="4945" y="109968"/>
                    <a:pt x="3754" y="109968"/>
                  </a:cubicBezTo>
                  <a:cubicBezTo>
                    <a:pt x="2827" y="109968"/>
                    <a:pt x="2090" y="110017"/>
                    <a:pt x="1582" y="110192"/>
                  </a:cubicBezTo>
                  <a:cubicBezTo>
                    <a:pt x="1042" y="110380"/>
                    <a:pt x="528" y="110518"/>
                    <a:pt x="1" y="110656"/>
                  </a:cubicBezTo>
                  <a:lnTo>
                    <a:pt x="64577" y="110656"/>
                  </a:lnTo>
                  <a:lnTo>
                    <a:pt x="64577" y="1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2" name="Google Shape;232;p25"/>
          <p:cNvSpPr txBox="1">
            <a:spLocks noGrp="1"/>
          </p:cNvSpPr>
          <p:nvPr>
            <p:ph type="subTitle" idx="1"/>
          </p:nvPr>
        </p:nvSpPr>
        <p:spPr>
          <a:xfrm>
            <a:off x="7694000" y="3565284"/>
            <a:ext cx="3538000" cy="13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7694000" y="2701284"/>
            <a:ext cx="3538000" cy="8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34" name="Google Shape;234;p25"/>
          <p:cNvGrpSpPr/>
          <p:nvPr/>
        </p:nvGrpSpPr>
        <p:grpSpPr>
          <a:xfrm flipH="1">
            <a:off x="-529602" y="-412578"/>
            <a:ext cx="6258871" cy="2782339"/>
            <a:chOff x="4106300" y="1016575"/>
            <a:chExt cx="2479350" cy="1102178"/>
          </a:xfrm>
        </p:grpSpPr>
        <p:sp>
          <p:nvSpPr>
            <p:cNvPr id="235" name="Google Shape;235;p25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587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6"/>
          <p:cNvGrpSpPr/>
          <p:nvPr/>
        </p:nvGrpSpPr>
        <p:grpSpPr>
          <a:xfrm>
            <a:off x="1" y="2311"/>
            <a:ext cx="12192271" cy="6855845"/>
            <a:chOff x="0" y="1733"/>
            <a:chExt cx="9144203" cy="5141884"/>
          </a:xfrm>
        </p:grpSpPr>
        <p:sp>
          <p:nvSpPr>
            <p:cNvPr id="239" name="Google Shape;239;p26"/>
            <p:cNvSpPr/>
            <p:nvPr/>
          </p:nvSpPr>
          <p:spPr>
            <a:xfrm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1356800"/>
            <a:ext cx="26844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1"/>
          </p:nvPr>
        </p:nvSpPr>
        <p:spPr>
          <a:xfrm>
            <a:off x="960000" y="3390367"/>
            <a:ext cx="3348000" cy="1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960000" y="5013867"/>
            <a:ext cx="4984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and illustrations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2133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2"/>
          </p:nvPr>
        </p:nvSpPr>
        <p:spPr>
          <a:xfrm>
            <a:off x="960000" y="2917000"/>
            <a:ext cx="4114000" cy="4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183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7"/>
          <p:cNvGrpSpPr/>
          <p:nvPr/>
        </p:nvGrpSpPr>
        <p:grpSpPr>
          <a:xfrm flipH="1">
            <a:off x="8380999" y="5064899"/>
            <a:ext cx="3810988" cy="1821572"/>
            <a:chOff x="-9225" y="3798674"/>
            <a:chExt cx="2858241" cy="1366179"/>
          </a:xfrm>
        </p:grpSpPr>
        <p:sp>
          <p:nvSpPr>
            <p:cNvPr id="247" name="Google Shape;247;p27"/>
            <p:cNvSpPr/>
            <p:nvPr/>
          </p:nvSpPr>
          <p:spPr>
            <a:xfrm>
              <a:off x="-9225" y="3798674"/>
              <a:ext cx="2858241" cy="1366172"/>
            </a:xfrm>
            <a:custGeom>
              <a:avLst/>
              <a:gdLst/>
              <a:ahLst/>
              <a:cxnLst/>
              <a:rect l="l" t="t" r="r" b="b"/>
              <a:pathLst>
                <a:path w="93967" h="44914" extrusionOk="0">
                  <a:moveTo>
                    <a:pt x="1" y="1"/>
                  </a:moveTo>
                  <a:lnTo>
                    <a:pt x="1" y="5096"/>
                  </a:lnTo>
                  <a:lnTo>
                    <a:pt x="1" y="44913"/>
                  </a:lnTo>
                  <a:lnTo>
                    <a:pt x="93967" y="44913"/>
                  </a:lnTo>
                  <a:cubicBezTo>
                    <a:pt x="79561" y="34573"/>
                    <a:pt x="46921" y="35916"/>
                    <a:pt x="34736" y="32314"/>
                  </a:cubicBezTo>
                  <a:cubicBezTo>
                    <a:pt x="23605" y="29014"/>
                    <a:pt x="10680" y="9626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-9225" y="3953659"/>
              <a:ext cx="2521976" cy="1211194"/>
            </a:xfrm>
            <a:custGeom>
              <a:avLst/>
              <a:gdLst/>
              <a:ahLst/>
              <a:cxnLst/>
              <a:rect l="l" t="t" r="r" b="b"/>
              <a:pathLst>
                <a:path w="82912" h="39819" extrusionOk="0">
                  <a:moveTo>
                    <a:pt x="1" y="1"/>
                  </a:moveTo>
                  <a:lnTo>
                    <a:pt x="1" y="39818"/>
                  </a:lnTo>
                  <a:lnTo>
                    <a:pt x="82911" y="39818"/>
                  </a:lnTo>
                  <a:cubicBezTo>
                    <a:pt x="66824" y="34924"/>
                    <a:pt x="44374" y="35175"/>
                    <a:pt x="34736" y="32314"/>
                  </a:cubicBezTo>
                  <a:cubicBezTo>
                    <a:pt x="23605" y="29014"/>
                    <a:pt x="10680" y="9638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subTitle" idx="1"/>
          </p:nvPr>
        </p:nvSpPr>
        <p:spPr>
          <a:xfrm>
            <a:off x="960000" y="2027267"/>
            <a:ext cx="4948800" cy="4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subTitle" idx="2"/>
          </p:nvPr>
        </p:nvSpPr>
        <p:spPr>
          <a:xfrm>
            <a:off x="6283200" y="2027267"/>
            <a:ext cx="4948800" cy="4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2" name="Google Shape;252;p27"/>
          <p:cNvGrpSpPr/>
          <p:nvPr/>
        </p:nvGrpSpPr>
        <p:grpSpPr>
          <a:xfrm flipH="1">
            <a:off x="-11690" y="1"/>
            <a:ext cx="3646971" cy="3382788"/>
            <a:chOff x="6669475" y="4"/>
            <a:chExt cx="2513765" cy="2331456"/>
          </a:xfrm>
        </p:grpSpPr>
        <p:sp>
          <p:nvSpPr>
            <p:cNvPr id="253" name="Google Shape;253;p27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9098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8"/>
          <p:cNvGrpSpPr/>
          <p:nvPr/>
        </p:nvGrpSpPr>
        <p:grpSpPr>
          <a:xfrm>
            <a:off x="0" y="161700"/>
            <a:ext cx="12631192" cy="7102656"/>
            <a:chOff x="0" y="1733"/>
            <a:chExt cx="9144203" cy="5141884"/>
          </a:xfrm>
        </p:grpSpPr>
        <p:sp>
          <p:nvSpPr>
            <p:cNvPr id="257" name="Google Shape;257;p28"/>
            <p:cNvSpPr/>
            <p:nvPr/>
          </p:nvSpPr>
          <p:spPr>
            <a:xfrm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2097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39369-1B4F-4412-AD0D-2AC472F3ED4C}" type="datetimeFigureOut">
              <a:rPr lang="en-ID" smtClean="0"/>
              <a:t>11/05/2021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719C1-A97C-4DD4-BA61-58C4E20858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2564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flipH="1">
            <a:off x="8380999" y="5064899"/>
            <a:ext cx="3810988" cy="1821572"/>
            <a:chOff x="-9225" y="3798674"/>
            <a:chExt cx="2858241" cy="1366179"/>
          </a:xfrm>
        </p:grpSpPr>
        <p:sp>
          <p:nvSpPr>
            <p:cNvPr id="23" name="Google Shape;23;p4"/>
            <p:cNvSpPr/>
            <p:nvPr/>
          </p:nvSpPr>
          <p:spPr>
            <a:xfrm>
              <a:off x="-9225" y="3798674"/>
              <a:ext cx="2858241" cy="1366172"/>
            </a:xfrm>
            <a:custGeom>
              <a:avLst/>
              <a:gdLst/>
              <a:ahLst/>
              <a:cxnLst/>
              <a:rect l="l" t="t" r="r" b="b"/>
              <a:pathLst>
                <a:path w="93967" h="44914" extrusionOk="0">
                  <a:moveTo>
                    <a:pt x="1" y="1"/>
                  </a:moveTo>
                  <a:lnTo>
                    <a:pt x="1" y="5096"/>
                  </a:lnTo>
                  <a:lnTo>
                    <a:pt x="1" y="44913"/>
                  </a:lnTo>
                  <a:lnTo>
                    <a:pt x="93967" y="44913"/>
                  </a:lnTo>
                  <a:cubicBezTo>
                    <a:pt x="79561" y="34573"/>
                    <a:pt x="46921" y="35916"/>
                    <a:pt x="34736" y="32314"/>
                  </a:cubicBezTo>
                  <a:cubicBezTo>
                    <a:pt x="23605" y="29014"/>
                    <a:pt x="10680" y="9626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9225" y="3953659"/>
              <a:ext cx="2521976" cy="1211194"/>
            </a:xfrm>
            <a:custGeom>
              <a:avLst/>
              <a:gdLst/>
              <a:ahLst/>
              <a:cxnLst/>
              <a:rect l="l" t="t" r="r" b="b"/>
              <a:pathLst>
                <a:path w="82912" h="39819" extrusionOk="0">
                  <a:moveTo>
                    <a:pt x="1" y="1"/>
                  </a:moveTo>
                  <a:lnTo>
                    <a:pt x="1" y="39818"/>
                  </a:lnTo>
                  <a:lnTo>
                    <a:pt x="82911" y="39818"/>
                  </a:lnTo>
                  <a:cubicBezTo>
                    <a:pt x="66824" y="34924"/>
                    <a:pt x="44374" y="35175"/>
                    <a:pt x="34736" y="32314"/>
                  </a:cubicBezTo>
                  <a:cubicBezTo>
                    <a:pt x="23605" y="29014"/>
                    <a:pt x="10680" y="9638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4"/>
          <p:cNvGrpSpPr/>
          <p:nvPr/>
        </p:nvGrpSpPr>
        <p:grpSpPr>
          <a:xfrm flipH="1">
            <a:off x="-11690" y="1"/>
            <a:ext cx="3646971" cy="3382788"/>
            <a:chOff x="6669475" y="4"/>
            <a:chExt cx="2513765" cy="2331456"/>
          </a:xfrm>
        </p:grpSpPr>
        <p:sp>
          <p:nvSpPr>
            <p:cNvPr id="26" name="Google Shape;26;p4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2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 rot="10800000">
            <a:off x="-798010" y="4664069"/>
            <a:ext cx="5291924" cy="2843032"/>
            <a:chOff x="4106300" y="1016575"/>
            <a:chExt cx="2479350" cy="1102178"/>
          </a:xfrm>
        </p:grpSpPr>
        <p:sp>
          <p:nvSpPr>
            <p:cNvPr id="32" name="Google Shape;32;p5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337800" y="2381979"/>
            <a:ext cx="2666400" cy="9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3187800" y="4769027"/>
            <a:ext cx="2666400" cy="90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3187800" y="4285033"/>
            <a:ext cx="26664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6337800" y="1897967"/>
            <a:ext cx="2666400" cy="4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8380130" y="0"/>
            <a:ext cx="3810868" cy="3534488"/>
            <a:chOff x="6669475" y="4"/>
            <a:chExt cx="2513765" cy="2331456"/>
          </a:xfrm>
        </p:grpSpPr>
        <p:sp>
          <p:nvSpPr>
            <p:cNvPr id="40" name="Google Shape;40;p5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160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-12299" y="5064899"/>
            <a:ext cx="3810988" cy="1821572"/>
            <a:chOff x="-9225" y="3798674"/>
            <a:chExt cx="2858241" cy="1366179"/>
          </a:xfrm>
        </p:grpSpPr>
        <p:sp>
          <p:nvSpPr>
            <p:cNvPr id="44" name="Google Shape;44;p6"/>
            <p:cNvSpPr/>
            <p:nvPr/>
          </p:nvSpPr>
          <p:spPr>
            <a:xfrm>
              <a:off x="-9225" y="3798674"/>
              <a:ext cx="2858241" cy="1366172"/>
            </a:xfrm>
            <a:custGeom>
              <a:avLst/>
              <a:gdLst/>
              <a:ahLst/>
              <a:cxnLst/>
              <a:rect l="l" t="t" r="r" b="b"/>
              <a:pathLst>
                <a:path w="93967" h="44914" extrusionOk="0">
                  <a:moveTo>
                    <a:pt x="1" y="1"/>
                  </a:moveTo>
                  <a:lnTo>
                    <a:pt x="1" y="5096"/>
                  </a:lnTo>
                  <a:lnTo>
                    <a:pt x="1" y="44913"/>
                  </a:lnTo>
                  <a:lnTo>
                    <a:pt x="93967" y="44913"/>
                  </a:lnTo>
                  <a:cubicBezTo>
                    <a:pt x="79561" y="34573"/>
                    <a:pt x="46921" y="35916"/>
                    <a:pt x="34736" y="32314"/>
                  </a:cubicBezTo>
                  <a:cubicBezTo>
                    <a:pt x="23605" y="29014"/>
                    <a:pt x="10680" y="9626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-9225" y="3953659"/>
              <a:ext cx="2521976" cy="1211194"/>
            </a:xfrm>
            <a:custGeom>
              <a:avLst/>
              <a:gdLst/>
              <a:ahLst/>
              <a:cxnLst/>
              <a:rect l="l" t="t" r="r" b="b"/>
              <a:pathLst>
                <a:path w="82912" h="39819" extrusionOk="0">
                  <a:moveTo>
                    <a:pt x="1" y="1"/>
                  </a:moveTo>
                  <a:lnTo>
                    <a:pt x="1" y="39818"/>
                  </a:lnTo>
                  <a:lnTo>
                    <a:pt x="82911" y="39818"/>
                  </a:lnTo>
                  <a:cubicBezTo>
                    <a:pt x="66824" y="34924"/>
                    <a:pt x="44374" y="35175"/>
                    <a:pt x="34736" y="32314"/>
                  </a:cubicBezTo>
                  <a:cubicBezTo>
                    <a:pt x="23605" y="29014"/>
                    <a:pt x="10680" y="9638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8380130" y="0"/>
            <a:ext cx="3810868" cy="3534488"/>
            <a:chOff x="6669475" y="4"/>
            <a:chExt cx="2513765" cy="2331456"/>
          </a:xfrm>
        </p:grpSpPr>
        <p:sp>
          <p:nvSpPr>
            <p:cNvPr id="48" name="Google Shape;48;p6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876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>
            <a:off x="-189076" y="-328263"/>
            <a:ext cx="4446331" cy="6390077"/>
            <a:chOff x="1668589" y="1441629"/>
            <a:chExt cx="2816986" cy="3964396"/>
          </a:xfrm>
        </p:grpSpPr>
        <p:sp>
          <p:nvSpPr>
            <p:cNvPr id="52" name="Google Shape;52;p7"/>
            <p:cNvSpPr/>
            <p:nvPr/>
          </p:nvSpPr>
          <p:spPr>
            <a:xfrm rot="10800000">
              <a:off x="1668589" y="1441629"/>
              <a:ext cx="2816986" cy="3964396"/>
            </a:xfrm>
            <a:custGeom>
              <a:avLst/>
              <a:gdLst/>
              <a:ahLst/>
              <a:cxnLst/>
              <a:rect l="l" t="t" r="r" b="b"/>
              <a:pathLst>
                <a:path w="82999" h="116806" extrusionOk="0">
                  <a:moveTo>
                    <a:pt x="82464" y="1"/>
                  </a:moveTo>
                  <a:cubicBezTo>
                    <a:pt x="82335" y="1"/>
                    <a:pt x="82204" y="47"/>
                    <a:pt x="82095" y="152"/>
                  </a:cubicBezTo>
                  <a:cubicBezTo>
                    <a:pt x="73073" y="9174"/>
                    <a:pt x="67740" y="33067"/>
                    <a:pt x="66497" y="44700"/>
                  </a:cubicBezTo>
                  <a:cubicBezTo>
                    <a:pt x="60050" y="105583"/>
                    <a:pt x="38183" y="112475"/>
                    <a:pt x="25719" y="112475"/>
                  </a:cubicBezTo>
                  <a:cubicBezTo>
                    <a:pt x="22071" y="112475"/>
                    <a:pt x="19229" y="111885"/>
                    <a:pt x="17813" y="111885"/>
                  </a:cubicBezTo>
                  <a:cubicBezTo>
                    <a:pt x="17777" y="111885"/>
                    <a:pt x="17742" y="111885"/>
                    <a:pt x="17707" y="111886"/>
                  </a:cubicBezTo>
                  <a:cubicBezTo>
                    <a:pt x="17160" y="111872"/>
                    <a:pt x="16627" y="111865"/>
                    <a:pt x="16107" y="111865"/>
                  </a:cubicBezTo>
                  <a:cubicBezTo>
                    <a:pt x="7612" y="111865"/>
                    <a:pt x="2813" y="113749"/>
                    <a:pt x="365" y="115889"/>
                  </a:cubicBezTo>
                  <a:cubicBezTo>
                    <a:pt x="1" y="116203"/>
                    <a:pt x="239" y="116805"/>
                    <a:pt x="716" y="116805"/>
                  </a:cubicBezTo>
                  <a:lnTo>
                    <a:pt x="82472" y="116805"/>
                  </a:lnTo>
                  <a:cubicBezTo>
                    <a:pt x="82761" y="116805"/>
                    <a:pt x="82999" y="116579"/>
                    <a:pt x="82999" y="116278"/>
                  </a:cubicBezTo>
                  <a:lnTo>
                    <a:pt x="82999" y="6150"/>
                  </a:lnTo>
                  <a:lnTo>
                    <a:pt x="82999" y="528"/>
                  </a:lnTo>
                  <a:cubicBezTo>
                    <a:pt x="82999" y="212"/>
                    <a:pt x="82737" y="1"/>
                    <a:pt x="82464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7"/>
            <p:cNvSpPr/>
            <p:nvPr/>
          </p:nvSpPr>
          <p:spPr>
            <a:xfrm rot="10800000">
              <a:off x="1668597" y="1441632"/>
              <a:ext cx="2191743" cy="3755699"/>
            </a:xfrm>
            <a:custGeom>
              <a:avLst/>
              <a:gdLst/>
              <a:ahLst/>
              <a:cxnLst/>
              <a:rect l="l" t="t" r="r" b="b"/>
              <a:pathLst>
                <a:path w="64577" h="110657" extrusionOk="0">
                  <a:moveTo>
                    <a:pt x="64577" y="1"/>
                  </a:moveTo>
                  <a:cubicBezTo>
                    <a:pt x="56395" y="9952"/>
                    <a:pt x="51526" y="31988"/>
                    <a:pt x="50359" y="43018"/>
                  </a:cubicBezTo>
                  <a:cubicBezTo>
                    <a:pt x="43679" y="106095"/>
                    <a:pt x="20298" y="110049"/>
                    <a:pt x="8185" y="110049"/>
                  </a:cubicBezTo>
                  <a:cubicBezTo>
                    <a:pt x="6449" y="110049"/>
                    <a:pt x="4945" y="109968"/>
                    <a:pt x="3754" y="109968"/>
                  </a:cubicBezTo>
                  <a:cubicBezTo>
                    <a:pt x="2827" y="109968"/>
                    <a:pt x="2090" y="110017"/>
                    <a:pt x="1582" y="110192"/>
                  </a:cubicBezTo>
                  <a:cubicBezTo>
                    <a:pt x="1042" y="110380"/>
                    <a:pt x="528" y="110518"/>
                    <a:pt x="1" y="110656"/>
                  </a:cubicBezTo>
                  <a:lnTo>
                    <a:pt x="64577" y="110656"/>
                  </a:lnTo>
                  <a:lnTo>
                    <a:pt x="64577" y="1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5746700" y="3119100"/>
            <a:ext cx="4703200" cy="217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986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rot="10800000" flipH="1">
            <a:off x="7984625" y="4316603"/>
            <a:ext cx="5291924" cy="2843032"/>
            <a:chOff x="4106300" y="1016575"/>
            <a:chExt cx="2479350" cy="1102178"/>
          </a:xfrm>
        </p:grpSpPr>
        <p:sp>
          <p:nvSpPr>
            <p:cNvPr id="58" name="Google Shape;58;p8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096000" y="1860200"/>
            <a:ext cx="5136000" cy="31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0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 rot="10800000">
            <a:off x="-79839" y="-17752"/>
            <a:ext cx="14297876" cy="6855845"/>
            <a:chOff x="0" y="1733"/>
            <a:chExt cx="9144203" cy="5141884"/>
          </a:xfrm>
        </p:grpSpPr>
        <p:sp>
          <p:nvSpPr>
            <p:cNvPr id="63" name="Google Shape;63;p9"/>
            <p:cNvSpPr/>
            <p:nvPr/>
          </p:nvSpPr>
          <p:spPr>
            <a:xfrm flipH="1"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 flipH="1"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960000" y="2467833"/>
            <a:ext cx="4294000" cy="139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412600"/>
            <a:ext cx="2020800" cy="8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t>xx%</a:t>
            </a:r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0000" y="4036267"/>
            <a:ext cx="3197600" cy="7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97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0"/>
          <p:cNvGrpSpPr/>
          <p:nvPr/>
        </p:nvGrpSpPr>
        <p:grpSpPr>
          <a:xfrm flipH="1">
            <a:off x="-529602" y="-412578"/>
            <a:ext cx="6258871" cy="2782339"/>
            <a:chOff x="4106300" y="1016575"/>
            <a:chExt cx="2479350" cy="1102178"/>
          </a:xfrm>
        </p:grpSpPr>
        <p:sp>
          <p:nvSpPr>
            <p:cNvPr id="70" name="Google Shape;70;p10"/>
            <p:cNvSpPr/>
            <p:nvPr/>
          </p:nvSpPr>
          <p:spPr>
            <a:xfrm>
              <a:off x="4106300" y="1051453"/>
              <a:ext cx="2479350" cy="1067300"/>
            </a:xfrm>
            <a:custGeom>
              <a:avLst/>
              <a:gdLst/>
              <a:ahLst/>
              <a:cxnLst/>
              <a:rect l="l" t="t" r="r" b="b"/>
              <a:pathLst>
                <a:path w="99174" h="42692" extrusionOk="0">
                  <a:moveTo>
                    <a:pt x="33079" y="1"/>
                  </a:moveTo>
                  <a:cubicBezTo>
                    <a:pt x="18838" y="1"/>
                    <a:pt x="6680" y="392"/>
                    <a:pt x="2184" y="1562"/>
                  </a:cubicBezTo>
                  <a:cubicBezTo>
                    <a:pt x="640" y="1963"/>
                    <a:pt x="0" y="2453"/>
                    <a:pt x="490" y="3055"/>
                  </a:cubicBezTo>
                  <a:cubicBezTo>
                    <a:pt x="9538" y="14085"/>
                    <a:pt x="44185" y="12479"/>
                    <a:pt x="56182" y="15415"/>
                  </a:cubicBezTo>
                  <a:cubicBezTo>
                    <a:pt x="69203" y="18605"/>
                    <a:pt x="85057" y="42691"/>
                    <a:pt x="95223" y="42691"/>
                  </a:cubicBezTo>
                  <a:cubicBezTo>
                    <a:pt x="95775" y="42691"/>
                    <a:pt x="96310" y="42620"/>
                    <a:pt x="96827" y="42471"/>
                  </a:cubicBezTo>
                  <a:cubicBezTo>
                    <a:pt x="97944" y="42144"/>
                    <a:pt x="98697" y="40262"/>
                    <a:pt x="99174" y="37476"/>
                  </a:cubicBezTo>
                  <a:lnTo>
                    <a:pt x="99174" y="34289"/>
                  </a:lnTo>
                  <a:lnTo>
                    <a:pt x="99174" y="5138"/>
                  </a:lnTo>
                  <a:cubicBezTo>
                    <a:pt x="99023" y="2942"/>
                    <a:pt x="98898" y="1587"/>
                    <a:pt x="98898" y="1587"/>
                  </a:cubicBezTo>
                  <a:cubicBezTo>
                    <a:pt x="98898" y="1587"/>
                    <a:pt x="61763" y="1"/>
                    <a:pt x="33079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4112875" y="1016575"/>
              <a:ext cx="2472775" cy="1010025"/>
            </a:xfrm>
            <a:custGeom>
              <a:avLst/>
              <a:gdLst/>
              <a:ahLst/>
              <a:cxnLst/>
              <a:rect l="l" t="t" r="r" b="b"/>
              <a:pathLst>
                <a:path w="98911" h="40401" extrusionOk="0">
                  <a:moveTo>
                    <a:pt x="239" y="1"/>
                  </a:moveTo>
                  <a:cubicBezTo>
                    <a:pt x="13" y="239"/>
                    <a:pt x="1" y="490"/>
                    <a:pt x="227" y="766"/>
                  </a:cubicBezTo>
                  <a:cubicBezTo>
                    <a:pt x="716" y="1356"/>
                    <a:pt x="1293" y="1920"/>
                    <a:pt x="1921" y="2448"/>
                  </a:cubicBezTo>
                  <a:cubicBezTo>
                    <a:pt x="12964" y="11633"/>
                    <a:pt x="44574" y="10341"/>
                    <a:pt x="55919" y="13127"/>
                  </a:cubicBezTo>
                  <a:cubicBezTo>
                    <a:pt x="68942" y="16317"/>
                    <a:pt x="84801" y="40401"/>
                    <a:pt x="94966" y="40401"/>
                  </a:cubicBezTo>
                  <a:cubicBezTo>
                    <a:pt x="95516" y="40401"/>
                    <a:pt x="96049" y="40330"/>
                    <a:pt x="96564" y="40182"/>
                  </a:cubicBezTo>
                  <a:cubicBezTo>
                    <a:pt x="97681" y="39856"/>
                    <a:pt x="98434" y="37973"/>
                    <a:pt x="98911" y="35175"/>
                  </a:cubicBezTo>
                  <a:lnTo>
                    <a:pt x="98911" y="6024"/>
                  </a:lnTo>
                  <a:lnTo>
                    <a:pt x="98911" y="2849"/>
                  </a:lnTo>
                  <a:cubicBezTo>
                    <a:pt x="98823" y="1594"/>
                    <a:pt x="98748" y="615"/>
                    <a:pt x="98698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10"/>
          <p:cNvGrpSpPr/>
          <p:nvPr/>
        </p:nvGrpSpPr>
        <p:grpSpPr>
          <a:xfrm rot="10800000" flipH="1">
            <a:off x="8840301" y="3777863"/>
            <a:ext cx="3351687" cy="3108608"/>
            <a:chOff x="6669475" y="4"/>
            <a:chExt cx="2513765" cy="2331456"/>
          </a:xfrm>
        </p:grpSpPr>
        <p:sp>
          <p:nvSpPr>
            <p:cNvPr id="73" name="Google Shape;73;p10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727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972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340">
          <p15:clr>
            <a:srgbClr val="EA4335"/>
          </p15:clr>
        </p15:guide>
        <p15:guide id="4294967295" pos="454">
          <p15:clr>
            <a:srgbClr val="EA4335"/>
          </p15:clr>
        </p15:guide>
        <p15:guide id="4294967295" pos="5306">
          <p15:clr>
            <a:srgbClr val="EA4335"/>
          </p15:clr>
        </p15:guide>
        <p15:guide id="4294967295" orient="horz" pos="2900">
          <p15:clr>
            <a:srgbClr val="EA4335"/>
          </p15:clr>
        </p15:guide>
        <p15:guide id="4294967295" pos="2880">
          <p15:clr>
            <a:srgbClr val="EA4335"/>
          </p15:clr>
        </p15:guide>
        <p15:guide id="4294967295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7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2138033"/>
            <a:ext cx="6866188" cy="2153200"/>
          </a:xfrm>
        </p:spPr>
        <p:txBody>
          <a:bodyPr/>
          <a:lstStyle/>
          <a:p>
            <a:r>
              <a:rPr lang="en-ID" dirty="0" smtClean="0"/>
              <a:t>PEMERIKSAAN FISIK ANAK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3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03" t="26459" r="40662" b="16062"/>
          <a:stretch/>
        </p:blipFill>
        <p:spPr>
          <a:xfrm>
            <a:off x="1116106" y="309282"/>
            <a:ext cx="8485095" cy="63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92" t="26851" r="40331" b="15669"/>
          <a:stretch/>
        </p:blipFill>
        <p:spPr>
          <a:xfrm>
            <a:off x="1048871" y="282389"/>
            <a:ext cx="8538882" cy="63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69" t="27072" r="40478" b="17933"/>
          <a:stretch/>
        </p:blipFill>
        <p:spPr>
          <a:xfrm>
            <a:off x="1539791" y="620237"/>
            <a:ext cx="8209327" cy="58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44" t="26850" r="40110" b="17240"/>
          <a:stretch/>
        </p:blipFill>
        <p:spPr>
          <a:xfrm>
            <a:off x="1667434" y="524435"/>
            <a:ext cx="7785847" cy="56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85" t="26459" r="40662" b="17435"/>
          <a:stretch/>
        </p:blipFill>
        <p:spPr>
          <a:xfrm>
            <a:off x="1519516" y="107577"/>
            <a:ext cx="7974107" cy="59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11" t="27440" r="40994" b="19986"/>
          <a:stretch/>
        </p:blipFill>
        <p:spPr>
          <a:xfrm>
            <a:off x="1869140" y="699248"/>
            <a:ext cx="7328647" cy="54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01" t="26263" r="40110" b="21751"/>
          <a:stretch/>
        </p:blipFill>
        <p:spPr>
          <a:xfrm>
            <a:off x="2057399" y="591671"/>
            <a:ext cx="7691718" cy="55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33" t="22144" r="40000" b="26263"/>
          <a:stretch/>
        </p:blipFill>
        <p:spPr>
          <a:xfrm>
            <a:off x="1801904" y="537882"/>
            <a:ext cx="7990621" cy="57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78" t="21163" r="40441" b="21751"/>
          <a:stretch/>
        </p:blipFill>
        <p:spPr>
          <a:xfrm>
            <a:off x="1627095" y="618565"/>
            <a:ext cx="7530353" cy="58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6" t="22340" r="40331" b="24890"/>
          <a:stretch/>
        </p:blipFill>
        <p:spPr>
          <a:xfrm>
            <a:off x="2138081" y="860611"/>
            <a:ext cx="7637930" cy="58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81" t="17043" r="5037" b="10765"/>
          <a:stretch/>
        </p:blipFill>
        <p:spPr>
          <a:xfrm>
            <a:off x="739587" y="365124"/>
            <a:ext cx="10018060" cy="59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78" t="21949" r="40441" b="22142"/>
          <a:stretch/>
        </p:blipFill>
        <p:spPr>
          <a:xfrm>
            <a:off x="1573305" y="457202"/>
            <a:ext cx="8404411" cy="59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77" t="22144" r="40331" b="24497"/>
          <a:stretch/>
        </p:blipFill>
        <p:spPr>
          <a:xfrm>
            <a:off x="1304364" y="457199"/>
            <a:ext cx="8646459" cy="62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Reflek Primitif Bayi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/>
              <a:t>Reflek rooting</a:t>
            </a:r>
          </a:p>
          <a:p>
            <a:pPr marL="0" indent="0">
              <a:buNone/>
            </a:pPr>
            <a:r>
              <a:rPr lang="en-ID"/>
              <a:t>Letakkan jari anda di pipi kanan dan pipi kiri bayi, amati gerakan bibir bayi yang akan mengikuti jari anda</a:t>
            </a:r>
          </a:p>
          <a:p>
            <a:r>
              <a:rPr lang="en-ID"/>
              <a:t>Reflek Sucking</a:t>
            </a:r>
          </a:p>
          <a:p>
            <a:pPr marL="0" indent="0">
              <a:buNone/>
            </a:pPr>
            <a:r>
              <a:rPr lang="en-ID"/>
              <a:t>Letakkan jari anda pada bagian bibir bayi, amati adanya gerakan menghisap pada bayi</a:t>
            </a:r>
          </a:p>
          <a:p>
            <a:r>
              <a:rPr lang="en-ID"/>
              <a:t>Reflek moro</a:t>
            </a:r>
          </a:p>
          <a:p>
            <a:pPr marL="0" indent="0">
              <a:buNone/>
            </a:pPr>
            <a:r>
              <a:rPr lang="en-ID" smtClean="0"/>
              <a:t>Berikan </a:t>
            </a:r>
            <a:r>
              <a:rPr lang="en-ID"/>
              <a:t>pukulan ringan pada kanan kiri tempat tidur bayi, amati adanya gerakan tangan dan kaki bayi</a:t>
            </a:r>
          </a:p>
          <a:p>
            <a:r>
              <a:rPr lang="en-ID" smtClean="0"/>
              <a:t>Reflek grasping</a:t>
            </a:r>
          </a:p>
          <a:p>
            <a:pPr marL="0" indent="0">
              <a:buNone/>
            </a:pPr>
            <a:r>
              <a:rPr lang="en-ID" smtClean="0"/>
              <a:t>Letakkan </a:t>
            </a:r>
            <a:r>
              <a:rPr lang="en-ID"/>
              <a:t>jari anda pada telapak tangan bayi, amati gerakan menggemgam yang dilakukan bayi</a:t>
            </a:r>
          </a:p>
          <a:p>
            <a:r>
              <a:rPr lang="en-ID"/>
              <a:t>Reflek Babinski</a:t>
            </a:r>
          </a:p>
          <a:p>
            <a:pPr marL="0" indent="0">
              <a:buNone/>
            </a:pPr>
            <a:r>
              <a:rPr lang="en-ID"/>
              <a:t>Gores telapak kaki bayi menggunakan ujung reflek hammer, amati gerak jari-jari kaki bayi</a:t>
            </a:r>
          </a:p>
          <a:p>
            <a:r>
              <a:rPr lang="en-ID"/>
              <a:t>Reflek tonic neck</a:t>
            </a:r>
          </a:p>
          <a:p>
            <a:pPr marL="0" indent="0">
              <a:buNone/>
            </a:pPr>
            <a:r>
              <a:rPr lang="en-ID"/>
              <a:t>Arahkan kepala bayi ke samping kiri atau kanan, amati gerakan kedua tangan bayi.</a:t>
            </a:r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14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5029200" cy="838200"/>
          </a:xfrm>
          <a:solidFill>
            <a:srgbClr val="5F5F5F"/>
          </a:solidFill>
          <a:ln>
            <a:solidFill>
              <a:srgbClr val="FF66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ANTROPOMETRI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743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PERKIRAAN BB NORMAL</a:t>
            </a:r>
          </a:p>
          <a:p>
            <a:pPr eaLnBrk="1" hangingPunct="1">
              <a:defRPr/>
            </a:pPr>
            <a:r>
              <a:rPr lang="en-US" dirty="0" err="1" smtClean="0"/>
              <a:t>Lahir</a:t>
            </a:r>
            <a:r>
              <a:rPr lang="en-US" dirty="0" smtClean="0"/>
              <a:t> 		: 2500-3250 g</a:t>
            </a:r>
          </a:p>
          <a:p>
            <a:pPr eaLnBrk="1" hangingPunct="1">
              <a:defRPr/>
            </a:pPr>
            <a:r>
              <a:rPr lang="en-US" dirty="0" smtClean="0"/>
              <a:t>3- 12 </a:t>
            </a:r>
            <a:r>
              <a:rPr lang="en-US" dirty="0" err="1" smtClean="0"/>
              <a:t>bln</a:t>
            </a:r>
            <a:r>
              <a:rPr lang="en-US" dirty="0" smtClean="0"/>
              <a:t>	: (n + 9)/ 2</a:t>
            </a:r>
          </a:p>
          <a:p>
            <a:pPr eaLnBrk="1" hangingPunct="1">
              <a:defRPr/>
            </a:pPr>
            <a:r>
              <a:rPr lang="en-US" dirty="0" smtClean="0"/>
              <a:t>1- 6 </a:t>
            </a:r>
            <a:r>
              <a:rPr lang="en-US" dirty="0" err="1" smtClean="0"/>
              <a:t>thn</a:t>
            </a:r>
            <a:r>
              <a:rPr lang="en-US" dirty="0" smtClean="0"/>
              <a:t>		: 2n + 8</a:t>
            </a:r>
          </a:p>
          <a:p>
            <a:pPr eaLnBrk="1" hangingPunct="1">
              <a:defRPr/>
            </a:pPr>
            <a:r>
              <a:rPr lang="en-US" dirty="0" smtClean="0"/>
              <a:t>6- 12 </a:t>
            </a:r>
            <a:r>
              <a:rPr lang="en-US" dirty="0" err="1" smtClean="0"/>
              <a:t>thn</a:t>
            </a:r>
            <a:r>
              <a:rPr lang="en-US" dirty="0" smtClean="0"/>
              <a:t>	: (7n x 5) /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C35CB9-E884-45A8-9C69-159E6B778180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PB : 45-52cm</a:t>
            </a:r>
          </a:p>
          <a:p>
            <a:r>
              <a:rPr lang="en-ID" smtClean="0"/>
              <a:t>LILA : neonates (0-30 hari) ≥ 9.5 cm</a:t>
            </a:r>
          </a:p>
          <a:p>
            <a:pPr marL="0" indent="0">
              <a:buNone/>
            </a:pPr>
            <a:r>
              <a:rPr lang="en-ID"/>
              <a:t>	</a:t>
            </a:r>
            <a:r>
              <a:rPr lang="en-ID" smtClean="0"/>
              <a:t>   Balita : ≥ 12.5 cm</a:t>
            </a:r>
          </a:p>
          <a:p>
            <a:r>
              <a:rPr lang="en-ID" smtClean="0"/>
              <a:t>Lingkar Kepala : 33-35 cm</a:t>
            </a:r>
          </a:p>
          <a:p>
            <a:r>
              <a:rPr lang="en-ID" smtClean="0"/>
              <a:t>Lingkar Dada    : 30-38 cm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94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pPr algn="ctr"/>
            <a:r>
              <a:rPr lang="en-ID" smtClean="0"/>
              <a:t>TTV 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87" t="19593" r="21690" b="43526"/>
          <a:stretch/>
        </p:blipFill>
        <p:spPr>
          <a:xfrm>
            <a:off x="801858" y="1542765"/>
            <a:ext cx="5294142" cy="2598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941" t="21815" r="30588" b="35287"/>
          <a:stretch/>
        </p:blipFill>
        <p:spPr>
          <a:xfrm>
            <a:off x="6776765" y="1450840"/>
            <a:ext cx="3631258" cy="2782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788" y="1177142"/>
            <a:ext cx="126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smtClean="0"/>
              <a:t>HR</a:t>
            </a:r>
            <a:endParaRPr lang="en-ID" sz="2400" b="1"/>
          </a:p>
        </p:txBody>
      </p:sp>
      <p:sp>
        <p:nvSpPr>
          <p:cNvPr id="7" name="TextBox 6"/>
          <p:cNvSpPr txBox="1"/>
          <p:nvPr/>
        </p:nvSpPr>
        <p:spPr>
          <a:xfrm>
            <a:off x="6391835" y="1037682"/>
            <a:ext cx="126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smtClean="0"/>
              <a:t>RR</a:t>
            </a:r>
            <a:endParaRPr lang="en-ID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999" t="21947" r="21802" b="37837"/>
          <a:stretch/>
        </p:blipFill>
        <p:spPr>
          <a:xfrm>
            <a:off x="3114104" y="4233619"/>
            <a:ext cx="4999602" cy="23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51" t="26860" r="41025" b="17042"/>
          <a:stretch/>
        </p:blipFill>
        <p:spPr>
          <a:xfrm>
            <a:off x="1237129" y="407963"/>
            <a:ext cx="8652460" cy="62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84" t="28625" r="41829" b="15473"/>
          <a:stretch/>
        </p:blipFill>
        <p:spPr>
          <a:xfrm>
            <a:off x="1680882" y="351692"/>
            <a:ext cx="7772607" cy="5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72" t="26851" r="40441" b="16650"/>
          <a:stretch/>
        </p:blipFill>
        <p:spPr>
          <a:xfrm>
            <a:off x="1089210" y="295836"/>
            <a:ext cx="8901954" cy="64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72" t="26459" r="40551" b="16062"/>
          <a:stretch/>
        </p:blipFill>
        <p:spPr>
          <a:xfrm>
            <a:off x="1788459" y="289113"/>
            <a:ext cx="8878088" cy="65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474F85"/>
      </a:dk1>
      <a:lt1>
        <a:srgbClr val="FFFFFF"/>
      </a:lt1>
      <a:dk2>
        <a:srgbClr val="000000"/>
      </a:dk2>
      <a:lt2>
        <a:srgbClr val="E6F8F6"/>
      </a:lt2>
      <a:accent1>
        <a:srgbClr val="5BCEC7"/>
      </a:accent1>
      <a:accent2>
        <a:srgbClr val="A4E4E0"/>
      </a:accent2>
      <a:accent3>
        <a:srgbClr val="76AAA7"/>
      </a:accent3>
      <a:accent4>
        <a:srgbClr val="455A64"/>
      </a:accent4>
      <a:accent5>
        <a:srgbClr val="F2F2F2"/>
      </a:accent5>
      <a:accent6>
        <a:srgbClr val="CFCFCF"/>
      </a:accent6>
      <a:hlink>
        <a:srgbClr val="474F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05BA6D0-3FA1-4F40-AD0C-825E2C59547B}" vid="{D519A583-AA26-4217-B648-F8EC693AC96A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5852</TotalTime>
  <Words>135</Words>
  <Application>Microsoft Office PowerPoint</Application>
  <PresentationFormat>Widescreen</PresentationFormat>
  <Paragraphs>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Lato</vt:lpstr>
      <vt:lpstr>Livvic</vt:lpstr>
      <vt:lpstr>Montserrat</vt:lpstr>
      <vt:lpstr>Montserrat SemiBold</vt:lpstr>
      <vt:lpstr>Proxima Nova</vt:lpstr>
      <vt:lpstr>Proxima Nova Semibold</vt:lpstr>
      <vt:lpstr>Roboto Condensed Light</vt:lpstr>
      <vt:lpstr>Tahoma</vt:lpstr>
      <vt:lpstr>Theme1</vt:lpstr>
      <vt:lpstr>Slidesgo Final Pages</vt:lpstr>
      <vt:lpstr>PEMERIKSAAN FISIK ANAK</vt:lpstr>
      <vt:lpstr>PowerPoint Presentation</vt:lpstr>
      <vt:lpstr>ANTROPOMETRI</vt:lpstr>
      <vt:lpstr>PowerPoint Presentation</vt:lpstr>
      <vt:lpstr>TTV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Reflek Primitif Bayi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Virshereads</dc:creator>
  <cp:lastModifiedBy>Virshereads</cp:lastModifiedBy>
  <cp:revision>6</cp:revision>
  <dcterms:created xsi:type="dcterms:W3CDTF">2021-05-07T02:30:52Z</dcterms:created>
  <dcterms:modified xsi:type="dcterms:W3CDTF">2021-05-11T04:03:19Z</dcterms:modified>
</cp:coreProperties>
</file>