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65" r:id="rId5"/>
    <p:sldId id="262" r:id="rId6"/>
    <p:sldId id="263" r:id="rId7"/>
    <p:sldId id="264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8669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02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68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85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106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923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069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455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15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50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5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70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96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073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272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860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63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F7AB9-42B5-4D9D-92E7-7E1060F417E7}" type="datetimeFigureOut">
              <a:rPr lang="en-ID" smtClean="0"/>
              <a:t>16/05/2022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7FA5-CB71-4283-B45F-B5884B16C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938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,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&amp; Resume </a:t>
            </a:r>
            <a:r>
              <a:rPr lang="en-ID" dirty="0" err="1" smtClean="0"/>
              <a:t>Keperawatan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070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sumatif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tercapai</a:t>
            </a:r>
            <a:r>
              <a:rPr lang="en-ID" dirty="0" smtClean="0"/>
              <a:t>,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klien</a:t>
            </a:r>
            <a:r>
              <a:rPr lang="en-ID" dirty="0" smtClean="0"/>
              <a:t> </a:t>
            </a:r>
            <a:r>
              <a:rPr lang="en-ID" dirty="0" err="1" smtClean="0"/>
              <a:t>menunjukan</a:t>
            </a:r>
            <a:r>
              <a:rPr lang="en-ID" dirty="0" smtClean="0"/>
              <a:t> </a:t>
            </a: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kriteria</a:t>
            </a:r>
            <a:r>
              <a:rPr lang="en-ID" dirty="0" smtClean="0"/>
              <a:t> yang </a:t>
            </a:r>
            <a:r>
              <a:rPr lang="en-ID" dirty="0" err="1" smtClean="0"/>
              <a:t>telah</a:t>
            </a:r>
            <a:r>
              <a:rPr lang="en-ID" dirty="0" smtClean="0"/>
              <a:t> </a:t>
            </a:r>
            <a:r>
              <a:rPr lang="en-ID" dirty="0" err="1" smtClean="0"/>
              <a:t>ditentukan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tercapai</a:t>
            </a:r>
            <a:r>
              <a:rPr lang="en-ID" dirty="0" smtClean="0"/>
              <a:t> </a:t>
            </a:r>
            <a:r>
              <a:rPr lang="en-ID" dirty="0" err="1" smtClean="0"/>
              <a:t>sebagian</a:t>
            </a:r>
            <a:r>
              <a:rPr lang="en-ID" dirty="0" smtClean="0"/>
              <a:t>, </a:t>
            </a:r>
            <a:r>
              <a:rPr lang="en-ID" dirty="0" err="1" smtClean="0"/>
              <a:t>klien</a:t>
            </a:r>
            <a:r>
              <a:rPr lang="en-ID" dirty="0" smtClean="0"/>
              <a:t> </a:t>
            </a:r>
            <a:r>
              <a:rPr lang="en-ID" dirty="0" err="1" smtClean="0"/>
              <a:t>menunjukan</a:t>
            </a:r>
            <a:r>
              <a:rPr lang="en-ID" dirty="0" smtClean="0"/>
              <a:t> </a:t>
            </a: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 smtClean="0"/>
              <a:t>sebagian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kriteria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yang </a:t>
            </a:r>
            <a:r>
              <a:rPr lang="en-ID" dirty="0" err="1" smtClean="0"/>
              <a:t>telah</a:t>
            </a:r>
            <a:r>
              <a:rPr lang="en-ID" dirty="0" smtClean="0"/>
              <a:t> </a:t>
            </a:r>
            <a:r>
              <a:rPr lang="en-ID" dirty="0" err="1" smtClean="0"/>
              <a:t>ditetapkan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tercapai</a:t>
            </a:r>
            <a:r>
              <a:rPr lang="en-ID" dirty="0" smtClean="0"/>
              <a:t>, </a:t>
            </a:r>
            <a:r>
              <a:rPr lang="en-ID" dirty="0" err="1" smtClean="0"/>
              <a:t>klien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menunjukan</a:t>
            </a:r>
            <a:r>
              <a:rPr lang="en-ID" dirty="0" smtClean="0"/>
              <a:t> </a:t>
            </a: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 smtClean="0"/>
              <a:t>kemajuan</a:t>
            </a:r>
            <a:r>
              <a:rPr lang="en-ID" dirty="0" smtClean="0"/>
              <a:t> </a:t>
            </a:r>
            <a:r>
              <a:rPr lang="en-ID" dirty="0" err="1" smtClean="0"/>
              <a:t>sama</a:t>
            </a:r>
            <a:r>
              <a:rPr lang="en-ID" dirty="0" smtClean="0"/>
              <a:t> </a:t>
            </a:r>
            <a:r>
              <a:rPr lang="en-ID" dirty="0" err="1" smtClean="0"/>
              <a:t>sekali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timbul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baru</a:t>
            </a:r>
            <a:r>
              <a:rPr lang="en-ID" dirty="0" smtClean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9320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28326" r="25436" b="12512"/>
          <a:stretch/>
        </p:blipFill>
        <p:spPr bwMode="auto">
          <a:xfrm>
            <a:off x="1981200" y="499730"/>
            <a:ext cx="8000866" cy="536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82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27209" r="25872" b="13628"/>
          <a:stretch/>
        </p:blipFill>
        <p:spPr bwMode="auto">
          <a:xfrm>
            <a:off x="1905000" y="677826"/>
            <a:ext cx="848264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0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Format </a:t>
            </a:r>
            <a:r>
              <a:rPr lang="en-ID" dirty="0" err="1" smtClean="0"/>
              <a:t>Evaluasi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44" t="32737" r="28419" b="8019"/>
          <a:stretch/>
        </p:blipFill>
        <p:spPr>
          <a:xfrm>
            <a:off x="4437529" y="365125"/>
            <a:ext cx="7095637" cy="5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Resume </a:t>
            </a:r>
            <a:r>
              <a:rPr lang="en-ID" dirty="0" err="1" smtClean="0"/>
              <a:t>Keperawatan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Rangkuman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kurang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24 jam</a:t>
            </a:r>
          </a:p>
          <a:p>
            <a:r>
              <a:rPr lang="en-ID" dirty="0" smtClean="0"/>
              <a:t>Resume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unit </a:t>
            </a:r>
            <a:r>
              <a:rPr lang="en-ID" dirty="0" err="1" smtClean="0"/>
              <a:t>rawat</a:t>
            </a:r>
            <a:r>
              <a:rPr lang="en-ID" dirty="0" smtClean="0"/>
              <a:t> </a:t>
            </a:r>
            <a:r>
              <a:rPr lang="en-ID" dirty="0" err="1" smtClean="0"/>
              <a:t>jalan</a:t>
            </a:r>
            <a:r>
              <a:rPr lang="en-ID" dirty="0" smtClean="0"/>
              <a:t>, </a:t>
            </a:r>
            <a:r>
              <a:rPr lang="en-ID" dirty="0" err="1" smtClean="0"/>
              <a:t>Igd</a:t>
            </a:r>
            <a:r>
              <a:rPr lang="en-ID" dirty="0" smtClean="0"/>
              <a:t>, RR</a:t>
            </a:r>
          </a:p>
          <a:p>
            <a:r>
              <a:rPr lang="en-ID" dirty="0" err="1" smtClean="0"/>
              <a:t>Pengkajian</a:t>
            </a:r>
            <a:r>
              <a:rPr lang="en-ID" dirty="0" smtClean="0"/>
              <a:t> yang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menggunakan</a:t>
            </a:r>
            <a:r>
              <a:rPr lang="en-ID" dirty="0" smtClean="0"/>
              <a:t> data </a:t>
            </a:r>
            <a:r>
              <a:rPr lang="en-ID" dirty="0" err="1" smtClean="0"/>
              <a:t>pengkajian</a:t>
            </a:r>
            <a:r>
              <a:rPr lang="en-ID" dirty="0" smtClean="0"/>
              <a:t> focus, rapid assessment, B1-B6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7164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Komponen</a:t>
            </a:r>
            <a:r>
              <a:rPr lang="en-ID" dirty="0" smtClean="0"/>
              <a:t> Resume </a:t>
            </a:r>
            <a:r>
              <a:rPr lang="en-ID" dirty="0" err="1" smtClean="0"/>
              <a:t>Keperawatan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S =  Data </a:t>
            </a:r>
            <a:r>
              <a:rPr lang="en-ID" dirty="0" err="1" smtClean="0"/>
              <a:t>Subjektif</a:t>
            </a:r>
            <a:endParaRPr lang="en-ID" dirty="0" smtClean="0"/>
          </a:p>
          <a:p>
            <a:r>
              <a:rPr lang="en-ID" dirty="0" smtClean="0"/>
              <a:t>O = Data </a:t>
            </a:r>
            <a:r>
              <a:rPr lang="en-ID" dirty="0" err="1" smtClean="0"/>
              <a:t>Objektif</a:t>
            </a:r>
            <a:endParaRPr lang="en-ID" dirty="0" smtClean="0"/>
          </a:p>
          <a:p>
            <a:r>
              <a:rPr lang="en-ID" dirty="0" smtClean="0"/>
              <a:t>A = </a:t>
            </a:r>
            <a:r>
              <a:rPr lang="en-ID" dirty="0" err="1" smtClean="0"/>
              <a:t>Analisa</a:t>
            </a:r>
            <a:r>
              <a:rPr lang="en-ID" dirty="0" smtClean="0"/>
              <a:t> (</a:t>
            </a:r>
            <a:r>
              <a:rPr lang="en-ID" dirty="0" err="1" smtClean="0"/>
              <a:t>masalah</a:t>
            </a:r>
            <a:r>
              <a:rPr lang="en-ID" dirty="0" smtClean="0"/>
              <a:t>/ diagnose </a:t>
            </a:r>
            <a:r>
              <a:rPr lang="en-ID" dirty="0" err="1" smtClean="0"/>
              <a:t>keperawatan</a:t>
            </a:r>
            <a:r>
              <a:rPr lang="en-ID" dirty="0" smtClean="0"/>
              <a:t>)</a:t>
            </a:r>
          </a:p>
          <a:p>
            <a:r>
              <a:rPr lang="en-ID" dirty="0" smtClean="0"/>
              <a:t>P = Planning,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endParaRPr lang="en-ID" dirty="0" smtClean="0"/>
          </a:p>
          <a:p>
            <a:r>
              <a:rPr lang="en-ID" dirty="0" smtClean="0"/>
              <a:t>I   = </a:t>
            </a:r>
            <a:r>
              <a:rPr lang="en-ID" dirty="0" err="1" smtClean="0"/>
              <a:t>Implementasi</a:t>
            </a:r>
            <a:endParaRPr lang="en-ID" dirty="0" smtClean="0"/>
          </a:p>
          <a:p>
            <a:r>
              <a:rPr lang="en-ID" dirty="0" smtClean="0"/>
              <a:t>E  = </a:t>
            </a:r>
            <a:r>
              <a:rPr lang="en-ID" dirty="0" err="1" smtClean="0"/>
              <a:t>evaluasi</a:t>
            </a:r>
            <a:r>
              <a:rPr lang="en-ID" dirty="0" smtClean="0"/>
              <a:t> (SOAP)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505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Definisi</a:t>
            </a:r>
            <a:r>
              <a:rPr lang="en-ID" dirty="0" smtClean="0"/>
              <a:t> </a:t>
            </a:r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 smtClean="0"/>
              <a:t>Berisikan</a:t>
            </a:r>
            <a:r>
              <a:rPr lang="en-ID" dirty="0" smtClean="0"/>
              <a:t> </a:t>
            </a:r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/</a:t>
            </a:r>
            <a:r>
              <a:rPr lang="en-ID" dirty="0" err="1" smtClean="0"/>
              <a:t>kemajuan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tiap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telah</a:t>
            </a:r>
            <a:r>
              <a:rPr lang="en-ID" dirty="0" smtClean="0"/>
              <a:t>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disusun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endParaRPr lang="en-ID" dirty="0" smtClean="0"/>
          </a:p>
          <a:p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setelah</a:t>
            </a:r>
            <a:r>
              <a:rPr lang="en-ID" dirty="0" smtClean="0"/>
              <a:t> </a:t>
            </a:r>
            <a:r>
              <a:rPr lang="en-ID" dirty="0" err="1" smtClean="0"/>
              <a:t>implementasi</a:t>
            </a:r>
            <a:r>
              <a:rPr lang="en-ID" dirty="0" smtClean="0"/>
              <a:t>. </a:t>
            </a:r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keberhasilan</a:t>
            </a:r>
            <a:r>
              <a:rPr lang="en-ID" dirty="0" smtClean="0"/>
              <a:t> </a:t>
            </a:r>
            <a:r>
              <a:rPr lang="en-ID" dirty="0" err="1" smtClean="0"/>
              <a:t>implementasi</a:t>
            </a:r>
            <a:r>
              <a:rPr lang="en-ID" dirty="0" smtClean="0"/>
              <a:t>.</a:t>
            </a:r>
          </a:p>
          <a:p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 </a:t>
            </a:r>
            <a:r>
              <a:rPr lang="en-ID" dirty="0" err="1" smtClean="0">
                <a:sym typeface="Wingdings" panose="05000000000000000000" pitchFamily="2" charset="2"/>
              </a:rPr>
              <a:t>indikator</a:t>
            </a:r>
            <a:r>
              <a:rPr lang="en-ID" dirty="0" smtClean="0">
                <a:sym typeface="Wingdings" panose="05000000000000000000" pitchFamily="2" charset="2"/>
              </a:rPr>
              <a:t> yang </a:t>
            </a:r>
            <a:r>
              <a:rPr lang="en-ID" dirty="0" err="1" smtClean="0">
                <a:sym typeface="Wingdings" panose="05000000000000000000" pitchFamily="2" charset="2"/>
              </a:rPr>
              <a:t>tertera</a:t>
            </a:r>
            <a:r>
              <a:rPr lang="en-ID" dirty="0" smtClean="0">
                <a:sym typeface="Wingdings" panose="05000000000000000000" pitchFamily="2" charset="2"/>
              </a:rPr>
              <a:t> di </a:t>
            </a:r>
            <a:r>
              <a:rPr lang="en-ID" dirty="0" err="1" smtClean="0">
                <a:sym typeface="Wingdings" panose="05000000000000000000" pitchFamily="2" charset="2"/>
              </a:rPr>
              <a:t>intervensi</a:t>
            </a:r>
            <a:endParaRPr lang="en-ID" dirty="0" smtClean="0"/>
          </a:p>
          <a:p>
            <a:pPr marL="0" indent="0">
              <a:buNone/>
            </a:pP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188939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/>
              <a:t>CATATAN PERKEMBANGAN PASIEN TERINTEGRASI (CPPT)</a:t>
            </a:r>
            <a:endParaRPr lang="en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 smtClean="0"/>
              <a:t>Berisikan</a:t>
            </a:r>
            <a:r>
              <a:rPr lang="en-ID" dirty="0" smtClean="0"/>
              <a:t> </a:t>
            </a:r>
            <a:r>
              <a:rPr lang="en-ID" dirty="0" err="1" smtClean="0"/>
              <a:t>catatan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/</a:t>
            </a:r>
            <a:r>
              <a:rPr lang="en-ID" dirty="0" err="1" smtClean="0"/>
              <a:t>kemajuan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tiap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/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telah</a:t>
            </a:r>
            <a:r>
              <a:rPr lang="en-ID" dirty="0" smtClean="0"/>
              <a:t>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disusun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semua</a:t>
            </a:r>
            <a:r>
              <a:rPr lang="en-ID" dirty="0" smtClean="0"/>
              <a:t> </a:t>
            </a:r>
            <a:r>
              <a:rPr lang="en-ID" dirty="0" err="1" smtClean="0"/>
              <a:t>ppa</a:t>
            </a:r>
            <a:r>
              <a:rPr lang="en-ID" dirty="0" smtClean="0"/>
              <a:t> yang </a:t>
            </a:r>
            <a:r>
              <a:rPr lang="en-ID" dirty="0" err="1" smtClean="0"/>
              <a:t>terlibat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menambahkan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lembar</a:t>
            </a:r>
            <a:r>
              <a:rPr lang="en-ID" dirty="0" smtClean="0"/>
              <a:t> </a:t>
            </a:r>
            <a:r>
              <a:rPr lang="en-ID" dirty="0" err="1" smtClean="0"/>
              <a:t>catatan</a:t>
            </a:r>
            <a:r>
              <a:rPr lang="en-ID" dirty="0" smtClean="0"/>
              <a:t> yang </a:t>
            </a:r>
            <a:r>
              <a:rPr lang="en-ID" dirty="0" err="1" smtClean="0"/>
              <a:t>sama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0128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919" t="22340" r="8125" b="6450"/>
          <a:stretch/>
        </p:blipFill>
        <p:spPr>
          <a:xfrm>
            <a:off x="1981200" y="257549"/>
            <a:ext cx="7310718" cy="61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8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E9A39-470C-4EBB-B695-0E9EA69E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Format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SOAPIE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C9630-9FE2-42C7-9FF5-AF2D3AC2F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/>
              <a:t>Komponen</a:t>
            </a:r>
            <a:r>
              <a:rPr lang="en-ID" dirty="0"/>
              <a:t> </a:t>
            </a:r>
          </a:p>
          <a:p>
            <a:r>
              <a:rPr lang="en-ID" dirty="0"/>
              <a:t>S = </a:t>
            </a:r>
            <a:r>
              <a:rPr lang="en-ID" dirty="0" err="1"/>
              <a:t>Subjectif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berisi</a:t>
            </a:r>
            <a:r>
              <a:rPr lang="en-ID" dirty="0">
                <a:sym typeface="Wingdings" panose="05000000000000000000" pitchFamily="2" charset="2"/>
              </a:rPr>
              <a:t> DS</a:t>
            </a:r>
          </a:p>
          <a:p>
            <a:r>
              <a:rPr lang="en-ID" dirty="0">
                <a:sym typeface="Wingdings" panose="05000000000000000000" pitchFamily="2" charset="2"/>
              </a:rPr>
              <a:t>O = </a:t>
            </a:r>
            <a:r>
              <a:rPr lang="en-ID" dirty="0" err="1">
                <a:sym typeface="Wingdings" panose="05000000000000000000" pitchFamily="2" charset="2"/>
              </a:rPr>
              <a:t>Objektif</a:t>
            </a:r>
            <a:r>
              <a:rPr lang="en-ID" dirty="0">
                <a:sym typeface="Wingdings" panose="05000000000000000000" pitchFamily="2" charset="2"/>
              </a:rPr>
              <a:t>  </a:t>
            </a:r>
            <a:r>
              <a:rPr lang="en-ID" dirty="0" err="1">
                <a:sym typeface="Wingdings" panose="05000000000000000000" pitchFamily="2" charset="2"/>
              </a:rPr>
              <a:t>berisi</a:t>
            </a:r>
            <a:r>
              <a:rPr lang="en-ID" dirty="0">
                <a:sym typeface="Wingdings" panose="05000000000000000000" pitchFamily="2" charset="2"/>
              </a:rPr>
              <a:t> DO</a:t>
            </a:r>
          </a:p>
          <a:p>
            <a:r>
              <a:rPr lang="en-ID" dirty="0">
                <a:sym typeface="Wingdings" panose="05000000000000000000" pitchFamily="2" charset="2"/>
              </a:rPr>
              <a:t>A = Analisa (</a:t>
            </a:r>
            <a:r>
              <a:rPr lang="en-ID" dirty="0" err="1">
                <a:sym typeface="Wingdings" panose="05000000000000000000" pitchFamily="2" charset="2"/>
              </a:rPr>
              <a:t>Masalah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teratasi</a:t>
            </a:r>
            <a:r>
              <a:rPr lang="en-ID" dirty="0">
                <a:sym typeface="Wingdings" panose="05000000000000000000" pitchFamily="2" charset="2"/>
              </a:rPr>
              <a:t>/ </a:t>
            </a:r>
            <a:r>
              <a:rPr lang="en-ID" dirty="0" err="1">
                <a:sym typeface="Wingdings" panose="05000000000000000000" pitchFamily="2" charset="2"/>
              </a:rPr>
              <a:t>masalah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teratasi</a:t>
            </a:r>
            <a:r>
              <a:rPr lang="en-ID" dirty="0">
                <a:sym typeface="Wingdings" panose="05000000000000000000" pitchFamily="2" charset="2"/>
              </a:rPr>
              <a:t> Sebagian/ </a:t>
            </a:r>
            <a:r>
              <a:rPr lang="en-ID" dirty="0" err="1">
                <a:sym typeface="Wingdings" panose="05000000000000000000" pitchFamily="2" charset="2"/>
              </a:rPr>
              <a:t>masalah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tidak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teratasi</a:t>
            </a:r>
            <a:r>
              <a:rPr lang="en-ID" dirty="0">
                <a:sym typeface="Wingdings" panose="05000000000000000000" pitchFamily="2" charset="2"/>
              </a:rPr>
              <a:t>)</a:t>
            </a:r>
          </a:p>
          <a:p>
            <a:r>
              <a:rPr lang="en-ID" dirty="0">
                <a:sym typeface="Wingdings" panose="05000000000000000000" pitchFamily="2" charset="2"/>
              </a:rPr>
              <a:t>P = </a:t>
            </a:r>
            <a:r>
              <a:rPr lang="en-ID" dirty="0" err="1">
                <a:sym typeface="Wingdings" panose="05000000000000000000" pitchFamily="2" charset="2"/>
              </a:rPr>
              <a:t>Perencanaan</a:t>
            </a:r>
            <a:r>
              <a:rPr lang="en-ID" dirty="0">
                <a:sym typeface="Wingdings" panose="05000000000000000000" pitchFamily="2" charset="2"/>
              </a:rPr>
              <a:t>  </a:t>
            </a:r>
            <a:r>
              <a:rPr lang="en-ID" dirty="0" err="1">
                <a:sym typeface="Wingdings" panose="05000000000000000000" pitchFamily="2" charset="2"/>
              </a:rPr>
              <a:t>jika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masalah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tertasi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hentikan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intervensi</a:t>
            </a:r>
            <a:r>
              <a:rPr lang="en-ID" dirty="0">
                <a:sym typeface="Wingdings" panose="05000000000000000000" pitchFamily="2" charset="2"/>
              </a:rPr>
              <a:t>, </a:t>
            </a:r>
            <a:r>
              <a:rPr lang="en-ID" dirty="0" err="1">
                <a:sym typeface="Wingdings" panose="05000000000000000000" pitchFamily="2" charset="2"/>
              </a:rPr>
              <a:t>jika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masalah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teratasi</a:t>
            </a:r>
            <a:r>
              <a:rPr lang="en-ID" dirty="0">
                <a:sym typeface="Wingdings" panose="05000000000000000000" pitchFamily="2" charset="2"/>
              </a:rPr>
              <a:t> Sebagian </a:t>
            </a:r>
            <a:r>
              <a:rPr lang="en-ID" dirty="0" err="1">
                <a:sym typeface="Wingdings" panose="05000000000000000000" pitchFamily="2" charset="2"/>
              </a:rPr>
              <a:t>pilih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intervensi</a:t>
            </a:r>
            <a:r>
              <a:rPr lang="en-ID" dirty="0">
                <a:sym typeface="Wingdings" panose="05000000000000000000" pitchFamily="2" charset="2"/>
              </a:rPr>
              <a:t>  yang </a:t>
            </a:r>
            <a:r>
              <a:rPr lang="en-ID" dirty="0" err="1">
                <a:sym typeface="Wingdings" panose="05000000000000000000" pitchFamily="2" charset="2"/>
              </a:rPr>
              <a:t>dilanjutkan</a:t>
            </a:r>
            <a:r>
              <a:rPr lang="en-ID" dirty="0">
                <a:sym typeface="Wingdings" panose="05000000000000000000" pitchFamily="2" charset="2"/>
              </a:rPr>
              <a:t>, </a:t>
            </a:r>
            <a:r>
              <a:rPr lang="en-ID" dirty="0" err="1">
                <a:sym typeface="Wingdings" panose="05000000000000000000" pitchFamily="2" charset="2"/>
              </a:rPr>
              <a:t>jika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masalah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tidak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teratasi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ulangi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semua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intervensi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atau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menambah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intervensi</a:t>
            </a:r>
            <a:endParaRPr lang="en-ID" dirty="0">
              <a:sym typeface="Wingdings" panose="05000000000000000000" pitchFamily="2" charset="2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7829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A4D8C-3661-4080-9F1E-8B0CDE96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06741-9B01-4025-B619-60800004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I </a:t>
            </a:r>
            <a:r>
              <a:rPr lang="en-ID" dirty="0">
                <a:sym typeface="Wingdings" panose="05000000000000000000" pitchFamily="2" charset="2"/>
              </a:rPr>
              <a:t>=</a:t>
            </a:r>
            <a:r>
              <a:rPr lang="en-ID" dirty="0" err="1">
                <a:sym typeface="Wingdings" panose="05000000000000000000" pitchFamily="2" charset="2"/>
              </a:rPr>
              <a:t>Implementasi</a:t>
            </a:r>
            <a:r>
              <a:rPr lang="en-ID" dirty="0">
                <a:sym typeface="Wingdings" panose="05000000000000000000" pitchFamily="2" charset="2"/>
              </a:rPr>
              <a:t>  </a:t>
            </a:r>
            <a:r>
              <a:rPr lang="en-ID" dirty="0" err="1">
                <a:sym typeface="Wingdings" panose="05000000000000000000" pitchFamily="2" charset="2"/>
              </a:rPr>
              <a:t>sesuai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intervensi</a:t>
            </a:r>
            <a:endParaRPr lang="en-ID" dirty="0">
              <a:sym typeface="Wingdings" panose="05000000000000000000" pitchFamily="2" charset="2"/>
            </a:endParaRPr>
          </a:p>
          <a:p>
            <a:r>
              <a:rPr lang="en-ID" dirty="0">
                <a:sym typeface="Wingdings" panose="05000000000000000000" pitchFamily="2" charset="2"/>
              </a:rPr>
              <a:t>E = </a:t>
            </a:r>
            <a:r>
              <a:rPr lang="en-ID" dirty="0" err="1">
                <a:sym typeface="Wingdings" panose="05000000000000000000" pitchFamily="2" charset="2"/>
              </a:rPr>
              <a:t>evaluasi</a:t>
            </a:r>
            <a:r>
              <a:rPr lang="en-ID" dirty="0">
                <a:sym typeface="Wingdings" panose="05000000000000000000" pitchFamily="2" charset="2"/>
              </a:rPr>
              <a:t>  </a:t>
            </a:r>
            <a:r>
              <a:rPr lang="en-ID" dirty="0" err="1">
                <a:sym typeface="Wingdings" panose="05000000000000000000" pitchFamily="2" charset="2"/>
              </a:rPr>
              <a:t>berisi</a:t>
            </a:r>
            <a:r>
              <a:rPr lang="en-ID" dirty="0">
                <a:sym typeface="Wingdings" panose="05000000000000000000" pitchFamily="2" charset="2"/>
              </a:rPr>
              <a:t> SOAP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429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73BF63-2FE5-4B53-938B-9E22F527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7EEDE-D3D9-4849-9C96-34F25F42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3777B6-EA5F-4DEF-A658-B75C604CC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34194" r="10326" b="7943"/>
          <a:stretch/>
        </p:blipFill>
        <p:spPr>
          <a:xfrm>
            <a:off x="302442" y="1476167"/>
            <a:ext cx="11587115" cy="48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Definisi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554"/>
            <a:ext cx="10515600" cy="4351338"/>
          </a:xfrm>
        </p:spPr>
        <p:txBody>
          <a:bodyPr/>
          <a:lstStyle/>
          <a:p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merupakan</a:t>
            </a:r>
            <a:r>
              <a:rPr lang="en-ID" dirty="0" smtClean="0"/>
              <a:t> </a:t>
            </a:r>
            <a:r>
              <a:rPr lang="en-ID" dirty="0" err="1" smtClean="0"/>
              <a:t>langkah</a:t>
            </a:r>
            <a:r>
              <a:rPr lang="en-ID" dirty="0" smtClean="0"/>
              <a:t> </a:t>
            </a:r>
            <a:r>
              <a:rPr lang="en-ID" dirty="0" err="1" smtClean="0"/>
              <a:t>terakhir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proses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mengetahui</a:t>
            </a:r>
            <a:r>
              <a:rPr lang="en-ID" dirty="0" smtClean="0"/>
              <a:t> </a:t>
            </a:r>
            <a:r>
              <a:rPr lang="en-ID" dirty="0" err="1" smtClean="0"/>
              <a:t>sejauh</a:t>
            </a:r>
            <a:r>
              <a:rPr lang="en-ID" dirty="0" smtClean="0"/>
              <a:t> mana 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tercapai</a:t>
            </a:r>
            <a:r>
              <a:rPr lang="en-ID" dirty="0" smtClean="0"/>
              <a:t>.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membandingkan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akhir</a:t>
            </a:r>
            <a:r>
              <a:rPr lang="en-ID" dirty="0" smtClean="0"/>
              <a:t> yang </a:t>
            </a:r>
            <a:r>
              <a:rPr lang="en-ID" dirty="0" err="1" smtClean="0"/>
              <a:t>teramati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kriteria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yang </a:t>
            </a:r>
            <a:r>
              <a:rPr lang="en-ID" dirty="0" err="1" smtClean="0"/>
              <a:t>dibuat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. </a:t>
            </a:r>
          </a:p>
          <a:p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mengarahkan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, </a:t>
            </a:r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berhasil</a:t>
            </a:r>
            <a:r>
              <a:rPr lang="en-ID" dirty="0" smtClean="0"/>
              <a:t> </a:t>
            </a:r>
            <a:r>
              <a:rPr lang="en-ID" dirty="0" err="1" smtClean="0"/>
              <a:t>mengatasi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ataukan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yang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dibuat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terus</a:t>
            </a:r>
            <a:r>
              <a:rPr lang="en-ID" dirty="0" smtClean="0"/>
              <a:t> </a:t>
            </a:r>
            <a:r>
              <a:rPr lang="en-ID" dirty="0" err="1" smtClean="0"/>
              <a:t>berkesinambungan</a:t>
            </a:r>
            <a:r>
              <a:rPr lang="en-ID" dirty="0" smtClean="0"/>
              <a:t> </a:t>
            </a:r>
            <a:r>
              <a:rPr lang="en-ID" dirty="0" err="1" smtClean="0"/>
              <a:t>terus</a:t>
            </a:r>
            <a:r>
              <a:rPr lang="en-ID" dirty="0" smtClean="0"/>
              <a:t> </a:t>
            </a:r>
            <a:r>
              <a:rPr lang="en-ID" dirty="0" err="1" smtClean="0"/>
              <a:t>mengikuti</a:t>
            </a:r>
            <a:r>
              <a:rPr lang="en-ID" dirty="0" smtClean="0"/>
              <a:t> </a:t>
            </a:r>
            <a:r>
              <a:rPr lang="en-ID" dirty="0" err="1" smtClean="0"/>
              <a:t>siklus</a:t>
            </a:r>
            <a:r>
              <a:rPr lang="en-ID" dirty="0" smtClean="0"/>
              <a:t> proses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sampai</a:t>
            </a:r>
            <a:r>
              <a:rPr lang="en-ID" dirty="0" smtClean="0"/>
              <a:t> </a:t>
            </a:r>
            <a:r>
              <a:rPr lang="en-ID" dirty="0" err="1" smtClean="0"/>
              <a:t>benar-benar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teratasi</a:t>
            </a:r>
            <a:r>
              <a:rPr lang="en-ID" dirty="0" smtClean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608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Macam-Macam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formatif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</a:t>
            </a:r>
            <a:r>
              <a:rPr lang="en-ID" dirty="0" err="1" smtClean="0"/>
              <a:t>evaluasi</a:t>
            </a:r>
            <a:r>
              <a:rPr lang="en-ID" dirty="0" smtClean="0"/>
              <a:t> yang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segera</a:t>
            </a:r>
            <a:r>
              <a:rPr lang="en-ID" dirty="0" smtClean="0"/>
              <a:t> </a:t>
            </a:r>
            <a:r>
              <a:rPr lang="en-ID" dirty="0" err="1" smtClean="0"/>
              <a:t>setelah</a:t>
            </a:r>
            <a:r>
              <a:rPr lang="en-ID" dirty="0" smtClean="0"/>
              <a:t> </a:t>
            </a: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.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formatif</a:t>
            </a:r>
            <a:r>
              <a:rPr lang="en-ID" dirty="0" smtClean="0"/>
              <a:t> </a:t>
            </a:r>
            <a:r>
              <a:rPr lang="en-ID" dirty="0" err="1" smtClean="0"/>
              <a:t>berorientasi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aktivitas</a:t>
            </a:r>
            <a:r>
              <a:rPr lang="en-ID" dirty="0" smtClean="0"/>
              <a:t> proses </a:t>
            </a:r>
            <a:r>
              <a:rPr lang="en-ID" dirty="0" err="1" smtClean="0"/>
              <a:t>keperawatan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disebut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proses.</a:t>
            </a:r>
          </a:p>
          <a:p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sumatif</a:t>
            </a:r>
            <a:r>
              <a:rPr lang="en-ID" dirty="0" smtClean="0"/>
              <a:t> </a:t>
            </a:r>
            <a:r>
              <a:rPr lang="en-ID" dirty="0" smtClean="0">
                <a:sym typeface="Wingdings" panose="05000000000000000000" pitchFamily="2" charset="2"/>
              </a:rPr>
              <a:t></a:t>
            </a:r>
            <a:r>
              <a:rPr lang="en-ID" dirty="0" smtClean="0"/>
              <a:t>yang </a:t>
            </a:r>
            <a:r>
              <a:rPr lang="en-ID" dirty="0" err="1" smtClean="0"/>
              <a:t>dilakukan</a:t>
            </a:r>
            <a:r>
              <a:rPr lang="en-ID" dirty="0" smtClean="0"/>
              <a:t> </a:t>
            </a:r>
            <a:r>
              <a:rPr lang="en-ID" dirty="0" err="1" smtClean="0"/>
              <a:t>setelah</a:t>
            </a:r>
            <a:r>
              <a:rPr lang="en-ID" dirty="0" smtClean="0"/>
              <a:t> </a:t>
            </a:r>
            <a:r>
              <a:rPr lang="en-ID" dirty="0" err="1" smtClean="0"/>
              <a:t>perawat</a:t>
            </a:r>
            <a:r>
              <a:rPr lang="en-ID" dirty="0" smtClean="0"/>
              <a:t> </a:t>
            </a: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 smtClean="0"/>
              <a:t>serangkan</a:t>
            </a:r>
            <a:r>
              <a:rPr lang="en-ID" dirty="0" smtClean="0"/>
              <a:t> </a:t>
            </a:r>
            <a:r>
              <a:rPr lang="en-ID" dirty="0" err="1" smtClean="0"/>
              <a:t>tindakan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. </a:t>
            </a:r>
            <a:r>
              <a:rPr lang="en-ID" dirty="0" err="1" smtClean="0"/>
              <a:t>evalauasi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berfungsi</a:t>
            </a:r>
            <a:r>
              <a:rPr lang="en-ID" dirty="0" smtClean="0"/>
              <a:t> </a:t>
            </a:r>
            <a:r>
              <a:rPr lang="en-ID" dirty="0" err="1" smtClean="0"/>
              <a:t>menilai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memonitor</a:t>
            </a:r>
            <a:r>
              <a:rPr lang="en-ID" dirty="0" smtClean="0"/>
              <a:t> </a:t>
            </a:r>
            <a:r>
              <a:rPr lang="en-ID" dirty="0" err="1" smtClean="0"/>
              <a:t>kualitas</a:t>
            </a:r>
            <a:r>
              <a:rPr lang="en-ID" dirty="0" smtClean="0"/>
              <a:t> </a:t>
            </a:r>
            <a:r>
              <a:rPr lang="en-ID" dirty="0" err="1" smtClean="0"/>
              <a:t>asuhan</a:t>
            </a:r>
            <a:r>
              <a:rPr lang="en-ID" dirty="0" smtClean="0"/>
              <a:t> </a:t>
            </a:r>
            <a:r>
              <a:rPr lang="en-ID" dirty="0" err="1" smtClean="0"/>
              <a:t>keperawatan</a:t>
            </a:r>
            <a:r>
              <a:rPr lang="en-ID" dirty="0" smtClean="0"/>
              <a:t> yang </a:t>
            </a:r>
            <a:r>
              <a:rPr lang="en-ID" dirty="0" err="1" smtClean="0"/>
              <a:t>diberikan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4497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72</TotalTime>
  <Words>416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Wingdings</vt:lpstr>
      <vt:lpstr>Circuit</vt:lpstr>
      <vt:lpstr>Catatan Perkembangan, Evaluasi Keperawatan &amp; Resume Keperawatan</vt:lpstr>
      <vt:lpstr>Definisi Catatan Perkembangan</vt:lpstr>
      <vt:lpstr>CATATAN PERKEMBANGAN PASIEN TERINTEGRASI (CPPT)</vt:lpstr>
      <vt:lpstr>PowerPoint Presentation</vt:lpstr>
      <vt:lpstr>Format catatan perkembangan SOAPIE</vt:lpstr>
      <vt:lpstr>PowerPoint Presentation</vt:lpstr>
      <vt:lpstr>Format</vt:lpstr>
      <vt:lpstr>Definisi Evaluasi Keperawatan</vt:lpstr>
      <vt:lpstr>Macam-Macam Evaluasi Keperawatan</vt:lpstr>
      <vt:lpstr>Hasil Evaluasi sumatif</vt:lpstr>
      <vt:lpstr>PowerPoint Presentation</vt:lpstr>
      <vt:lpstr>PowerPoint Presentation</vt:lpstr>
      <vt:lpstr>PowerPoint Presentation</vt:lpstr>
      <vt:lpstr>Resume Keperawatan</vt:lpstr>
      <vt:lpstr>Komponen Resume Keperawatan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Catatan Perkembangan vs Resume Keperawatan</dc:title>
  <dc:creator>Virshereads</dc:creator>
  <cp:lastModifiedBy>Virshereads</cp:lastModifiedBy>
  <cp:revision>8</cp:revision>
  <dcterms:created xsi:type="dcterms:W3CDTF">2022-05-16T14:37:34Z</dcterms:created>
  <dcterms:modified xsi:type="dcterms:W3CDTF">2022-05-16T15:50:14Z</dcterms:modified>
</cp:coreProperties>
</file>