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20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7" r:id="rId3"/>
    <p:sldId id="257" r:id="rId4"/>
    <p:sldId id="282" r:id="rId5"/>
    <p:sldId id="283" r:id="rId6"/>
    <p:sldId id="288" r:id="rId7"/>
    <p:sldId id="292" r:id="rId8"/>
    <p:sldId id="290" r:id="rId9"/>
    <p:sldId id="281" r:id="rId10"/>
    <p:sldId id="258" r:id="rId11"/>
    <p:sldId id="259" r:id="rId12"/>
    <p:sldId id="269" r:id="rId13"/>
    <p:sldId id="260" r:id="rId14"/>
    <p:sldId id="293" r:id="rId15"/>
    <p:sldId id="295" r:id="rId16"/>
    <p:sldId id="286" r:id="rId17"/>
    <p:sldId id="297" r:id="rId18"/>
    <p:sldId id="261" r:id="rId19"/>
    <p:sldId id="271" r:id="rId20"/>
    <p:sldId id="298" r:id="rId21"/>
    <p:sldId id="262" r:id="rId22"/>
    <p:sldId id="274" r:id="rId2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280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8B346-4259-46EE-A26E-73E026BB5C99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58579-0133-4E01-BCD0-2B0BF49E9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95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58579-0133-4E01-BCD0-2B0BF49E9F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39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6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5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jpg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iri.org/" TargetMode="External"/><Relationship Id="rId5" Type="http://schemas.openxmlformats.org/officeDocument/2006/relationships/hyperlink" Target="http://www.i-ien.org/" TargetMode="External"/><Relationship Id="rId4" Type="http://schemas.openxmlformats.org/officeDocument/2006/relationships/image" Target="../media/image30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-1107504" y="1007605"/>
            <a:ext cx="7907490" cy="7703979"/>
            <a:chOff x="398365" y="868679"/>
            <a:chExt cx="5316635" cy="3527512"/>
          </a:xfrm>
        </p:grpSpPr>
        <p:sp>
          <p:nvSpPr>
            <p:cNvPr id="25" name="object 25"/>
            <p:cNvSpPr txBox="1"/>
            <p:nvPr/>
          </p:nvSpPr>
          <p:spPr>
            <a:xfrm>
              <a:off x="1143000" y="4030979"/>
              <a:ext cx="4572000" cy="2667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R="272529" algn="r">
                <a:lnSpc>
                  <a:spcPct val="101725"/>
                </a:lnSpc>
                <a:spcBef>
                  <a:spcPts val="480"/>
                </a:spcBef>
              </a:pPr>
              <a:r>
                <a:rPr sz="600" spc="-304" dirty="0">
                  <a:solidFill>
                    <a:srgbClr val="888888"/>
                  </a:solidFill>
                  <a:latin typeface="Calibri"/>
                  <a:cs typeface="Calibri"/>
                </a:rPr>
                <a:t>1</a:t>
              </a:r>
              <a:r>
                <a:rPr sz="600" spc="0" dirty="0">
                  <a:solidFill>
                    <a:srgbClr val="888888"/>
                  </a:solidFill>
                  <a:latin typeface="Calibri"/>
                  <a:cs typeface="Calibri"/>
                </a:rPr>
                <a:t>1</a:t>
              </a:r>
              <a:endParaRPr sz="600">
                <a:latin typeface="Calibri"/>
                <a:cs typeface="Calibri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1143000" y="868679"/>
              <a:ext cx="4572000" cy="3162300"/>
            </a:xfrm>
            <a:custGeom>
              <a:avLst/>
              <a:gdLst/>
              <a:ahLst/>
              <a:cxnLst/>
              <a:rect l="l" t="t" r="r" b="b"/>
              <a:pathLst>
                <a:path w="4572000" h="3162300">
                  <a:moveTo>
                    <a:pt x="0" y="3162300"/>
                  </a:moveTo>
                  <a:lnTo>
                    <a:pt x="4572000" y="31623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31623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184525" y="1744979"/>
              <a:ext cx="2530475" cy="2286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43000" y="1744979"/>
              <a:ext cx="2286000" cy="2286000"/>
            </a:xfrm>
            <a:custGeom>
              <a:avLst/>
              <a:gdLst/>
              <a:ahLst/>
              <a:cxnLst/>
              <a:rect l="l" t="t" r="r" b="b"/>
              <a:pathLst>
                <a:path w="2286000" h="2286000">
                  <a:moveTo>
                    <a:pt x="0" y="2286000"/>
                  </a:moveTo>
                  <a:lnTo>
                    <a:pt x="2286000" y="2286000"/>
                  </a:lnTo>
                  <a:lnTo>
                    <a:pt x="2286000" y="0"/>
                  </a:lnTo>
                  <a:lnTo>
                    <a:pt x="0" y="0"/>
                  </a:lnTo>
                  <a:lnTo>
                    <a:pt x="0" y="2286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43000" y="4030979"/>
              <a:ext cx="4572000" cy="266700"/>
            </a:xfrm>
            <a:custGeom>
              <a:avLst/>
              <a:gdLst/>
              <a:ahLst/>
              <a:cxnLst/>
              <a:rect l="l" t="t" r="r" b="b"/>
              <a:pathLst>
                <a:path w="4572000" h="266700">
                  <a:moveTo>
                    <a:pt x="0" y="266700"/>
                  </a:moveTo>
                  <a:lnTo>
                    <a:pt x="4572000" y="2667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6670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790700" y="2240305"/>
              <a:ext cx="990600" cy="99616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1143000" y="868679"/>
              <a:ext cx="4572000" cy="8763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950"/>
                </a:lnSpc>
                <a:spcBef>
                  <a:spcPts val="31"/>
                </a:spcBef>
              </a:pPr>
              <a:endParaRPr sz="950" dirty="0"/>
            </a:p>
            <a:p>
              <a:pPr marL="1140371" marR="1024308" algn="ctr"/>
              <a:endParaRPr sz="2800" b="1" spc="0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1140371" marR="1024308" algn="ctr"/>
              <a:r>
                <a:rPr sz="28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Pendi</a:t>
              </a:r>
              <a:r>
                <a:rPr sz="2800" b="1" spc="-4" dirty="0" err="1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8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ikan</a:t>
              </a:r>
              <a:r>
                <a:rPr sz="2800" b="1" spc="-13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800" b="1" spc="-5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800" b="1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800" b="1" spc="-4" dirty="0">
                  <a:solidFill>
                    <a:srgbClr val="FFFFFF"/>
                  </a:solidFill>
                  <a:latin typeface="Arial"/>
                  <a:cs typeface="Arial"/>
                </a:rPr>
                <a:t>-</a:t>
              </a:r>
              <a:r>
                <a:rPr sz="2800" b="1" spc="9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oru</a:t>
              </a:r>
              <a:r>
                <a:rPr sz="2800" b="1" spc="-4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si</a:t>
              </a:r>
              <a:endParaRPr sz="2800" dirty="0">
                <a:latin typeface="Arial"/>
                <a:cs typeface="Arial"/>
              </a:endParaRPr>
            </a:p>
            <a:p>
              <a:pPr marL="1519046" marR="1402283" algn="ctr"/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Un</a:t>
              </a:r>
              <a:r>
                <a:rPr sz="2000" spc="4" dirty="0">
                  <a:solidFill>
                    <a:srgbClr val="FFFFFF"/>
                  </a:solidFill>
                  <a:latin typeface="Arial"/>
                  <a:cs typeface="Arial"/>
                </a:rPr>
                <a:t>tu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2000" spc="4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000" spc="-9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2000" spc="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ru</a:t>
              </a:r>
              <a:r>
                <a:rPr sz="2000" spc="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-3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in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2000" dirty="0">
                <a:latin typeface="Arial"/>
                <a:cs typeface="Arial"/>
              </a:endParaRPr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1143000" y="1744979"/>
              <a:ext cx="2286000" cy="22860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750"/>
                </a:lnSpc>
                <a:spcBef>
                  <a:spcPts val="22"/>
                </a:spcBef>
              </a:pPr>
              <a:endParaRPr sz="750" dirty="0"/>
            </a:p>
            <a:p>
              <a:pPr marL="445643" marR="280416" indent="-77724">
                <a:lnSpc>
                  <a:spcPts val="574"/>
                </a:lnSpc>
                <a:spcBef>
                  <a:spcPts val="12000"/>
                </a:spcBef>
              </a:pPr>
              <a:endParaRPr sz="500" spc="-5" dirty="0">
                <a:latin typeface="Arial"/>
                <a:cs typeface="Arial"/>
              </a:endParaRPr>
            </a:p>
            <a:p>
              <a:pPr marL="445643" marR="280416" indent="-77724"/>
              <a:endParaRPr sz="1000" spc="-5" dirty="0">
                <a:latin typeface="Arial"/>
                <a:cs typeface="Arial"/>
              </a:endParaRPr>
            </a:p>
            <a:p>
              <a:pPr marL="445643" marR="280416" indent="-77724"/>
              <a:endParaRPr lang="x-none" sz="1000" spc="-5" dirty="0">
                <a:latin typeface="Arial"/>
                <a:cs typeface="Arial"/>
              </a:endParaRPr>
            </a:p>
            <a:p>
              <a:pPr marL="445643" marR="280416" indent="-77724"/>
              <a:endParaRPr lang="x-none" sz="1000" spc="-5" dirty="0">
                <a:latin typeface="Arial"/>
                <a:cs typeface="Arial"/>
              </a:endParaRPr>
            </a:p>
            <a:p>
              <a:pPr marL="445643" marR="280416" indent="-77724"/>
              <a:endParaRPr lang="x-none" sz="1000" spc="-5" dirty="0">
                <a:latin typeface="Arial"/>
                <a:cs typeface="Arial"/>
              </a:endParaRPr>
            </a:p>
            <a:p>
              <a:pPr marL="445643" marR="280416" indent="-77724"/>
              <a:endParaRPr lang="x-none" sz="1000" spc="-5" dirty="0">
                <a:latin typeface="Arial"/>
                <a:cs typeface="Arial"/>
              </a:endParaRPr>
            </a:p>
            <a:p>
              <a:pPr marL="445643" marR="280416" indent="-77724"/>
              <a:endParaRPr lang="x-none" sz="1000" spc="-5" dirty="0">
                <a:latin typeface="Arial"/>
                <a:cs typeface="Arial"/>
              </a:endParaRPr>
            </a:p>
            <a:p>
              <a:pPr marL="445643" marR="280416" indent="-77724"/>
              <a:endParaRPr lang="x-none" sz="1000" spc="-5" dirty="0">
                <a:latin typeface="Arial"/>
                <a:cs typeface="Arial"/>
              </a:endParaRPr>
            </a:p>
            <a:p>
              <a:pPr marL="445643" marR="280416" indent="-77724"/>
              <a:endParaRPr lang="x-none" sz="1000" spc="-5" dirty="0">
                <a:latin typeface="Arial"/>
                <a:cs typeface="Arial"/>
              </a:endParaRPr>
            </a:p>
            <a:p>
              <a:pPr marL="445643" marR="280416" indent="-77724"/>
              <a:endParaRPr lang="x-none" sz="1000" spc="-5" dirty="0">
                <a:latin typeface="Arial"/>
                <a:cs typeface="Arial"/>
              </a:endParaRPr>
            </a:p>
            <a:p>
              <a:pPr marL="445643" marR="280416" indent="-77724"/>
              <a:endParaRPr lang="x-none" sz="1000" spc="-5" dirty="0">
                <a:latin typeface="Arial"/>
                <a:cs typeface="Arial"/>
              </a:endParaRPr>
            </a:p>
            <a:p>
              <a:pPr marL="445643" marR="280416" indent="-77724"/>
              <a:endParaRPr lang="x-none" sz="1000" spc="-5" dirty="0">
                <a:latin typeface="Arial"/>
                <a:cs typeface="Arial"/>
              </a:endParaRPr>
            </a:p>
            <a:p>
              <a:pPr marL="445643" marR="280416" indent="-77724"/>
              <a:endParaRPr lang="x-none" sz="1000" spc="-5" dirty="0">
                <a:latin typeface="Arial"/>
                <a:cs typeface="Arial"/>
              </a:endParaRPr>
            </a:p>
            <a:p>
              <a:pPr marL="445643" marR="280416" indent="-77724"/>
              <a:endParaRPr lang="x-none" sz="1000" spc="-5" dirty="0">
                <a:latin typeface="Arial"/>
                <a:cs typeface="Arial"/>
              </a:endParaRPr>
            </a:p>
            <a:p>
              <a:pPr marL="445643" marR="280416" indent="-77724" algn="ctr"/>
              <a:r>
                <a:rPr sz="1000" spc="-5" dirty="0" err="1">
                  <a:latin typeface="Arial"/>
                  <a:cs typeface="Arial"/>
                </a:rPr>
                <a:t>KE</a:t>
              </a:r>
              <a:r>
                <a:rPr sz="1000" spc="5" dirty="0" err="1">
                  <a:latin typeface="Arial"/>
                  <a:cs typeface="Arial"/>
                </a:rPr>
                <a:t>M</a:t>
              </a:r>
              <a:r>
                <a:rPr sz="1000" spc="-5" dirty="0" err="1">
                  <a:latin typeface="Arial"/>
                  <a:cs typeface="Arial"/>
                </a:rPr>
                <a:t>E</a:t>
              </a:r>
              <a:r>
                <a:rPr sz="1000" spc="0" dirty="0" err="1">
                  <a:latin typeface="Arial"/>
                  <a:cs typeface="Arial"/>
                </a:rPr>
                <a:t>N</a:t>
              </a:r>
              <a:r>
                <a:rPr sz="1000" spc="-10" dirty="0" err="1">
                  <a:latin typeface="Arial"/>
                  <a:cs typeface="Arial"/>
                </a:rPr>
                <a:t>T</a:t>
              </a:r>
              <a:r>
                <a:rPr sz="1000" spc="-5" dirty="0" err="1">
                  <a:latin typeface="Arial"/>
                  <a:cs typeface="Arial"/>
                </a:rPr>
                <a:t>E</a:t>
              </a:r>
              <a:r>
                <a:rPr sz="1000" spc="0" dirty="0" err="1">
                  <a:latin typeface="Arial"/>
                  <a:cs typeface="Arial"/>
                </a:rPr>
                <a:t>R</a:t>
              </a:r>
              <a:r>
                <a:rPr sz="1000" spc="-5" dirty="0" err="1">
                  <a:latin typeface="Arial"/>
                  <a:cs typeface="Arial"/>
                </a:rPr>
                <a:t>IA</a:t>
              </a:r>
              <a:r>
                <a:rPr sz="1000" spc="0" dirty="0" err="1">
                  <a:latin typeface="Arial"/>
                  <a:cs typeface="Arial"/>
                </a:rPr>
                <a:t>N</a:t>
              </a:r>
              <a:r>
                <a:rPr sz="1000" spc="4" dirty="0">
                  <a:latin typeface="Arial"/>
                  <a:cs typeface="Arial"/>
                </a:rPr>
                <a:t> </a:t>
              </a:r>
              <a:r>
                <a:rPr sz="1000" spc="-4" dirty="0">
                  <a:latin typeface="Arial"/>
                  <a:cs typeface="Arial"/>
                </a:rPr>
                <a:t>PE</a:t>
              </a:r>
              <a:r>
                <a:rPr sz="1000" spc="0" dirty="0">
                  <a:latin typeface="Arial"/>
                  <a:cs typeface="Arial"/>
                </a:rPr>
                <a:t>ND</a:t>
              </a:r>
              <a:r>
                <a:rPr sz="1000" spc="-4" dirty="0">
                  <a:latin typeface="Arial"/>
                  <a:cs typeface="Arial"/>
                </a:rPr>
                <a:t>I</a:t>
              </a:r>
              <a:r>
                <a:rPr sz="1000" spc="0" dirty="0">
                  <a:latin typeface="Arial"/>
                  <a:cs typeface="Arial"/>
                </a:rPr>
                <a:t>D</a:t>
              </a:r>
              <a:r>
                <a:rPr sz="1000" spc="-4" dirty="0">
                  <a:latin typeface="Arial"/>
                  <a:cs typeface="Arial"/>
                </a:rPr>
                <a:t>IKA</a:t>
              </a:r>
              <a:r>
                <a:rPr sz="1000" spc="0" dirty="0">
                  <a:latin typeface="Arial"/>
                  <a:cs typeface="Arial"/>
                </a:rPr>
                <a:t>N </a:t>
              </a:r>
              <a:r>
                <a:rPr sz="1000" spc="24" dirty="0">
                  <a:latin typeface="Arial"/>
                  <a:cs typeface="Arial"/>
                </a:rPr>
                <a:t> </a:t>
              </a:r>
              <a:r>
                <a:rPr sz="1000" spc="0" dirty="0">
                  <a:latin typeface="Arial"/>
                  <a:cs typeface="Arial"/>
                </a:rPr>
                <a:t>D</a:t>
              </a:r>
              <a:r>
                <a:rPr sz="1000" spc="-4" dirty="0">
                  <a:latin typeface="Arial"/>
                  <a:cs typeface="Arial"/>
                </a:rPr>
                <a:t>A</a:t>
              </a:r>
              <a:r>
                <a:rPr sz="1000" spc="0" dirty="0">
                  <a:latin typeface="Arial"/>
                  <a:cs typeface="Arial"/>
                </a:rPr>
                <a:t>N</a:t>
              </a:r>
              <a:r>
                <a:rPr sz="1000" spc="62" dirty="0">
                  <a:latin typeface="Arial"/>
                  <a:cs typeface="Arial"/>
                </a:rPr>
                <a:t> </a:t>
              </a:r>
              <a:r>
                <a:rPr sz="1000" spc="-5" dirty="0">
                  <a:latin typeface="Arial"/>
                  <a:cs typeface="Arial"/>
                </a:rPr>
                <a:t>KEB</a:t>
              </a:r>
              <a:r>
                <a:rPr sz="1000" spc="0" dirty="0">
                  <a:latin typeface="Arial"/>
                  <a:cs typeface="Arial"/>
                </a:rPr>
                <a:t>UD</a:t>
              </a:r>
              <a:r>
                <a:rPr sz="1000" spc="-5" dirty="0">
                  <a:latin typeface="Arial"/>
                  <a:cs typeface="Arial"/>
                </a:rPr>
                <a:t>A</a:t>
              </a:r>
              <a:r>
                <a:rPr sz="1000" spc="-15" dirty="0">
                  <a:latin typeface="Arial"/>
                  <a:cs typeface="Arial"/>
                </a:rPr>
                <a:t>Y</a:t>
              </a:r>
              <a:r>
                <a:rPr sz="1000" spc="-5" dirty="0">
                  <a:latin typeface="Arial"/>
                  <a:cs typeface="Arial"/>
                </a:rPr>
                <a:t>AA</a:t>
              </a:r>
              <a:r>
                <a:rPr sz="1000" spc="0" dirty="0">
                  <a:latin typeface="Arial"/>
                  <a:cs typeface="Arial"/>
                </a:rPr>
                <a:t>N</a:t>
              </a:r>
              <a:r>
                <a:rPr sz="1000" spc="15" dirty="0">
                  <a:latin typeface="Arial"/>
                  <a:cs typeface="Arial"/>
                </a:rPr>
                <a:t> </a:t>
              </a:r>
              <a:r>
                <a:rPr sz="1000" spc="0" dirty="0">
                  <a:latin typeface="Arial"/>
                  <a:cs typeface="Arial"/>
                </a:rPr>
                <a:t>RI D</a:t>
              </a:r>
              <a:r>
                <a:rPr sz="1000" spc="-4" dirty="0">
                  <a:latin typeface="Arial"/>
                  <a:cs typeface="Arial"/>
                </a:rPr>
                <a:t>I</a:t>
              </a:r>
              <a:r>
                <a:rPr sz="1000" spc="0" dirty="0">
                  <a:latin typeface="Arial"/>
                  <a:cs typeface="Arial"/>
                </a:rPr>
                <a:t>R</a:t>
              </a:r>
              <a:r>
                <a:rPr sz="1000" spc="-4" dirty="0">
                  <a:latin typeface="Arial"/>
                  <a:cs typeface="Arial"/>
                </a:rPr>
                <a:t>EK</a:t>
              </a:r>
              <a:r>
                <a:rPr sz="1000" spc="-9" dirty="0">
                  <a:latin typeface="Arial"/>
                  <a:cs typeface="Arial"/>
                </a:rPr>
                <a:t>T</a:t>
              </a:r>
              <a:r>
                <a:rPr sz="1000" spc="-4" dirty="0">
                  <a:latin typeface="Arial"/>
                  <a:cs typeface="Arial"/>
                </a:rPr>
                <a:t>O</a:t>
              </a:r>
              <a:r>
                <a:rPr sz="1000" spc="0" dirty="0">
                  <a:latin typeface="Arial"/>
                  <a:cs typeface="Arial"/>
                </a:rPr>
                <a:t>R</a:t>
              </a:r>
              <a:r>
                <a:rPr sz="1000" spc="-4" dirty="0">
                  <a:latin typeface="Arial"/>
                  <a:cs typeface="Arial"/>
                </a:rPr>
                <a:t>A</a:t>
              </a:r>
              <a:r>
                <a:rPr sz="1000" spc="0" dirty="0">
                  <a:latin typeface="Arial"/>
                  <a:cs typeface="Arial"/>
                </a:rPr>
                <a:t>T </a:t>
              </a:r>
              <a:r>
                <a:rPr sz="1000" spc="27" dirty="0">
                  <a:latin typeface="Arial"/>
                  <a:cs typeface="Arial"/>
                </a:rPr>
                <a:t> </a:t>
              </a:r>
              <a:r>
                <a:rPr sz="1000" spc="0" dirty="0">
                  <a:latin typeface="Arial"/>
                  <a:cs typeface="Arial"/>
                </a:rPr>
                <a:t>J</a:t>
              </a:r>
              <a:r>
                <a:rPr sz="1000" spc="-4" dirty="0">
                  <a:latin typeface="Arial"/>
                  <a:cs typeface="Arial"/>
                </a:rPr>
                <a:t>E</a:t>
              </a:r>
              <a:r>
                <a:rPr sz="1000" spc="0" dirty="0">
                  <a:latin typeface="Arial"/>
                  <a:cs typeface="Arial"/>
                </a:rPr>
                <a:t>ND</a:t>
              </a:r>
              <a:r>
                <a:rPr sz="1000" spc="-4" dirty="0">
                  <a:latin typeface="Arial"/>
                  <a:cs typeface="Arial"/>
                </a:rPr>
                <a:t>E</a:t>
              </a:r>
              <a:r>
                <a:rPr sz="1000" spc="0" dirty="0">
                  <a:latin typeface="Arial"/>
                  <a:cs typeface="Arial"/>
                </a:rPr>
                <a:t>R</a:t>
              </a:r>
              <a:r>
                <a:rPr sz="1000" spc="-4" dirty="0">
                  <a:latin typeface="Arial"/>
                  <a:cs typeface="Arial"/>
                </a:rPr>
                <a:t>A</a:t>
              </a:r>
              <a:r>
                <a:rPr sz="1000" spc="0" dirty="0">
                  <a:latin typeface="Arial"/>
                  <a:cs typeface="Arial"/>
                </a:rPr>
                <a:t>L</a:t>
              </a:r>
              <a:r>
                <a:rPr sz="1000" spc="130" dirty="0">
                  <a:latin typeface="Arial"/>
                  <a:cs typeface="Arial"/>
                </a:rPr>
                <a:t> </a:t>
              </a:r>
              <a:r>
                <a:rPr sz="1000" spc="-4" dirty="0">
                  <a:latin typeface="Arial"/>
                  <a:cs typeface="Arial"/>
                </a:rPr>
                <a:t>PE</a:t>
              </a:r>
              <a:r>
                <a:rPr sz="1000" spc="0" dirty="0">
                  <a:latin typeface="Arial"/>
                  <a:cs typeface="Arial"/>
                </a:rPr>
                <a:t>ND</a:t>
              </a:r>
              <a:r>
                <a:rPr sz="1000" spc="-4" dirty="0">
                  <a:latin typeface="Arial"/>
                  <a:cs typeface="Arial"/>
                </a:rPr>
                <a:t>I</a:t>
              </a:r>
              <a:r>
                <a:rPr sz="1000" spc="0" dirty="0">
                  <a:latin typeface="Arial"/>
                  <a:cs typeface="Arial"/>
                </a:rPr>
                <a:t>D</a:t>
              </a:r>
              <a:r>
                <a:rPr sz="1000" spc="-4" dirty="0">
                  <a:latin typeface="Arial"/>
                  <a:cs typeface="Arial"/>
                </a:rPr>
                <a:t>IKA</a:t>
              </a:r>
              <a:r>
                <a:rPr sz="1000" spc="0" dirty="0">
                  <a:latin typeface="Arial"/>
                  <a:cs typeface="Arial"/>
                </a:rPr>
                <a:t>N </a:t>
              </a:r>
              <a:r>
                <a:rPr sz="1000" spc="24" dirty="0">
                  <a:latin typeface="Arial"/>
                  <a:cs typeface="Arial"/>
                </a:rPr>
                <a:t> </a:t>
              </a:r>
              <a:r>
                <a:rPr sz="1000" spc="-9" dirty="0">
                  <a:latin typeface="Arial"/>
                  <a:cs typeface="Arial"/>
                </a:rPr>
                <a:t>T</a:t>
              </a:r>
              <a:r>
                <a:rPr sz="1000" spc="-4" dirty="0">
                  <a:latin typeface="Arial"/>
                  <a:cs typeface="Arial"/>
                </a:rPr>
                <a:t>I</a:t>
              </a:r>
              <a:r>
                <a:rPr sz="1000" spc="0" dirty="0">
                  <a:latin typeface="Arial"/>
                  <a:cs typeface="Arial"/>
                </a:rPr>
                <a:t>N</a:t>
              </a:r>
              <a:r>
                <a:rPr sz="1000" spc="-4" dirty="0">
                  <a:latin typeface="Arial"/>
                  <a:cs typeface="Arial"/>
                </a:rPr>
                <a:t>GG</a:t>
              </a:r>
              <a:r>
                <a:rPr sz="1000" spc="0" dirty="0">
                  <a:latin typeface="Arial"/>
                  <a:cs typeface="Arial"/>
                </a:rPr>
                <a:t>I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3429000" y="1744979"/>
              <a:ext cx="2286000" cy="22860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2" name="object 2"/>
            <p:cNvSpPr txBox="1"/>
            <p:nvPr/>
          </p:nvSpPr>
          <p:spPr>
            <a:xfrm>
              <a:off x="398365" y="4129491"/>
              <a:ext cx="5316635" cy="2667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500"/>
                </a:lnSpc>
                <a:spcBef>
                  <a:spcPts val="12"/>
                </a:spcBef>
              </a:pPr>
              <a:endParaRPr sz="500" dirty="0"/>
            </a:p>
            <a:p>
              <a:pPr marL="2443861" algn="ctr">
                <a:lnSpc>
                  <a:spcPts val="804"/>
                </a:lnSpc>
              </a:pP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2000" spc="4" baseline="4831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2000" spc="4" baseline="4831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2000" spc="-19" baseline="483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-4" baseline="4831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2000" spc="4" baseline="4831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000" spc="-14" baseline="4831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2000" spc="-19" baseline="4831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spc="19" baseline="483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2000" spc="-9" baseline="483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000" spc="4" baseline="4831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2000" spc="4" baseline="4831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000" spc="-19" baseline="4831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2000" spc="9" baseline="483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000" spc="4" baseline="4831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000" spc="4" baseline="4831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2000" spc="9" baseline="4831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2000" spc="-9" baseline="4831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spc="0" baseline="4831" dirty="0">
                  <a:solidFill>
                    <a:srgbClr val="FFFFFF"/>
                  </a:solidFill>
                  <a:latin typeface="Arial"/>
                  <a:cs typeface="Arial"/>
                </a:rPr>
                <a:t>l         </a:t>
              </a:r>
              <a:r>
                <a:rPr sz="2000" spc="151" baseline="483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600" spc="0" dirty="0">
                  <a:latin typeface="Arial"/>
                  <a:cs typeface="Arial"/>
                </a:rPr>
                <a:t>1</a:t>
              </a:r>
              <a:endParaRPr sz="1600" dirty="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6157722" y="57356"/>
            <a:ext cx="6429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>
                <a:latin typeface="Arial"/>
                <a:cs typeface="Arial"/>
              </a:rPr>
              <a:t>3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8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20</a:t>
            </a:r>
            <a:r>
              <a:rPr sz="1200" spc="-4" dirty="0">
                <a:latin typeface="Arial"/>
                <a:cs typeface="Arial"/>
              </a:rPr>
              <a:t>1</a:t>
            </a: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66992" y="8926731"/>
            <a:ext cx="13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0" y="971600"/>
            <a:ext cx="6858000" cy="7464467"/>
            <a:chOff x="1143000" y="4844796"/>
            <a:chExt cx="4572000" cy="3505200"/>
          </a:xfrm>
        </p:grpSpPr>
        <p:sp>
          <p:nvSpPr>
            <p:cNvPr id="21" name="object 21"/>
            <p:cNvSpPr/>
            <p:nvPr/>
          </p:nvSpPr>
          <p:spPr>
            <a:xfrm>
              <a:off x="2095500" y="5073396"/>
              <a:ext cx="3619500" cy="571500"/>
            </a:xfrm>
            <a:custGeom>
              <a:avLst/>
              <a:gdLst/>
              <a:ahLst/>
              <a:cxnLst/>
              <a:rect l="l" t="t" r="r" b="b"/>
              <a:pathLst>
                <a:path w="3619500" h="571500">
                  <a:moveTo>
                    <a:pt x="0" y="571500"/>
                  </a:moveTo>
                  <a:lnTo>
                    <a:pt x="3619500" y="5715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43000" y="4844796"/>
              <a:ext cx="4567174" cy="3276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43000" y="5073396"/>
              <a:ext cx="952500" cy="571500"/>
            </a:xfrm>
            <a:custGeom>
              <a:avLst/>
              <a:gdLst/>
              <a:ahLst/>
              <a:cxnLst/>
              <a:rect l="l" t="t" r="r" b="b"/>
              <a:pathLst>
                <a:path w="952500" h="571500">
                  <a:moveTo>
                    <a:pt x="0" y="571500"/>
                  </a:moveTo>
                  <a:lnTo>
                    <a:pt x="952500" y="5715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43000" y="4844796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43000" y="5644896"/>
              <a:ext cx="4572000" cy="2628900"/>
            </a:xfrm>
            <a:custGeom>
              <a:avLst/>
              <a:gdLst/>
              <a:ahLst/>
              <a:cxnLst/>
              <a:rect l="l" t="t" r="r" b="b"/>
              <a:pathLst>
                <a:path w="4572000" h="2628900">
                  <a:moveTo>
                    <a:pt x="0" y="2628900"/>
                  </a:moveTo>
                  <a:lnTo>
                    <a:pt x="4572000" y="26289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6289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754880" y="5166360"/>
              <a:ext cx="365760" cy="5074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43000" y="8045196"/>
              <a:ext cx="4572000" cy="22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68552" y="5794248"/>
              <a:ext cx="539496" cy="53949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2245357" y="6891655"/>
              <a:ext cx="3217099" cy="14583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R="53126" algn="ctr">
                <a:lnSpc>
                  <a:spcPct val="95825"/>
                </a:lnSpc>
                <a:spcBef>
                  <a:spcPts val="1001"/>
                </a:spcBef>
              </a:pPr>
              <a:endParaRPr sz="1300" dirty="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574161" y="8096327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 dirty="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5444109" y="81099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458214" y="81559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1143000" y="4844796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5"/>
                </a:spcBef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4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1143000" y="5073396"/>
              <a:ext cx="952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095500" y="5073396"/>
              <a:ext cx="3619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300"/>
                </a:lnSpc>
                <a:spcBef>
                  <a:spcPts val="90"/>
                </a:spcBef>
              </a:pPr>
              <a:endParaRPr sz="1300" dirty="0"/>
            </a:p>
            <a:p>
              <a:pPr marL="84455">
                <a:lnSpc>
                  <a:spcPct val="95825"/>
                </a:lnSpc>
              </a:pP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BOT</a:t>
              </a:r>
              <a:r>
                <a:rPr sz="2800" b="1" spc="-25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OM </a:t>
              </a:r>
              <a:r>
                <a:rPr sz="2800" b="1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2800" b="1" spc="-8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800" b="1" spc="-5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PPR</a:t>
              </a:r>
              <a:r>
                <a:rPr sz="2800" b="1" spc="9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800" b="1" spc="-1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CH</a:t>
              </a:r>
              <a:endParaRPr sz="2800" dirty="0">
                <a:latin typeface="Arial"/>
                <a:cs typeface="Arial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2095500" y="5644896"/>
              <a:ext cx="3619500" cy="2628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800"/>
                </a:lnSpc>
                <a:spcBef>
                  <a:spcPts val="15"/>
                </a:spcBef>
              </a:pPr>
              <a:endParaRPr sz="800" dirty="0"/>
            </a:p>
            <a:p>
              <a:pPr marL="360000"/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Berangkat</a:t>
              </a:r>
              <a:r>
                <a:rPr sz="2000"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dari</a:t>
              </a:r>
              <a:r>
                <a:rPr sz="2000" spc="-1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5</a:t>
              </a:r>
              <a:r>
                <a:rPr sz="2000" spc="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(lima)</a:t>
              </a:r>
              <a:r>
                <a:rPr sz="2000" spc="-3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asumsi</a:t>
              </a:r>
              <a:r>
                <a:rPr sz="2000" spc="-1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-9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akn</a:t>
              </a:r>
              <a:r>
                <a:rPr sz="2000" spc="9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:</a:t>
              </a:r>
              <a:endParaRPr sz="2000" dirty="0">
                <a:latin typeface="Arial"/>
                <a:cs typeface="Arial"/>
              </a:endParaRPr>
            </a:p>
            <a:p>
              <a:pPr marL="360000"/>
              <a:endParaRPr lang="x-none" sz="2000" spc="0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702900" indent="-342900">
                <a:buFont typeface="+mj-lt"/>
                <a:buAutoNum type="alphaLcParenR"/>
              </a:pP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semakin</a:t>
              </a:r>
              <a:r>
                <a:rPr sz="2000" spc="-2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luas</a:t>
              </a:r>
              <a:r>
                <a:rPr sz="2000" spc="-13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pemahaman</a:t>
              </a:r>
              <a:r>
                <a:rPr sz="2000" spc="-4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atau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pandangan</a:t>
              </a:r>
              <a:r>
                <a:rPr lang="en-US" sz="2000" spc="-2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mengenai</a:t>
              </a:r>
              <a:r>
                <a:rPr lang="en-US" sz="2000" spc="-2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permasalahan</a:t>
              </a:r>
              <a:r>
                <a:rPr lang="id-ID" sz="2000" dirty="0">
                  <a:latin typeface="Arial"/>
                  <a:cs typeface="Arial"/>
                </a:rPr>
                <a:t> </a:t>
              </a:r>
              <a:r>
                <a:rPr sz="2000" spc="-9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ang</a:t>
              </a:r>
              <a:r>
                <a:rPr sz="2000" spc="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ada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2000" spc="-1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semakin</a:t>
              </a:r>
              <a:r>
                <a:rPr sz="2000" spc="-2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mudah</a:t>
              </a:r>
              <a:r>
                <a:rPr sz="20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untuk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meningkatkan</a:t>
              </a:r>
              <a:r>
                <a:rPr lang="en-US" sz="2000" spc="-3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000" i="1" spc="-9" dirty="0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areness</a:t>
              </a:r>
              <a:r>
                <a:rPr lang="en-US" sz="2000" i="1" spc="-2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id-ID" sz="2000" i="1" spc="-27" dirty="0">
                  <a:solidFill>
                    <a:srgbClr val="FFFFFF"/>
                  </a:solidFill>
                  <a:latin typeface="Arial"/>
                  <a:cs typeface="Arial"/>
                </a:rPr>
                <a:t>untuk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memberantas</a:t>
              </a:r>
              <a:r>
                <a:rPr sz="20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korupsi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</a:p>
            <a:p>
              <a:pPr marL="702900" indent="-342900">
                <a:buFont typeface="+mj-lt"/>
                <a:buAutoNum type="alphaLcParenR"/>
              </a:pP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ad</a:t>
              </a:r>
              <a:r>
                <a:rPr lang="en-US" sz="2000" spc="-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lang="en-US" sz="2000" spc="-14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000" spc="-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ne</a:t>
              </a:r>
              <a:r>
                <a:rPr lang="en-US" sz="2000" i="1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z="2000" i="1" spc="-14" dirty="0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ork</a:t>
              </a:r>
              <a:r>
                <a:rPr lang="en-US" sz="2000" i="1" spc="-1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at</a:t>
              </a:r>
              <a:r>
                <a:rPr lang="en-US" sz="2000" spc="-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lang="en-US" sz="2000" spc="-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jej</a:t>
              </a:r>
              <a:r>
                <a:rPr lang="en-US" sz="2000" spc="-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ring</a:t>
              </a:r>
              <a:r>
                <a:rPr lang="en-US" sz="2000" spc="-2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-14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ang</a:t>
              </a:r>
              <a:r>
                <a:rPr lang="en-US" sz="2000" spc="-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ba</a:t>
              </a:r>
              <a:r>
                <a:rPr lang="en-US" sz="2000" spc="-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lang="id-ID" sz="2000" dirty="0"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akan</a:t>
              </a:r>
              <a:r>
                <a:rPr lang="en-US" sz="2000" spc="-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lebih</a:t>
              </a:r>
              <a:r>
                <a:rPr lang="en-US" sz="2000" spc="-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membantu</a:t>
              </a:r>
              <a:r>
                <a:rPr lang="en-US" sz="2000" spc="-2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pemerintah</a:t>
              </a:r>
              <a:r>
                <a:rPr lang="en-US" sz="2000"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mas</a:t>
              </a:r>
              <a:r>
                <a:rPr lang="en-US" sz="2000" spc="-9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arakat</a:t>
              </a:r>
              <a:r>
                <a:rPr lang="en-US" sz="2000" spc="-2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sipil</a:t>
              </a:r>
              <a:r>
                <a:rPr lang="en-US" sz="2000" spc="-2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4" dirty="0">
                  <a:solidFill>
                    <a:srgbClr val="FFFFFF"/>
                  </a:solidFill>
                  <a:latin typeface="Arial"/>
                  <a:cs typeface="Arial"/>
                </a:rPr>
                <a:t>(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civil</a:t>
              </a:r>
              <a:r>
                <a:rPr lang="en-US" sz="2000" i="1" spc="-1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society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).</a:t>
              </a:r>
              <a:r>
                <a:rPr lang="en-US" sz="2000" spc="-2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untuk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itu</a:t>
              </a:r>
              <a:r>
                <a:rPr lang="en-US" sz="2000" dirty="0"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perlu</a:t>
              </a:r>
              <a:r>
                <a:rPr lang="en-US" sz="2000" spc="-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dikembangkan</a:t>
              </a:r>
              <a:r>
                <a:rPr lang="en-US" sz="2000"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rasa</a:t>
              </a:r>
              <a:r>
                <a:rPr lang="en-US" sz="2000" spc="-1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saling</a:t>
              </a:r>
              <a:r>
                <a:rPr lang="en-US" sz="2000" spc="-13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perca</a:t>
              </a:r>
              <a:r>
                <a:rPr lang="en-US" sz="2000" spc="-14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serta</a:t>
              </a:r>
              <a:r>
                <a:rPr lang="en-US" sz="2000" spc="-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memberda</a:t>
              </a:r>
              <a:r>
                <a:rPr lang="en-US" sz="2000" spc="-14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akan</a:t>
              </a:r>
              <a:r>
                <a:rPr lang="en-US" sz="2000" spc="-4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modal</a:t>
              </a:r>
              <a:r>
                <a:rPr lang="en-US" sz="2000" spc="-1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sosial</a:t>
              </a:r>
              <a:r>
                <a:rPr lang="id-ID" sz="2000" dirty="0">
                  <a:latin typeface="Arial"/>
                  <a:cs typeface="Arial"/>
                </a:rPr>
                <a:t> 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(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social</a:t>
              </a:r>
              <a:r>
                <a:rPr lang="en-US" sz="2000" i="1" spc="-2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capital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)</a:t>
              </a:r>
              <a:r>
                <a:rPr lang="en-US" sz="2000" spc="-1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dari</a:t>
              </a:r>
              <a:r>
                <a:rPr lang="en-US" sz="2000" spc="-1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mas</a:t>
              </a:r>
              <a:r>
                <a:rPr lang="en-US" sz="2000" spc="-9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arakat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;</a:t>
              </a:r>
            </a:p>
            <a:p>
              <a:pPr marL="1370711" marR="785075" indent="-257556">
                <a:lnSpc>
                  <a:spcPts val="1494"/>
                </a:lnSpc>
                <a:spcBef>
                  <a:spcPts val="1001"/>
                </a:spcBef>
              </a:pPr>
              <a:endParaRPr sz="1300" b="1" dirty="0">
                <a:latin typeface="Arial"/>
                <a:cs typeface="Arial"/>
              </a:endParaRPr>
            </a:p>
          </p:txBody>
        </p:sp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148"/>
            <a:ext cx="1515122" cy="129795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6157722" y="57356"/>
            <a:ext cx="6429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>
                <a:latin typeface="Arial"/>
                <a:cs typeface="Arial"/>
              </a:rPr>
              <a:t>3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8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20</a:t>
            </a:r>
            <a:r>
              <a:rPr sz="1200" spc="-4" dirty="0">
                <a:latin typeface="Arial"/>
                <a:cs typeface="Arial"/>
              </a:rPr>
              <a:t>1</a:t>
            </a: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66992" y="8926731"/>
            <a:ext cx="13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0" y="1043607"/>
            <a:ext cx="6799986" cy="7092789"/>
            <a:chOff x="1143000" y="868679"/>
            <a:chExt cx="4572000" cy="3429000"/>
          </a:xfrm>
        </p:grpSpPr>
        <p:sp>
          <p:nvSpPr>
            <p:cNvPr id="27" name="object 27"/>
            <p:cNvSpPr/>
            <p:nvPr/>
          </p:nvSpPr>
          <p:spPr>
            <a:xfrm>
              <a:off x="2095500" y="1097279"/>
              <a:ext cx="3619500" cy="571500"/>
            </a:xfrm>
            <a:custGeom>
              <a:avLst/>
              <a:gdLst/>
              <a:ahLst/>
              <a:cxnLst/>
              <a:rect l="l" t="t" r="r" b="b"/>
              <a:pathLst>
                <a:path w="3619500" h="571500">
                  <a:moveTo>
                    <a:pt x="0" y="571500"/>
                  </a:moveTo>
                  <a:lnTo>
                    <a:pt x="3619500" y="5715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143000" y="868679"/>
              <a:ext cx="4567428" cy="3276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43000" y="1097279"/>
              <a:ext cx="952500" cy="571500"/>
            </a:xfrm>
            <a:custGeom>
              <a:avLst/>
              <a:gdLst/>
              <a:ahLst/>
              <a:cxnLst/>
              <a:rect l="l" t="t" r="r" b="b"/>
              <a:pathLst>
                <a:path w="952500" h="571500">
                  <a:moveTo>
                    <a:pt x="0" y="571500"/>
                  </a:moveTo>
                  <a:lnTo>
                    <a:pt x="952500" y="5715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43000" y="868679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43000" y="1668779"/>
              <a:ext cx="4572000" cy="2628900"/>
            </a:xfrm>
            <a:custGeom>
              <a:avLst/>
              <a:gdLst/>
              <a:ahLst/>
              <a:cxnLst/>
              <a:rect l="l" t="t" r="r" b="b"/>
              <a:pathLst>
                <a:path w="4572000" h="2628900">
                  <a:moveTo>
                    <a:pt x="0" y="2628900"/>
                  </a:moveTo>
                  <a:lnTo>
                    <a:pt x="4572000" y="26289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6289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754880" y="1190243"/>
              <a:ext cx="365760" cy="5074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143000" y="4069079"/>
              <a:ext cx="4572000" cy="22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68552" y="1818131"/>
              <a:ext cx="539496" cy="53949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3574161" y="4119602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5444109" y="41332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1458214" y="41792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1143000" y="868679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0"/>
                </a:spcBef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4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1143000" y="1097279"/>
              <a:ext cx="952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2095500" y="1097279"/>
              <a:ext cx="3619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300"/>
                </a:lnSpc>
                <a:spcBef>
                  <a:spcPts val="85"/>
                </a:spcBef>
              </a:pPr>
              <a:endParaRPr sz="1300" dirty="0"/>
            </a:p>
            <a:p>
              <a:pPr marL="84455" algn="ctr">
                <a:lnSpc>
                  <a:spcPct val="95825"/>
                </a:lnSpc>
              </a:pP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BOT</a:t>
              </a:r>
              <a:r>
                <a:rPr sz="3200" b="1" spc="-25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OM </a:t>
              </a:r>
              <a:r>
                <a:rPr sz="3200" b="1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3200" b="1" spc="-8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3200" b="1" spc="-5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PPR</a:t>
              </a:r>
              <a:r>
                <a:rPr sz="3200" b="1" spc="9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3200" b="1" spc="-1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CH</a:t>
              </a:r>
              <a:endParaRPr sz="3200" dirty="0">
                <a:latin typeface="Arial"/>
                <a:cs typeface="Arial"/>
              </a:endParaRPr>
            </a:p>
          </p:txBody>
        </p:sp>
        <p:sp>
          <p:nvSpPr>
            <p:cNvPr id="2" name="object 2"/>
            <p:cNvSpPr txBox="1"/>
            <p:nvPr/>
          </p:nvSpPr>
          <p:spPr>
            <a:xfrm>
              <a:off x="1536115" y="1668779"/>
              <a:ext cx="4178885" cy="2628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800"/>
                </a:lnSpc>
                <a:spcBef>
                  <a:spcPts val="17"/>
                </a:spcBef>
              </a:pPr>
              <a:endParaRPr sz="800" dirty="0"/>
            </a:p>
            <a:p>
              <a:pPr marL="1370711" marR="151648" indent="-257556">
                <a:tabLst>
                  <a:tab pos="1358900" algn="l"/>
                </a:tabLst>
              </a:pP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c)	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erlu</a:t>
              </a:r>
              <a:r>
                <a:rPr spc="-2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ed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da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engen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f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si</a:t>
              </a:r>
              <a:r>
                <a:rPr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dan e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f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pc="9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f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as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pe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ay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pe</a:t>
              </a:r>
              <a:r>
                <a:rPr spc="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eri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ah</a:t>
              </a:r>
              <a:r>
                <a:rPr spc="-3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i="1" spc="0" dirty="0">
                  <a:solidFill>
                    <a:srgbClr val="FFFFFF"/>
                  </a:solidFill>
                  <a:latin typeface="Arial"/>
                  <a:cs typeface="Arial"/>
                </a:rPr>
                <a:t>cor</a:t>
              </a:r>
              <a:r>
                <a:rPr i="1" spc="-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i="1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i="1" spc="-9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i="1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i="1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i="1" spc="-9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i="1" spc="0" dirty="0">
                  <a:solidFill>
                    <a:srgbClr val="FFFFFF"/>
                  </a:solidFill>
                  <a:latin typeface="Arial"/>
                  <a:cs typeface="Arial"/>
                </a:rPr>
                <a:t>n d</a:t>
              </a:r>
              <a:r>
                <a:rPr i="1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i="1" spc="0" dirty="0">
                  <a:solidFill>
                    <a:srgbClr val="FFFFFF"/>
                  </a:solidFill>
                  <a:latin typeface="Arial"/>
                  <a:cs typeface="Arial"/>
                </a:rPr>
                <a:t>agn</a:t>
              </a:r>
              <a:r>
                <a:rPr i="1" spc="-9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i="1" spc="0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i="1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i="1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i="1" spc="0" dirty="0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r>
                <a:rPr i="1" spc="-9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i="1" spc="0" dirty="0">
                  <a:solidFill>
                    <a:srgbClr val="FFFFFF"/>
                  </a:solidFill>
                  <a:latin typeface="Arial"/>
                  <a:cs typeface="Arial"/>
                </a:rPr>
                <a:t>.</a:t>
              </a:r>
              <a:r>
                <a:rPr i="1"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engan</a:t>
              </a:r>
              <a:r>
                <a:rPr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ed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da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dan penge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ah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ua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ang luas</a:t>
              </a:r>
              <a:r>
                <a:rPr spc="-2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enge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ai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pro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em</a:t>
              </a:r>
              <a:r>
                <a:rPr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9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orups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f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or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asi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tr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f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-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it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da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at</a:t>
              </a:r>
              <a:r>
                <a:rPr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susun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sec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 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eb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 err="1">
                  <a:solidFill>
                    <a:srgbClr val="FFFFFF"/>
                  </a:solidFill>
                  <a:latin typeface="Arial"/>
                  <a:cs typeface="Arial"/>
                </a:rPr>
                <a:t>ba</a:t>
              </a:r>
              <a:r>
                <a:rPr spc="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9" dirty="0" err="1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;</a:t>
              </a:r>
            </a:p>
            <a:p>
              <a:pPr marL="1370711" marR="151648" indent="-257556">
                <a:tabLst>
                  <a:tab pos="1358900" algn="l"/>
                </a:tabLst>
              </a:pPr>
              <a:endParaRPr dirty="0">
                <a:latin typeface="Arial"/>
                <a:cs typeface="Arial"/>
              </a:endParaRPr>
            </a:p>
            <a:p>
              <a:pPr marL="1370711" marR="304376" indent="-257556">
                <a:tabLst>
                  <a:tab pos="1358900" algn="l"/>
                </a:tabLst>
              </a:pP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d)	Adan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-2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pe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ha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n-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9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husu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.</a:t>
              </a:r>
              <a:r>
                <a:rPr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Pe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ni dapat</a:t>
              </a:r>
              <a:r>
                <a:rPr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-3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da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i="1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i="1" spc="0" dirty="0">
                  <a:solidFill>
                    <a:srgbClr val="FFFFFF"/>
                  </a:solidFill>
                  <a:latin typeface="Arial"/>
                  <a:cs typeface="Arial"/>
                </a:rPr>
                <a:t>oo</a:t>
              </a:r>
              <a:r>
                <a:rPr i="1" spc="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i="1" spc="0" dirty="0">
                  <a:solidFill>
                    <a:srgbClr val="FFFFFF"/>
                  </a:solidFill>
                  <a:latin typeface="Arial"/>
                  <a:cs typeface="Arial"/>
                </a:rPr>
                <a:t>box</a:t>
              </a:r>
              <a:r>
                <a:rPr i="1" spc="-2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ang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sedi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kan</a:t>
              </a:r>
              <a:r>
                <a:rPr spc="-5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eh </a:t>
              </a:r>
              <a:r>
                <a:rPr i="1" spc="9" dirty="0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i="1" spc="0" dirty="0">
                  <a:solidFill>
                    <a:srgbClr val="FFFFFF"/>
                  </a:solidFill>
                  <a:latin typeface="Arial"/>
                  <a:cs typeface="Arial"/>
                </a:rPr>
                <a:t>orld</a:t>
              </a:r>
              <a:r>
                <a:rPr i="1" spc="-2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i="1" spc="0" dirty="0">
                  <a:solidFill>
                    <a:srgbClr val="FFFFFF"/>
                  </a:solidFill>
                  <a:latin typeface="Arial"/>
                  <a:cs typeface="Arial"/>
                </a:rPr>
                <a:t>Bank</a:t>
              </a:r>
              <a:r>
                <a:rPr i="1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ang d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hara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3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dapat</a:t>
              </a:r>
              <a:r>
                <a:rPr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pc="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u 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pc="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ce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pa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pe</a:t>
              </a:r>
              <a:r>
                <a:rPr spc="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bera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as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9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orups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.</a:t>
              </a:r>
              <a:r>
                <a:rPr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Baha</a:t>
              </a:r>
              <a:r>
                <a:rPr spc="1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- bahan</a:t>
              </a:r>
              <a:r>
                <a:rPr spc="-2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ang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ada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il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sen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ir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harus 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esua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dengan</a:t>
              </a:r>
              <a:r>
                <a:rPr spc="-3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9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ond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si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ng-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g nega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a;</a:t>
              </a:r>
              <a:r>
                <a:rPr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endParaRPr dirty="0">
                <a:latin typeface="Arial"/>
                <a:cs typeface="Arial"/>
              </a:endParaRPr>
            </a:p>
          </p:txBody>
        </p: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148"/>
            <a:ext cx="1515122" cy="129795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971600"/>
            <a:ext cx="6858000" cy="7302196"/>
            <a:chOff x="1143000" y="4844796"/>
            <a:chExt cx="4572000" cy="3429000"/>
          </a:xfrm>
        </p:grpSpPr>
        <p:sp>
          <p:nvSpPr>
            <p:cNvPr id="3" name="object 18"/>
            <p:cNvSpPr/>
            <p:nvPr/>
          </p:nvSpPr>
          <p:spPr>
            <a:xfrm>
              <a:off x="2095500" y="5073396"/>
              <a:ext cx="3619500" cy="571500"/>
            </a:xfrm>
            <a:custGeom>
              <a:avLst/>
              <a:gdLst/>
              <a:ahLst/>
              <a:cxnLst/>
              <a:rect l="l" t="t" r="r" b="b"/>
              <a:pathLst>
                <a:path w="3619500" h="571500">
                  <a:moveTo>
                    <a:pt x="0" y="571500"/>
                  </a:moveTo>
                  <a:lnTo>
                    <a:pt x="3619500" y="5715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" name="object 19"/>
            <p:cNvSpPr/>
            <p:nvPr/>
          </p:nvSpPr>
          <p:spPr>
            <a:xfrm>
              <a:off x="1143000" y="4844796"/>
              <a:ext cx="4567428" cy="3276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" name="object 20"/>
            <p:cNvSpPr/>
            <p:nvPr/>
          </p:nvSpPr>
          <p:spPr>
            <a:xfrm>
              <a:off x="1143000" y="5073396"/>
              <a:ext cx="952500" cy="571500"/>
            </a:xfrm>
            <a:custGeom>
              <a:avLst/>
              <a:gdLst/>
              <a:ahLst/>
              <a:cxnLst/>
              <a:rect l="l" t="t" r="r" b="b"/>
              <a:pathLst>
                <a:path w="952500" h="571500">
                  <a:moveTo>
                    <a:pt x="0" y="571500"/>
                  </a:moveTo>
                  <a:lnTo>
                    <a:pt x="952500" y="5715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" name="object 21"/>
            <p:cNvSpPr/>
            <p:nvPr/>
          </p:nvSpPr>
          <p:spPr>
            <a:xfrm>
              <a:off x="1143000" y="4844796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" name="object 22"/>
            <p:cNvSpPr/>
            <p:nvPr/>
          </p:nvSpPr>
          <p:spPr>
            <a:xfrm>
              <a:off x="1143000" y="5644896"/>
              <a:ext cx="4572000" cy="2628900"/>
            </a:xfrm>
            <a:custGeom>
              <a:avLst/>
              <a:gdLst/>
              <a:ahLst/>
              <a:cxnLst/>
              <a:rect l="l" t="t" r="r" b="b"/>
              <a:pathLst>
                <a:path w="4572000" h="2628900">
                  <a:moveTo>
                    <a:pt x="0" y="2628900"/>
                  </a:moveTo>
                  <a:lnTo>
                    <a:pt x="4572000" y="26289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6289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" name="object 23"/>
            <p:cNvSpPr/>
            <p:nvPr/>
          </p:nvSpPr>
          <p:spPr>
            <a:xfrm>
              <a:off x="4754880" y="5166360"/>
              <a:ext cx="365760" cy="5074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" name="object 24"/>
            <p:cNvSpPr/>
            <p:nvPr/>
          </p:nvSpPr>
          <p:spPr>
            <a:xfrm>
              <a:off x="1143000" y="8045196"/>
              <a:ext cx="4572000" cy="22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" name="object 26"/>
            <p:cNvSpPr/>
            <p:nvPr/>
          </p:nvSpPr>
          <p:spPr>
            <a:xfrm>
              <a:off x="1368552" y="5794248"/>
              <a:ext cx="539496" cy="53949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" name="object 13"/>
            <p:cNvSpPr txBox="1"/>
            <p:nvPr/>
          </p:nvSpPr>
          <p:spPr>
            <a:xfrm>
              <a:off x="3574161" y="8096327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>
                <a:latin typeface="Arial"/>
                <a:cs typeface="Arial"/>
              </a:endParaRPr>
            </a:p>
          </p:txBody>
        </p:sp>
        <p:sp>
          <p:nvSpPr>
            <p:cNvPr id="13" name="object 12"/>
            <p:cNvSpPr txBox="1"/>
            <p:nvPr/>
          </p:nvSpPr>
          <p:spPr>
            <a:xfrm>
              <a:off x="5444109" y="81099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4" name="object 11"/>
            <p:cNvSpPr txBox="1"/>
            <p:nvPr/>
          </p:nvSpPr>
          <p:spPr>
            <a:xfrm>
              <a:off x="1458214" y="81559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15" name="object 9"/>
            <p:cNvSpPr txBox="1"/>
            <p:nvPr/>
          </p:nvSpPr>
          <p:spPr>
            <a:xfrm>
              <a:off x="1143000" y="4844796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5"/>
                </a:spcBef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4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16" name="object 8"/>
            <p:cNvSpPr txBox="1"/>
            <p:nvPr/>
          </p:nvSpPr>
          <p:spPr>
            <a:xfrm>
              <a:off x="1143000" y="5073396"/>
              <a:ext cx="952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17" name="object 7"/>
            <p:cNvSpPr txBox="1"/>
            <p:nvPr/>
          </p:nvSpPr>
          <p:spPr>
            <a:xfrm>
              <a:off x="2095500" y="5073396"/>
              <a:ext cx="3619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300"/>
                </a:lnSpc>
                <a:spcBef>
                  <a:spcPts val="90"/>
                </a:spcBef>
              </a:pPr>
              <a:endParaRPr sz="1300" dirty="0"/>
            </a:p>
            <a:p>
              <a:pPr marL="84455">
                <a:lnSpc>
                  <a:spcPct val="95825"/>
                </a:lnSpc>
              </a:pP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BOT</a:t>
              </a:r>
              <a:r>
                <a:rPr sz="3200" b="1" spc="-25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OM </a:t>
              </a:r>
              <a:r>
                <a:rPr sz="3200" b="1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3200" b="1" spc="-8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3200" b="1" spc="-5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PPR</a:t>
              </a:r>
              <a:r>
                <a:rPr sz="3200" b="1" spc="9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3200" b="1" spc="-1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CH</a:t>
              </a:r>
              <a:endParaRPr sz="3200" dirty="0">
                <a:latin typeface="Arial"/>
                <a:cs typeface="Arial"/>
              </a:endParaRPr>
            </a:p>
          </p:txBody>
        </p:sp>
        <p:sp>
          <p:nvSpPr>
            <p:cNvPr id="18" name="object 6"/>
            <p:cNvSpPr txBox="1"/>
            <p:nvPr/>
          </p:nvSpPr>
          <p:spPr>
            <a:xfrm>
              <a:off x="1143000" y="5644896"/>
              <a:ext cx="4572000" cy="2628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800"/>
                </a:lnSpc>
                <a:spcBef>
                  <a:spcPts val="27"/>
                </a:spcBef>
              </a:pPr>
              <a:endParaRPr sz="800" dirty="0"/>
            </a:p>
            <a:p>
              <a:pPr marL="1370711" marR="242348" indent="-257556">
                <a:lnSpc>
                  <a:spcPct val="100041"/>
                </a:lnSpc>
              </a:pP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e) </a:t>
              </a:r>
              <a:r>
                <a:rPr sz="2000" spc="143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adan</a:t>
              </a:r>
              <a:r>
                <a:rPr sz="2000" spc="-14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spc="-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rencana</a:t>
              </a:r>
              <a:r>
                <a:rPr sz="2000" spc="-1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aksi</a:t>
              </a:r>
              <a:r>
                <a:rPr sz="2000" spc="-13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pendah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luan</a:t>
              </a:r>
              <a:r>
                <a:rPr sz="2000" spc="-3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-9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ang   </a:t>
              </a:r>
            </a:p>
            <a:p>
              <a:pPr marL="1370711" marR="242348" indent="-257556">
                <a:lnSpc>
                  <a:spcPct val="100041"/>
                </a:lnSpc>
              </a:pPr>
              <a:r>
                <a:rPr lang="x-none" sz="2000" dirty="0">
                  <a:solidFill>
                    <a:srgbClr val="FFFFFF"/>
                  </a:solidFill>
                  <a:latin typeface="Arial"/>
                  <a:cs typeface="Arial"/>
                </a:rPr>
                <a:t>     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dipilih</a:t>
              </a:r>
              <a:r>
                <a:rPr sz="2000" spc="-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atau</a:t>
              </a:r>
              <a:r>
                <a:rPr sz="2000" spc="-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dikonstruksi</a:t>
              </a:r>
              <a:r>
                <a:rPr sz="2000" spc="-33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sendiri</a:t>
              </a:r>
              <a:r>
                <a:rPr sz="2000" spc="-23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oleh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negara</a:t>
              </a:r>
              <a:r>
                <a:rPr sz="2000" spc="-2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</a:p>
            <a:p>
              <a:pPr marL="1370711" marR="242348" indent="-257556">
                <a:lnSpc>
                  <a:spcPct val="100041"/>
                </a:lnSpc>
              </a:pPr>
              <a:r>
                <a:rPr lang="x-none" sz="2000" spc="-20" dirty="0">
                  <a:solidFill>
                    <a:srgbClr val="FFFFFF"/>
                  </a:solidFill>
                  <a:latin typeface="Arial"/>
                  <a:cs typeface="Arial"/>
                </a:rPr>
                <a:t>     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peserta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2000" spc="-1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diharapkan</a:t>
              </a:r>
              <a:r>
                <a:rPr sz="2000" spc="-3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akan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memiliki</a:t>
              </a:r>
              <a:r>
                <a:rPr sz="2000" spc="-3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trickl</a:t>
              </a:r>
              <a:r>
                <a:rPr sz="2000" i="1" spc="4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-</a:t>
              </a:r>
            </a:p>
            <a:p>
              <a:pPr marL="1370711" marR="242348" indent="-257556">
                <a:lnSpc>
                  <a:spcPct val="100041"/>
                </a:lnSpc>
              </a:pPr>
              <a:r>
                <a:rPr lang="x-none" sz="2000" i="1" dirty="0">
                  <a:solidFill>
                    <a:srgbClr val="FFFFFF"/>
                  </a:solidFill>
                  <a:latin typeface="Arial"/>
                  <a:cs typeface="Arial"/>
                </a:rPr>
                <a:t>      </a:t>
              </a:r>
              <a:r>
                <a:rPr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do</a:t>
              </a:r>
              <a:r>
                <a:rPr sz="2000" i="1" spc="-14" dirty="0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00" i="1" spc="-3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effect</a:t>
              </a:r>
              <a:r>
                <a:rPr sz="2000" i="1" spc="-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dalam</a:t>
              </a:r>
              <a:r>
                <a:rPr sz="2000" spc="-1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arti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mas</a:t>
              </a:r>
              <a:r>
                <a:rPr sz="2000" spc="-9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arakat</a:t>
              </a:r>
              <a:r>
                <a:rPr sz="2000" spc="-2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</a:p>
            <a:p>
              <a:pPr marL="1370711" marR="242348" indent="-257556">
                <a:lnSpc>
                  <a:spcPct val="100041"/>
                </a:lnSpc>
              </a:pPr>
              <a:r>
                <a:rPr lang="x-none" sz="2000" spc="-22" dirty="0">
                  <a:solidFill>
                    <a:srgbClr val="FFFFFF"/>
                  </a:solidFill>
                  <a:latin typeface="Arial"/>
                  <a:cs typeface="Arial"/>
                </a:rPr>
                <a:t>     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mengetah</a:t>
              </a:r>
              <a:r>
                <a:rPr sz="2000" spc="-4" dirty="0" err="1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000" spc="-3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pentingn</a:t>
              </a:r>
              <a:r>
                <a:rPr sz="2000" spc="-14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pemberantas</a:t>
              </a:r>
              <a:r>
                <a:rPr sz="2000" spc="-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00" spc="-4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</a:p>
            <a:p>
              <a:pPr marL="1370711" marR="242348" indent="-257556">
                <a:lnSpc>
                  <a:spcPct val="100041"/>
                </a:lnSpc>
              </a:pPr>
              <a:r>
                <a:rPr lang="x-none" sz="2000" spc="-45" dirty="0">
                  <a:solidFill>
                    <a:srgbClr val="FFFFFF"/>
                  </a:solidFill>
                  <a:latin typeface="Arial"/>
                  <a:cs typeface="Arial"/>
                </a:rPr>
                <a:t>     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korupsi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.</a:t>
              </a:r>
              <a:endParaRPr sz="2000" dirty="0">
                <a:latin typeface="Arial"/>
                <a:cs typeface="Arial"/>
              </a:endParaRPr>
            </a:p>
            <a:p>
              <a:pPr marL="198374">
                <a:lnSpc>
                  <a:spcPts val="734"/>
                </a:lnSpc>
                <a:spcBef>
                  <a:spcPts val="5834"/>
                </a:spcBef>
              </a:pPr>
              <a:r>
                <a:rPr sz="900" spc="0" baseline="4551" dirty="0">
                  <a:solidFill>
                    <a:srgbClr val="888888"/>
                  </a:solidFill>
                  <a:latin typeface="Calibri"/>
                  <a:cs typeface="Calibri"/>
                </a:rPr>
                <a:t>8</a:t>
              </a:r>
              <a:endParaRPr sz="600" dirty="0">
                <a:latin typeface="Calibri"/>
                <a:cs typeface="Calibri"/>
              </a:endParaRPr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148"/>
            <a:ext cx="1515122" cy="1297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588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6157722" y="57356"/>
            <a:ext cx="6429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>
                <a:latin typeface="Arial"/>
                <a:cs typeface="Arial"/>
              </a:rPr>
              <a:t>3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8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20</a:t>
            </a:r>
            <a:r>
              <a:rPr sz="1200" spc="-4" dirty="0">
                <a:latin typeface="Arial"/>
                <a:cs typeface="Arial"/>
              </a:rPr>
              <a:t>1</a:t>
            </a: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66992" y="8926731"/>
            <a:ext cx="13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0" y="971599"/>
            <a:ext cx="6799986" cy="7200801"/>
            <a:chOff x="1143000" y="868679"/>
            <a:chExt cx="4572000" cy="3429000"/>
          </a:xfrm>
        </p:grpSpPr>
        <p:sp>
          <p:nvSpPr>
            <p:cNvPr id="26" name="object 26"/>
            <p:cNvSpPr/>
            <p:nvPr/>
          </p:nvSpPr>
          <p:spPr>
            <a:xfrm>
              <a:off x="2095500" y="1097279"/>
              <a:ext cx="3619500" cy="571500"/>
            </a:xfrm>
            <a:custGeom>
              <a:avLst/>
              <a:gdLst/>
              <a:ahLst/>
              <a:cxnLst/>
              <a:rect l="l" t="t" r="r" b="b"/>
              <a:pathLst>
                <a:path w="3619500" h="571500">
                  <a:moveTo>
                    <a:pt x="0" y="571500"/>
                  </a:moveTo>
                  <a:lnTo>
                    <a:pt x="3619500" y="5715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1E1C11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43000" y="982979"/>
              <a:ext cx="4572000" cy="3124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143000" y="1097279"/>
              <a:ext cx="952500" cy="571500"/>
            </a:xfrm>
            <a:custGeom>
              <a:avLst/>
              <a:gdLst/>
              <a:ahLst/>
              <a:cxnLst/>
              <a:rect l="l" t="t" r="r" b="b"/>
              <a:pathLst>
                <a:path w="952500" h="571500">
                  <a:moveTo>
                    <a:pt x="0" y="571500"/>
                  </a:moveTo>
                  <a:lnTo>
                    <a:pt x="952500" y="5715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43000" y="868679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43000" y="1668779"/>
              <a:ext cx="4572000" cy="2628900"/>
            </a:xfrm>
            <a:custGeom>
              <a:avLst/>
              <a:gdLst/>
              <a:ahLst/>
              <a:cxnLst/>
              <a:rect l="l" t="t" r="r" b="b"/>
              <a:pathLst>
                <a:path w="4572000" h="2628900">
                  <a:moveTo>
                    <a:pt x="0" y="2628900"/>
                  </a:moveTo>
                  <a:lnTo>
                    <a:pt x="4572000" y="26289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6289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657344" y="1190243"/>
              <a:ext cx="365760" cy="5074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43000" y="4069079"/>
              <a:ext cx="4572000" cy="22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368552" y="1818131"/>
              <a:ext cx="539496" cy="53949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3574161" y="4119602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5444109" y="41332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1458214" y="41792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1143000" y="868679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0"/>
                </a:spcBef>
              </a:pP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0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0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0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000" dirty="0">
                <a:latin typeface="Arial"/>
                <a:cs typeface="Arial"/>
              </a:endParaRPr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1143000" y="1097279"/>
              <a:ext cx="952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2095500" y="1097279"/>
              <a:ext cx="3619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300"/>
                </a:lnSpc>
                <a:spcBef>
                  <a:spcPts val="85"/>
                </a:spcBef>
              </a:pPr>
              <a:endParaRPr sz="1300" dirty="0"/>
            </a:p>
            <a:p>
              <a:pPr marL="84455">
                <a:lnSpc>
                  <a:spcPct val="95825"/>
                </a:lnSpc>
              </a:pPr>
              <a:r>
                <a:rPr sz="3200" b="1" spc="-2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3200" b="1" spc="4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-DOWN</a:t>
              </a:r>
              <a:r>
                <a:rPr sz="3200" b="1" spc="-6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3200" b="1" spc="-5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PPR</a:t>
              </a:r>
              <a:r>
                <a:rPr sz="3200" b="1" spc="9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3200" b="1" spc="-1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3200" b="1" spc="0" dirty="0">
                  <a:solidFill>
                    <a:srgbClr val="FFFFFF"/>
                  </a:solidFill>
                  <a:latin typeface="Arial"/>
                  <a:cs typeface="Arial"/>
                </a:rPr>
                <a:t>CH</a:t>
              </a:r>
              <a:endParaRPr sz="3200" dirty="0">
                <a:latin typeface="Arial"/>
                <a:cs typeface="Arial"/>
              </a:endParaRPr>
            </a:p>
          </p:txBody>
        </p:sp>
        <p:sp>
          <p:nvSpPr>
            <p:cNvPr id="2" name="object 2"/>
            <p:cNvSpPr txBox="1"/>
            <p:nvPr/>
          </p:nvSpPr>
          <p:spPr>
            <a:xfrm>
              <a:off x="1318248" y="1668779"/>
              <a:ext cx="4396752" cy="2628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800"/>
                </a:lnSpc>
                <a:spcBef>
                  <a:spcPts val="24"/>
                </a:spcBef>
              </a:pPr>
              <a:endParaRPr sz="800" dirty="0"/>
            </a:p>
            <a:p>
              <a:pPr marL="1113155" marR="211480">
                <a:lnSpc>
                  <a:spcPct val="100041"/>
                </a:lnSpc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Pendeka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dari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as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au </a:t>
              </a:r>
              <a:r>
                <a:rPr sz="2400" i="1" spc="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op-do</a:t>
              </a:r>
              <a:r>
                <a:rPr sz="2400" i="1" spc="-4" dirty="0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n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dila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dengan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 m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ela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ks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anakan re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f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or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 di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egala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bidang baik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hu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, poli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ik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, e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ono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 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aupun</a:t>
              </a:r>
              <a:r>
                <a:rPr sz="2400" spc="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ad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ini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 pe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eri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ahan. </a:t>
              </a:r>
              <a:r>
                <a:rPr sz="2400" i="1" spc="-4" dirty="0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orrup</a:t>
              </a:r>
              <a:r>
                <a:rPr sz="2400" i="1" spc="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ion</a:t>
              </a:r>
              <a:r>
                <a:rPr sz="2400" i="1" spc="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is</a:t>
              </a:r>
              <a:r>
                <a:rPr sz="2400" i="1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400" i="1" spc="4" dirty="0">
                  <a:solidFill>
                    <a:srgbClr val="FFFFFF"/>
                  </a:solidFill>
                  <a:latin typeface="Arial"/>
                  <a:cs typeface="Arial"/>
                </a:rPr>
                <a:t> sy</a:t>
              </a:r>
              <a:r>
                <a:rPr sz="2400" i="1" spc="-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2400" i="1" spc="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om</a:t>
              </a:r>
              <a:r>
                <a:rPr sz="2400" i="1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of a</a:t>
              </a:r>
              <a:r>
                <a:rPr sz="2400" i="1" spc="-4" dirty="0">
                  <a:solidFill>
                    <a:srgbClr val="FFFFFF"/>
                  </a:solidFill>
                  <a:latin typeface="Arial"/>
                  <a:cs typeface="Arial"/>
                </a:rPr>
                <a:t> w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eak</a:t>
              </a:r>
              <a:r>
                <a:rPr sz="2400" i="1" spc="4" dirty="0">
                  <a:solidFill>
                    <a:srgbClr val="FFFFFF"/>
                  </a:solidFill>
                  <a:latin typeface="Arial"/>
                  <a:cs typeface="Arial"/>
                </a:rPr>
                <a:t> st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ate</a:t>
              </a:r>
              <a:r>
                <a:rPr sz="2400" i="1" spc="-2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and </a:t>
              </a:r>
              <a:r>
                <a:rPr sz="2400" i="1" spc="-4" dirty="0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eak ins</a:t>
              </a:r>
              <a:r>
                <a:rPr sz="2400" i="1" spc="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400" i="1" spc="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i="1" spc="0" dirty="0">
                  <a:solidFill>
                    <a:srgbClr val="FFFFFF"/>
                  </a:solidFill>
                  <a:latin typeface="Arial"/>
                  <a:cs typeface="Arial"/>
                </a:rPr>
                <a:t>utio</a:t>
              </a:r>
              <a:r>
                <a:rPr sz="2400" i="1" spc="9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ehingga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harus di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angani dengan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 c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ara 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ela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re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f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or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 di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egala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bidang.</a:t>
              </a:r>
              <a:endParaRPr sz="2400" dirty="0">
                <a:latin typeface="Arial"/>
                <a:cs typeface="Arial"/>
              </a:endParaRPr>
            </a:p>
            <a:p>
              <a:pPr marL="1161923">
                <a:lnSpc>
                  <a:spcPct val="95825"/>
                </a:lnSpc>
                <a:spcBef>
                  <a:spcPts val="1681"/>
                </a:spcBef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(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aarhuis</a:t>
              </a:r>
              <a:r>
                <a:rPr sz="24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: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2005)</a:t>
              </a:r>
              <a:endParaRPr sz="2400" dirty="0">
                <a:latin typeface="Arial"/>
                <a:cs typeface="Arial"/>
              </a:endParaRPr>
            </a:p>
          </p:txBody>
        </p: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148"/>
            <a:ext cx="1515122" cy="129795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6157722" y="57356"/>
            <a:ext cx="6429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>
                <a:latin typeface="Arial"/>
                <a:cs typeface="Arial"/>
              </a:rPr>
              <a:t>3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8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20</a:t>
            </a:r>
            <a:r>
              <a:rPr sz="1200" spc="-4" dirty="0">
                <a:latin typeface="Arial"/>
                <a:cs typeface="Arial"/>
              </a:rPr>
              <a:t>1</a:t>
            </a: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66992" y="8926731"/>
            <a:ext cx="13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0" y="971599"/>
            <a:ext cx="6799986" cy="7200801"/>
            <a:chOff x="1143000" y="868679"/>
            <a:chExt cx="4572000" cy="3429000"/>
          </a:xfrm>
        </p:grpSpPr>
        <p:sp>
          <p:nvSpPr>
            <p:cNvPr id="26" name="object 26"/>
            <p:cNvSpPr/>
            <p:nvPr/>
          </p:nvSpPr>
          <p:spPr>
            <a:xfrm>
              <a:off x="2095500" y="1097279"/>
              <a:ext cx="3619500" cy="571500"/>
            </a:xfrm>
            <a:custGeom>
              <a:avLst/>
              <a:gdLst/>
              <a:ahLst/>
              <a:cxnLst/>
              <a:rect l="l" t="t" r="r" b="b"/>
              <a:pathLst>
                <a:path w="3619500" h="571500">
                  <a:moveTo>
                    <a:pt x="0" y="571500"/>
                  </a:moveTo>
                  <a:lnTo>
                    <a:pt x="3619500" y="5715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1E1C11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43000" y="982979"/>
              <a:ext cx="4572000" cy="3124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143000" y="1097279"/>
              <a:ext cx="952500" cy="571500"/>
            </a:xfrm>
            <a:custGeom>
              <a:avLst/>
              <a:gdLst/>
              <a:ahLst/>
              <a:cxnLst/>
              <a:rect l="l" t="t" r="r" b="b"/>
              <a:pathLst>
                <a:path w="952500" h="571500">
                  <a:moveTo>
                    <a:pt x="0" y="571500"/>
                  </a:moveTo>
                  <a:lnTo>
                    <a:pt x="952500" y="5715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43000" y="868679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43000" y="1668779"/>
              <a:ext cx="4572000" cy="2628900"/>
            </a:xfrm>
            <a:custGeom>
              <a:avLst/>
              <a:gdLst/>
              <a:ahLst/>
              <a:cxnLst/>
              <a:rect l="l" t="t" r="r" b="b"/>
              <a:pathLst>
                <a:path w="4572000" h="2628900">
                  <a:moveTo>
                    <a:pt x="0" y="2628900"/>
                  </a:moveTo>
                  <a:lnTo>
                    <a:pt x="4572000" y="26289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6289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657344" y="1190243"/>
              <a:ext cx="365760" cy="5074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43000" y="4069079"/>
              <a:ext cx="4572000" cy="22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3574161" y="4119602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5444109" y="41332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1458214" y="41792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1143000" y="868679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0"/>
                </a:spcBef>
              </a:pP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0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0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0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000" dirty="0">
                <a:latin typeface="Arial"/>
                <a:cs typeface="Arial"/>
              </a:endParaRPr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1143000" y="1097279"/>
              <a:ext cx="952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2095500" y="1097279"/>
              <a:ext cx="3619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300"/>
                </a:lnSpc>
                <a:spcBef>
                  <a:spcPts val="85"/>
                </a:spcBef>
              </a:pPr>
              <a:endParaRPr sz="1300" dirty="0"/>
            </a:p>
            <a:p>
              <a:pPr marL="84455">
                <a:lnSpc>
                  <a:spcPct val="95825"/>
                </a:lnSpc>
              </a:pPr>
              <a:r>
                <a:rPr lang="en-US" sz="2400" b="1" spc="-29" dirty="0">
                  <a:solidFill>
                    <a:srgbClr val="FFFFFF"/>
                  </a:solidFill>
                  <a:latin typeface="Arial"/>
                  <a:cs typeface="Arial"/>
                </a:rPr>
                <a:t>OECD (Organization for Economic Co-Operation and Development) 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2" name="object 2"/>
            <p:cNvSpPr txBox="1"/>
            <p:nvPr/>
          </p:nvSpPr>
          <p:spPr>
            <a:xfrm>
              <a:off x="1143000" y="1668779"/>
              <a:ext cx="4572000" cy="2628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429750" marR="211480" indent="-285750">
                <a:lnSpc>
                  <a:spcPct val="100041"/>
                </a:lnSpc>
                <a:buFont typeface="Arial" panose="020B0604020202020204" pitchFamily="34" charset="0"/>
                <a:buChar char="•"/>
              </a:pP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Setelah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ditemuinya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kegagalan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dalam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kesepakatan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pada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konvensi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Perserikatan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Bangsa</a:t>
              </a:r>
              <a:r>
                <a:rPr lang="id-ID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Bangsa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(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PBB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)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pada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sekitar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tahun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1970-an, OECD,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didukung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oleh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PBB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mengambil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langkah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baru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untuk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memerangi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korupsi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di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tingkat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internasional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.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Sebuah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badan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pekerja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atau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working group on Bribery in International Business Transaction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didirikan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pada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tahun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1989. </a:t>
              </a:r>
              <a:endParaRPr lang="id-ID" sz="1600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429750" marR="211480" indent="-285750">
                <a:lnSpc>
                  <a:spcPct val="100041"/>
                </a:lnSpc>
                <a:buFont typeface="Arial" panose="020B0604020202020204" pitchFamily="34" charset="0"/>
                <a:buChar char="•"/>
              </a:pP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Pada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awalnya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kegiatan-kegiatan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yang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dilakukan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OECD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hanya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melakukan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perbandingan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atau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me-review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konsep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hukum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aturan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di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berbagai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negara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dalam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berbagai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bidang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tidak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hanya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hukum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pidana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tetapi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juga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masalah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perdata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keuangan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perdagangan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serta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hukum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administrasi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.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Pada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tahun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1997, Convention on Bribery of Foreign Public Official in International Business Transaction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disetujui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. </a:t>
              </a:r>
              <a:endParaRPr lang="id-ID" sz="1600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429750" marR="211480" indent="-285750">
                <a:lnSpc>
                  <a:spcPct val="100041"/>
                </a:lnSpc>
                <a:buFont typeface="Arial" panose="020B0604020202020204" pitchFamily="34" charset="0"/>
                <a:buChar char="•"/>
              </a:pP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Tujuan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dikeluarkannya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instrumen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ini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adalah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untuk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mencegah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memberantas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tindak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pidana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suap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dalam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transaksi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bisnis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internasional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.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Konvensi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ini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menghimbau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negara-negara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untuk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mengembangkan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aturan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hukum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termasuk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hukuman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(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pidana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)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bagi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para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pelaku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serta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kerjasama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internasional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untuk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mencegah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tindak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pidana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suap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dalam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bidang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ini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. </a:t>
              </a:r>
              <a:endParaRPr sz="1600" dirty="0">
                <a:latin typeface="Arial"/>
                <a:cs typeface="Arial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37" y="1461784"/>
            <a:ext cx="1116261" cy="1116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22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6157722" y="57356"/>
            <a:ext cx="6429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>
                <a:latin typeface="Arial"/>
                <a:cs typeface="Arial"/>
              </a:rPr>
              <a:t>3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8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20</a:t>
            </a:r>
            <a:r>
              <a:rPr sz="1200" spc="-4" dirty="0">
                <a:latin typeface="Arial"/>
                <a:cs typeface="Arial"/>
              </a:rPr>
              <a:t>1</a:t>
            </a: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66992" y="8926731"/>
            <a:ext cx="13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0" y="971599"/>
            <a:ext cx="6799986" cy="7200801"/>
            <a:chOff x="1143000" y="868679"/>
            <a:chExt cx="4572000" cy="3429000"/>
          </a:xfrm>
        </p:grpSpPr>
        <p:sp>
          <p:nvSpPr>
            <p:cNvPr id="26" name="object 26"/>
            <p:cNvSpPr/>
            <p:nvPr/>
          </p:nvSpPr>
          <p:spPr>
            <a:xfrm>
              <a:off x="2095500" y="1097279"/>
              <a:ext cx="3619500" cy="571500"/>
            </a:xfrm>
            <a:custGeom>
              <a:avLst/>
              <a:gdLst/>
              <a:ahLst/>
              <a:cxnLst/>
              <a:rect l="l" t="t" r="r" b="b"/>
              <a:pathLst>
                <a:path w="3619500" h="571500">
                  <a:moveTo>
                    <a:pt x="0" y="571500"/>
                  </a:moveTo>
                  <a:lnTo>
                    <a:pt x="3619500" y="5715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1E1C11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43000" y="982979"/>
              <a:ext cx="4572000" cy="3124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143000" y="1097279"/>
              <a:ext cx="952500" cy="571500"/>
            </a:xfrm>
            <a:custGeom>
              <a:avLst/>
              <a:gdLst/>
              <a:ahLst/>
              <a:cxnLst/>
              <a:rect l="l" t="t" r="r" b="b"/>
              <a:pathLst>
                <a:path w="952500" h="571500">
                  <a:moveTo>
                    <a:pt x="0" y="571500"/>
                  </a:moveTo>
                  <a:lnTo>
                    <a:pt x="952500" y="5715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43000" y="868679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43000" y="1668779"/>
              <a:ext cx="4572000" cy="2628900"/>
            </a:xfrm>
            <a:custGeom>
              <a:avLst/>
              <a:gdLst/>
              <a:ahLst/>
              <a:cxnLst/>
              <a:rect l="l" t="t" r="r" b="b"/>
              <a:pathLst>
                <a:path w="4572000" h="2628900">
                  <a:moveTo>
                    <a:pt x="0" y="2628900"/>
                  </a:moveTo>
                  <a:lnTo>
                    <a:pt x="4572000" y="26289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6289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657344" y="1190243"/>
              <a:ext cx="365760" cy="50749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43000" y="4069079"/>
              <a:ext cx="4572000" cy="22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3574161" y="4119602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5444109" y="41332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1458214" y="41792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1143000" y="868679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0"/>
                </a:spcBef>
              </a:pP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0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0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0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000" dirty="0">
                <a:latin typeface="Arial"/>
                <a:cs typeface="Arial"/>
              </a:endParaRPr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1143000" y="1097279"/>
              <a:ext cx="952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2095500" y="1097279"/>
              <a:ext cx="3619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300"/>
                </a:lnSpc>
                <a:spcBef>
                  <a:spcPts val="85"/>
                </a:spcBef>
              </a:pPr>
              <a:endParaRPr sz="1300" dirty="0"/>
            </a:p>
            <a:p>
              <a:pPr marL="84455">
                <a:lnSpc>
                  <a:spcPct val="95825"/>
                </a:lnSpc>
              </a:pPr>
              <a:r>
                <a:rPr lang="en-US" sz="2400" b="1" spc="-29" dirty="0">
                  <a:solidFill>
                    <a:srgbClr val="FFFFFF"/>
                  </a:solidFill>
                  <a:latin typeface="Arial"/>
                  <a:cs typeface="Arial"/>
                </a:rPr>
                <a:t>OECD (Organization for Economic Co-Operation and Development) 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2" name="object 2"/>
            <p:cNvSpPr txBox="1"/>
            <p:nvPr/>
          </p:nvSpPr>
          <p:spPr>
            <a:xfrm>
              <a:off x="1143000" y="1668779"/>
              <a:ext cx="4572000" cy="2628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429750" marR="211480" indent="-285750">
                <a:lnSpc>
                  <a:spcPct val="100041"/>
                </a:lnSpc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Salah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satu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kelemahan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dari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konvensi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ini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adalah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hanya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mengatur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apa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yang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disebut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dengan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’active bribery’</a:t>
              </a:r>
              <a:r>
                <a:rPr lang="id-ID" sz="1600" dirty="0">
                  <a:solidFill>
                    <a:srgbClr val="FFFFFF"/>
                  </a:solidFill>
                  <a:latin typeface="Arial"/>
                  <a:cs typeface="Arial"/>
                </a:rPr>
                <a:t> (penyuapan)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tidak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mengatur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pihak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yang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pasif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atau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’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pihak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penerima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’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dalam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tindak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pidana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suap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.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Padahal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dalam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banyak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kesempatan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justru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mereka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inilah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yang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aktif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berperan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memaksa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para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penyuap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untuk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memberikan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sesuatu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. </a:t>
              </a:r>
              <a:endParaRPr lang="en-US" sz="1600" dirty="0">
                <a:latin typeface="Arial"/>
                <a:cs typeface="Arial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37" y="1461784"/>
            <a:ext cx="1116261" cy="1116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01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5314950" y="8475663"/>
            <a:ext cx="1543050" cy="485775"/>
          </a:xfrm>
          <a:prstGeom prst="rect">
            <a:avLst/>
          </a:prstGeom>
        </p:spPr>
        <p:txBody>
          <a:bodyPr/>
          <a:lstStyle/>
          <a:p>
            <a:fld id="{39512E06-9B21-4339-83C3-B2FB997267CE}" type="slidenum">
              <a:rPr lang="en-US" smtClean="0"/>
              <a:t>16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1007603"/>
            <a:ext cx="6858000" cy="7228347"/>
            <a:chOff x="1143000" y="4844796"/>
            <a:chExt cx="4572000" cy="3429000"/>
          </a:xfrm>
        </p:grpSpPr>
        <p:sp>
          <p:nvSpPr>
            <p:cNvPr id="6" name="object 28"/>
            <p:cNvSpPr/>
            <p:nvPr/>
          </p:nvSpPr>
          <p:spPr>
            <a:xfrm>
              <a:off x="2095500" y="5073396"/>
              <a:ext cx="3619500" cy="723900"/>
            </a:xfrm>
            <a:custGeom>
              <a:avLst/>
              <a:gdLst/>
              <a:ahLst/>
              <a:cxnLst/>
              <a:rect l="l" t="t" r="r" b="b"/>
              <a:pathLst>
                <a:path w="3619500" h="723900">
                  <a:moveTo>
                    <a:pt x="0" y="723900"/>
                  </a:moveTo>
                  <a:lnTo>
                    <a:pt x="3619500" y="7239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7239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" name="object 29"/>
            <p:cNvSpPr/>
            <p:nvPr/>
          </p:nvSpPr>
          <p:spPr>
            <a:xfrm>
              <a:off x="1143000" y="4844796"/>
              <a:ext cx="4572000" cy="3429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" name="object 30"/>
            <p:cNvSpPr/>
            <p:nvPr/>
          </p:nvSpPr>
          <p:spPr>
            <a:xfrm>
              <a:off x="1143000" y="5073396"/>
              <a:ext cx="952500" cy="723900"/>
            </a:xfrm>
            <a:custGeom>
              <a:avLst/>
              <a:gdLst/>
              <a:ahLst/>
              <a:cxnLst/>
              <a:rect l="l" t="t" r="r" b="b"/>
              <a:pathLst>
                <a:path w="952500" h="723900">
                  <a:moveTo>
                    <a:pt x="0" y="723900"/>
                  </a:moveTo>
                  <a:lnTo>
                    <a:pt x="952500" y="7239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7239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" name="object 31"/>
            <p:cNvSpPr/>
            <p:nvPr/>
          </p:nvSpPr>
          <p:spPr>
            <a:xfrm>
              <a:off x="1143000" y="4844796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" name="object 32"/>
            <p:cNvSpPr/>
            <p:nvPr/>
          </p:nvSpPr>
          <p:spPr>
            <a:xfrm>
              <a:off x="1143000" y="5797296"/>
              <a:ext cx="4572000" cy="2476500"/>
            </a:xfrm>
            <a:custGeom>
              <a:avLst/>
              <a:gdLst/>
              <a:ahLst/>
              <a:cxnLst/>
              <a:rect l="l" t="t" r="r" b="b"/>
              <a:pathLst>
                <a:path w="4572000" h="2476500">
                  <a:moveTo>
                    <a:pt x="0" y="2476500"/>
                  </a:moveTo>
                  <a:lnTo>
                    <a:pt x="4572000" y="24765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4765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" name="object 33"/>
            <p:cNvSpPr/>
            <p:nvPr/>
          </p:nvSpPr>
          <p:spPr>
            <a:xfrm>
              <a:off x="4949952" y="5387340"/>
              <a:ext cx="288036" cy="3977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" name="object 34"/>
            <p:cNvSpPr/>
            <p:nvPr/>
          </p:nvSpPr>
          <p:spPr>
            <a:xfrm>
              <a:off x="1143000" y="8045196"/>
              <a:ext cx="4572000" cy="22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" name="object 13"/>
            <p:cNvSpPr txBox="1"/>
            <p:nvPr/>
          </p:nvSpPr>
          <p:spPr>
            <a:xfrm>
              <a:off x="3574161" y="8096327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>
                <a:latin typeface="Arial"/>
                <a:cs typeface="Arial"/>
              </a:endParaRPr>
            </a:p>
          </p:txBody>
        </p:sp>
        <p:sp>
          <p:nvSpPr>
            <p:cNvPr id="16" name="object 12"/>
            <p:cNvSpPr txBox="1"/>
            <p:nvPr/>
          </p:nvSpPr>
          <p:spPr>
            <a:xfrm>
              <a:off x="5444109" y="81099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7" name="object 11"/>
            <p:cNvSpPr txBox="1"/>
            <p:nvPr/>
          </p:nvSpPr>
          <p:spPr>
            <a:xfrm>
              <a:off x="1458214" y="81559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18" name="object 9"/>
            <p:cNvSpPr txBox="1"/>
            <p:nvPr/>
          </p:nvSpPr>
          <p:spPr>
            <a:xfrm>
              <a:off x="1143000" y="4844796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5"/>
                </a:spcBef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4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19" name="object 8"/>
            <p:cNvSpPr txBox="1"/>
            <p:nvPr/>
          </p:nvSpPr>
          <p:spPr>
            <a:xfrm>
              <a:off x="1143000" y="5073396"/>
              <a:ext cx="952500" cy="723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20" name="object 7"/>
            <p:cNvSpPr txBox="1"/>
            <p:nvPr/>
          </p:nvSpPr>
          <p:spPr>
            <a:xfrm>
              <a:off x="2095500" y="5073396"/>
              <a:ext cx="3619500" cy="723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300"/>
                </a:lnSpc>
                <a:spcBef>
                  <a:spcPts val="2"/>
                </a:spcBef>
              </a:pPr>
              <a:endParaRPr sz="1300" dirty="0"/>
            </a:p>
            <a:p>
              <a:pPr marL="165226" marR="158250" algn="ctr">
                <a:lnSpc>
                  <a:spcPct val="100041"/>
                </a:lnSpc>
              </a:pPr>
              <a:r>
                <a:rPr lang="en-US" sz="3600" b="1" spc="-39" dirty="0" err="1">
                  <a:solidFill>
                    <a:srgbClr val="FFFFFF"/>
                  </a:solidFill>
                  <a:latin typeface="Arial"/>
                  <a:cs typeface="Arial"/>
                </a:rPr>
                <a:t>Masyarakat</a:t>
              </a:r>
              <a:r>
                <a:rPr lang="en-US" sz="3600" b="1"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3600" b="1" spc="-39" dirty="0" err="1">
                  <a:solidFill>
                    <a:srgbClr val="FFFFFF"/>
                  </a:solidFill>
                  <a:latin typeface="Arial"/>
                  <a:cs typeface="Arial"/>
                </a:rPr>
                <a:t>Uni</a:t>
              </a:r>
              <a:r>
                <a:rPr lang="en-US" sz="3600" b="1"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3600" b="1" spc="-39" dirty="0" err="1">
                  <a:solidFill>
                    <a:srgbClr val="FFFFFF"/>
                  </a:solidFill>
                  <a:latin typeface="Arial"/>
                  <a:cs typeface="Arial"/>
                </a:rPr>
                <a:t>Eropa</a:t>
              </a:r>
              <a:r>
                <a:rPr lang="en-US" sz="3600" b="1"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endParaRPr sz="3600" dirty="0">
                <a:latin typeface="Arial"/>
                <a:cs typeface="Arial"/>
              </a:endParaRPr>
            </a:p>
          </p:txBody>
        </p:sp>
        <p:sp>
          <p:nvSpPr>
            <p:cNvPr id="21" name="object 6"/>
            <p:cNvSpPr txBox="1"/>
            <p:nvPr/>
          </p:nvSpPr>
          <p:spPr>
            <a:xfrm>
              <a:off x="1458214" y="5797296"/>
              <a:ext cx="4122089" cy="2213368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429750" marR="1764354" indent="-285750" defTabSz="1800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Di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negara-negara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Uni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Eropa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gerakan</a:t>
              </a:r>
              <a:r>
                <a:rPr lang="id-ID" sz="1600" dirty="0">
                  <a:solidFill>
                    <a:srgbClr val="FFFFFF"/>
                  </a:solidFill>
                  <a:latin typeface="Arial"/>
                  <a:cs typeface="Arial"/>
                </a:rPr>
                <a:t>p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emberantasan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korupsi</a:t>
              </a:r>
              <a:r>
                <a:rPr lang="id-ID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ional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dimulai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pada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sekitar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tahun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1996.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Tahun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1997, the Council of Europe Program against Corruption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menerima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kesepakatan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politik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untuk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memberantas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korupsi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dengan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menjadikan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isu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ini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sebagai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agenda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prioritas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.</a:t>
              </a:r>
              <a:endParaRPr lang="id-ID" sz="1600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429750" marR="1764354" indent="-285750" defTabSz="180000">
                <a:buFont typeface="Arial" panose="020B0604020202020204" pitchFamily="34" charset="0"/>
                <a:buChar char="•"/>
              </a:pP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Pemberantasan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ini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dilakukan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dengan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pendekatan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serta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pengertian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bahwa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: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karena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korupsi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mempunyai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banyak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wajah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merupakan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masalah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yang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kompleks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rumit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maka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pemberantasan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korupsi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harus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dilakukan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dengan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pendekatan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multidisiplin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; monitoring yang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efektif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dilakukan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dengan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kesungguhan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komprehensif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serta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diperlukan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adanya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fleksibilitas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dalam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penerapan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hukum</a:t>
              </a:r>
              <a:endParaRPr sz="160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80" y="1583668"/>
            <a:ext cx="1431572" cy="115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540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5314950" y="8475663"/>
            <a:ext cx="1543050" cy="485775"/>
          </a:xfrm>
          <a:prstGeom prst="rect">
            <a:avLst/>
          </a:prstGeom>
        </p:spPr>
        <p:txBody>
          <a:bodyPr/>
          <a:lstStyle/>
          <a:p>
            <a:fld id="{39512E06-9B21-4339-83C3-B2FB997267CE}" type="slidenum">
              <a:rPr lang="en-US" smtClean="0"/>
              <a:t>17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0" y="1007602"/>
            <a:ext cx="6858000" cy="7275433"/>
            <a:chOff x="1143000" y="4844796"/>
            <a:chExt cx="4572000" cy="3451337"/>
          </a:xfrm>
        </p:grpSpPr>
        <p:sp>
          <p:nvSpPr>
            <p:cNvPr id="6" name="object 28"/>
            <p:cNvSpPr/>
            <p:nvPr/>
          </p:nvSpPr>
          <p:spPr>
            <a:xfrm>
              <a:off x="2095500" y="5073396"/>
              <a:ext cx="3619500" cy="723900"/>
            </a:xfrm>
            <a:custGeom>
              <a:avLst/>
              <a:gdLst/>
              <a:ahLst/>
              <a:cxnLst/>
              <a:rect l="l" t="t" r="r" b="b"/>
              <a:pathLst>
                <a:path w="3619500" h="723900">
                  <a:moveTo>
                    <a:pt x="0" y="723900"/>
                  </a:moveTo>
                  <a:lnTo>
                    <a:pt x="3619500" y="7239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7239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" name="object 29"/>
            <p:cNvSpPr/>
            <p:nvPr/>
          </p:nvSpPr>
          <p:spPr>
            <a:xfrm>
              <a:off x="1143000" y="4844796"/>
              <a:ext cx="4572000" cy="3429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" name="object 30"/>
            <p:cNvSpPr/>
            <p:nvPr/>
          </p:nvSpPr>
          <p:spPr>
            <a:xfrm>
              <a:off x="1143000" y="5073396"/>
              <a:ext cx="952500" cy="723900"/>
            </a:xfrm>
            <a:custGeom>
              <a:avLst/>
              <a:gdLst/>
              <a:ahLst/>
              <a:cxnLst/>
              <a:rect l="l" t="t" r="r" b="b"/>
              <a:pathLst>
                <a:path w="952500" h="723900">
                  <a:moveTo>
                    <a:pt x="0" y="723900"/>
                  </a:moveTo>
                  <a:lnTo>
                    <a:pt x="952500" y="7239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7239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" name="object 31"/>
            <p:cNvSpPr/>
            <p:nvPr/>
          </p:nvSpPr>
          <p:spPr>
            <a:xfrm>
              <a:off x="1143000" y="4844796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" name="object 32"/>
            <p:cNvSpPr/>
            <p:nvPr/>
          </p:nvSpPr>
          <p:spPr>
            <a:xfrm>
              <a:off x="1143000" y="5819633"/>
              <a:ext cx="4572000" cy="2476500"/>
            </a:xfrm>
            <a:custGeom>
              <a:avLst/>
              <a:gdLst/>
              <a:ahLst/>
              <a:cxnLst/>
              <a:rect l="l" t="t" r="r" b="b"/>
              <a:pathLst>
                <a:path w="4572000" h="2476500">
                  <a:moveTo>
                    <a:pt x="0" y="2476500"/>
                  </a:moveTo>
                  <a:lnTo>
                    <a:pt x="4572000" y="24765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4765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" name="object 33"/>
            <p:cNvSpPr/>
            <p:nvPr/>
          </p:nvSpPr>
          <p:spPr>
            <a:xfrm>
              <a:off x="4949952" y="5387340"/>
              <a:ext cx="288036" cy="3977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" name="object 34"/>
            <p:cNvSpPr/>
            <p:nvPr/>
          </p:nvSpPr>
          <p:spPr>
            <a:xfrm>
              <a:off x="1143000" y="8045196"/>
              <a:ext cx="4572000" cy="22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5" name="object 13"/>
            <p:cNvSpPr txBox="1"/>
            <p:nvPr/>
          </p:nvSpPr>
          <p:spPr>
            <a:xfrm>
              <a:off x="3574161" y="8096327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>
                <a:latin typeface="Arial"/>
                <a:cs typeface="Arial"/>
              </a:endParaRPr>
            </a:p>
          </p:txBody>
        </p:sp>
        <p:sp>
          <p:nvSpPr>
            <p:cNvPr id="16" name="object 12"/>
            <p:cNvSpPr txBox="1"/>
            <p:nvPr/>
          </p:nvSpPr>
          <p:spPr>
            <a:xfrm>
              <a:off x="5444109" y="81099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7" name="object 11"/>
            <p:cNvSpPr txBox="1"/>
            <p:nvPr/>
          </p:nvSpPr>
          <p:spPr>
            <a:xfrm>
              <a:off x="1458214" y="81559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18" name="object 9"/>
            <p:cNvSpPr txBox="1"/>
            <p:nvPr/>
          </p:nvSpPr>
          <p:spPr>
            <a:xfrm>
              <a:off x="1143000" y="4844796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5"/>
                </a:spcBef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4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19" name="object 8"/>
            <p:cNvSpPr txBox="1"/>
            <p:nvPr/>
          </p:nvSpPr>
          <p:spPr>
            <a:xfrm>
              <a:off x="1143000" y="5073396"/>
              <a:ext cx="952500" cy="723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20" name="object 7"/>
            <p:cNvSpPr txBox="1"/>
            <p:nvPr/>
          </p:nvSpPr>
          <p:spPr>
            <a:xfrm>
              <a:off x="2095500" y="5073396"/>
              <a:ext cx="3619500" cy="723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300"/>
                </a:lnSpc>
                <a:spcBef>
                  <a:spcPts val="2"/>
                </a:spcBef>
              </a:pPr>
              <a:endParaRPr sz="1300" dirty="0"/>
            </a:p>
            <a:p>
              <a:pPr marL="165226" marR="158250" algn="ctr">
                <a:lnSpc>
                  <a:spcPct val="100041"/>
                </a:lnSpc>
              </a:pPr>
              <a:r>
                <a:rPr lang="en-US" sz="3600" b="1" spc="-39" dirty="0" err="1">
                  <a:solidFill>
                    <a:srgbClr val="FFFFFF"/>
                  </a:solidFill>
                  <a:latin typeface="Arial"/>
                  <a:cs typeface="Arial"/>
                </a:rPr>
                <a:t>Masyarakat</a:t>
              </a:r>
              <a:r>
                <a:rPr lang="en-US" sz="3600" b="1"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3600" b="1" spc="-39" dirty="0" err="1">
                  <a:solidFill>
                    <a:srgbClr val="FFFFFF"/>
                  </a:solidFill>
                  <a:latin typeface="Arial"/>
                  <a:cs typeface="Arial"/>
                </a:rPr>
                <a:t>Uni</a:t>
              </a:r>
              <a:r>
                <a:rPr lang="en-US" sz="3600" b="1"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3600" b="1" spc="-39" dirty="0" err="1">
                  <a:solidFill>
                    <a:srgbClr val="FFFFFF"/>
                  </a:solidFill>
                  <a:latin typeface="Arial"/>
                  <a:cs typeface="Arial"/>
                </a:rPr>
                <a:t>Eropa</a:t>
              </a:r>
              <a:r>
                <a:rPr lang="en-US" sz="3600" b="1"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endParaRPr sz="3600" dirty="0">
                <a:latin typeface="Arial"/>
                <a:cs typeface="Arial"/>
              </a:endParaRPr>
            </a:p>
          </p:txBody>
        </p:sp>
        <p:sp>
          <p:nvSpPr>
            <p:cNvPr id="21" name="object 6"/>
            <p:cNvSpPr txBox="1"/>
            <p:nvPr/>
          </p:nvSpPr>
          <p:spPr>
            <a:xfrm>
              <a:off x="1458214" y="5797296"/>
              <a:ext cx="4122089" cy="198520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429750" marR="1764354" indent="-285750" defTabSz="180000">
                <a:buFont typeface="Arial" panose="020B0604020202020204" pitchFamily="34" charset="0"/>
                <a:buChar char="•"/>
              </a:pP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Pada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tahun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1997,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komisi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menteri-menteri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negara-negara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Eropa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mengadopsi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20 Guiding Principles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untuk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memberantas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korupsi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dengan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mengidentifikasi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area-area yang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rawan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korupsi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meningkatkan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cara-cara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efektif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strategi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pemberantasannya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. </a:t>
              </a:r>
              <a:endParaRPr lang="id-ID" sz="1600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429750" marR="1764354" indent="-285750" defTabSz="180000">
                <a:buFont typeface="Arial" panose="020B0604020202020204" pitchFamily="34" charset="0"/>
                <a:buChar char="•"/>
              </a:pP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Pada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tahun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1998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dibentuk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GRECO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atau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the Group of States against Corruption yang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bertujuan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untuk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meningkatkan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kapasitas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negara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anggota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memberantas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korupsi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.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Selanjutnya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negaranegara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Uni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Eropa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mengadopsi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the Criminal Law Convention on Corruption, the Civil Law Convention on Corruption </a:t>
              </a:r>
              <a:r>
                <a:rPr lang="en-US" sz="160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z="1600" dirty="0">
                  <a:solidFill>
                    <a:srgbClr val="FFFFFF"/>
                  </a:solidFill>
                  <a:latin typeface="Arial"/>
                  <a:cs typeface="Arial"/>
                </a:rPr>
                <a:t> Model Code of Conduct for Public Officials</a:t>
              </a:r>
              <a:endParaRPr sz="160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80" y="1583668"/>
            <a:ext cx="1431572" cy="115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912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6157722" y="57356"/>
            <a:ext cx="6429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>
                <a:latin typeface="Arial"/>
                <a:cs typeface="Arial"/>
              </a:rPr>
              <a:t>3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8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20</a:t>
            </a:r>
            <a:r>
              <a:rPr sz="1200" spc="-4" dirty="0">
                <a:latin typeface="Arial"/>
                <a:cs typeface="Arial"/>
              </a:rPr>
              <a:t>1</a:t>
            </a: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66992" y="8926731"/>
            <a:ext cx="13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11358" y="1007604"/>
            <a:ext cx="6846641" cy="7128792"/>
            <a:chOff x="1143000" y="868679"/>
            <a:chExt cx="4572000" cy="3429000"/>
          </a:xfrm>
        </p:grpSpPr>
        <p:sp>
          <p:nvSpPr>
            <p:cNvPr id="69" name="object 69"/>
            <p:cNvSpPr/>
            <p:nvPr/>
          </p:nvSpPr>
          <p:spPr>
            <a:xfrm>
              <a:off x="2095500" y="1097279"/>
              <a:ext cx="3619500" cy="685800"/>
            </a:xfrm>
            <a:custGeom>
              <a:avLst/>
              <a:gdLst/>
              <a:ahLst/>
              <a:cxnLst/>
              <a:rect l="l" t="t" r="r" b="b"/>
              <a:pathLst>
                <a:path w="3619500" h="685800">
                  <a:moveTo>
                    <a:pt x="0" y="685800"/>
                  </a:moveTo>
                  <a:lnTo>
                    <a:pt x="3619500" y="6858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143000" y="1097279"/>
              <a:ext cx="952500" cy="685800"/>
            </a:xfrm>
            <a:custGeom>
              <a:avLst/>
              <a:gdLst/>
              <a:ahLst/>
              <a:cxnLst/>
              <a:rect l="l" t="t" r="r" b="b"/>
              <a:pathLst>
                <a:path w="952500" h="685800">
                  <a:moveTo>
                    <a:pt x="0" y="685800"/>
                  </a:moveTo>
                  <a:lnTo>
                    <a:pt x="952500" y="6858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143000" y="868679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143000" y="1783079"/>
              <a:ext cx="4572000" cy="2514600"/>
            </a:xfrm>
            <a:custGeom>
              <a:avLst/>
              <a:gdLst/>
              <a:ahLst/>
              <a:cxnLst/>
              <a:rect l="l" t="t" r="r" b="b"/>
              <a:pathLst>
                <a:path w="4572000" h="2514600">
                  <a:moveTo>
                    <a:pt x="0" y="2514600"/>
                  </a:moveTo>
                  <a:lnTo>
                    <a:pt x="4572000" y="2514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5146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428488" y="1415796"/>
              <a:ext cx="268224" cy="37033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143000" y="4069079"/>
              <a:ext cx="4572000" cy="228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372100" y="4107179"/>
              <a:ext cx="266700" cy="152400"/>
            </a:xfrm>
            <a:custGeom>
              <a:avLst/>
              <a:gdLst/>
              <a:ahLst/>
              <a:cxnLst/>
              <a:rect l="l" t="t" r="r" b="b"/>
              <a:pathLst>
                <a:path w="266700" h="152400">
                  <a:moveTo>
                    <a:pt x="0" y="25400"/>
                  </a:moveTo>
                  <a:lnTo>
                    <a:pt x="0" y="127000"/>
                  </a:lnTo>
                  <a:lnTo>
                    <a:pt x="2718" y="138398"/>
                  </a:lnTo>
                  <a:lnTo>
                    <a:pt x="11927" y="148506"/>
                  </a:lnTo>
                  <a:lnTo>
                    <a:pt x="25400" y="152400"/>
                  </a:lnTo>
                  <a:lnTo>
                    <a:pt x="241300" y="152400"/>
                  </a:lnTo>
                  <a:lnTo>
                    <a:pt x="252698" y="149681"/>
                  </a:lnTo>
                  <a:lnTo>
                    <a:pt x="262806" y="140472"/>
                  </a:lnTo>
                  <a:lnTo>
                    <a:pt x="266700" y="127000"/>
                  </a:lnTo>
                  <a:lnTo>
                    <a:pt x="266700" y="25400"/>
                  </a:lnTo>
                  <a:lnTo>
                    <a:pt x="263981" y="14001"/>
                  </a:lnTo>
                  <a:lnTo>
                    <a:pt x="254772" y="3893"/>
                  </a:lnTo>
                  <a:lnTo>
                    <a:pt x="241300" y="0"/>
                  </a:lnTo>
                  <a:lnTo>
                    <a:pt x="25400" y="0"/>
                  </a:lnTo>
                  <a:lnTo>
                    <a:pt x="14001" y="2718"/>
                  </a:lnTo>
                  <a:lnTo>
                    <a:pt x="3893" y="11927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551432" y="2077211"/>
              <a:ext cx="1812036" cy="139293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737360" y="2252979"/>
              <a:ext cx="1371600" cy="10160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418332" y="2077211"/>
              <a:ext cx="1812036" cy="139293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536696" y="2451100"/>
              <a:ext cx="1606803" cy="56896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26"/>
            <p:cNvSpPr txBox="1"/>
            <p:nvPr/>
          </p:nvSpPr>
          <p:spPr>
            <a:xfrm>
              <a:off x="3574161" y="4119602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>
                <a:latin typeface="Arial"/>
                <a:cs typeface="Arial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5444109" y="41332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r>
                <a:rPr sz="700" spc="-4" dirty="0">
                  <a:latin typeface="Arial"/>
                  <a:cs typeface="Arial"/>
                </a:rPr>
                <a:t>15</a:t>
              </a:r>
              <a:endParaRPr sz="700">
                <a:latin typeface="Arial"/>
                <a:cs typeface="Arial"/>
              </a:endParaRPr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1458214" y="41792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1143000" y="868679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0"/>
                </a:spcBef>
              </a:pP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0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0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0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000" dirty="0">
                <a:latin typeface="Arial"/>
                <a:cs typeface="Arial"/>
              </a:endParaRPr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1143000" y="1097279"/>
              <a:ext cx="952500" cy="685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2095500" y="1097279"/>
              <a:ext cx="3619500" cy="685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400"/>
                </a:lnSpc>
                <a:spcBef>
                  <a:spcPts val="15"/>
                </a:spcBef>
              </a:pPr>
              <a:endParaRPr sz="1400" dirty="0"/>
            </a:p>
            <a:p>
              <a:pPr marL="84455" marR="724139" algn="ctr">
                <a:lnSpc>
                  <a:spcPct val="100041"/>
                </a:lnSpc>
              </a:pP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GER</a:t>
              </a:r>
              <a:r>
                <a:rPr sz="2000" b="1" spc="-3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9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2000" b="1" spc="-25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00" b="1" spc="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LE</a:t>
              </a:r>
              <a:r>
                <a:rPr sz="2000" b="1" spc="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z="2000" b="1" spc="-3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9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-9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2000" b="1" spc="-69" dirty="0" err="1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sz="2000" b="1" spc="-3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9" dirty="0" err="1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000" b="1" spc="-129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-109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z="20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INTERN</a:t>
              </a:r>
              <a:r>
                <a:rPr sz="2000" b="1" spc="-3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SIO</a:t>
              </a:r>
              <a:r>
                <a:rPr sz="2000" b="1" spc="9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AL</a:t>
              </a:r>
              <a:endParaRPr sz="2000" dirty="0">
                <a:latin typeface="Arial"/>
                <a:cs typeface="Arial"/>
              </a:endParaRPr>
            </a:p>
          </p:txBody>
        </p:sp>
        <p:sp>
          <p:nvSpPr>
            <p:cNvPr id="2" name="object 2"/>
            <p:cNvSpPr txBox="1"/>
            <p:nvPr/>
          </p:nvSpPr>
          <p:spPr>
            <a:xfrm>
              <a:off x="1143000" y="1783079"/>
              <a:ext cx="4572000" cy="2514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000"/>
                </a:lnSpc>
              </a:pPr>
              <a:endParaRPr sz="1000" dirty="0"/>
            </a:p>
            <a:p>
              <a:pPr marL="198374">
                <a:lnSpc>
                  <a:spcPts val="734"/>
                </a:lnSpc>
                <a:spcBef>
                  <a:spcPts val="17175"/>
                </a:spcBef>
              </a:pPr>
              <a:r>
                <a:rPr sz="900" spc="-4" baseline="4551" dirty="0">
                  <a:solidFill>
                    <a:srgbClr val="888888"/>
                  </a:solidFill>
                  <a:latin typeface="Calibri"/>
                  <a:cs typeface="Calibri"/>
                </a:rPr>
                <a:t>11</a:t>
              </a:r>
              <a:endParaRPr sz="600" dirty="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27384" y="1014220"/>
            <a:ext cx="6858000" cy="7302196"/>
            <a:chOff x="1143000" y="4844796"/>
            <a:chExt cx="4572000" cy="3429000"/>
          </a:xfrm>
        </p:grpSpPr>
        <p:sp>
          <p:nvSpPr>
            <p:cNvPr id="3" name="object 28"/>
            <p:cNvSpPr/>
            <p:nvPr/>
          </p:nvSpPr>
          <p:spPr>
            <a:xfrm>
              <a:off x="2095500" y="5073396"/>
              <a:ext cx="3619500" cy="685800"/>
            </a:xfrm>
            <a:custGeom>
              <a:avLst/>
              <a:gdLst/>
              <a:ahLst/>
              <a:cxnLst/>
              <a:rect l="l" t="t" r="r" b="b"/>
              <a:pathLst>
                <a:path w="3619500" h="685800">
                  <a:moveTo>
                    <a:pt x="0" y="685800"/>
                  </a:moveTo>
                  <a:lnTo>
                    <a:pt x="3619500" y="6858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" name="object 29"/>
            <p:cNvSpPr/>
            <p:nvPr/>
          </p:nvSpPr>
          <p:spPr>
            <a:xfrm>
              <a:off x="1143000" y="5073396"/>
              <a:ext cx="952500" cy="685800"/>
            </a:xfrm>
            <a:custGeom>
              <a:avLst/>
              <a:gdLst/>
              <a:ahLst/>
              <a:cxnLst/>
              <a:rect l="l" t="t" r="r" b="b"/>
              <a:pathLst>
                <a:path w="952500" h="685800">
                  <a:moveTo>
                    <a:pt x="0" y="685800"/>
                  </a:moveTo>
                  <a:lnTo>
                    <a:pt x="952500" y="6858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" name="object 30"/>
            <p:cNvSpPr/>
            <p:nvPr/>
          </p:nvSpPr>
          <p:spPr>
            <a:xfrm>
              <a:off x="1143000" y="4844796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" name="object 31"/>
            <p:cNvSpPr/>
            <p:nvPr/>
          </p:nvSpPr>
          <p:spPr>
            <a:xfrm>
              <a:off x="1143000" y="5759196"/>
              <a:ext cx="4572000" cy="2514600"/>
            </a:xfrm>
            <a:custGeom>
              <a:avLst/>
              <a:gdLst/>
              <a:ahLst/>
              <a:cxnLst/>
              <a:rect l="l" t="t" r="r" b="b"/>
              <a:pathLst>
                <a:path w="4572000" h="2514600">
                  <a:moveTo>
                    <a:pt x="0" y="2514600"/>
                  </a:moveTo>
                  <a:lnTo>
                    <a:pt x="4572000" y="2514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5146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" name="object 32"/>
            <p:cNvSpPr/>
            <p:nvPr/>
          </p:nvSpPr>
          <p:spPr>
            <a:xfrm>
              <a:off x="5183124" y="5394960"/>
              <a:ext cx="246887" cy="3413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" name="object 33"/>
            <p:cNvSpPr/>
            <p:nvPr/>
          </p:nvSpPr>
          <p:spPr>
            <a:xfrm>
              <a:off x="1143000" y="8045196"/>
              <a:ext cx="4572000" cy="228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3" name="object 68"/>
            <p:cNvSpPr/>
            <p:nvPr/>
          </p:nvSpPr>
          <p:spPr>
            <a:xfrm>
              <a:off x="1238250" y="5130546"/>
              <a:ext cx="762000" cy="57149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4" name="object 23"/>
            <p:cNvSpPr txBox="1"/>
            <p:nvPr/>
          </p:nvSpPr>
          <p:spPr>
            <a:xfrm>
              <a:off x="3574161" y="8096327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>
                <a:latin typeface="Arial"/>
                <a:cs typeface="Arial"/>
              </a:endParaRPr>
            </a:p>
          </p:txBody>
        </p:sp>
        <p:sp>
          <p:nvSpPr>
            <p:cNvPr id="45" name="object 22"/>
            <p:cNvSpPr txBox="1"/>
            <p:nvPr/>
          </p:nvSpPr>
          <p:spPr>
            <a:xfrm>
              <a:off x="5444109" y="81099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r>
                <a:rPr sz="700" spc="-4" dirty="0">
                  <a:latin typeface="Arial"/>
                  <a:cs typeface="Arial"/>
                </a:rPr>
                <a:t>15</a:t>
              </a:r>
              <a:endParaRPr sz="700">
                <a:latin typeface="Arial"/>
                <a:cs typeface="Arial"/>
              </a:endParaRPr>
            </a:p>
          </p:txBody>
        </p:sp>
        <p:sp>
          <p:nvSpPr>
            <p:cNvPr id="46" name="object 21"/>
            <p:cNvSpPr txBox="1"/>
            <p:nvPr/>
          </p:nvSpPr>
          <p:spPr>
            <a:xfrm>
              <a:off x="1458214" y="81559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47" name="object 19"/>
            <p:cNvSpPr txBox="1"/>
            <p:nvPr/>
          </p:nvSpPr>
          <p:spPr>
            <a:xfrm>
              <a:off x="2552700" y="6336309"/>
              <a:ext cx="2667000" cy="38312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48" name="object 18"/>
            <p:cNvSpPr txBox="1"/>
            <p:nvPr/>
          </p:nvSpPr>
          <p:spPr>
            <a:xfrm>
              <a:off x="2552700" y="6719430"/>
              <a:ext cx="2667000" cy="1524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49" name="object 17"/>
            <p:cNvSpPr txBox="1"/>
            <p:nvPr/>
          </p:nvSpPr>
          <p:spPr>
            <a:xfrm>
              <a:off x="2552700" y="6871830"/>
              <a:ext cx="2667000" cy="1524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50" name="object 16"/>
            <p:cNvSpPr txBox="1"/>
            <p:nvPr/>
          </p:nvSpPr>
          <p:spPr>
            <a:xfrm>
              <a:off x="2552700" y="7024230"/>
              <a:ext cx="2667000" cy="15246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51" name="object 15"/>
            <p:cNvSpPr txBox="1"/>
            <p:nvPr/>
          </p:nvSpPr>
          <p:spPr>
            <a:xfrm>
              <a:off x="2552700" y="7176693"/>
              <a:ext cx="2667000" cy="15246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52" name="object 14"/>
            <p:cNvSpPr txBox="1"/>
            <p:nvPr/>
          </p:nvSpPr>
          <p:spPr>
            <a:xfrm>
              <a:off x="2552700" y="7329157"/>
              <a:ext cx="2667000" cy="1524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53" name="object 13"/>
            <p:cNvSpPr txBox="1"/>
            <p:nvPr/>
          </p:nvSpPr>
          <p:spPr>
            <a:xfrm>
              <a:off x="2552700" y="7481557"/>
              <a:ext cx="2667000" cy="1524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54" name="object 12"/>
            <p:cNvSpPr txBox="1"/>
            <p:nvPr/>
          </p:nvSpPr>
          <p:spPr>
            <a:xfrm>
              <a:off x="2552700" y="7633970"/>
              <a:ext cx="2667000" cy="182626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55" name="object 11"/>
            <p:cNvSpPr txBox="1"/>
            <p:nvPr/>
          </p:nvSpPr>
          <p:spPr>
            <a:xfrm>
              <a:off x="1143000" y="4844796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5"/>
                </a:spcBef>
              </a:pP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9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9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9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900">
                <a:latin typeface="Arial"/>
                <a:cs typeface="Arial"/>
              </a:endParaRPr>
            </a:p>
          </p:txBody>
        </p:sp>
        <p:sp>
          <p:nvSpPr>
            <p:cNvPr id="56" name="object 10"/>
            <p:cNvSpPr txBox="1"/>
            <p:nvPr/>
          </p:nvSpPr>
          <p:spPr>
            <a:xfrm>
              <a:off x="1143000" y="5073396"/>
              <a:ext cx="952500" cy="685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57" name="object 9"/>
            <p:cNvSpPr txBox="1"/>
            <p:nvPr/>
          </p:nvSpPr>
          <p:spPr>
            <a:xfrm>
              <a:off x="2095500" y="5073396"/>
              <a:ext cx="3619500" cy="685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500"/>
                </a:lnSpc>
                <a:spcBef>
                  <a:spcPts val="38"/>
                </a:spcBef>
              </a:pPr>
              <a:endParaRPr sz="500" dirty="0"/>
            </a:p>
            <a:p>
              <a:pPr marL="84455" marR="409704" algn="ctr">
                <a:lnSpc>
                  <a:spcPct val="100041"/>
                </a:lnSpc>
                <a:spcBef>
                  <a:spcPts val="1000"/>
                </a:spcBef>
              </a:pP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2000" b="1" spc="4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000" b="1" spc="-3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9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2000" b="1" spc="-25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00" b="1" spc="5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LEM</a:t>
              </a:r>
              <a:r>
                <a:rPr sz="2000" b="1" spc="-4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z="2000" b="1" spc="-3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14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-2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2000" b="1" spc="-64" dirty="0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sz="2000" b="1" spc="-3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9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000" b="1" spc="-13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-104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A </a:t>
              </a:r>
              <a:r>
                <a:rPr sz="20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INTERN</a:t>
              </a:r>
              <a:r>
                <a:rPr sz="2000" b="1" spc="-39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SI</a:t>
              </a:r>
              <a:r>
                <a:rPr sz="2000" b="1" spc="4" dirty="0" err="1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000" b="1" spc="9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00" b="1" spc="-25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2000" b="1" spc="2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</a:p>
            <a:p>
              <a:pPr marL="84455" marR="409704" algn="ctr">
                <a:lnSpc>
                  <a:spcPct val="100041"/>
                </a:lnSpc>
                <a:spcBef>
                  <a:spcPts val="1000"/>
                </a:spcBef>
              </a:pP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(IN</a:t>
              </a:r>
              <a:r>
                <a:rPr sz="2000" b="1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2000" b="1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00" b="1" spc="-11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TIO</a:t>
              </a:r>
              <a:r>
                <a:rPr sz="2000" b="1" spc="9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000" b="1" spc="-25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2000" b="1" spc="3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NGO</a:t>
              </a:r>
              <a:r>
                <a:rPr sz="2000" b="1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2000" b="1" spc="0" dirty="0">
                  <a:solidFill>
                    <a:srgbClr val="FFFFFF"/>
                  </a:solidFill>
                  <a:latin typeface="Arial"/>
                  <a:cs typeface="Arial"/>
                </a:rPr>
                <a:t>)</a:t>
              </a:r>
              <a:endParaRPr sz="2000" dirty="0">
                <a:latin typeface="Arial"/>
                <a:cs typeface="Arial"/>
              </a:endParaRPr>
            </a:p>
          </p:txBody>
        </p:sp>
        <p:sp>
          <p:nvSpPr>
            <p:cNvPr id="58" name="object 8"/>
            <p:cNvSpPr txBox="1"/>
            <p:nvPr/>
          </p:nvSpPr>
          <p:spPr>
            <a:xfrm>
              <a:off x="1143000" y="5759196"/>
              <a:ext cx="952500" cy="685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59" name="object 7"/>
            <p:cNvSpPr txBox="1"/>
            <p:nvPr/>
          </p:nvSpPr>
          <p:spPr>
            <a:xfrm>
              <a:off x="2095500" y="5759196"/>
              <a:ext cx="3619500" cy="685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500"/>
                </a:lnSpc>
                <a:spcBef>
                  <a:spcPts val="18"/>
                </a:spcBef>
              </a:pPr>
              <a:endParaRPr sz="500" dirty="0"/>
            </a:p>
          </p:txBody>
        </p:sp>
      </p:grpSp>
      <p:sp>
        <p:nvSpPr>
          <p:cNvPr id="61" name="Rectangle 60"/>
          <p:cNvSpPr/>
          <p:nvPr/>
        </p:nvSpPr>
        <p:spPr>
          <a:xfrm>
            <a:off x="115491" y="3108120"/>
            <a:ext cx="651307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Transparency International (TI) </a:t>
            </a:r>
            <a:r>
              <a:rPr lang="en-US" sz="1600" dirty="0" err="1">
                <a:solidFill>
                  <a:schemeClr val="bg1"/>
                </a:solidFill>
              </a:rPr>
              <a:t>adalah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sebuah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organisasi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internasional</a:t>
            </a:r>
            <a:r>
              <a:rPr lang="en-US" sz="1600" dirty="0">
                <a:solidFill>
                  <a:schemeClr val="bg1"/>
                </a:solidFill>
              </a:rPr>
              <a:t> non-</a:t>
            </a:r>
            <a:r>
              <a:rPr lang="en-US" sz="1600" dirty="0" err="1">
                <a:solidFill>
                  <a:schemeClr val="bg1"/>
                </a:solidFill>
              </a:rPr>
              <a:t>pemerintah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memantau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mempublikasikan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hasil-hasil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penelitian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mengenai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korupsi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dilakukan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oleh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korporasi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korupsi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politik</a:t>
            </a:r>
            <a:r>
              <a:rPr lang="en-US" sz="1600" dirty="0">
                <a:solidFill>
                  <a:schemeClr val="bg1"/>
                </a:solidFill>
              </a:rPr>
              <a:t> di </a:t>
            </a:r>
            <a:r>
              <a:rPr lang="en-US" sz="1600" dirty="0" err="1">
                <a:solidFill>
                  <a:schemeClr val="bg1"/>
                </a:solidFill>
              </a:rPr>
              <a:t>tingkat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internasional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endParaRPr lang="id-ID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Setiap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tahunnya</a:t>
            </a:r>
            <a:r>
              <a:rPr lang="en-US" sz="1600" dirty="0">
                <a:solidFill>
                  <a:schemeClr val="bg1"/>
                </a:solidFill>
              </a:rPr>
              <a:t> TI </a:t>
            </a:r>
            <a:r>
              <a:rPr lang="en-US" sz="1600" dirty="0" err="1">
                <a:solidFill>
                  <a:schemeClr val="bg1"/>
                </a:solidFill>
              </a:rPr>
              <a:t>menerbitkan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Indeks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Persepsi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Korupsi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serta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daftar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perbandingan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korupsi</a:t>
            </a:r>
            <a:r>
              <a:rPr lang="en-US" sz="1600" dirty="0">
                <a:solidFill>
                  <a:schemeClr val="bg1"/>
                </a:solidFill>
              </a:rPr>
              <a:t> di </a:t>
            </a:r>
            <a:r>
              <a:rPr lang="en-US" sz="1600" dirty="0" err="1">
                <a:solidFill>
                  <a:schemeClr val="bg1"/>
                </a:solidFill>
              </a:rPr>
              <a:t>negara-negara</a:t>
            </a:r>
            <a:r>
              <a:rPr lang="en-US" sz="1600" dirty="0">
                <a:solidFill>
                  <a:schemeClr val="bg1"/>
                </a:solidFill>
              </a:rPr>
              <a:t> di </a:t>
            </a:r>
            <a:r>
              <a:rPr lang="en-US" sz="1600" dirty="0" err="1">
                <a:solidFill>
                  <a:schemeClr val="bg1"/>
                </a:solidFill>
              </a:rPr>
              <a:t>seluruh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dunia</a:t>
            </a:r>
            <a:r>
              <a:rPr lang="en-US" sz="1600" dirty="0">
                <a:solidFill>
                  <a:schemeClr val="bg1"/>
                </a:solidFill>
              </a:rPr>
              <a:t>. TI </a:t>
            </a:r>
            <a:r>
              <a:rPr lang="en-US" sz="1600" dirty="0" err="1">
                <a:solidFill>
                  <a:schemeClr val="bg1"/>
                </a:solidFill>
              </a:rPr>
              <a:t>berkantor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pusat</a:t>
            </a:r>
            <a:r>
              <a:rPr lang="en-US" sz="1600" dirty="0">
                <a:solidFill>
                  <a:schemeClr val="bg1"/>
                </a:solidFill>
              </a:rPr>
              <a:t> di Berlin, </a:t>
            </a:r>
            <a:r>
              <a:rPr lang="en-US" sz="1600" dirty="0" err="1">
                <a:solidFill>
                  <a:schemeClr val="bg1"/>
                </a:solidFill>
              </a:rPr>
              <a:t>Jerman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didirikan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pada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sekitar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bulan</a:t>
            </a:r>
            <a:r>
              <a:rPr lang="en-US" sz="1600" dirty="0">
                <a:solidFill>
                  <a:schemeClr val="bg1"/>
                </a:solidFill>
              </a:rPr>
              <a:t> Mei 1993 </a:t>
            </a:r>
            <a:r>
              <a:rPr lang="en-US" sz="1600" dirty="0" err="1">
                <a:solidFill>
                  <a:schemeClr val="bg1"/>
                </a:solidFill>
              </a:rPr>
              <a:t>melalui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inisiatif</a:t>
            </a:r>
            <a:r>
              <a:rPr lang="en-US" sz="1600" dirty="0">
                <a:solidFill>
                  <a:schemeClr val="bg1"/>
                </a:solidFill>
              </a:rPr>
              <a:t> Peter Eigen, </a:t>
            </a:r>
            <a:r>
              <a:rPr lang="en-US" sz="1600" dirty="0" err="1">
                <a:solidFill>
                  <a:schemeClr val="bg1"/>
                </a:solidFill>
              </a:rPr>
              <a:t>seorang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mantan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direktur</a:t>
            </a:r>
            <a:r>
              <a:rPr lang="en-US" sz="1600" dirty="0">
                <a:solidFill>
                  <a:schemeClr val="bg1"/>
                </a:solidFill>
              </a:rPr>
              <a:t> regional Bank </a:t>
            </a:r>
            <a:r>
              <a:rPr lang="en-US" sz="1600" dirty="0" err="1">
                <a:solidFill>
                  <a:schemeClr val="bg1"/>
                </a:solidFill>
              </a:rPr>
              <a:t>Dunia</a:t>
            </a:r>
            <a:r>
              <a:rPr lang="en-US" sz="1600" dirty="0">
                <a:solidFill>
                  <a:schemeClr val="bg1"/>
                </a:solidFill>
              </a:rPr>
              <a:t> (World Bank). </a:t>
            </a:r>
            <a:endParaRPr lang="id-ID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Pada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tahun</a:t>
            </a:r>
            <a:r>
              <a:rPr lang="en-US" sz="1600" dirty="0">
                <a:solidFill>
                  <a:schemeClr val="bg1"/>
                </a:solidFill>
              </a:rPr>
              <a:t> 1995, TI </a:t>
            </a:r>
            <a:r>
              <a:rPr lang="en-US" sz="1600" dirty="0" err="1">
                <a:solidFill>
                  <a:schemeClr val="bg1"/>
                </a:solidFill>
              </a:rPr>
              <a:t>mengembangkan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Indeks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Persepsi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Korupsi</a:t>
            </a:r>
            <a:r>
              <a:rPr lang="en-US" sz="1600" dirty="0">
                <a:solidFill>
                  <a:schemeClr val="bg1"/>
                </a:solidFill>
              </a:rPr>
              <a:t> (Corruption Perception Index). CPI </a:t>
            </a:r>
            <a:r>
              <a:rPr lang="en-US" sz="1600" dirty="0" err="1">
                <a:solidFill>
                  <a:schemeClr val="bg1"/>
                </a:solidFill>
              </a:rPr>
              <a:t>membuat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peringkat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tentang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prevalensi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korupsi</a:t>
            </a:r>
            <a:r>
              <a:rPr lang="en-US" sz="1600" dirty="0">
                <a:solidFill>
                  <a:schemeClr val="bg1"/>
                </a:solidFill>
              </a:rPr>
              <a:t> di </a:t>
            </a:r>
            <a:r>
              <a:rPr lang="en-US" sz="1600" dirty="0" err="1">
                <a:solidFill>
                  <a:schemeClr val="bg1"/>
                </a:solidFill>
              </a:rPr>
              <a:t>berbagai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negara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berdasarkan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survei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dilakukan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terhadap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pelaku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bisnis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opini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masyarakat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diterbitkan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setiap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tahun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dilakukan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hampir</a:t>
            </a:r>
            <a:r>
              <a:rPr lang="en-US" sz="1600" dirty="0">
                <a:solidFill>
                  <a:schemeClr val="bg1"/>
                </a:solidFill>
              </a:rPr>
              <a:t> di 200 </a:t>
            </a:r>
            <a:r>
              <a:rPr lang="en-US" sz="1600" dirty="0" err="1">
                <a:solidFill>
                  <a:schemeClr val="bg1"/>
                </a:solidFill>
              </a:rPr>
              <a:t>negara</a:t>
            </a:r>
            <a:r>
              <a:rPr lang="en-US" sz="1600" dirty="0">
                <a:solidFill>
                  <a:schemeClr val="bg1"/>
                </a:solidFill>
              </a:rPr>
              <a:t> di </a:t>
            </a:r>
            <a:r>
              <a:rPr lang="en-US" sz="1600" dirty="0" err="1">
                <a:solidFill>
                  <a:schemeClr val="bg1"/>
                </a:solidFill>
              </a:rPr>
              <a:t>dunia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  <a:endParaRPr lang="id-ID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CPI </a:t>
            </a:r>
            <a:r>
              <a:rPr lang="en-US" sz="1600" dirty="0" err="1">
                <a:solidFill>
                  <a:schemeClr val="bg1"/>
                </a:solidFill>
              </a:rPr>
              <a:t>disusun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dengan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memberi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nilai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atau</a:t>
            </a:r>
            <a:r>
              <a:rPr lang="en-US" sz="1600" dirty="0">
                <a:solidFill>
                  <a:schemeClr val="bg1"/>
                </a:solidFill>
              </a:rPr>
              <a:t> score </a:t>
            </a:r>
            <a:r>
              <a:rPr lang="en-US" sz="1600" dirty="0" err="1">
                <a:solidFill>
                  <a:schemeClr val="bg1"/>
                </a:solidFill>
              </a:rPr>
              <a:t>pada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negara-negara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mengenai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tingkat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korupsi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dengan</a:t>
            </a:r>
            <a:r>
              <a:rPr lang="en-US" sz="1600" dirty="0">
                <a:solidFill>
                  <a:schemeClr val="bg1"/>
                </a:solidFill>
              </a:rPr>
              <a:t> range </a:t>
            </a:r>
            <a:r>
              <a:rPr lang="en-US" sz="1600" dirty="0" err="1">
                <a:solidFill>
                  <a:schemeClr val="bg1"/>
                </a:solidFill>
              </a:rPr>
              <a:t>nilai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antara</a:t>
            </a:r>
            <a:r>
              <a:rPr lang="en-US" sz="1600" dirty="0">
                <a:solidFill>
                  <a:schemeClr val="bg1"/>
                </a:solidFill>
              </a:rPr>
              <a:t> 1-10. </a:t>
            </a:r>
            <a:r>
              <a:rPr lang="en-US" sz="1600" dirty="0" err="1">
                <a:solidFill>
                  <a:schemeClr val="bg1"/>
                </a:solidFill>
              </a:rPr>
              <a:t>Nilai</a:t>
            </a:r>
            <a:r>
              <a:rPr lang="en-US" sz="1600" dirty="0">
                <a:solidFill>
                  <a:schemeClr val="bg1"/>
                </a:solidFill>
              </a:rPr>
              <a:t> 10 </a:t>
            </a:r>
            <a:r>
              <a:rPr lang="en-US" sz="1600" dirty="0" err="1">
                <a:solidFill>
                  <a:schemeClr val="bg1"/>
                </a:solidFill>
              </a:rPr>
              <a:t>adalah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nilai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tertinggi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terbaik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sedangkan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semakin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rendah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nilainya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negara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dianggap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atau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ditempatkan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sebagai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negara-negara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tinggi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angka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korupsinya</a:t>
            </a:r>
            <a:r>
              <a:rPr lang="en-US" sz="1600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3262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935596"/>
            <a:ext cx="6858000" cy="7338200"/>
            <a:chOff x="1143000" y="4844796"/>
            <a:chExt cx="4572000" cy="3429000"/>
          </a:xfrm>
        </p:grpSpPr>
        <p:sp>
          <p:nvSpPr>
            <p:cNvPr id="3" name="object 18"/>
            <p:cNvSpPr/>
            <p:nvPr/>
          </p:nvSpPr>
          <p:spPr>
            <a:xfrm>
              <a:off x="3657600" y="5530596"/>
              <a:ext cx="762000" cy="723899"/>
            </a:xfrm>
            <a:custGeom>
              <a:avLst/>
              <a:gdLst/>
              <a:ahLst/>
              <a:cxnLst/>
              <a:rect l="l" t="t" r="r" b="b"/>
              <a:pathLst>
                <a:path w="762000" h="723900">
                  <a:moveTo>
                    <a:pt x="0" y="723899"/>
                  </a:moveTo>
                  <a:lnTo>
                    <a:pt x="762000" y="723899"/>
                  </a:lnTo>
                  <a:lnTo>
                    <a:pt x="762000" y="0"/>
                  </a:lnTo>
                  <a:lnTo>
                    <a:pt x="0" y="0"/>
                  </a:lnTo>
                  <a:lnTo>
                    <a:pt x="0" y="7238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" name="object 14"/>
            <p:cNvSpPr/>
            <p:nvPr/>
          </p:nvSpPr>
          <p:spPr>
            <a:xfrm>
              <a:off x="1143000" y="5073396"/>
              <a:ext cx="2286000" cy="3200400"/>
            </a:xfrm>
            <a:custGeom>
              <a:avLst/>
              <a:gdLst/>
              <a:ahLst/>
              <a:cxnLst/>
              <a:rect l="l" t="t" r="r" b="b"/>
              <a:pathLst>
                <a:path w="2286000" h="3200400">
                  <a:moveTo>
                    <a:pt x="0" y="3200400"/>
                  </a:moveTo>
                  <a:lnTo>
                    <a:pt x="2286000" y="3200400"/>
                  </a:lnTo>
                  <a:lnTo>
                    <a:pt x="2286000" y="0"/>
                  </a:lnTo>
                  <a:lnTo>
                    <a:pt x="0" y="0"/>
                  </a:lnTo>
                  <a:lnTo>
                    <a:pt x="0" y="3200400"/>
                  </a:lnTo>
                  <a:close/>
                </a:path>
              </a:pathLst>
            </a:custGeom>
            <a:solidFill>
              <a:srgbClr val="585858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" name="object 15"/>
            <p:cNvSpPr/>
            <p:nvPr/>
          </p:nvSpPr>
          <p:spPr>
            <a:xfrm>
              <a:off x="1143000" y="4844796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" name="object 16"/>
            <p:cNvSpPr/>
            <p:nvPr/>
          </p:nvSpPr>
          <p:spPr>
            <a:xfrm>
              <a:off x="1143000" y="8045196"/>
              <a:ext cx="4572000" cy="228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" name="object 17"/>
            <p:cNvSpPr/>
            <p:nvPr/>
          </p:nvSpPr>
          <p:spPr>
            <a:xfrm>
              <a:off x="5372100" y="8083296"/>
              <a:ext cx="266700" cy="152400"/>
            </a:xfrm>
            <a:custGeom>
              <a:avLst/>
              <a:gdLst/>
              <a:ahLst/>
              <a:cxnLst/>
              <a:rect l="l" t="t" r="r" b="b"/>
              <a:pathLst>
                <a:path w="266700" h="152400">
                  <a:moveTo>
                    <a:pt x="0" y="25399"/>
                  </a:moveTo>
                  <a:lnTo>
                    <a:pt x="0" y="126999"/>
                  </a:lnTo>
                  <a:lnTo>
                    <a:pt x="2718" y="138425"/>
                  </a:lnTo>
                  <a:lnTo>
                    <a:pt x="11927" y="148522"/>
                  </a:lnTo>
                  <a:lnTo>
                    <a:pt x="25400" y="152399"/>
                  </a:lnTo>
                  <a:lnTo>
                    <a:pt x="241300" y="152399"/>
                  </a:lnTo>
                  <a:lnTo>
                    <a:pt x="252698" y="149693"/>
                  </a:lnTo>
                  <a:lnTo>
                    <a:pt x="262806" y="140500"/>
                  </a:lnTo>
                  <a:lnTo>
                    <a:pt x="266700" y="126999"/>
                  </a:lnTo>
                  <a:lnTo>
                    <a:pt x="266700" y="25399"/>
                  </a:lnTo>
                  <a:lnTo>
                    <a:pt x="263981" y="13974"/>
                  </a:lnTo>
                  <a:lnTo>
                    <a:pt x="254772" y="3877"/>
                  </a:lnTo>
                  <a:lnTo>
                    <a:pt x="241300" y="0"/>
                  </a:lnTo>
                  <a:lnTo>
                    <a:pt x="25400" y="0"/>
                  </a:lnTo>
                  <a:lnTo>
                    <a:pt x="14001" y="2706"/>
                  </a:lnTo>
                  <a:lnTo>
                    <a:pt x="3893" y="11899"/>
                  </a:lnTo>
                  <a:lnTo>
                    <a:pt x="0" y="253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8" name="object 12"/>
            <p:cNvSpPr txBox="1"/>
            <p:nvPr/>
          </p:nvSpPr>
          <p:spPr>
            <a:xfrm>
              <a:off x="3574161" y="8096327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>
                <a:latin typeface="Arial"/>
                <a:cs typeface="Arial"/>
              </a:endParaRPr>
            </a:p>
          </p:txBody>
        </p:sp>
        <p:sp>
          <p:nvSpPr>
            <p:cNvPr id="9" name="object 11"/>
            <p:cNvSpPr txBox="1"/>
            <p:nvPr/>
          </p:nvSpPr>
          <p:spPr>
            <a:xfrm>
              <a:off x="5468493" y="8109917"/>
              <a:ext cx="87804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r>
                <a:rPr sz="700" spc="0" dirty="0">
                  <a:latin typeface="Arial"/>
                  <a:cs typeface="Arial"/>
                </a:rPr>
                <a:t>2</a:t>
              </a:r>
              <a:endParaRPr sz="700">
                <a:latin typeface="Arial"/>
                <a:cs typeface="Arial"/>
              </a:endParaRPr>
            </a:p>
          </p:txBody>
        </p:sp>
        <p:sp>
          <p:nvSpPr>
            <p:cNvPr id="10" name="object 9"/>
            <p:cNvSpPr txBox="1"/>
            <p:nvPr/>
          </p:nvSpPr>
          <p:spPr>
            <a:xfrm>
              <a:off x="3657600" y="5530596"/>
              <a:ext cx="762000" cy="723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11" name="object 8"/>
            <p:cNvSpPr txBox="1"/>
            <p:nvPr/>
          </p:nvSpPr>
          <p:spPr>
            <a:xfrm>
              <a:off x="1143000" y="4844796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5"/>
                </a:spcBef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4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12" name="object 7"/>
            <p:cNvSpPr txBox="1"/>
            <p:nvPr/>
          </p:nvSpPr>
          <p:spPr>
            <a:xfrm>
              <a:off x="1143000" y="5988827"/>
              <a:ext cx="2286000" cy="228496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771398" marR="500554" indent="-163068">
                <a:lnSpc>
                  <a:spcPts val="1700"/>
                </a:lnSpc>
                <a:spcBef>
                  <a:spcPts val="17085"/>
                </a:spcBef>
              </a:pPr>
              <a:r>
                <a:rPr lang="en-US" sz="1600" i="1" dirty="0">
                  <a:solidFill>
                    <a:srgbClr val="FFFFFF"/>
                  </a:solidFill>
                  <a:cs typeface="Calibri"/>
                </a:rPr>
                <a:t>“</a:t>
              </a:r>
              <a:r>
                <a:rPr lang="en-US" sz="1600" i="1" spc="-4" dirty="0">
                  <a:solidFill>
                    <a:srgbClr val="FFFFFF"/>
                  </a:solidFill>
                  <a:cs typeface="Calibri"/>
                </a:rPr>
                <a:t>N</a:t>
              </a:r>
              <a:r>
                <a:rPr lang="en-US" sz="1600" i="1" dirty="0">
                  <a:solidFill>
                    <a:srgbClr val="FFFFFF"/>
                  </a:solidFill>
                  <a:cs typeface="Calibri"/>
                </a:rPr>
                <a:t>o</a:t>
              </a:r>
              <a:r>
                <a:rPr lang="en-US" sz="1600" i="1" spc="-4" dirty="0">
                  <a:solidFill>
                    <a:srgbClr val="FFFFFF"/>
                  </a:solidFill>
                  <a:cs typeface="Calibri"/>
                </a:rPr>
                <a:t> </a:t>
              </a:r>
              <a:r>
                <a:rPr lang="en-US" sz="1600" i="1" dirty="0">
                  <a:solidFill>
                    <a:srgbClr val="FFFFFF"/>
                  </a:solidFill>
                  <a:cs typeface="Calibri"/>
                </a:rPr>
                <a:t>i</a:t>
              </a:r>
              <a:r>
                <a:rPr lang="en-US" sz="1600" i="1" spc="4" dirty="0">
                  <a:solidFill>
                    <a:srgbClr val="FFFFFF"/>
                  </a:solidFill>
                  <a:cs typeface="Calibri"/>
                </a:rPr>
                <a:t>m</a:t>
              </a:r>
              <a:r>
                <a:rPr lang="en-US" sz="1600" i="1" dirty="0">
                  <a:solidFill>
                    <a:srgbClr val="FFFFFF"/>
                  </a:solidFill>
                  <a:cs typeface="Calibri"/>
                </a:rPr>
                <a:t>pu</a:t>
              </a:r>
              <a:r>
                <a:rPr lang="en-US" sz="1600" i="1" spc="-4" dirty="0">
                  <a:solidFill>
                    <a:srgbClr val="FFFFFF"/>
                  </a:solidFill>
                  <a:cs typeface="Calibri"/>
                </a:rPr>
                <a:t>n</a:t>
              </a:r>
              <a:r>
                <a:rPr lang="en-US" sz="1600" i="1" dirty="0">
                  <a:solidFill>
                    <a:srgbClr val="FFFFFF"/>
                  </a:solidFill>
                  <a:cs typeface="Calibri"/>
                </a:rPr>
                <a:t>ity</a:t>
              </a:r>
              <a:r>
                <a:rPr lang="en-US" sz="1600" i="1" spc="-19" dirty="0">
                  <a:solidFill>
                    <a:srgbClr val="FFFFFF"/>
                  </a:solidFill>
                  <a:cs typeface="Calibri"/>
                </a:rPr>
                <a:t> </a:t>
              </a:r>
              <a:r>
                <a:rPr lang="en-US" sz="1600" i="1" spc="-14" dirty="0">
                  <a:solidFill>
                    <a:srgbClr val="FFFFFF"/>
                  </a:solidFill>
                  <a:cs typeface="Calibri"/>
                </a:rPr>
                <a:t>t</a:t>
              </a:r>
              <a:r>
                <a:rPr lang="en-US" sz="1600" i="1" dirty="0">
                  <a:solidFill>
                    <a:srgbClr val="FFFFFF"/>
                  </a:solidFill>
                  <a:cs typeface="Calibri"/>
                </a:rPr>
                <a:t>o </a:t>
              </a:r>
              <a:r>
                <a:rPr lang="en-US" sz="1600" i="1" spc="-9" dirty="0">
                  <a:solidFill>
                    <a:srgbClr val="FFFFFF"/>
                  </a:solidFill>
                  <a:cs typeface="Calibri"/>
                </a:rPr>
                <a:t>c</a:t>
              </a:r>
              <a:r>
                <a:rPr lang="en-US" sz="1600" i="1" dirty="0">
                  <a:solidFill>
                    <a:srgbClr val="FFFFFF"/>
                  </a:solidFill>
                  <a:cs typeface="Calibri"/>
                </a:rPr>
                <a:t>orr</a:t>
              </a:r>
              <a:r>
                <a:rPr lang="en-US" sz="1600" i="1" spc="-4" dirty="0">
                  <a:solidFill>
                    <a:srgbClr val="FFFFFF"/>
                  </a:solidFill>
                  <a:cs typeface="Calibri"/>
                </a:rPr>
                <a:t>u</a:t>
              </a:r>
              <a:r>
                <a:rPr lang="en-US" sz="1600" i="1" spc="-14" dirty="0">
                  <a:solidFill>
                    <a:srgbClr val="FFFFFF"/>
                  </a:solidFill>
                  <a:cs typeface="Calibri"/>
                </a:rPr>
                <a:t>pt</a:t>
              </a:r>
              <a:r>
                <a:rPr lang="en-US" sz="1600" i="1" dirty="0">
                  <a:solidFill>
                    <a:srgbClr val="FFFFFF"/>
                  </a:solidFill>
                  <a:cs typeface="Calibri"/>
                </a:rPr>
                <a:t>or</a:t>
              </a:r>
              <a:r>
                <a:rPr lang="en-US" sz="1600" i="1" spc="-19" dirty="0">
                  <a:solidFill>
                    <a:srgbClr val="FFFFFF"/>
                  </a:solidFill>
                  <a:cs typeface="Calibri"/>
                </a:rPr>
                <a:t>s</a:t>
              </a:r>
              <a:r>
                <a:rPr lang="en-US" sz="1600" i="1" dirty="0">
                  <a:solidFill>
                    <a:srgbClr val="FFFFFF"/>
                  </a:solidFill>
                  <a:cs typeface="Calibri"/>
                </a:rPr>
                <a:t>“</a:t>
              </a:r>
              <a:endParaRPr lang="en-US" sz="1600" dirty="0">
                <a:cs typeface="Calibri"/>
              </a:endParaRPr>
            </a:p>
            <a:p>
              <a:pPr marL="327913" marR="683884" indent="-129539">
                <a:lnSpc>
                  <a:spcPct val="100041"/>
                </a:lnSpc>
                <a:spcBef>
                  <a:spcPts val="2361"/>
                </a:spcBef>
              </a:pPr>
              <a:endParaRPr lang="en-US" sz="1050" spc="-4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>
                <a:lnSpc>
                  <a:spcPts val="900"/>
                </a:lnSpc>
                <a:spcBef>
                  <a:spcPts val="37"/>
                </a:spcBef>
              </a:pPr>
              <a:endParaRPr sz="900" dirty="0"/>
            </a:p>
            <a:p>
              <a:pPr marL="327913" marR="683884" indent="-129539">
                <a:lnSpc>
                  <a:spcPct val="100041"/>
                </a:lnSpc>
                <a:spcBef>
                  <a:spcPts val="2361"/>
                </a:spcBef>
              </a:pPr>
              <a:endParaRPr lang="x-none" sz="450" spc="-4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327913" marR="683884" indent="-129539">
                <a:lnSpc>
                  <a:spcPct val="100041"/>
                </a:lnSpc>
                <a:spcBef>
                  <a:spcPts val="2361"/>
                </a:spcBef>
              </a:pPr>
              <a:endParaRPr lang="x-none" sz="450" spc="-4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327913" marR="683884" indent="-129539">
                <a:lnSpc>
                  <a:spcPct val="100041"/>
                </a:lnSpc>
                <a:spcBef>
                  <a:spcPts val="2361"/>
                </a:spcBef>
              </a:pPr>
              <a:endParaRPr lang="x-none" sz="450" spc="-4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327913" marR="683884" indent="-129539">
                <a:lnSpc>
                  <a:spcPct val="100041"/>
                </a:lnSpc>
                <a:spcBef>
                  <a:spcPts val="2361"/>
                </a:spcBef>
              </a:pPr>
              <a:endParaRPr lang="x-none" sz="450" spc="-4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327913" marR="683884" indent="-129539">
                <a:lnSpc>
                  <a:spcPct val="100041"/>
                </a:lnSpc>
                <a:spcBef>
                  <a:spcPts val="2361"/>
                </a:spcBef>
              </a:pPr>
              <a:endParaRPr lang="x-none" sz="450" spc="-4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327913" marR="683884" indent="-129539">
                <a:lnSpc>
                  <a:spcPct val="100041"/>
                </a:lnSpc>
                <a:spcBef>
                  <a:spcPts val="2361"/>
                </a:spcBef>
              </a:pPr>
              <a:endParaRPr lang="x-none" sz="450" spc="-4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327913" marR="683884" indent="-129539">
                <a:lnSpc>
                  <a:spcPct val="100041"/>
                </a:lnSpc>
                <a:spcBef>
                  <a:spcPts val="2361"/>
                </a:spcBef>
              </a:pPr>
              <a:endParaRPr lang="x-none" sz="450" spc="-4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327913" marR="683884" indent="-129539" algn="ctr">
                <a:lnSpc>
                  <a:spcPct val="100041"/>
                </a:lnSpc>
                <a:spcBef>
                  <a:spcPts val="2361"/>
                </a:spcBef>
              </a:pPr>
              <a:r>
                <a:rPr sz="900" spc="-4" dirty="0" err="1">
                  <a:solidFill>
                    <a:srgbClr val="FFFFFF"/>
                  </a:solidFill>
                  <a:latin typeface="Arial"/>
                  <a:cs typeface="Arial"/>
                </a:rPr>
                <a:t>KE</a:t>
              </a:r>
              <a:r>
                <a:rPr sz="900" spc="-9" dirty="0" err="1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900" spc="-4" dirty="0" err="1">
                  <a:solidFill>
                    <a:srgbClr val="FFFFFF"/>
                  </a:solidFill>
                  <a:latin typeface="Arial"/>
                  <a:cs typeface="Arial"/>
                </a:rPr>
                <a:t>ENTER</a:t>
              </a:r>
              <a:r>
                <a:rPr sz="900" spc="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900" spc="-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900" spc="0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900" spc="2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9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9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90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DA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N 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KEBUDAYAA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900" spc="3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I 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9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90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90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90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9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9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90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9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90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90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9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900" dirty="0">
                <a:latin typeface="Arial"/>
                <a:cs typeface="Arial"/>
              </a:endParaRPr>
            </a:p>
          </p:txBody>
        </p:sp>
        <p:sp>
          <p:nvSpPr>
            <p:cNvPr id="13" name="object 6"/>
            <p:cNvSpPr txBox="1"/>
            <p:nvPr/>
          </p:nvSpPr>
          <p:spPr>
            <a:xfrm>
              <a:off x="3429000" y="5073396"/>
              <a:ext cx="2286000" cy="32004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650"/>
                </a:lnSpc>
                <a:spcBef>
                  <a:spcPts val="44"/>
                </a:spcBef>
              </a:pPr>
              <a:endParaRPr sz="650" dirty="0"/>
            </a:p>
            <a:p>
              <a:pPr marL="473710">
                <a:lnSpc>
                  <a:spcPct val="95825"/>
                </a:lnSpc>
                <a:spcBef>
                  <a:spcPts val="4000"/>
                </a:spcBef>
              </a:pPr>
              <a:endParaRPr sz="1200" spc="0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473710">
                <a:lnSpc>
                  <a:spcPct val="95825"/>
                </a:lnSpc>
                <a:spcBef>
                  <a:spcPts val="4000"/>
                </a:spcBef>
              </a:pP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z="2000" spc="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endParaRPr sz="2000" dirty="0">
                <a:latin typeface="Arial"/>
                <a:cs typeface="Arial"/>
              </a:endParaRPr>
            </a:p>
            <a:p>
              <a:pPr marL="458470">
                <a:lnSpc>
                  <a:spcPts val="2260"/>
                </a:lnSpc>
                <a:spcBef>
                  <a:spcPts val="113"/>
                </a:spcBef>
              </a:pPr>
              <a:endParaRPr sz="4000" b="1" spc="0" baseline="2626" dirty="0">
                <a:solidFill>
                  <a:srgbClr val="FFFFFF"/>
                </a:solidFill>
                <a:latin typeface="Arial Black"/>
                <a:cs typeface="Arial Black"/>
              </a:endParaRPr>
            </a:p>
            <a:p>
              <a:pPr marL="458470">
                <a:lnSpc>
                  <a:spcPts val="2260"/>
                </a:lnSpc>
                <a:spcBef>
                  <a:spcPts val="113"/>
                </a:spcBef>
              </a:pPr>
              <a:r>
                <a:rPr sz="4000" b="1" spc="0" baseline="2626" dirty="0">
                  <a:solidFill>
                    <a:srgbClr val="FFFFFF"/>
                  </a:solidFill>
                  <a:latin typeface="Arial Black"/>
                  <a:cs typeface="Arial Black"/>
                </a:rPr>
                <a:t>06</a:t>
              </a:r>
              <a:endParaRPr sz="3200" dirty="0">
                <a:latin typeface="Arial Black"/>
                <a:cs typeface="Arial Black"/>
              </a:endParaRPr>
            </a:p>
            <a:p>
              <a:pPr marL="275209" marR="323059">
                <a:lnSpc>
                  <a:spcPct val="100041"/>
                </a:lnSpc>
                <a:spcBef>
                  <a:spcPts val="2266"/>
                </a:spcBef>
              </a:pPr>
              <a:endParaRPr sz="2400" b="1" spc="0" dirty="0">
                <a:latin typeface="Arial"/>
                <a:cs typeface="Arial"/>
              </a:endParaRPr>
            </a:p>
            <a:p>
              <a:pPr marL="275209" marR="323059">
                <a:lnSpc>
                  <a:spcPct val="100041"/>
                </a:lnSpc>
                <a:spcBef>
                  <a:spcPts val="2266"/>
                </a:spcBef>
              </a:pPr>
              <a:endParaRPr lang="x-none" sz="2400" b="1" dirty="0">
                <a:latin typeface="Arial"/>
                <a:cs typeface="Arial"/>
              </a:endParaRPr>
            </a:p>
            <a:p>
              <a:pPr marL="275209" marR="323059">
                <a:lnSpc>
                  <a:spcPct val="100041"/>
                </a:lnSpc>
                <a:spcBef>
                  <a:spcPts val="2266"/>
                </a:spcBef>
              </a:pPr>
              <a:r>
                <a:rPr sz="2400" b="1" spc="0" dirty="0" err="1">
                  <a:latin typeface="Arial"/>
                  <a:cs typeface="Arial"/>
                </a:rPr>
                <a:t>G</a:t>
              </a:r>
              <a:r>
                <a:rPr sz="2400" b="1" spc="-4" dirty="0" err="1">
                  <a:latin typeface="Arial"/>
                  <a:cs typeface="Arial"/>
                </a:rPr>
                <a:t>E</a:t>
              </a:r>
              <a:r>
                <a:rPr sz="2400" b="1" spc="4" dirty="0" err="1">
                  <a:latin typeface="Arial"/>
                  <a:cs typeface="Arial"/>
                </a:rPr>
                <a:t>R</a:t>
              </a:r>
              <a:r>
                <a:rPr sz="2400" b="1" spc="-64" dirty="0" err="1">
                  <a:latin typeface="Arial"/>
                  <a:cs typeface="Arial"/>
                </a:rPr>
                <a:t>A</a:t>
              </a:r>
              <a:r>
                <a:rPr sz="2400" b="1" spc="4" dirty="0" err="1">
                  <a:latin typeface="Arial"/>
                  <a:cs typeface="Arial"/>
                </a:rPr>
                <a:t>K</a:t>
              </a:r>
              <a:r>
                <a:rPr sz="2400" b="1" spc="-14" dirty="0" err="1">
                  <a:latin typeface="Arial"/>
                  <a:cs typeface="Arial"/>
                </a:rPr>
                <a:t>A</a:t>
              </a:r>
              <a:r>
                <a:rPr sz="2400" b="1" spc="0" dirty="0" err="1">
                  <a:latin typeface="Arial"/>
                  <a:cs typeface="Arial"/>
                </a:rPr>
                <a:t>N</a:t>
              </a:r>
              <a:r>
                <a:rPr sz="2400" b="1" spc="0" dirty="0">
                  <a:latin typeface="Arial"/>
                  <a:cs typeface="Arial"/>
                </a:rPr>
                <a:t>, K</a:t>
              </a:r>
              <a:r>
                <a:rPr sz="2400" b="1" spc="-4" dirty="0">
                  <a:latin typeface="Arial"/>
                  <a:cs typeface="Arial"/>
                </a:rPr>
                <a:t>E</a:t>
              </a:r>
              <a:r>
                <a:rPr sz="2400" b="1" spc="0" dirty="0">
                  <a:latin typeface="Arial"/>
                  <a:cs typeface="Arial"/>
                </a:rPr>
                <a:t>RJ</a:t>
              </a:r>
              <a:r>
                <a:rPr sz="2400" b="1" spc="-59" dirty="0">
                  <a:latin typeface="Arial"/>
                  <a:cs typeface="Arial"/>
                </a:rPr>
                <a:t>A</a:t>
              </a:r>
              <a:r>
                <a:rPr sz="2400" b="1" spc="4" dirty="0">
                  <a:latin typeface="Arial"/>
                  <a:cs typeface="Arial"/>
                </a:rPr>
                <a:t>S</a:t>
              </a:r>
              <a:r>
                <a:rPr sz="2400" b="1" spc="0" dirty="0">
                  <a:latin typeface="Arial"/>
                  <a:cs typeface="Arial"/>
                </a:rPr>
                <a:t>A</a:t>
              </a:r>
              <a:r>
                <a:rPr sz="2400" b="1" spc="4" dirty="0">
                  <a:latin typeface="Arial"/>
                  <a:cs typeface="Arial"/>
                </a:rPr>
                <a:t>M</a:t>
              </a:r>
              <a:r>
                <a:rPr sz="2400" b="1" spc="0" dirty="0">
                  <a:latin typeface="Arial"/>
                  <a:cs typeface="Arial"/>
                </a:rPr>
                <a:t>A</a:t>
              </a:r>
              <a:r>
                <a:rPr sz="2400" b="1" spc="-9" dirty="0">
                  <a:latin typeface="Arial"/>
                  <a:cs typeface="Arial"/>
                </a:rPr>
                <a:t> </a:t>
              </a:r>
              <a:r>
                <a:rPr sz="2400" b="1" spc="0" dirty="0">
                  <a:latin typeface="Arial"/>
                  <a:cs typeface="Arial"/>
                </a:rPr>
                <a:t>D</a:t>
              </a:r>
              <a:r>
                <a:rPr sz="2400" b="1" spc="-64" dirty="0">
                  <a:latin typeface="Arial"/>
                  <a:cs typeface="Arial"/>
                </a:rPr>
                <a:t>A</a:t>
              </a:r>
              <a:r>
                <a:rPr sz="2400" b="1" spc="0" dirty="0">
                  <a:latin typeface="Arial"/>
                  <a:cs typeface="Arial"/>
                </a:rPr>
                <a:t>N IN</a:t>
              </a:r>
              <a:r>
                <a:rPr sz="2400" b="1" spc="-4" dirty="0">
                  <a:latin typeface="Arial"/>
                  <a:cs typeface="Arial"/>
                </a:rPr>
                <a:t>S</a:t>
              </a:r>
              <a:r>
                <a:rPr sz="2400" b="1" spc="-29" dirty="0">
                  <a:latin typeface="Arial"/>
                  <a:cs typeface="Arial"/>
                </a:rPr>
                <a:t>T</a:t>
              </a:r>
              <a:r>
                <a:rPr sz="2400" b="1" spc="0" dirty="0">
                  <a:latin typeface="Arial"/>
                  <a:cs typeface="Arial"/>
                </a:rPr>
                <a:t>R</a:t>
              </a:r>
              <a:r>
                <a:rPr sz="2400" b="1" spc="-4" dirty="0">
                  <a:latin typeface="Arial"/>
                  <a:cs typeface="Arial"/>
                </a:rPr>
                <a:t>U</a:t>
              </a:r>
              <a:r>
                <a:rPr sz="2400" b="1" spc="0" dirty="0">
                  <a:latin typeface="Arial"/>
                  <a:cs typeface="Arial"/>
                </a:rPr>
                <a:t>M</a:t>
              </a:r>
              <a:r>
                <a:rPr sz="2400" b="1" spc="-4" dirty="0">
                  <a:latin typeface="Arial"/>
                  <a:cs typeface="Arial"/>
                </a:rPr>
                <a:t>E</a:t>
              </a:r>
              <a:r>
                <a:rPr sz="2400" b="1" spc="0" dirty="0">
                  <a:latin typeface="Arial"/>
                  <a:cs typeface="Arial"/>
                </a:rPr>
                <a:t>N IN</a:t>
              </a:r>
              <a:r>
                <a:rPr sz="2400" b="1" spc="-29" dirty="0">
                  <a:latin typeface="Arial"/>
                  <a:cs typeface="Arial"/>
                </a:rPr>
                <a:t>T</a:t>
              </a:r>
              <a:r>
                <a:rPr sz="2400" b="1" spc="-4" dirty="0">
                  <a:latin typeface="Arial"/>
                  <a:cs typeface="Arial"/>
                </a:rPr>
                <a:t>E</a:t>
              </a:r>
              <a:r>
                <a:rPr sz="2400" b="1" spc="0" dirty="0">
                  <a:latin typeface="Arial"/>
                  <a:cs typeface="Arial"/>
                </a:rPr>
                <a:t>R</a:t>
              </a:r>
              <a:r>
                <a:rPr sz="2400" b="1" spc="4" dirty="0">
                  <a:latin typeface="Arial"/>
                  <a:cs typeface="Arial"/>
                </a:rPr>
                <a:t>N</a:t>
              </a:r>
              <a:r>
                <a:rPr sz="2400" b="1" spc="-25" dirty="0">
                  <a:latin typeface="Arial"/>
                  <a:cs typeface="Arial"/>
                </a:rPr>
                <a:t>A</a:t>
              </a:r>
              <a:r>
                <a:rPr sz="2400" b="1" spc="-4" dirty="0">
                  <a:latin typeface="Arial"/>
                  <a:cs typeface="Arial"/>
                </a:rPr>
                <a:t>S</a:t>
              </a:r>
              <a:r>
                <a:rPr sz="2400" b="1" spc="0" dirty="0">
                  <a:latin typeface="Arial"/>
                  <a:cs typeface="Arial"/>
                </a:rPr>
                <a:t>IO</a:t>
              </a:r>
              <a:r>
                <a:rPr sz="2400" b="1" spc="4" dirty="0">
                  <a:latin typeface="Arial"/>
                  <a:cs typeface="Arial"/>
                </a:rPr>
                <a:t>N</a:t>
              </a:r>
              <a:r>
                <a:rPr sz="2400" b="1" spc="-14" dirty="0">
                  <a:latin typeface="Arial"/>
                  <a:cs typeface="Arial"/>
                </a:rPr>
                <a:t>A</a:t>
              </a:r>
              <a:r>
                <a:rPr sz="2400" b="1" spc="0" dirty="0">
                  <a:latin typeface="Arial"/>
                  <a:cs typeface="Arial"/>
                </a:rPr>
                <a:t>L </a:t>
              </a:r>
              <a:r>
                <a:rPr sz="2400" b="1" spc="-4" dirty="0">
                  <a:latin typeface="Arial"/>
                  <a:cs typeface="Arial"/>
                </a:rPr>
                <a:t>PE</a:t>
              </a:r>
              <a:r>
                <a:rPr sz="2400" b="1" spc="0" dirty="0">
                  <a:latin typeface="Arial"/>
                  <a:cs typeface="Arial"/>
                </a:rPr>
                <a:t>N</a:t>
              </a:r>
              <a:r>
                <a:rPr sz="2400" b="1" spc="-4" dirty="0">
                  <a:latin typeface="Arial"/>
                  <a:cs typeface="Arial"/>
                </a:rPr>
                <a:t>CE</a:t>
              </a:r>
              <a:r>
                <a:rPr sz="2400" b="1" spc="4" dirty="0">
                  <a:latin typeface="Arial"/>
                  <a:cs typeface="Arial"/>
                </a:rPr>
                <a:t>G</a:t>
              </a:r>
              <a:r>
                <a:rPr sz="2400" b="1" spc="-50" dirty="0">
                  <a:latin typeface="Arial"/>
                  <a:cs typeface="Arial"/>
                </a:rPr>
                <a:t>A</a:t>
              </a:r>
              <a:r>
                <a:rPr sz="2400" b="1" spc="4" dirty="0">
                  <a:latin typeface="Arial"/>
                  <a:cs typeface="Arial"/>
                </a:rPr>
                <a:t>H</a:t>
              </a:r>
              <a:r>
                <a:rPr sz="2400" b="1" spc="-14" dirty="0">
                  <a:latin typeface="Arial"/>
                  <a:cs typeface="Arial"/>
                </a:rPr>
                <a:t>A</a:t>
              </a:r>
              <a:r>
                <a:rPr sz="2400" b="1" spc="0" dirty="0">
                  <a:latin typeface="Arial"/>
                  <a:cs typeface="Arial"/>
                </a:rPr>
                <a:t>N K</a:t>
              </a:r>
              <a:r>
                <a:rPr sz="2400" b="1" spc="-4" dirty="0">
                  <a:latin typeface="Arial"/>
                  <a:cs typeface="Arial"/>
                </a:rPr>
                <a:t>O</a:t>
              </a:r>
              <a:r>
                <a:rPr sz="2400" b="1" spc="0" dirty="0">
                  <a:latin typeface="Arial"/>
                  <a:cs typeface="Arial"/>
                </a:rPr>
                <a:t>R</a:t>
              </a:r>
              <a:r>
                <a:rPr sz="2400" b="1" spc="-4" dirty="0">
                  <a:latin typeface="Arial"/>
                  <a:cs typeface="Arial"/>
                </a:rPr>
                <a:t>UPS</a:t>
              </a:r>
              <a:r>
                <a:rPr sz="2400" b="1" spc="0" dirty="0">
                  <a:latin typeface="Arial"/>
                  <a:cs typeface="Arial"/>
                </a:rPr>
                <a:t>I</a:t>
              </a:r>
              <a:endParaRPr sz="2400" dirty="0">
                <a:latin typeface="Arial"/>
                <a:cs typeface="Arial"/>
              </a:endParaRPr>
            </a:p>
            <a:p>
              <a:pPr marR="272529" algn="r">
                <a:lnSpc>
                  <a:spcPct val="101725"/>
                </a:lnSpc>
                <a:spcBef>
                  <a:spcPts val="2073"/>
                </a:spcBef>
              </a:pPr>
              <a:r>
                <a:rPr sz="1000" spc="0" dirty="0">
                  <a:solidFill>
                    <a:srgbClr val="888888"/>
                  </a:solidFill>
                  <a:latin typeface="Calibri"/>
                  <a:cs typeface="Calibri"/>
                </a:rPr>
                <a:t>2</a:t>
              </a:r>
              <a:endParaRPr sz="1000" dirty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7222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4" y="719572"/>
            <a:ext cx="6858000" cy="31941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D1B5F72-946F-439F-898E-0BB05EBB5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756" y="4175956"/>
            <a:ext cx="4823510" cy="380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13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6157722" y="57356"/>
            <a:ext cx="6429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>
                <a:latin typeface="Arial"/>
                <a:cs typeface="Arial"/>
              </a:rPr>
              <a:t>3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8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20</a:t>
            </a:r>
            <a:r>
              <a:rPr sz="1200" spc="-4" dirty="0">
                <a:latin typeface="Arial"/>
                <a:cs typeface="Arial"/>
              </a:rPr>
              <a:t>1</a:t>
            </a: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66992" y="8926731"/>
            <a:ext cx="13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014" y="1010563"/>
            <a:ext cx="6784469" cy="7164796"/>
            <a:chOff x="1143000" y="868679"/>
            <a:chExt cx="4572000" cy="3429000"/>
          </a:xfrm>
        </p:grpSpPr>
        <p:sp>
          <p:nvSpPr>
            <p:cNvPr id="24" name="object 24"/>
            <p:cNvSpPr/>
            <p:nvPr/>
          </p:nvSpPr>
          <p:spPr>
            <a:xfrm>
              <a:off x="2057400" y="1097279"/>
              <a:ext cx="3657600" cy="685800"/>
            </a:xfrm>
            <a:custGeom>
              <a:avLst/>
              <a:gdLst/>
              <a:ahLst/>
              <a:cxnLst/>
              <a:rect l="l" t="t" r="r" b="b"/>
              <a:pathLst>
                <a:path w="3657600" h="685800">
                  <a:moveTo>
                    <a:pt x="0" y="685800"/>
                  </a:moveTo>
                  <a:lnTo>
                    <a:pt x="3657600" y="685800"/>
                  </a:lnTo>
                  <a:lnTo>
                    <a:pt x="3657600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43000" y="1097279"/>
              <a:ext cx="914400" cy="685800"/>
            </a:xfrm>
            <a:custGeom>
              <a:avLst/>
              <a:gdLst/>
              <a:ahLst/>
              <a:cxnLst/>
              <a:rect l="l" t="t" r="r" b="b"/>
              <a:pathLst>
                <a:path w="914400" h="685800">
                  <a:moveTo>
                    <a:pt x="0" y="685800"/>
                  </a:moveTo>
                  <a:lnTo>
                    <a:pt x="914400" y="685800"/>
                  </a:lnTo>
                  <a:lnTo>
                    <a:pt x="914400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143000" y="868679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43000" y="1783079"/>
              <a:ext cx="4572000" cy="2514600"/>
            </a:xfrm>
            <a:custGeom>
              <a:avLst/>
              <a:gdLst/>
              <a:ahLst/>
              <a:cxnLst/>
              <a:rect l="l" t="t" r="r" b="b"/>
              <a:pathLst>
                <a:path w="4572000" h="2514600">
                  <a:moveTo>
                    <a:pt x="0" y="2514600"/>
                  </a:moveTo>
                  <a:lnTo>
                    <a:pt x="4572000" y="2514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5146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183124" y="1418844"/>
              <a:ext cx="246887" cy="3413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43000" y="4069079"/>
              <a:ext cx="4572000" cy="228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62389" y="1244812"/>
              <a:ext cx="850690" cy="35733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314700" y="3764279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38100"/>
                  </a:moveTo>
                  <a:lnTo>
                    <a:pt x="0" y="190500"/>
                  </a:lnTo>
                  <a:lnTo>
                    <a:pt x="164" y="194074"/>
                  </a:lnTo>
                  <a:lnTo>
                    <a:pt x="4054" y="207652"/>
                  </a:lnTo>
                  <a:lnTo>
                    <a:pt x="12351" y="218611"/>
                  </a:lnTo>
                  <a:lnTo>
                    <a:pt x="24039" y="225933"/>
                  </a:lnTo>
                  <a:lnTo>
                    <a:pt x="38100" y="228600"/>
                  </a:lnTo>
                  <a:lnTo>
                    <a:pt x="952500" y="228600"/>
                  </a:lnTo>
                  <a:lnTo>
                    <a:pt x="987933" y="204560"/>
                  </a:lnTo>
                  <a:lnTo>
                    <a:pt x="990600" y="190500"/>
                  </a:lnTo>
                  <a:lnTo>
                    <a:pt x="990600" y="38100"/>
                  </a:lnTo>
                  <a:lnTo>
                    <a:pt x="966560" y="2666"/>
                  </a:lnTo>
                  <a:lnTo>
                    <a:pt x="952500" y="0"/>
                  </a:lnTo>
                  <a:lnTo>
                    <a:pt x="38100" y="0"/>
                  </a:lnTo>
                  <a:lnTo>
                    <a:pt x="2666" y="24039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spc="4" dirty="0" err="1">
                  <a:solidFill>
                    <a:srgbClr val="FFFFFF"/>
                  </a:solidFill>
                  <a:cs typeface="Calibri"/>
                  <a:hlinkClick r:id="rId5"/>
                </a:rPr>
                <a:t>ww</a:t>
              </a:r>
              <a:r>
                <a:rPr lang="en-US" spc="-54" dirty="0" err="1">
                  <a:solidFill>
                    <a:srgbClr val="FFFFFF"/>
                  </a:solidFill>
                  <a:cs typeface="Calibri"/>
                  <a:hlinkClick r:id="rId5"/>
                </a:rPr>
                <a:t>w</a:t>
              </a:r>
              <a:r>
                <a:rPr lang="en-US" dirty="0" err="1">
                  <a:solidFill>
                    <a:srgbClr val="FFFFFF"/>
                  </a:solidFill>
                  <a:cs typeface="Calibri"/>
                  <a:hlinkClick r:id="rId5"/>
                </a:rPr>
                <a:t>.i-i</a:t>
              </a:r>
              <a:r>
                <a:rPr lang="en-US" spc="-4" dirty="0" err="1">
                  <a:solidFill>
                    <a:srgbClr val="FFFFFF"/>
                  </a:solidFill>
                  <a:cs typeface="Calibri"/>
                  <a:hlinkClick r:id="rId5"/>
                </a:rPr>
                <a:t>en</a:t>
              </a:r>
              <a:r>
                <a:rPr lang="en-US" dirty="0" err="1">
                  <a:solidFill>
                    <a:srgbClr val="FFFFFF"/>
                  </a:solidFill>
                  <a:cs typeface="Calibri"/>
                  <a:hlinkClick r:id="rId5"/>
                </a:rPr>
                <a:t>.</a:t>
              </a:r>
              <a:r>
                <a:rPr lang="en-US" spc="4" dirty="0" err="1">
                  <a:solidFill>
                    <a:srgbClr val="FFFFFF"/>
                  </a:solidFill>
                  <a:cs typeface="Calibri"/>
                  <a:hlinkClick r:id="rId5"/>
                </a:rPr>
                <a:t>o</a:t>
              </a:r>
              <a:r>
                <a:rPr lang="en-US" spc="-14" dirty="0" err="1">
                  <a:solidFill>
                    <a:srgbClr val="FFFFFF"/>
                  </a:solidFill>
                  <a:cs typeface="Calibri"/>
                  <a:hlinkClick r:id="rId5"/>
                </a:rPr>
                <a:t>r</a:t>
              </a:r>
              <a:r>
                <a:rPr lang="en-US" dirty="0" err="1">
                  <a:solidFill>
                    <a:srgbClr val="FFFFFF"/>
                  </a:solidFill>
                  <a:cs typeface="Calibri"/>
                  <a:hlinkClick r:id="rId5"/>
                </a:rPr>
                <a:t>g</a:t>
              </a:r>
              <a:endParaRPr dirty="0"/>
            </a:p>
          </p:txBody>
        </p:sp>
        <p:sp>
          <p:nvSpPr>
            <p:cNvPr id="34" name="object 34"/>
            <p:cNvSpPr/>
            <p:nvPr/>
          </p:nvSpPr>
          <p:spPr>
            <a:xfrm>
              <a:off x="3314700" y="3764279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38100"/>
                  </a:moveTo>
                  <a:lnTo>
                    <a:pt x="20947" y="4054"/>
                  </a:lnTo>
                  <a:lnTo>
                    <a:pt x="38100" y="0"/>
                  </a:lnTo>
                  <a:lnTo>
                    <a:pt x="952500" y="0"/>
                  </a:lnTo>
                  <a:lnTo>
                    <a:pt x="986545" y="20947"/>
                  </a:lnTo>
                  <a:lnTo>
                    <a:pt x="990600" y="38100"/>
                  </a:lnTo>
                  <a:lnTo>
                    <a:pt x="990600" y="190500"/>
                  </a:lnTo>
                  <a:lnTo>
                    <a:pt x="969652" y="224545"/>
                  </a:lnTo>
                  <a:lnTo>
                    <a:pt x="952500" y="228600"/>
                  </a:lnTo>
                  <a:lnTo>
                    <a:pt x="38100" y="228600"/>
                  </a:lnTo>
                  <a:lnTo>
                    <a:pt x="4054" y="207652"/>
                  </a:lnTo>
                  <a:lnTo>
                    <a:pt x="0" y="190500"/>
                  </a:lnTo>
                  <a:lnTo>
                    <a:pt x="0" y="38100"/>
                  </a:lnTo>
                  <a:close/>
                </a:path>
              </a:pathLst>
            </a:custGeom>
            <a:ln w="12700">
              <a:solidFill>
                <a:srgbClr val="385D89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343400" y="3764279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38100"/>
                  </a:moveTo>
                  <a:lnTo>
                    <a:pt x="0" y="190500"/>
                  </a:lnTo>
                  <a:lnTo>
                    <a:pt x="164" y="194074"/>
                  </a:lnTo>
                  <a:lnTo>
                    <a:pt x="4054" y="207652"/>
                  </a:lnTo>
                  <a:lnTo>
                    <a:pt x="12351" y="218611"/>
                  </a:lnTo>
                  <a:lnTo>
                    <a:pt x="24039" y="225933"/>
                  </a:lnTo>
                  <a:lnTo>
                    <a:pt x="38100" y="228600"/>
                  </a:lnTo>
                  <a:lnTo>
                    <a:pt x="952500" y="228600"/>
                  </a:lnTo>
                  <a:lnTo>
                    <a:pt x="987933" y="204560"/>
                  </a:lnTo>
                  <a:lnTo>
                    <a:pt x="990600" y="190500"/>
                  </a:lnTo>
                  <a:lnTo>
                    <a:pt x="990600" y="38100"/>
                  </a:lnTo>
                  <a:lnTo>
                    <a:pt x="966560" y="2666"/>
                  </a:lnTo>
                  <a:lnTo>
                    <a:pt x="952500" y="0"/>
                  </a:lnTo>
                  <a:lnTo>
                    <a:pt x="38100" y="0"/>
                  </a:lnTo>
                  <a:lnTo>
                    <a:pt x="2666" y="24039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US" spc="4" dirty="0" err="1">
                  <a:solidFill>
                    <a:srgbClr val="FFFFFF"/>
                  </a:solidFill>
                  <a:cs typeface="Calibri"/>
                  <a:hlinkClick r:id="rId6"/>
                </a:rPr>
                <a:t>ww</a:t>
              </a:r>
              <a:r>
                <a:rPr lang="en-US" spc="-54" dirty="0" err="1">
                  <a:solidFill>
                    <a:srgbClr val="FFFFFF"/>
                  </a:solidFill>
                  <a:cs typeface="Calibri"/>
                  <a:hlinkClick r:id="rId6"/>
                </a:rPr>
                <a:t>w</a:t>
              </a:r>
              <a:r>
                <a:rPr lang="en-US" spc="-25" dirty="0" err="1">
                  <a:solidFill>
                    <a:srgbClr val="FFFFFF"/>
                  </a:solidFill>
                  <a:cs typeface="Calibri"/>
                  <a:hlinkClick r:id="rId6"/>
                </a:rPr>
                <a:t>.</a:t>
              </a:r>
              <a:r>
                <a:rPr lang="en-US" dirty="0" err="1">
                  <a:solidFill>
                    <a:srgbClr val="FFFFFF"/>
                  </a:solidFill>
                  <a:cs typeface="Calibri"/>
                  <a:hlinkClick r:id="rId6"/>
                </a:rPr>
                <a:t>t</a:t>
              </a:r>
              <a:r>
                <a:rPr lang="en-US" spc="-4" dirty="0" err="1">
                  <a:solidFill>
                    <a:srgbClr val="FFFFFF"/>
                  </a:solidFill>
                  <a:cs typeface="Calibri"/>
                  <a:hlinkClick r:id="rId6"/>
                </a:rPr>
                <a:t>i</a:t>
              </a:r>
              <a:r>
                <a:rPr lang="en-US" dirty="0" err="1">
                  <a:solidFill>
                    <a:srgbClr val="FFFFFF"/>
                  </a:solidFill>
                  <a:cs typeface="Calibri"/>
                  <a:hlinkClick r:id="rId6"/>
                </a:rPr>
                <a:t>r</a:t>
              </a:r>
              <a:r>
                <a:rPr lang="en-US" spc="-4" dirty="0" err="1">
                  <a:solidFill>
                    <a:srgbClr val="FFFFFF"/>
                  </a:solidFill>
                  <a:cs typeface="Calibri"/>
                  <a:hlinkClick r:id="rId6"/>
                </a:rPr>
                <a:t>i</a:t>
              </a:r>
              <a:r>
                <a:rPr lang="en-US" dirty="0" err="1">
                  <a:solidFill>
                    <a:srgbClr val="FFFFFF"/>
                  </a:solidFill>
                  <a:cs typeface="Calibri"/>
                  <a:hlinkClick r:id="rId6"/>
                </a:rPr>
                <a:t>.</a:t>
              </a:r>
              <a:r>
                <a:rPr lang="en-US" spc="4" dirty="0" err="1">
                  <a:solidFill>
                    <a:srgbClr val="FFFFFF"/>
                  </a:solidFill>
                  <a:cs typeface="Calibri"/>
                  <a:hlinkClick r:id="rId6"/>
                </a:rPr>
                <a:t>o</a:t>
              </a:r>
              <a:r>
                <a:rPr lang="en-US" spc="-14" dirty="0" err="1">
                  <a:solidFill>
                    <a:srgbClr val="FFFFFF"/>
                  </a:solidFill>
                  <a:cs typeface="Calibri"/>
                  <a:hlinkClick r:id="rId6"/>
                </a:rPr>
                <a:t>r</a:t>
              </a:r>
              <a:r>
                <a:rPr lang="en-US" dirty="0" err="1">
                  <a:solidFill>
                    <a:srgbClr val="FFFFFF"/>
                  </a:solidFill>
                  <a:cs typeface="Calibri"/>
                  <a:hlinkClick r:id="rId6"/>
                </a:rPr>
                <a:t>g</a:t>
              </a:r>
              <a:endParaRPr lang="en-US" dirty="0">
                <a:cs typeface="Calibri"/>
              </a:endParaRPr>
            </a:p>
            <a:p>
              <a:endParaRPr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4343400" y="3764279"/>
              <a:ext cx="990600" cy="228600"/>
            </a:xfrm>
            <a:custGeom>
              <a:avLst/>
              <a:gdLst/>
              <a:ahLst/>
              <a:cxnLst/>
              <a:rect l="l" t="t" r="r" b="b"/>
              <a:pathLst>
                <a:path w="990600" h="228600">
                  <a:moveTo>
                    <a:pt x="0" y="38100"/>
                  </a:moveTo>
                  <a:lnTo>
                    <a:pt x="20947" y="4054"/>
                  </a:lnTo>
                  <a:lnTo>
                    <a:pt x="38100" y="0"/>
                  </a:lnTo>
                  <a:lnTo>
                    <a:pt x="952500" y="0"/>
                  </a:lnTo>
                  <a:lnTo>
                    <a:pt x="986545" y="20947"/>
                  </a:lnTo>
                  <a:lnTo>
                    <a:pt x="990600" y="38100"/>
                  </a:lnTo>
                  <a:lnTo>
                    <a:pt x="990600" y="190500"/>
                  </a:lnTo>
                  <a:lnTo>
                    <a:pt x="969652" y="224545"/>
                  </a:lnTo>
                  <a:lnTo>
                    <a:pt x="952500" y="228600"/>
                  </a:lnTo>
                  <a:lnTo>
                    <a:pt x="38100" y="228600"/>
                  </a:lnTo>
                  <a:lnTo>
                    <a:pt x="4054" y="207652"/>
                  </a:lnTo>
                  <a:lnTo>
                    <a:pt x="0" y="190500"/>
                  </a:lnTo>
                  <a:lnTo>
                    <a:pt x="0" y="38100"/>
                  </a:lnTo>
                  <a:close/>
                </a:path>
              </a:pathLst>
            </a:custGeom>
            <a:ln w="12700">
              <a:solidFill>
                <a:srgbClr val="385D89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2444623" y="2294421"/>
              <a:ext cx="2628111" cy="1595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180"/>
                </a:lnSpc>
                <a:spcBef>
                  <a:spcPts val="59"/>
                </a:spcBef>
              </a:pPr>
              <a:endParaRPr sz="1050" dirty="0">
                <a:latin typeface="Arial"/>
                <a:cs typeface="Arial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3574161" y="4119602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1458214" y="41792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7" name="object 7"/>
            <p:cNvSpPr txBox="1"/>
            <p:nvPr/>
          </p:nvSpPr>
          <p:spPr>
            <a:xfrm>
              <a:off x="1143000" y="868679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 algn="ctr">
                <a:lnSpc>
                  <a:spcPct val="95825"/>
                </a:lnSpc>
                <a:spcBef>
                  <a:spcPts val="390"/>
                </a:spcBef>
              </a:pP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0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0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0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000" dirty="0">
                <a:latin typeface="Arial"/>
                <a:cs typeface="Arial"/>
              </a:endParaRPr>
            </a:p>
          </p:txBody>
        </p:sp>
        <p:sp>
          <p:nvSpPr>
            <p:cNvPr id="6" name="object 6"/>
            <p:cNvSpPr txBox="1"/>
            <p:nvPr/>
          </p:nvSpPr>
          <p:spPr>
            <a:xfrm>
              <a:off x="1143000" y="1097279"/>
              <a:ext cx="914400" cy="685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2057400" y="1097279"/>
              <a:ext cx="3657600" cy="6858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500"/>
                </a:lnSpc>
                <a:spcBef>
                  <a:spcPts val="33"/>
                </a:spcBef>
              </a:pPr>
              <a:endParaRPr sz="500" dirty="0"/>
            </a:p>
            <a:p>
              <a:pPr marL="122555" marR="409704" algn="ctr">
                <a:lnSpc>
                  <a:spcPct val="100041"/>
                </a:lnSpc>
                <a:spcBef>
                  <a:spcPts val="1000"/>
                </a:spcBef>
              </a:pPr>
              <a:r>
                <a:rPr sz="1600" b="1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1600" b="1" spc="4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600" b="1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1600" b="1" spc="-3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600" b="1" spc="9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1600" b="1" spc="-25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600" b="1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600" b="1" spc="5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600" b="1" spc="0" dirty="0">
                  <a:solidFill>
                    <a:srgbClr val="FFFFFF"/>
                  </a:solidFill>
                  <a:latin typeface="Arial"/>
                  <a:cs typeface="Arial"/>
                </a:rPr>
                <a:t>LEM</a:t>
              </a:r>
              <a:r>
                <a:rPr sz="1600" b="1" spc="-4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z="1600" b="1" spc="-3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600" b="1" spc="14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1600" b="1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600" b="1" spc="-2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6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600" b="1" spc="-64" dirty="0" err="1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sz="1600" b="1" spc="-39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600" b="1" spc="9" dirty="0" err="1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1600" b="1" spc="-13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600" b="1" spc="-104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z="16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600" b="1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6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INTERN</a:t>
              </a:r>
              <a:r>
                <a:rPr sz="1600" b="1" spc="-39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6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SI</a:t>
              </a:r>
              <a:r>
                <a:rPr sz="1600" b="1" spc="4" dirty="0" err="1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1600" b="1" spc="9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600" b="1" spc="-25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6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1600" dirty="0">
                <a:latin typeface="Arial"/>
                <a:cs typeface="Arial"/>
              </a:endParaRPr>
            </a:p>
          </p:txBody>
        </p:sp>
        <p:sp>
          <p:nvSpPr>
            <p:cNvPr id="4" name="object 4"/>
            <p:cNvSpPr txBox="1"/>
            <p:nvPr/>
          </p:nvSpPr>
          <p:spPr>
            <a:xfrm>
              <a:off x="1143000" y="1783079"/>
              <a:ext cx="9144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3" name="object 3"/>
            <p:cNvSpPr txBox="1"/>
            <p:nvPr/>
          </p:nvSpPr>
          <p:spPr>
            <a:xfrm>
              <a:off x="1162389" y="1783079"/>
              <a:ext cx="4552611" cy="1825354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399923" marR="288369" indent="-201168">
                <a:lnSpc>
                  <a:spcPct val="100041"/>
                </a:lnSpc>
                <a:spcBef>
                  <a:spcPts val="215"/>
                </a:spcBef>
                <a:tabLst>
                  <a:tab pos="393700" algn="l"/>
                </a:tabLst>
              </a:pPr>
              <a:endParaRPr sz="1050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484505" marR="288369" indent="-285750">
                <a:lnSpc>
                  <a:spcPct val="100041"/>
                </a:lnSpc>
                <a:spcBef>
                  <a:spcPts val="215"/>
                </a:spcBef>
                <a:buFont typeface="Arial" panose="020B0604020202020204" pitchFamily="34" charset="0"/>
                <a:buChar char="•"/>
                <a:tabLst>
                  <a:tab pos="393700" algn="l"/>
                </a:tabLst>
              </a:pP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Sa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ah</a:t>
              </a:r>
              <a:r>
                <a:rPr spc="-3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sa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u prog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am</a:t>
              </a:r>
              <a:r>
                <a:rPr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TIRI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ada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ah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at</a:t>
              </a:r>
              <a:r>
                <a:rPr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aring dengan</a:t>
              </a:r>
              <a:r>
                <a:rPr spc="-3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un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v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ersitas</a:t>
              </a:r>
              <a:r>
                <a:rPr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un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uk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eng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n </a:t>
              </a:r>
              <a:r>
                <a:rPr spc="9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uriku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Pe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-9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kan</a:t>
              </a:r>
              <a:r>
                <a:rPr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-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0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pc="-4" dirty="0" err="1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0" dirty="0" err="1">
                  <a:solidFill>
                    <a:srgbClr val="FFFFFF"/>
                  </a:solidFill>
                  <a:latin typeface="Arial"/>
                  <a:cs typeface="Arial"/>
                </a:rPr>
                <a:t>egr</a:t>
              </a:r>
              <a:r>
                <a:rPr spc="-9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pc="-4" dirty="0" err="1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0" dirty="0" err="1">
                  <a:solidFill>
                    <a:srgbClr val="FFFFFF"/>
                  </a:solidFill>
                  <a:latin typeface="Arial"/>
                  <a:cs typeface="Arial"/>
                </a:rPr>
                <a:t>as</a:t>
              </a:r>
              <a:r>
                <a:rPr spc="-2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pc="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/</a:t>
              </a:r>
              <a:r>
                <a:rPr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pc="-4" dirty="0" err="1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pc="0" dirty="0" err="1">
                  <a:solidFill>
                    <a:srgbClr val="FFFFFF"/>
                  </a:solidFill>
                  <a:latin typeface="Arial"/>
                  <a:cs typeface="Arial"/>
                </a:rPr>
                <a:t>au</a:t>
              </a:r>
              <a:r>
                <a:rPr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it-IT" spc="0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lang="it-IT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it-IT" spc="-9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lang="it-IT"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it-IT" spc="0" dirty="0">
                  <a:solidFill>
                    <a:srgbClr val="FFFFFF"/>
                  </a:solidFill>
                  <a:latin typeface="Arial"/>
                  <a:cs typeface="Arial"/>
                </a:rPr>
                <a:t>kan</a:t>
              </a:r>
              <a:r>
                <a:rPr lang="it-IT" spc="-7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it-IT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lang="it-IT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it-IT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it-IT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it-IT" spc="0" dirty="0">
                  <a:solidFill>
                    <a:srgbClr val="FFFFFF"/>
                  </a:solidFill>
                  <a:latin typeface="Arial"/>
                  <a:cs typeface="Arial"/>
                </a:rPr>
                <a:t>Kor</a:t>
              </a:r>
              <a:r>
                <a:rPr lang="it-IT" spc="-1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lang="it-IT" spc="0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lang="it-IT" spc="-9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lang="it-IT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it-IT" spc="-3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it-IT" spc="0" dirty="0">
                  <a:solidFill>
                    <a:srgbClr val="FFFFFF"/>
                  </a:solidFill>
                  <a:latin typeface="Arial"/>
                  <a:cs typeface="Arial"/>
                </a:rPr>
                <a:t>di</a:t>
              </a:r>
              <a:r>
                <a:rPr lang="it-IT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it-IT" spc="0" dirty="0">
                  <a:solidFill>
                    <a:srgbClr val="FFFFFF"/>
                  </a:solidFill>
                  <a:latin typeface="Arial"/>
                  <a:cs typeface="Arial"/>
                </a:rPr>
                <a:t>pergu</a:t>
              </a:r>
              <a:r>
                <a:rPr lang="it-IT" spc="-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lang="it-IT" spc="0" dirty="0">
                  <a:solidFill>
                    <a:srgbClr val="FFFFFF"/>
                  </a:solidFill>
                  <a:latin typeface="Arial"/>
                  <a:cs typeface="Arial"/>
                </a:rPr>
                <a:t>uan</a:t>
              </a:r>
              <a:r>
                <a:rPr lang="it-IT" spc="-3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it-IT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it-IT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it-IT" spc="0" dirty="0">
                  <a:solidFill>
                    <a:srgbClr val="FFFFFF"/>
                  </a:solidFill>
                  <a:latin typeface="Arial"/>
                  <a:cs typeface="Arial"/>
                </a:rPr>
                <a:t>ngg</a:t>
              </a:r>
              <a:r>
                <a:rPr lang="it-IT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it-IT" spc="0" dirty="0">
                  <a:solidFill>
                    <a:srgbClr val="FFFFFF"/>
                  </a:solidFill>
                  <a:latin typeface="Arial"/>
                  <a:cs typeface="Arial"/>
                </a:rPr>
                <a:t>.</a:t>
              </a:r>
              <a:endParaRPr lang="id-ID" dirty="0">
                <a:latin typeface="Arial"/>
                <a:cs typeface="Arial"/>
              </a:endParaRPr>
            </a:p>
            <a:p>
              <a:pPr marL="484505" marR="288369" indent="-285750">
                <a:lnSpc>
                  <a:spcPct val="100041"/>
                </a:lnSpc>
                <a:spcBef>
                  <a:spcPts val="215"/>
                </a:spcBef>
                <a:buFont typeface="Arial" panose="020B0604020202020204" pitchFamily="34" charset="0"/>
                <a:buChar char="•"/>
                <a:tabLst>
                  <a:tab pos="393700" algn="l"/>
                </a:tabLst>
              </a:pP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Jaringan</a:t>
              </a:r>
              <a:r>
                <a:rPr lang="en-US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ni</a:t>
              </a:r>
              <a:r>
                <a:rPr lang="en-US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>
                  <a:solidFill>
                    <a:srgbClr val="FFFFFF"/>
                  </a:solidFill>
                  <a:latin typeface="Arial"/>
                  <a:cs typeface="Arial"/>
                </a:rPr>
                <a:t>di </a:t>
              </a:r>
              <a:r>
                <a:rPr lang="en-US"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0" dirty="0">
                  <a:solidFill>
                    <a:srgbClr val="FFFFFF"/>
                  </a:solidFill>
                  <a:latin typeface="Arial"/>
                  <a:cs typeface="Arial"/>
                </a:rPr>
                <a:t>ndones</a:t>
              </a:r>
              <a:r>
                <a:rPr lang="en-US"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lang="en-US" spc="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lang="en-US" spc="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lang="en-US" spc="-9" dirty="0" err="1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kat</a:t>
              </a:r>
              <a:r>
                <a:rPr lang="en-US"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dengan</a:t>
              </a:r>
              <a:r>
                <a:rPr lang="en-US"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nama</a:t>
              </a:r>
              <a:r>
                <a:rPr lang="en-US"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0" dirty="0">
                  <a:solidFill>
                    <a:srgbClr val="FFFFFF"/>
                  </a:solidFill>
                  <a:latin typeface="Arial"/>
                  <a:cs typeface="Arial"/>
                </a:rPr>
                <a:t>- 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lang="en-US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au</a:t>
              </a:r>
              <a:r>
                <a:rPr lang="en-US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i="1"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i="1" spc="0" dirty="0">
                  <a:solidFill>
                    <a:srgbClr val="FFFFFF"/>
                  </a:solidFill>
                  <a:latin typeface="Arial"/>
                  <a:cs typeface="Arial"/>
                </a:rPr>
                <a:t>ndones</a:t>
              </a:r>
              <a:r>
                <a:rPr lang="en-US" i="1"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i="1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i="1" spc="-9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lang="en-US" i="1" spc="-4" dirty="0">
                  <a:solidFill>
                    <a:srgbClr val="FFFFFF"/>
                  </a:solidFill>
                  <a:latin typeface="Arial"/>
                  <a:cs typeface="Arial"/>
                </a:rPr>
                <a:t>-I</a:t>
              </a:r>
              <a:r>
                <a:rPr lang="en-US" i="1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lang="en-US" i="1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i="1" spc="0" dirty="0">
                  <a:solidFill>
                    <a:srgbClr val="FFFFFF"/>
                  </a:solidFill>
                  <a:latin typeface="Arial"/>
                  <a:cs typeface="Arial"/>
                </a:rPr>
                <a:t>egr</a:t>
              </a:r>
              <a:r>
                <a:rPr lang="en-US" i="1" spc="-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i="1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i="1" spc="0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i="1" spc="-2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i="1" spc="0" dirty="0">
                  <a:solidFill>
                    <a:srgbClr val="FFFFFF"/>
                  </a:solidFill>
                  <a:latin typeface="Arial"/>
                  <a:cs typeface="Arial"/>
                </a:rPr>
                <a:t>Educati</a:t>
              </a:r>
              <a:r>
                <a:rPr lang="en-US" i="1" spc="-9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lang="en-US" i="1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lang="en-US" i="1"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i="1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lang="en-US" i="1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lang="en-US" i="1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i="1" spc="4" dirty="0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lang="en-US" i="1" spc="0" dirty="0">
                  <a:solidFill>
                    <a:srgbClr val="FFFFFF"/>
                  </a:solidFill>
                  <a:latin typeface="Arial"/>
                  <a:cs typeface="Arial"/>
                </a:rPr>
                <a:t>ork.</a:t>
              </a:r>
              <a:endParaRPr lang="id-ID" dirty="0">
                <a:latin typeface="Arial"/>
                <a:cs typeface="Arial"/>
              </a:endParaRPr>
            </a:p>
            <a:p>
              <a:pPr marL="484505" marR="288369" indent="-285750">
                <a:lnSpc>
                  <a:spcPct val="100041"/>
                </a:lnSpc>
                <a:spcBef>
                  <a:spcPts val="215"/>
                </a:spcBef>
                <a:buFont typeface="Arial" panose="020B0604020202020204" pitchFamily="34" charset="0"/>
                <a:buChar char="•"/>
                <a:tabLst>
                  <a:tab pos="393700" algn="l"/>
                </a:tabLst>
              </a:pP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4" dirty="0" err="1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be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lang="en-US" spc="9" dirty="0" err="1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lang="en-US" spc="-14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aki</a:t>
              </a:r>
              <a:r>
                <a:rPr lang="en-US" spc="-14" dirty="0" err="1">
                  <a:solidFill>
                    <a:srgbClr val="FFFFFF"/>
                  </a:solidFill>
                  <a:latin typeface="Arial"/>
                  <a:cs typeface="Arial"/>
                </a:rPr>
                <a:t>na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lang="en-US"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bah</a:t>
              </a:r>
              <a:r>
                <a:rPr lang="en-US" spc="-9" dirty="0" err="1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dengan</a:t>
              </a:r>
              <a:r>
                <a:rPr lang="en-US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4" dirty="0" err="1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lang="en-US" spc="-14" dirty="0" err="1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lang="en-US" spc="-14" dirty="0" err="1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lang="en-US" spc="-1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lang="en-US" spc="-14" dirty="0" err="1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lang="en-US" spc="-1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lang="id-ID" dirty="0">
                  <a:latin typeface="Arial"/>
                  <a:cs typeface="Arial"/>
                </a:rPr>
                <a:t> </a:t>
              </a:r>
              <a:r>
                <a:rPr lang="en-US" spc="9" dirty="0" err="1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uriku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lang="en-US" spc="-9" dirty="0" err="1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lang="en-US" spc="-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Pe</a:t>
              </a:r>
              <a:r>
                <a:rPr lang="en-US" spc="-9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-9" dirty="0" err="1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kan</a:t>
              </a:r>
              <a:r>
                <a:rPr lang="en-US"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egr</a:t>
              </a:r>
              <a:r>
                <a:rPr lang="en-US" spc="-9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as</a:t>
              </a:r>
              <a:r>
                <a:rPr lang="en-US" spc="-2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pc="0" dirty="0">
                  <a:solidFill>
                    <a:srgbClr val="FFFFFF"/>
                  </a:solidFill>
                  <a:latin typeface="Arial"/>
                  <a:cs typeface="Arial"/>
                </a:rPr>
                <a:t>/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au</a:t>
              </a:r>
              <a:r>
                <a:rPr lang="en-US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lang="en-US" spc="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-9" dirty="0" err="1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kan</a:t>
              </a:r>
              <a:r>
                <a:rPr lang="en-US" spc="-7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lang="en-US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Kor</a:t>
              </a:r>
              <a:r>
                <a:rPr lang="en-US" spc="-14" dirty="0" err="1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lang="en-US" spc="-9" dirty="0" err="1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lang="en-US" spc="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lang="en-US"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4" dirty="0" err="1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ahas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da</a:t>
              </a:r>
              <a:r>
                <a:rPr lang="en-US" spc="-9" dirty="0" err="1">
                  <a:solidFill>
                    <a:srgbClr val="FFFFFF"/>
                  </a:solidFill>
                  <a:latin typeface="Arial"/>
                  <a:cs typeface="Arial"/>
                </a:rPr>
                <a:t>pa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4" dirty="0" err="1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enge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pc="-9" dirty="0" err="1">
                  <a:solidFill>
                    <a:srgbClr val="FFFFFF"/>
                  </a:solidFill>
                  <a:latin typeface="Arial"/>
                  <a:cs typeface="Arial"/>
                </a:rPr>
                <a:t>hu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-3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baha</a:t>
              </a:r>
              <a:r>
                <a:rPr lang="en-US" spc="-9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pc="-1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4" dirty="0" err="1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pc="-4" dirty="0" err="1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lang="en-US" spc="-2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9" dirty="0" err="1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orupsi</a:t>
              </a:r>
              <a:r>
                <a:rPr lang="en-US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ba</a:t>
              </a:r>
              <a:r>
                <a:rPr lang="en-US" spc="-9" dirty="0" err="1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4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lang="en-US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pc="0" dirty="0">
                  <a:solidFill>
                    <a:srgbClr val="FFFFFF"/>
                  </a:solidFill>
                  <a:latin typeface="Arial"/>
                  <a:cs typeface="Arial"/>
                </a:rPr>
                <a:t>sa</a:t>
              </a:r>
              <a:r>
                <a:rPr lang="en-US"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depan</a:t>
              </a:r>
              <a:r>
                <a:rPr lang="en-US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pc="0" dirty="0" err="1">
                  <a:solidFill>
                    <a:srgbClr val="FFFFFF"/>
                  </a:solidFill>
                  <a:latin typeface="Arial"/>
                  <a:cs typeface="Arial"/>
                </a:rPr>
                <a:t>bangsa</a:t>
              </a:r>
              <a:endParaRPr dirty="0">
                <a:latin typeface="Arial"/>
                <a:cs typeface="Arial"/>
              </a:endParaRPr>
            </a:p>
          </p:txBody>
        </p:sp>
        <p:sp>
          <p:nvSpPr>
            <p:cNvPr id="2" name="object 2"/>
            <p:cNvSpPr txBox="1"/>
            <p:nvPr/>
          </p:nvSpPr>
          <p:spPr>
            <a:xfrm>
              <a:off x="1143000" y="2354579"/>
              <a:ext cx="4572000" cy="19431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750"/>
                </a:lnSpc>
                <a:spcBef>
                  <a:spcPts val="7"/>
                </a:spcBef>
              </a:pPr>
              <a:endParaRPr sz="750" dirty="0"/>
            </a:p>
            <a:p>
              <a:pPr marL="1314323" marR="266349">
                <a:lnSpc>
                  <a:spcPct val="100041"/>
                </a:lnSpc>
              </a:pPr>
              <a:r>
                <a:rPr sz="1050" spc="0" dirty="0">
                  <a:solidFill>
                    <a:srgbClr val="FFFFFF"/>
                  </a:solidFill>
                  <a:latin typeface="Arial"/>
                  <a:cs typeface="Arial"/>
                </a:rPr>
                <a:t>.</a:t>
              </a:r>
              <a:endParaRPr sz="1050" dirty="0">
                <a:latin typeface="Arial"/>
                <a:cs typeface="Arial"/>
              </a:endParaRPr>
            </a:p>
            <a:p>
              <a:pPr marL="2340864">
                <a:lnSpc>
                  <a:spcPct val="101725"/>
                </a:lnSpc>
                <a:spcBef>
                  <a:spcPts val="608"/>
                </a:spcBef>
              </a:pPr>
              <a:r>
                <a:rPr sz="900" spc="-4" baseline="4551" dirty="0">
                  <a:solidFill>
                    <a:srgbClr val="888888"/>
                  </a:solidFill>
                  <a:latin typeface="Calibri"/>
                  <a:cs typeface="Calibri"/>
                </a:rPr>
                <a:t>13</a:t>
              </a:r>
              <a:endParaRPr sz="600" dirty="0">
                <a:latin typeface="Calibri"/>
                <a:cs typeface="Calibri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001852"/>
            <a:ext cx="6858000" cy="7134544"/>
            <a:chOff x="544068" y="914273"/>
            <a:chExt cx="2681224" cy="2011425"/>
          </a:xfrm>
        </p:grpSpPr>
        <p:sp>
          <p:nvSpPr>
            <p:cNvPr id="7" name="object 39"/>
            <p:cNvSpPr/>
            <p:nvPr/>
          </p:nvSpPr>
          <p:spPr>
            <a:xfrm>
              <a:off x="544068" y="914273"/>
              <a:ext cx="2681224" cy="152"/>
            </a:xfrm>
            <a:custGeom>
              <a:avLst/>
              <a:gdLst/>
              <a:ahLst/>
              <a:cxnLst/>
              <a:rect l="l" t="t" r="r" b="b"/>
              <a:pathLst>
                <a:path w="2681224" h="152">
                  <a:moveTo>
                    <a:pt x="0" y="152"/>
                  </a:moveTo>
                  <a:lnTo>
                    <a:pt x="2681224" y="152"/>
                  </a:lnTo>
                  <a:lnTo>
                    <a:pt x="2681224" y="0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pPr marL="36000"/>
              <a:endParaRPr sz="1013"/>
            </a:p>
          </p:txBody>
        </p:sp>
        <p:sp>
          <p:nvSpPr>
            <p:cNvPr id="8" name="object 40"/>
            <p:cNvSpPr/>
            <p:nvPr/>
          </p:nvSpPr>
          <p:spPr>
            <a:xfrm>
              <a:off x="544068" y="1048511"/>
              <a:ext cx="2681224" cy="1877187"/>
            </a:xfrm>
            <a:custGeom>
              <a:avLst/>
              <a:gdLst/>
              <a:ahLst/>
              <a:cxnLst/>
              <a:rect l="l" t="t" r="r" b="b"/>
              <a:pathLst>
                <a:path w="2681224" h="1877187">
                  <a:moveTo>
                    <a:pt x="0" y="1877187"/>
                  </a:moveTo>
                  <a:lnTo>
                    <a:pt x="2681224" y="1877187"/>
                  </a:lnTo>
                  <a:lnTo>
                    <a:pt x="2681224" y="0"/>
                  </a:lnTo>
                  <a:lnTo>
                    <a:pt x="0" y="0"/>
                  </a:lnTo>
                  <a:lnTo>
                    <a:pt x="0" y="18771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pPr marL="36000"/>
              <a:endParaRPr sz="1013"/>
            </a:p>
          </p:txBody>
        </p:sp>
        <p:sp>
          <p:nvSpPr>
            <p:cNvPr id="9" name="object 41"/>
            <p:cNvSpPr/>
            <p:nvPr/>
          </p:nvSpPr>
          <p:spPr>
            <a:xfrm>
              <a:off x="544715" y="1048511"/>
              <a:ext cx="1317625" cy="174320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pPr marL="36000"/>
              <a:endParaRPr sz="1013"/>
            </a:p>
          </p:txBody>
        </p:sp>
        <p:sp>
          <p:nvSpPr>
            <p:cNvPr id="10" name="object 42"/>
            <p:cNvSpPr/>
            <p:nvPr/>
          </p:nvSpPr>
          <p:spPr>
            <a:xfrm>
              <a:off x="544068" y="914425"/>
              <a:ext cx="2681224" cy="134086"/>
            </a:xfrm>
            <a:custGeom>
              <a:avLst/>
              <a:gdLst/>
              <a:ahLst/>
              <a:cxnLst/>
              <a:rect l="l" t="t" r="r" b="b"/>
              <a:pathLst>
                <a:path w="2681224" h="134086">
                  <a:moveTo>
                    <a:pt x="0" y="134086"/>
                  </a:moveTo>
                  <a:lnTo>
                    <a:pt x="2681224" y="134086"/>
                  </a:lnTo>
                  <a:lnTo>
                    <a:pt x="2681224" y="0"/>
                  </a:lnTo>
                  <a:lnTo>
                    <a:pt x="0" y="0"/>
                  </a:lnTo>
                  <a:lnTo>
                    <a:pt x="0" y="134086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pPr marL="36000"/>
              <a:endParaRPr sz="1013"/>
            </a:p>
          </p:txBody>
        </p:sp>
        <p:sp>
          <p:nvSpPr>
            <p:cNvPr id="13" name="object 45"/>
            <p:cNvSpPr/>
            <p:nvPr/>
          </p:nvSpPr>
          <p:spPr>
            <a:xfrm>
              <a:off x="1941576" y="1194815"/>
              <a:ext cx="1159764" cy="14493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pPr marL="36000"/>
              <a:endParaRPr sz="1013"/>
            </a:p>
          </p:txBody>
        </p:sp>
        <p:sp>
          <p:nvSpPr>
            <p:cNvPr id="15" name="object 21"/>
            <p:cNvSpPr txBox="1"/>
            <p:nvPr/>
          </p:nvSpPr>
          <p:spPr>
            <a:xfrm>
              <a:off x="3061843" y="2823513"/>
              <a:ext cx="83311" cy="77216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36000">
                <a:lnSpc>
                  <a:spcPct val="95825"/>
                </a:lnSpc>
                <a:spcBef>
                  <a:spcPts val="31"/>
                </a:spcBef>
              </a:pPr>
              <a:r>
                <a:rPr sz="225" dirty="0">
                  <a:latin typeface="Arial"/>
                  <a:cs typeface="Arial"/>
                </a:rPr>
                <a:t>22</a:t>
              </a:r>
              <a:endParaRPr sz="225">
                <a:latin typeface="Arial"/>
                <a:cs typeface="Arial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544068" y="914349"/>
              <a:ext cx="2681224" cy="13416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36000" algn="ctr">
                <a:lnSpc>
                  <a:spcPct val="95825"/>
                </a:lnSpc>
                <a:spcBef>
                  <a:spcPts val="143"/>
                </a:spcBef>
              </a:pPr>
              <a:r>
                <a:rPr sz="1125" spc="-2" dirty="0">
                  <a:solidFill>
                    <a:srgbClr val="FFFFFF"/>
                  </a:solidFill>
                  <a:latin typeface="Arial"/>
                  <a:cs typeface="Arial"/>
                </a:rPr>
                <a:t>PE</a:t>
              </a:r>
              <a:r>
                <a:rPr sz="1125" dirty="0">
                  <a:solidFill>
                    <a:srgbClr val="FFFFFF"/>
                  </a:solidFill>
                  <a:latin typeface="Arial"/>
                  <a:cs typeface="Arial"/>
                </a:rPr>
                <a:t>ND</a:t>
              </a:r>
              <a:r>
                <a:rPr sz="1125" spc="-2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125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1125" spc="-2" dirty="0">
                  <a:solidFill>
                    <a:srgbClr val="FFFFFF"/>
                  </a:solidFill>
                  <a:latin typeface="Arial"/>
                  <a:cs typeface="Arial"/>
                </a:rPr>
                <a:t>IKA</a:t>
              </a:r>
              <a:r>
                <a:rPr sz="1125" dirty="0">
                  <a:solidFill>
                    <a:srgbClr val="FFFFFF"/>
                  </a:solidFill>
                  <a:latin typeface="Arial"/>
                  <a:cs typeface="Arial"/>
                </a:rPr>
                <a:t>N </a:t>
              </a:r>
              <a:r>
                <a:rPr sz="1125" spc="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125" spc="-2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125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125" spc="-5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1125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125" spc="2" dirty="0">
                  <a:solidFill>
                    <a:srgbClr val="FFFFFF"/>
                  </a:solidFill>
                  <a:latin typeface="Arial"/>
                  <a:cs typeface="Arial"/>
                </a:rPr>
                <a:t>-</a:t>
              </a:r>
              <a:r>
                <a:rPr sz="1125" spc="-2" dirty="0">
                  <a:solidFill>
                    <a:srgbClr val="FFFFFF"/>
                  </a:solidFill>
                  <a:latin typeface="Arial"/>
                  <a:cs typeface="Arial"/>
                </a:rPr>
                <a:t>KO</a:t>
              </a:r>
              <a:r>
                <a:rPr sz="1125" dirty="0">
                  <a:solidFill>
                    <a:srgbClr val="FFFFFF"/>
                  </a:solidFill>
                  <a:latin typeface="Arial"/>
                  <a:cs typeface="Arial"/>
                </a:rPr>
                <a:t>RU</a:t>
              </a:r>
              <a:r>
                <a:rPr sz="1125" spc="-2" dirty="0">
                  <a:solidFill>
                    <a:srgbClr val="FFFFFF"/>
                  </a:solidFill>
                  <a:latin typeface="Arial"/>
                  <a:cs typeface="Arial"/>
                </a:rPr>
                <a:t>PS</a:t>
              </a:r>
              <a:r>
                <a:rPr sz="1125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1125" dirty="0">
                <a:latin typeface="Arial"/>
                <a:cs typeface="Arial"/>
              </a:endParaRPr>
            </a:p>
          </p:txBody>
        </p:sp>
        <p:sp>
          <p:nvSpPr>
            <p:cNvPr id="18" name="object 16"/>
            <p:cNvSpPr txBox="1"/>
            <p:nvPr/>
          </p:nvSpPr>
          <p:spPr>
            <a:xfrm>
              <a:off x="544068" y="1048511"/>
              <a:ext cx="2681224" cy="1877187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36000">
                <a:lnSpc>
                  <a:spcPts val="422"/>
                </a:lnSpc>
                <a:spcBef>
                  <a:spcPts val="14"/>
                </a:spcBef>
              </a:pPr>
              <a:endParaRPr sz="422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3403997" y="2848571"/>
            <a:ext cx="3103959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9674" marR="118533"/>
            <a:endParaRPr lang="id-ID" b="1" dirty="0">
              <a:solidFill>
                <a:srgbClr val="FFFFFF"/>
              </a:solidFill>
              <a:latin typeface="Arial"/>
              <a:cs typeface="Arial"/>
            </a:endParaRPr>
          </a:p>
          <a:p>
            <a:pPr marR="118533" algn="ctr"/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lang="en-US" sz="2800" b="1" spc="-2" dirty="0" err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amat</a:t>
            </a:r>
            <a:r>
              <a:rPr lang="en-US" sz="2800" b="1" spc="-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lang="en-US" sz="2800" b="1" spc="-2" dirty="0" err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ang</a:t>
            </a: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generasi</a:t>
            </a:r>
            <a:r>
              <a:rPr lang="en-US" sz="2800" b="1" spc="-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muda</a:t>
            </a: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 an</a:t>
            </a:r>
            <a:r>
              <a:rPr lang="en-US" sz="2800" b="1" spc="-2" dirty="0">
                <a:solidFill>
                  <a:srgbClr val="FFFFFF"/>
                </a:solidFill>
                <a:latin typeface="Arial"/>
                <a:cs typeface="Arial"/>
              </a:rPr>
              <a:t>ti-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korupsi</a:t>
            </a:r>
            <a:endParaRPr lang="en-US" sz="2800" dirty="0">
              <a:latin typeface="Arial"/>
              <a:cs typeface="Arial"/>
            </a:endParaRPr>
          </a:p>
          <a:p>
            <a:pPr marR="131145" algn="ctr"/>
            <a:r>
              <a:rPr lang="en-US" sz="2800" b="1" spc="-2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2800" b="1" spc="2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800" b="1" spc="2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lang="en-US" sz="2800" b="1" spc="-2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2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akan</a:t>
            </a: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800" b="1" spc="-2" dirty="0" err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eb</a:t>
            </a:r>
            <a:r>
              <a:rPr lang="en-US" sz="2800" b="1" spc="-2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ba</a:t>
            </a:r>
            <a:r>
              <a:rPr lang="en-US" sz="2800" b="1" spc="-2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800" b="1" spc="-2" dirty="0" err="1">
                <a:solidFill>
                  <a:srgbClr val="FFFFFF"/>
                </a:solidFill>
                <a:latin typeface="Arial"/>
                <a:cs typeface="Arial"/>
              </a:rPr>
              <a:t>ji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ka</a:t>
            </a: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800" b="1" spc="-2" dirty="0" err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anpa</a:t>
            </a:r>
            <a:r>
              <a:rPr lang="en-US" sz="2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latin typeface="Arial"/>
                <a:cs typeface="Arial"/>
              </a:rPr>
              <a:t>korupsi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5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/>
          <p:nvPr/>
        </p:nvSpPr>
        <p:spPr>
          <a:xfrm>
            <a:off x="6157722" y="57356"/>
            <a:ext cx="6429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>
                <a:latin typeface="Arial"/>
                <a:cs typeface="Arial"/>
              </a:rPr>
              <a:t>3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8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20</a:t>
            </a:r>
            <a:r>
              <a:rPr sz="1200" spc="-4" dirty="0">
                <a:latin typeface="Arial"/>
                <a:cs typeface="Arial"/>
              </a:rPr>
              <a:t>1</a:t>
            </a: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66992" y="8926731"/>
            <a:ext cx="13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-9279" y="1047018"/>
            <a:ext cx="6838272" cy="7233395"/>
            <a:chOff x="1117258" y="853158"/>
            <a:chExt cx="4597742" cy="3444521"/>
          </a:xfrm>
        </p:grpSpPr>
        <p:sp>
          <p:nvSpPr>
            <p:cNvPr id="32" name="object 32"/>
            <p:cNvSpPr/>
            <p:nvPr/>
          </p:nvSpPr>
          <p:spPr>
            <a:xfrm>
              <a:off x="3429000" y="1097279"/>
              <a:ext cx="2286000" cy="3200400"/>
            </a:xfrm>
            <a:custGeom>
              <a:avLst/>
              <a:gdLst/>
              <a:ahLst/>
              <a:cxnLst/>
              <a:rect l="l" t="t" r="r" b="b"/>
              <a:pathLst>
                <a:path w="2286000" h="3200400">
                  <a:moveTo>
                    <a:pt x="0" y="3200400"/>
                  </a:moveTo>
                  <a:lnTo>
                    <a:pt x="2286000" y="3200400"/>
                  </a:lnTo>
                  <a:lnTo>
                    <a:pt x="2286000" y="0"/>
                  </a:lnTo>
                  <a:lnTo>
                    <a:pt x="0" y="0"/>
                  </a:lnTo>
                  <a:lnTo>
                    <a:pt x="0" y="3200400"/>
                  </a:lnTo>
                  <a:close/>
                </a:path>
              </a:pathLst>
            </a:custGeom>
            <a:solidFill>
              <a:srgbClr val="585858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117258" y="853158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43000" y="4069079"/>
              <a:ext cx="4572000" cy="228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1366774" y="1156260"/>
              <a:ext cx="1275052" cy="165607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230"/>
                </a:lnSpc>
                <a:spcBef>
                  <a:spcPts val="61"/>
                </a:spcBef>
              </a:pPr>
              <a:r>
                <a:rPr sz="1400" b="1" spc="-4" dirty="0">
                  <a:latin typeface="Arial"/>
                  <a:cs typeface="Arial"/>
                </a:rPr>
                <a:t>K</a:t>
              </a:r>
              <a:r>
                <a:rPr sz="1400" b="1" spc="0" dirty="0">
                  <a:latin typeface="Arial"/>
                  <a:cs typeface="Arial"/>
                </a:rPr>
                <a:t>omp</a:t>
              </a:r>
              <a:r>
                <a:rPr sz="1400" b="1" spc="-4" dirty="0">
                  <a:latin typeface="Arial"/>
                  <a:cs typeface="Arial"/>
                </a:rPr>
                <a:t>e</a:t>
              </a:r>
              <a:r>
                <a:rPr sz="1400" b="1" spc="4" dirty="0">
                  <a:latin typeface="Arial"/>
                  <a:cs typeface="Arial"/>
                </a:rPr>
                <a:t>t</a:t>
              </a:r>
              <a:r>
                <a:rPr sz="1400" b="1" spc="0" dirty="0">
                  <a:latin typeface="Arial"/>
                  <a:cs typeface="Arial"/>
                </a:rPr>
                <a:t>e</a:t>
              </a:r>
              <a:r>
                <a:rPr sz="1400" b="1" spc="-4" dirty="0">
                  <a:latin typeface="Arial"/>
                  <a:cs typeface="Arial"/>
                </a:rPr>
                <a:t>n</a:t>
              </a:r>
              <a:r>
                <a:rPr sz="1400" b="1" spc="0" dirty="0">
                  <a:latin typeface="Arial"/>
                  <a:cs typeface="Arial"/>
                </a:rPr>
                <a:t>si</a:t>
              </a:r>
              <a:r>
                <a:rPr sz="1400" b="1" spc="4" dirty="0">
                  <a:latin typeface="Arial"/>
                  <a:cs typeface="Arial"/>
                </a:rPr>
                <a:t> </a:t>
              </a:r>
              <a:r>
                <a:rPr sz="1400" b="1" spc="-4" dirty="0">
                  <a:latin typeface="Arial"/>
                  <a:cs typeface="Arial"/>
                </a:rPr>
                <a:t>D</a:t>
              </a:r>
              <a:r>
                <a:rPr sz="1400" b="1" spc="0" dirty="0">
                  <a:latin typeface="Arial"/>
                  <a:cs typeface="Arial"/>
                </a:rPr>
                <a:t>a</a:t>
              </a:r>
              <a:r>
                <a:rPr sz="1400" b="1" spc="-4" dirty="0">
                  <a:latin typeface="Arial"/>
                  <a:cs typeface="Arial"/>
                </a:rPr>
                <a:t>s</a:t>
              </a:r>
              <a:r>
                <a:rPr sz="1400" b="1" spc="0" dirty="0">
                  <a:latin typeface="Arial"/>
                  <a:cs typeface="Arial"/>
                </a:rPr>
                <a:t>ar</a:t>
              </a: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24" name="object 24"/>
            <p:cNvSpPr txBox="1"/>
            <p:nvPr/>
          </p:nvSpPr>
          <p:spPr>
            <a:xfrm>
              <a:off x="1366774" y="1393027"/>
              <a:ext cx="138785" cy="1397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019"/>
                </a:lnSpc>
                <a:spcBef>
                  <a:spcPts val="51"/>
                </a:spcBef>
              </a:pPr>
              <a:r>
                <a:rPr sz="900" spc="4" dirty="0">
                  <a:latin typeface="Arial"/>
                  <a:cs typeface="Arial"/>
                </a:rPr>
                <a:t>1.</a:t>
              </a:r>
              <a:endParaRPr sz="900">
                <a:latin typeface="Arial"/>
                <a:cs typeface="Arial"/>
              </a:endParaRPr>
            </a:p>
          </p:txBody>
        </p:sp>
        <p:sp>
          <p:nvSpPr>
            <p:cNvPr id="23" name="object 23"/>
            <p:cNvSpPr txBox="1"/>
            <p:nvPr/>
          </p:nvSpPr>
          <p:spPr>
            <a:xfrm>
              <a:off x="1538986" y="1393027"/>
              <a:ext cx="1702523" cy="260896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/>
              <a:r>
                <a:rPr sz="1200" spc="-19" dirty="0">
                  <a:latin typeface="Arial"/>
                  <a:cs typeface="Arial"/>
                </a:rPr>
                <a:t>M</a:t>
              </a:r>
              <a:r>
                <a:rPr sz="1200" spc="4" dirty="0">
                  <a:latin typeface="Arial"/>
                  <a:cs typeface="Arial"/>
                </a:rPr>
                <a:t>ahasis</a:t>
              </a:r>
              <a:r>
                <a:rPr sz="1200" spc="-14" dirty="0">
                  <a:latin typeface="Arial"/>
                  <a:cs typeface="Arial"/>
                </a:rPr>
                <a:t>w</a:t>
              </a:r>
              <a:r>
                <a:rPr sz="1200" spc="0" dirty="0">
                  <a:latin typeface="Arial"/>
                  <a:cs typeface="Arial"/>
                </a:rPr>
                <a:t>a</a:t>
              </a:r>
              <a:r>
                <a:rPr sz="1200" spc="4" dirty="0">
                  <a:latin typeface="Arial"/>
                  <a:cs typeface="Arial"/>
                </a:rPr>
                <a:t> mamp</a:t>
              </a:r>
              <a:r>
                <a:rPr sz="1200" spc="0" dirty="0">
                  <a:latin typeface="Arial"/>
                  <a:cs typeface="Arial"/>
                </a:rPr>
                <a:t>u</a:t>
              </a:r>
              <a:r>
                <a:rPr sz="1200" spc="-1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menjelas</a:t>
              </a:r>
              <a:r>
                <a:rPr sz="1200" spc="-4" dirty="0">
                  <a:latin typeface="Arial"/>
                  <a:cs typeface="Arial"/>
                </a:rPr>
                <a:t>k</a:t>
              </a:r>
              <a:r>
                <a:rPr sz="1200" spc="4" dirty="0">
                  <a:latin typeface="Arial"/>
                  <a:cs typeface="Arial"/>
                </a:rPr>
                <a:t>a</a:t>
              </a:r>
              <a:r>
                <a:rPr sz="1200" spc="0" dirty="0">
                  <a:latin typeface="Arial"/>
                  <a:cs typeface="Arial"/>
                </a:rPr>
                <a:t>n</a:t>
              </a:r>
              <a:endParaRPr sz="1200" dirty="0">
                <a:latin typeface="Arial"/>
                <a:cs typeface="Arial"/>
              </a:endParaRPr>
            </a:p>
            <a:p>
              <a:pPr marL="12700" marR="123820"/>
              <a:r>
                <a:rPr sz="1200" spc="4" dirty="0">
                  <a:latin typeface="Arial"/>
                  <a:cs typeface="Arial"/>
                </a:rPr>
                <a:t>ge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aka</a:t>
              </a:r>
              <a:r>
                <a:rPr sz="1200" spc="9" dirty="0">
                  <a:latin typeface="Arial"/>
                  <a:cs typeface="Arial"/>
                </a:rPr>
                <a:t>n</a:t>
              </a:r>
              <a:r>
                <a:rPr sz="1200" spc="0" dirty="0">
                  <a:latin typeface="Arial"/>
                  <a:cs typeface="Arial"/>
                </a:rPr>
                <a:t>-</a:t>
              </a:r>
              <a:r>
                <a:rPr sz="1200" spc="4" dirty="0">
                  <a:latin typeface="Arial"/>
                  <a:cs typeface="Arial"/>
                </a:rPr>
                <a:t>ge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a</a:t>
              </a:r>
              <a:r>
                <a:rPr sz="1200" spc="-4" dirty="0">
                  <a:latin typeface="Arial"/>
                  <a:cs typeface="Arial"/>
                </a:rPr>
                <a:t>k</a:t>
              </a:r>
              <a:r>
                <a:rPr sz="1200" spc="4" dirty="0">
                  <a:latin typeface="Arial"/>
                  <a:cs typeface="Arial"/>
                </a:rPr>
                <a:t>a</a:t>
              </a:r>
              <a:r>
                <a:rPr sz="1200" spc="0" dirty="0">
                  <a:latin typeface="Arial"/>
                  <a:cs typeface="Arial"/>
                </a:rPr>
                <a:t>n</a:t>
              </a:r>
              <a:r>
                <a:rPr sz="1200" spc="-2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in</a:t>
              </a:r>
              <a:r>
                <a:rPr sz="1200" spc="0" dirty="0">
                  <a:latin typeface="Arial"/>
                  <a:cs typeface="Arial"/>
                </a:rPr>
                <a:t>t</a:t>
              </a:r>
              <a:r>
                <a:rPr sz="1200" spc="4" dirty="0">
                  <a:latin typeface="Arial"/>
                  <a:cs typeface="Arial"/>
                </a:rPr>
                <a:t>e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nasio</a:t>
              </a:r>
              <a:r>
                <a:rPr sz="1200" spc="-9" dirty="0">
                  <a:latin typeface="Arial"/>
                  <a:cs typeface="Arial"/>
                </a:rPr>
                <a:t>n</a:t>
              </a:r>
              <a:r>
                <a:rPr sz="1200" spc="4" dirty="0">
                  <a:latin typeface="Arial"/>
                  <a:cs typeface="Arial"/>
                </a:rPr>
                <a:t>a</a:t>
              </a:r>
              <a:r>
                <a:rPr sz="1200" spc="0" dirty="0">
                  <a:latin typeface="Arial"/>
                  <a:cs typeface="Arial"/>
                </a:rPr>
                <a:t>l </a:t>
              </a:r>
              <a:r>
                <a:rPr sz="1200" spc="4" dirty="0">
                  <a:latin typeface="Arial"/>
                  <a:cs typeface="Arial"/>
                </a:rPr>
                <a:t>pencegaha</a:t>
              </a:r>
              <a:r>
                <a:rPr sz="1200" spc="0" dirty="0">
                  <a:latin typeface="Arial"/>
                  <a:cs typeface="Arial"/>
                </a:rPr>
                <a:t>n</a:t>
              </a:r>
              <a:r>
                <a:rPr sz="1200" spc="-3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ko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upsi</a:t>
              </a:r>
              <a:r>
                <a:rPr sz="1200" spc="0" dirty="0">
                  <a:latin typeface="Arial"/>
                  <a:cs typeface="Arial"/>
                </a:rPr>
                <a:t>;</a:t>
              </a:r>
              <a:endParaRPr sz="1200" dirty="0">
                <a:latin typeface="Arial"/>
                <a:cs typeface="Arial"/>
              </a:endParaRPr>
            </a:p>
            <a:p>
              <a:pPr marL="12700" marR="10129"/>
              <a:endParaRPr sz="1200" spc="-19" dirty="0">
                <a:latin typeface="Arial"/>
                <a:cs typeface="Arial"/>
              </a:endParaRPr>
            </a:p>
            <a:p>
              <a:pPr marL="12700" marR="10129"/>
              <a:r>
                <a:rPr sz="1200" spc="-19" dirty="0" err="1">
                  <a:latin typeface="Arial"/>
                  <a:cs typeface="Arial"/>
                </a:rPr>
                <a:t>M</a:t>
              </a:r>
              <a:r>
                <a:rPr sz="1200" spc="4" dirty="0" err="1">
                  <a:latin typeface="Arial"/>
                  <a:cs typeface="Arial"/>
                </a:rPr>
                <a:t>ahasis</a:t>
              </a:r>
              <a:r>
                <a:rPr sz="1200" spc="-14" dirty="0" err="1">
                  <a:latin typeface="Arial"/>
                  <a:cs typeface="Arial"/>
                </a:rPr>
                <a:t>w</a:t>
              </a:r>
              <a:r>
                <a:rPr sz="1200" spc="0" dirty="0" err="1">
                  <a:latin typeface="Arial"/>
                  <a:cs typeface="Arial"/>
                </a:rPr>
                <a:t>a</a:t>
              </a:r>
              <a:r>
                <a:rPr sz="1200" spc="4" dirty="0">
                  <a:latin typeface="Arial"/>
                  <a:cs typeface="Arial"/>
                </a:rPr>
                <a:t> mamp</a:t>
              </a:r>
              <a:r>
                <a:rPr sz="1200" spc="0" dirty="0">
                  <a:latin typeface="Arial"/>
                  <a:cs typeface="Arial"/>
                </a:rPr>
                <a:t>u</a:t>
              </a:r>
              <a:r>
                <a:rPr sz="1200" spc="-1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menjelas</a:t>
              </a:r>
              <a:r>
                <a:rPr sz="1200" spc="-4" dirty="0">
                  <a:latin typeface="Arial"/>
                  <a:cs typeface="Arial"/>
                </a:rPr>
                <a:t>k</a:t>
              </a:r>
              <a:r>
                <a:rPr sz="1200" spc="4" dirty="0">
                  <a:latin typeface="Arial"/>
                  <a:cs typeface="Arial"/>
                </a:rPr>
                <a:t>a</a:t>
              </a:r>
              <a:r>
                <a:rPr sz="1200" spc="0" dirty="0">
                  <a:latin typeface="Arial"/>
                  <a:cs typeface="Arial"/>
                </a:rPr>
                <a:t>n </a:t>
              </a:r>
              <a:r>
                <a:rPr sz="1200" spc="4" dirty="0">
                  <a:latin typeface="Arial"/>
                  <a:cs typeface="Arial"/>
                </a:rPr>
                <a:t>ke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jasam</a:t>
              </a:r>
              <a:r>
                <a:rPr sz="1200" spc="9" dirty="0">
                  <a:latin typeface="Arial"/>
                  <a:cs typeface="Arial"/>
                </a:rPr>
                <a:t>a</a:t>
              </a:r>
              <a:r>
                <a:rPr sz="1200" spc="0" dirty="0">
                  <a:latin typeface="Arial"/>
                  <a:cs typeface="Arial"/>
                </a:rPr>
                <a:t>-</a:t>
              </a:r>
              <a:r>
                <a:rPr sz="1200" spc="-4" dirty="0">
                  <a:latin typeface="Arial"/>
                  <a:cs typeface="Arial"/>
                </a:rPr>
                <a:t>k</a:t>
              </a:r>
              <a:r>
                <a:rPr sz="1200" spc="4" dirty="0">
                  <a:latin typeface="Arial"/>
                  <a:cs typeface="Arial"/>
                </a:rPr>
                <a:t>e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j</a:t>
              </a:r>
              <a:r>
                <a:rPr sz="1200" spc="-9" dirty="0">
                  <a:latin typeface="Arial"/>
                  <a:cs typeface="Arial"/>
                </a:rPr>
                <a:t>a</a:t>
              </a:r>
              <a:r>
                <a:rPr sz="1200" spc="4" dirty="0">
                  <a:latin typeface="Arial"/>
                  <a:cs typeface="Arial"/>
                </a:rPr>
                <a:t>sa</a:t>
              </a:r>
              <a:r>
                <a:rPr sz="1200" spc="-4" dirty="0">
                  <a:latin typeface="Arial"/>
                  <a:cs typeface="Arial"/>
                </a:rPr>
                <a:t>m</a:t>
              </a:r>
              <a:r>
                <a:rPr sz="1200" spc="0" dirty="0">
                  <a:latin typeface="Arial"/>
                  <a:cs typeface="Arial"/>
                </a:rPr>
                <a:t>a </a:t>
              </a:r>
              <a:r>
                <a:rPr sz="1200" spc="4" dirty="0">
                  <a:latin typeface="Arial"/>
                  <a:cs typeface="Arial"/>
                </a:rPr>
                <a:t>in</a:t>
              </a:r>
              <a:r>
                <a:rPr sz="1200" spc="0" dirty="0">
                  <a:latin typeface="Arial"/>
                  <a:cs typeface="Arial"/>
                </a:rPr>
                <a:t>t</a:t>
              </a:r>
              <a:r>
                <a:rPr sz="1200" spc="4" dirty="0">
                  <a:latin typeface="Arial"/>
                  <a:cs typeface="Arial"/>
                </a:rPr>
                <a:t>e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nasion</a:t>
              </a:r>
              <a:r>
                <a:rPr sz="1200" spc="-9" dirty="0">
                  <a:latin typeface="Arial"/>
                  <a:cs typeface="Arial"/>
                </a:rPr>
                <a:t>a</a:t>
              </a:r>
              <a:r>
                <a:rPr sz="1200" spc="0" dirty="0">
                  <a:latin typeface="Arial"/>
                  <a:cs typeface="Arial"/>
                </a:rPr>
                <a:t>l</a:t>
              </a:r>
              <a:r>
                <a:rPr sz="1200" spc="-2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pencegaha</a:t>
              </a:r>
              <a:r>
                <a:rPr sz="1200" spc="0" dirty="0">
                  <a:latin typeface="Arial"/>
                  <a:cs typeface="Arial"/>
                </a:rPr>
                <a:t>n </a:t>
              </a:r>
              <a:r>
                <a:rPr sz="1200" spc="4" dirty="0">
                  <a:latin typeface="Arial"/>
                  <a:cs typeface="Arial"/>
                </a:rPr>
                <a:t>ko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upsi</a:t>
              </a:r>
              <a:r>
                <a:rPr sz="1200" spc="0" dirty="0">
                  <a:latin typeface="Arial"/>
                  <a:cs typeface="Arial"/>
                </a:rPr>
                <a:t>;</a:t>
              </a:r>
              <a:endParaRPr sz="1200" dirty="0">
                <a:latin typeface="Arial"/>
                <a:cs typeface="Arial"/>
              </a:endParaRPr>
            </a:p>
            <a:p>
              <a:pPr marL="12700" marR="10129"/>
              <a:endParaRPr sz="1200" spc="-19" dirty="0">
                <a:latin typeface="Arial"/>
                <a:cs typeface="Arial"/>
              </a:endParaRPr>
            </a:p>
            <a:p>
              <a:pPr marL="12700" marR="10129"/>
              <a:r>
                <a:rPr sz="1200" spc="-19" dirty="0" err="1">
                  <a:latin typeface="Arial"/>
                  <a:cs typeface="Arial"/>
                </a:rPr>
                <a:t>M</a:t>
              </a:r>
              <a:r>
                <a:rPr sz="1200" spc="4" dirty="0" err="1">
                  <a:latin typeface="Arial"/>
                  <a:cs typeface="Arial"/>
                </a:rPr>
                <a:t>ahasis</a:t>
              </a:r>
              <a:r>
                <a:rPr sz="1200" spc="-14" dirty="0" err="1">
                  <a:latin typeface="Arial"/>
                  <a:cs typeface="Arial"/>
                </a:rPr>
                <a:t>w</a:t>
              </a:r>
              <a:r>
                <a:rPr sz="1200" spc="0" dirty="0" err="1">
                  <a:latin typeface="Arial"/>
                  <a:cs typeface="Arial"/>
                </a:rPr>
                <a:t>a</a:t>
              </a:r>
              <a:r>
                <a:rPr sz="1200" spc="4" dirty="0">
                  <a:latin typeface="Arial"/>
                  <a:cs typeface="Arial"/>
                </a:rPr>
                <a:t> mamp</a:t>
              </a:r>
              <a:r>
                <a:rPr sz="1200" spc="0" dirty="0">
                  <a:latin typeface="Arial"/>
                  <a:cs typeface="Arial"/>
                </a:rPr>
                <a:t>u</a:t>
              </a:r>
              <a:r>
                <a:rPr sz="1200" spc="-1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menjelas</a:t>
              </a:r>
              <a:r>
                <a:rPr sz="1200" spc="-4" dirty="0">
                  <a:latin typeface="Arial"/>
                  <a:cs typeface="Arial"/>
                </a:rPr>
                <a:t>k</a:t>
              </a:r>
              <a:r>
                <a:rPr sz="1200" spc="4" dirty="0">
                  <a:latin typeface="Arial"/>
                  <a:cs typeface="Arial"/>
                </a:rPr>
                <a:t>a</a:t>
              </a:r>
              <a:r>
                <a:rPr sz="1200" spc="0" dirty="0">
                  <a:latin typeface="Arial"/>
                  <a:cs typeface="Arial"/>
                </a:rPr>
                <a:t>n </a:t>
              </a:r>
              <a:r>
                <a:rPr sz="1200" spc="4" dirty="0">
                  <a:latin typeface="Arial"/>
                  <a:cs typeface="Arial"/>
                </a:rPr>
                <a:t>bebe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ap</a:t>
              </a:r>
              <a:r>
                <a:rPr sz="1200" spc="0" dirty="0">
                  <a:latin typeface="Arial"/>
                  <a:cs typeface="Arial"/>
                </a:rPr>
                <a:t>a</a:t>
              </a:r>
              <a:r>
                <a:rPr sz="1200" spc="-1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ins</a:t>
              </a:r>
              <a:r>
                <a:rPr sz="1200" spc="0" dirty="0">
                  <a:latin typeface="Arial"/>
                  <a:cs typeface="Arial"/>
                </a:rPr>
                <a:t>tr</a:t>
              </a:r>
              <a:r>
                <a:rPr sz="1200" spc="4" dirty="0">
                  <a:latin typeface="Arial"/>
                  <a:cs typeface="Arial"/>
                </a:rPr>
                <a:t>ume</a:t>
              </a:r>
              <a:r>
                <a:rPr sz="1200" spc="0" dirty="0">
                  <a:latin typeface="Arial"/>
                  <a:cs typeface="Arial"/>
                </a:rPr>
                <a:t>n</a:t>
              </a:r>
              <a:endParaRPr sz="1200" dirty="0">
                <a:latin typeface="Arial"/>
                <a:cs typeface="Arial"/>
              </a:endParaRPr>
            </a:p>
            <a:p>
              <a:pPr marL="12700" marR="358859"/>
              <a:r>
                <a:rPr sz="1200" spc="4" dirty="0">
                  <a:latin typeface="Arial"/>
                  <a:cs typeface="Arial"/>
                </a:rPr>
                <a:t>in</a:t>
              </a:r>
              <a:r>
                <a:rPr sz="1200" spc="0" dirty="0">
                  <a:latin typeface="Arial"/>
                  <a:cs typeface="Arial"/>
                </a:rPr>
                <a:t>t</a:t>
              </a:r>
              <a:r>
                <a:rPr sz="1200" spc="4" dirty="0">
                  <a:latin typeface="Arial"/>
                  <a:cs typeface="Arial"/>
                </a:rPr>
                <a:t>e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nasion</a:t>
              </a:r>
              <a:r>
                <a:rPr sz="1200" spc="-9" dirty="0">
                  <a:latin typeface="Arial"/>
                  <a:cs typeface="Arial"/>
                </a:rPr>
                <a:t>a</a:t>
              </a:r>
              <a:r>
                <a:rPr sz="1200" spc="0" dirty="0">
                  <a:latin typeface="Arial"/>
                  <a:cs typeface="Arial"/>
                </a:rPr>
                <a:t>l</a:t>
              </a:r>
              <a:r>
                <a:rPr sz="1200" spc="-2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pencegaha</a:t>
              </a:r>
              <a:r>
                <a:rPr sz="1200" spc="0" dirty="0">
                  <a:latin typeface="Arial"/>
                  <a:cs typeface="Arial"/>
                </a:rPr>
                <a:t>n </a:t>
              </a:r>
              <a:r>
                <a:rPr sz="1200" spc="4" dirty="0">
                  <a:latin typeface="Arial"/>
                  <a:cs typeface="Arial"/>
                </a:rPr>
                <a:t>ko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upsi</a:t>
              </a:r>
              <a:r>
                <a:rPr sz="1200" spc="0" dirty="0">
                  <a:latin typeface="Arial"/>
                  <a:cs typeface="Arial"/>
                </a:rPr>
                <a:t>;</a:t>
              </a:r>
              <a:endParaRPr sz="1200" dirty="0">
                <a:latin typeface="Arial"/>
                <a:cs typeface="Arial"/>
              </a:endParaRPr>
            </a:p>
            <a:p>
              <a:pPr marL="12700" marR="10129"/>
              <a:endParaRPr sz="1200" spc="-19" dirty="0">
                <a:latin typeface="Arial"/>
                <a:cs typeface="Arial"/>
              </a:endParaRPr>
            </a:p>
            <a:p>
              <a:pPr marL="12700" marR="10129"/>
              <a:r>
                <a:rPr sz="1200" spc="-19" dirty="0" err="1">
                  <a:latin typeface="Arial"/>
                  <a:cs typeface="Arial"/>
                </a:rPr>
                <a:t>M</a:t>
              </a:r>
              <a:r>
                <a:rPr sz="1200" spc="4" dirty="0" err="1">
                  <a:latin typeface="Arial"/>
                  <a:cs typeface="Arial"/>
                </a:rPr>
                <a:t>ahasis</a:t>
              </a:r>
              <a:r>
                <a:rPr sz="1200" spc="-14" dirty="0" err="1">
                  <a:latin typeface="Arial"/>
                  <a:cs typeface="Arial"/>
                </a:rPr>
                <a:t>w</a:t>
              </a:r>
              <a:r>
                <a:rPr sz="1200" spc="0" dirty="0" err="1">
                  <a:latin typeface="Arial"/>
                  <a:cs typeface="Arial"/>
                </a:rPr>
                <a:t>a</a:t>
              </a:r>
              <a:r>
                <a:rPr sz="1200" spc="4" dirty="0">
                  <a:latin typeface="Arial"/>
                  <a:cs typeface="Arial"/>
                </a:rPr>
                <a:t> mamp</a:t>
              </a:r>
              <a:r>
                <a:rPr sz="1200" spc="0" dirty="0">
                  <a:latin typeface="Arial"/>
                  <a:cs typeface="Arial"/>
                </a:rPr>
                <a:t>u </a:t>
              </a:r>
              <a:r>
                <a:rPr sz="1200" spc="4" dirty="0">
                  <a:latin typeface="Arial"/>
                  <a:cs typeface="Arial"/>
                </a:rPr>
                <a:t>membandin</a:t>
              </a:r>
              <a:r>
                <a:rPr sz="1200" spc="-9" dirty="0">
                  <a:latin typeface="Arial"/>
                  <a:cs typeface="Arial"/>
                </a:rPr>
                <a:t>g</a:t>
              </a:r>
              <a:r>
                <a:rPr sz="1200" spc="4" dirty="0">
                  <a:latin typeface="Arial"/>
                  <a:cs typeface="Arial"/>
                </a:rPr>
                <a:t>ka</a:t>
              </a:r>
              <a:r>
                <a:rPr sz="1200" spc="0" dirty="0">
                  <a:latin typeface="Arial"/>
                  <a:cs typeface="Arial"/>
                </a:rPr>
                <a:t>n</a:t>
              </a:r>
              <a:r>
                <a:rPr sz="1200" spc="-3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kelemaha</a:t>
              </a:r>
              <a:r>
                <a:rPr sz="1200" spc="19" dirty="0">
                  <a:latin typeface="Arial"/>
                  <a:cs typeface="Arial"/>
                </a:rPr>
                <a:t>n</a:t>
              </a:r>
              <a:r>
                <a:rPr sz="1200" spc="0" dirty="0">
                  <a:latin typeface="Arial"/>
                  <a:cs typeface="Arial"/>
                </a:rPr>
                <a:t>- </a:t>
              </a:r>
              <a:r>
                <a:rPr sz="1200" spc="4" dirty="0">
                  <a:latin typeface="Arial"/>
                  <a:cs typeface="Arial"/>
                </a:rPr>
                <a:t>kelemaha</a:t>
              </a:r>
              <a:r>
                <a:rPr sz="1200" spc="0" dirty="0">
                  <a:latin typeface="Arial"/>
                  <a:cs typeface="Arial"/>
                </a:rPr>
                <a:t>n</a:t>
              </a:r>
              <a:r>
                <a:rPr sz="1200" spc="-2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da</a:t>
              </a:r>
              <a:r>
                <a:rPr sz="1200" spc="0" dirty="0">
                  <a:latin typeface="Arial"/>
                  <a:cs typeface="Arial"/>
                </a:rPr>
                <a:t>n</a:t>
              </a:r>
              <a:r>
                <a:rPr sz="1200" spc="-1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kelebiha</a:t>
              </a:r>
              <a:r>
                <a:rPr sz="1200" spc="25" dirty="0">
                  <a:latin typeface="Arial"/>
                  <a:cs typeface="Arial"/>
                </a:rPr>
                <a:t>n</a:t>
              </a:r>
              <a:r>
                <a:rPr sz="1200" spc="0" dirty="0">
                  <a:latin typeface="Arial"/>
                  <a:cs typeface="Arial"/>
                </a:rPr>
                <a:t>- </a:t>
              </a:r>
              <a:r>
                <a:rPr sz="1200" spc="4" dirty="0">
                  <a:latin typeface="Arial"/>
                  <a:cs typeface="Arial"/>
                </a:rPr>
                <a:t>kelebiha</a:t>
              </a:r>
              <a:r>
                <a:rPr sz="1200" spc="0" dirty="0">
                  <a:latin typeface="Arial"/>
                  <a:cs typeface="Arial"/>
                </a:rPr>
                <a:t>n</a:t>
              </a:r>
              <a:r>
                <a:rPr sz="1200" spc="-2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pembe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an</a:t>
              </a:r>
              <a:r>
                <a:rPr sz="1200" spc="0" dirty="0">
                  <a:latin typeface="Arial"/>
                  <a:cs typeface="Arial"/>
                </a:rPr>
                <a:t>t</a:t>
              </a:r>
              <a:r>
                <a:rPr sz="1200" spc="4" dirty="0">
                  <a:latin typeface="Arial"/>
                  <a:cs typeface="Arial"/>
                </a:rPr>
                <a:t>a</a:t>
              </a:r>
              <a:r>
                <a:rPr sz="1200" spc="-4" dirty="0">
                  <a:latin typeface="Arial"/>
                  <a:cs typeface="Arial"/>
                </a:rPr>
                <a:t>s</a:t>
              </a:r>
              <a:r>
                <a:rPr sz="1200" spc="4" dirty="0">
                  <a:latin typeface="Arial"/>
                  <a:cs typeface="Arial"/>
                </a:rPr>
                <a:t>a</a:t>
              </a:r>
              <a:r>
                <a:rPr sz="1200" spc="0" dirty="0">
                  <a:latin typeface="Arial"/>
                  <a:cs typeface="Arial"/>
                </a:rPr>
                <a:t>n </a:t>
              </a:r>
              <a:r>
                <a:rPr sz="1200" spc="4" dirty="0">
                  <a:latin typeface="Arial"/>
                  <a:cs typeface="Arial"/>
                </a:rPr>
                <a:t>ko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ups</a:t>
              </a:r>
              <a:r>
                <a:rPr sz="1200" spc="0" dirty="0">
                  <a:latin typeface="Arial"/>
                  <a:cs typeface="Arial"/>
                </a:rPr>
                <a:t>i</a:t>
              </a:r>
              <a:r>
                <a:rPr sz="1200" spc="-1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d</a:t>
              </a:r>
              <a:r>
                <a:rPr sz="1200" spc="0" dirty="0">
                  <a:latin typeface="Arial"/>
                  <a:cs typeface="Arial"/>
                </a:rPr>
                <a:t>i</a:t>
              </a:r>
              <a:r>
                <a:rPr sz="1200" spc="-4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nega</a:t>
              </a:r>
              <a:r>
                <a:rPr sz="1200" spc="0" dirty="0">
                  <a:latin typeface="Arial"/>
                  <a:cs typeface="Arial"/>
                </a:rPr>
                <a:t>ra</a:t>
              </a:r>
              <a:r>
                <a:rPr sz="1200" spc="-4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lain; </a:t>
              </a:r>
            </a:p>
            <a:p>
              <a:pPr marL="12700" marR="10129"/>
              <a:endParaRPr lang="x-none" sz="1200" spc="4" dirty="0">
                <a:latin typeface="Arial"/>
                <a:cs typeface="Arial"/>
              </a:endParaRPr>
            </a:p>
            <a:p>
              <a:pPr marL="12700" marR="10129"/>
              <a:r>
                <a:rPr sz="1200" spc="-19" dirty="0" err="1">
                  <a:latin typeface="Arial"/>
                  <a:cs typeface="Arial"/>
                </a:rPr>
                <a:t>M</a:t>
              </a:r>
              <a:r>
                <a:rPr sz="1200" spc="4" dirty="0" err="1">
                  <a:latin typeface="Arial"/>
                  <a:cs typeface="Arial"/>
                </a:rPr>
                <a:t>ahasis</a:t>
              </a:r>
              <a:r>
                <a:rPr sz="1200" spc="-14" dirty="0" err="1">
                  <a:latin typeface="Arial"/>
                  <a:cs typeface="Arial"/>
                </a:rPr>
                <a:t>w</a:t>
              </a:r>
              <a:r>
                <a:rPr sz="1200" spc="0" dirty="0" err="1">
                  <a:latin typeface="Arial"/>
                  <a:cs typeface="Arial"/>
                </a:rPr>
                <a:t>a</a:t>
              </a:r>
              <a:r>
                <a:rPr sz="1200" spc="4" dirty="0">
                  <a:latin typeface="Arial"/>
                  <a:cs typeface="Arial"/>
                </a:rPr>
                <a:t>  </a:t>
              </a:r>
              <a:r>
                <a:rPr sz="1200" spc="4" dirty="0" err="1">
                  <a:latin typeface="Arial"/>
                  <a:cs typeface="Arial"/>
                </a:rPr>
                <a:t>mamp</a:t>
              </a:r>
              <a:r>
                <a:rPr sz="1200" spc="0" dirty="0" err="1">
                  <a:latin typeface="Arial"/>
                  <a:cs typeface="Arial"/>
                </a:rPr>
                <a:t>u</a:t>
              </a:r>
              <a:r>
                <a:rPr sz="1200" spc="-1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menjelas</a:t>
              </a:r>
              <a:r>
                <a:rPr sz="1200" spc="-4" dirty="0">
                  <a:latin typeface="Arial"/>
                  <a:cs typeface="Arial"/>
                </a:rPr>
                <a:t>k</a:t>
              </a:r>
              <a:r>
                <a:rPr sz="1200" spc="4" dirty="0">
                  <a:latin typeface="Arial"/>
                  <a:cs typeface="Arial"/>
                </a:rPr>
                <a:t>a</a:t>
              </a:r>
              <a:r>
                <a:rPr sz="1200" spc="0" dirty="0">
                  <a:latin typeface="Arial"/>
                  <a:cs typeface="Arial"/>
                </a:rPr>
                <a:t>n </a:t>
              </a:r>
              <a:r>
                <a:rPr sz="1200" spc="4" dirty="0">
                  <a:latin typeface="Arial"/>
                  <a:cs typeface="Arial"/>
                </a:rPr>
                <a:t>a</a:t>
              </a:r>
              <a:r>
                <a:rPr sz="1200" spc="0" dirty="0">
                  <a:latin typeface="Arial"/>
                  <a:cs typeface="Arial"/>
                </a:rPr>
                <a:t>rti</a:t>
              </a:r>
              <a:r>
                <a:rPr sz="1200" spc="-4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pen</a:t>
              </a:r>
              <a:r>
                <a:rPr sz="1200" spc="0" dirty="0">
                  <a:latin typeface="Arial"/>
                  <a:cs typeface="Arial"/>
                </a:rPr>
                <a:t>t</a:t>
              </a:r>
              <a:r>
                <a:rPr sz="1200" spc="4" dirty="0">
                  <a:latin typeface="Arial"/>
                  <a:cs typeface="Arial"/>
                </a:rPr>
                <a:t>in</a:t>
              </a:r>
              <a:r>
                <a:rPr sz="1200" spc="0" dirty="0">
                  <a:latin typeface="Arial"/>
                  <a:cs typeface="Arial"/>
                </a:rPr>
                <a:t>g</a:t>
              </a:r>
              <a:r>
                <a:rPr sz="1200" spc="-19" dirty="0">
                  <a:latin typeface="Arial"/>
                  <a:cs typeface="Arial"/>
                </a:rPr>
                <a:t> 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a</a:t>
              </a:r>
              <a:r>
                <a:rPr sz="1200" spc="0" dirty="0">
                  <a:latin typeface="Arial"/>
                  <a:cs typeface="Arial"/>
                </a:rPr>
                <a:t>t</a:t>
              </a:r>
              <a:r>
                <a:rPr sz="1200" spc="4" dirty="0">
                  <a:latin typeface="Arial"/>
                  <a:cs typeface="Arial"/>
                </a:rPr>
                <a:t>i</a:t>
              </a:r>
              <a:r>
                <a:rPr sz="1200" spc="0" dirty="0">
                  <a:latin typeface="Arial"/>
                  <a:cs typeface="Arial"/>
                </a:rPr>
                <a:t>f</a:t>
              </a:r>
              <a:r>
                <a:rPr sz="1200" spc="4" dirty="0">
                  <a:latin typeface="Arial"/>
                  <a:cs typeface="Arial"/>
                </a:rPr>
                <a:t>ikas</a:t>
              </a:r>
              <a:r>
                <a:rPr sz="1200" spc="0" dirty="0">
                  <a:latin typeface="Arial"/>
                  <a:cs typeface="Arial"/>
                </a:rPr>
                <a:t>i</a:t>
              </a:r>
              <a:r>
                <a:rPr sz="1200" spc="-14" dirty="0">
                  <a:latin typeface="Arial"/>
                  <a:cs typeface="Arial"/>
                </a:rPr>
                <a:t> </a:t>
              </a:r>
              <a:r>
                <a:rPr sz="1200" spc="0" dirty="0">
                  <a:latin typeface="Arial"/>
                  <a:cs typeface="Arial"/>
                </a:rPr>
                <a:t>K</a:t>
              </a:r>
              <a:r>
                <a:rPr sz="1200" spc="4" dirty="0">
                  <a:latin typeface="Arial"/>
                  <a:cs typeface="Arial"/>
                </a:rPr>
                <a:t>on</a:t>
              </a:r>
              <a:r>
                <a:rPr sz="1200" spc="-4" dirty="0">
                  <a:latin typeface="Arial"/>
                  <a:cs typeface="Arial"/>
                </a:rPr>
                <a:t>v</a:t>
              </a:r>
              <a:r>
                <a:rPr sz="1200" spc="4" dirty="0">
                  <a:latin typeface="Arial"/>
                  <a:cs typeface="Arial"/>
                </a:rPr>
                <a:t>ens</a:t>
              </a:r>
              <a:r>
                <a:rPr sz="1200" spc="0" dirty="0">
                  <a:latin typeface="Arial"/>
                  <a:cs typeface="Arial"/>
                </a:rPr>
                <a:t>i A</a:t>
              </a:r>
              <a:r>
                <a:rPr sz="1200" spc="4" dirty="0">
                  <a:latin typeface="Arial"/>
                  <a:cs typeface="Arial"/>
                </a:rPr>
                <a:t>n</a:t>
              </a:r>
              <a:r>
                <a:rPr sz="1200" spc="0" dirty="0">
                  <a:latin typeface="Arial"/>
                  <a:cs typeface="Arial"/>
                </a:rPr>
                <a:t>ti</a:t>
              </a:r>
              <a:r>
                <a:rPr sz="1200" spc="-4" dirty="0">
                  <a:latin typeface="Arial"/>
                  <a:cs typeface="Arial"/>
                </a:rPr>
                <a:t> </a:t>
              </a:r>
              <a:r>
                <a:rPr sz="1200" spc="0" dirty="0">
                  <a:latin typeface="Arial"/>
                  <a:cs typeface="Arial"/>
                </a:rPr>
                <a:t>K</a:t>
              </a:r>
              <a:r>
                <a:rPr sz="1200" spc="4" dirty="0">
                  <a:latin typeface="Arial"/>
                  <a:cs typeface="Arial"/>
                </a:rPr>
                <a:t>o</a:t>
              </a:r>
              <a:r>
                <a:rPr sz="1200" spc="0" dirty="0">
                  <a:latin typeface="Arial"/>
                  <a:cs typeface="Arial"/>
                </a:rPr>
                <a:t>r</a:t>
              </a:r>
              <a:r>
                <a:rPr sz="1200" spc="4" dirty="0">
                  <a:latin typeface="Arial"/>
                  <a:cs typeface="Arial"/>
                </a:rPr>
                <a:t>ups</a:t>
              </a:r>
              <a:r>
                <a:rPr sz="1200" spc="0" dirty="0">
                  <a:latin typeface="Arial"/>
                  <a:cs typeface="Arial"/>
                </a:rPr>
                <a:t>i</a:t>
              </a:r>
              <a:r>
                <a:rPr sz="1200" spc="-19" dirty="0">
                  <a:latin typeface="Arial"/>
                  <a:cs typeface="Arial"/>
                </a:rPr>
                <a:t> </a:t>
              </a:r>
              <a:r>
                <a:rPr sz="1200" spc="4" dirty="0">
                  <a:latin typeface="Arial"/>
                  <a:cs typeface="Arial"/>
                </a:rPr>
                <a:t>bag</a:t>
              </a:r>
              <a:r>
                <a:rPr sz="1200" spc="0" dirty="0">
                  <a:latin typeface="Arial"/>
                  <a:cs typeface="Arial"/>
                </a:rPr>
                <a:t>i</a:t>
              </a:r>
              <a:r>
                <a:rPr sz="1200" spc="-4" dirty="0">
                  <a:latin typeface="Arial"/>
                  <a:cs typeface="Arial"/>
                </a:rPr>
                <a:t> </a:t>
              </a:r>
              <a:r>
                <a:rPr sz="1200" spc="0" dirty="0">
                  <a:latin typeface="Arial"/>
                  <a:cs typeface="Arial"/>
                </a:rPr>
                <a:t>I</a:t>
              </a:r>
              <a:r>
                <a:rPr sz="1200" spc="4" dirty="0">
                  <a:latin typeface="Arial"/>
                  <a:cs typeface="Arial"/>
                </a:rPr>
                <a:t>ndonesia</a:t>
              </a:r>
              <a:r>
                <a:rPr sz="900" spc="0" dirty="0">
                  <a:latin typeface="Arial"/>
                  <a:cs typeface="Arial"/>
                </a:rPr>
                <a:t>.</a:t>
              </a:r>
              <a:endParaRPr sz="900" dirty="0">
                <a:latin typeface="Arial"/>
                <a:cs typeface="Arial"/>
              </a:endParaRPr>
            </a:p>
          </p:txBody>
        </p:sp>
        <p:sp>
          <p:nvSpPr>
            <p:cNvPr id="22" name="object 22"/>
            <p:cNvSpPr txBox="1"/>
            <p:nvPr/>
          </p:nvSpPr>
          <p:spPr>
            <a:xfrm>
              <a:off x="3653409" y="1509639"/>
              <a:ext cx="1681714" cy="76149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 marR="9205">
                <a:lnSpc>
                  <a:spcPts val="1120"/>
                </a:lnSpc>
                <a:spcBef>
                  <a:spcPts val="55"/>
                </a:spcBef>
              </a:pPr>
              <a:r>
                <a:rPr sz="1400" b="1" spc="-4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1400" b="1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1400" b="1" spc="0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1400" b="1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1400" b="1" spc="0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1400" b="1" spc="-2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400" b="1" spc="0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z="1400" b="1" spc="-3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400" b="1" spc="9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z="1400" b="1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400" b="1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400" b="1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endParaRPr sz="1400" dirty="0">
                <a:latin typeface="Arial"/>
                <a:cs typeface="Arial"/>
              </a:endParaRPr>
            </a:p>
            <a:p>
              <a:pPr marL="12700">
                <a:lnSpc>
                  <a:spcPct val="100041"/>
                </a:lnSpc>
              </a:pPr>
              <a:endParaRPr sz="1400" spc="4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12700">
                <a:lnSpc>
                  <a:spcPct val="100041"/>
                </a:lnSpc>
              </a:pPr>
              <a:r>
                <a:rPr sz="1400" spc="4" dirty="0" err="1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1400" spc="0" dirty="0" err="1">
                  <a:solidFill>
                    <a:srgbClr val="FFFFFF"/>
                  </a:solidFill>
                  <a:latin typeface="Arial"/>
                  <a:cs typeface="Arial"/>
                </a:rPr>
                <a:t>era</a:t>
              </a:r>
              <a:r>
                <a:rPr sz="1400" spc="19" dirty="0" err="1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1400" spc="0" dirty="0" err="1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1400" spc="4" dirty="0" err="1">
                  <a:solidFill>
                    <a:srgbClr val="FFFFFF"/>
                  </a:solidFill>
                  <a:latin typeface="Arial"/>
                  <a:cs typeface="Arial"/>
                </a:rPr>
                <a:t>-</a:t>
              </a:r>
              <a:r>
                <a:rPr sz="1400" spc="0" dirty="0" err="1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1400" spc="-4" dirty="0" err="1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400" spc="4" dirty="0" err="1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1400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400" spc="14" dirty="0" err="1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1400" spc="0" dirty="0" err="1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1400" spc="-9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400" spc="1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1400" spc="9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4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400" spc="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a dan</a:t>
              </a:r>
              <a:r>
                <a:rPr sz="1400" spc="-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z="1400" spc="-4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z="1400" spc="-4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4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400" spc="-4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400" spc="-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400"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4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tru</a:t>
              </a:r>
              <a:r>
                <a:rPr sz="1400" spc="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en </a:t>
              </a:r>
              <a:r>
                <a:rPr sz="1400"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nt</a:t>
              </a:r>
              <a:r>
                <a:rPr sz="1400" spc="-4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4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400" spc="-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4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400"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140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al</a:t>
              </a:r>
              <a:r>
                <a:rPr sz="1400" spc="-1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1400" spc="-4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400" spc="4" dirty="0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400" spc="-4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400" spc="-4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an </a:t>
              </a:r>
              <a:r>
                <a:rPr sz="1400" spc="1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orup</a:t>
              </a:r>
              <a:r>
                <a:rPr sz="14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400"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400" spc="0" dirty="0">
                  <a:solidFill>
                    <a:srgbClr val="FFFFFF"/>
                  </a:solidFill>
                  <a:latin typeface="Arial"/>
                  <a:cs typeface="Arial"/>
                </a:rPr>
                <a:t>.</a:t>
              </a: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1374498" y="1772407"/>
              <a:ext cx="138785" cy="1397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019"/>
                </a:lnSpc>
                <a:spcBef>
                  <a:spcPts val="51"/>
                </a:spcBef>
              </a:pPr>
              <a:r>
                <a:rPr sz="900" spc="4" dirty="0">
                  <a:latin typeface="Arial"/>
                  <a:cs typeface="Arial"/>
                </a:rPr>
                <a:t>2.</a:t>
              </a:r>
              <a:endParaRPr sz="900" dirty="0">
                <a:latin typeface="Arial"/>
                <a:cs typeface="Arial"/>
              </a:endParaRPr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1366774" y="2123650"/>
              <a:ext cx="138785" cy="1397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019"/>
                </a:lnSpc>
                <a:spcBef>
                  <a:spcPts val="51"/>
                </a:spcBef>
              </a:pPr>
              <a:r>
                <a:rPr sz="900" spc="4" dirty="0">
                  <a:latin typeface="Arial"/>
                  <a:cs typeface="Arial"/>
                </a:rPr>
                <a:t>3.</a:t>
              </a:r>
              <a:endParaRPr sz="900" dirty="0">
                <a:latin typeface="Arial"/>
                <a:cs typeface="Arial"/>
              </a:endParaRPr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3653409" y="2424039"/>
              <a:ext cx="1477781" cy="15189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120"/>
                </a:lnSpc>
                <a:spcBef>
                  <a:spcPts val="55"/>
                </a:spcBef>
              </a:pPr>
              <a:r>
                <a:rPr sz="1000" b="1" spc="-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000" b="1" spc="0" dirty="0">
                  <a:solidFill>
                    <a:srgbClr val="FFFFFF"/>
                  </a:solidFill>
                  <a:latin typeface="Arial"/>
                  <a:cs typeface="Arial"/>
                </a:rPr>
                <a:t>UB</a:t>
              </a:r>
              <a:r>
                <a:rPr sz="1000" b="1" spc="-1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000" b="1" spc="-4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1000" b="1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1000" b="1" spc="0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1000" b="1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1000" b="1" spc="0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1000" b="1" spc="-2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000" b="1" spc="0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z="1000" b="1" spc="-3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000" b="1" spc="9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z="1000" b="1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000" b="1" spc="9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000" b="1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000" b="1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endParaRPr sz="1000">
                <a:latin typeface="Arial"/>
                <a:cs typeface="Arial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3653409" y="2576439"/>
              <a:ext cx="149416" cy="15189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120"/>
                </a:lnSpc>
                <a:spcBef>
                  <a:spcPts val="55"/>
                </a:spcBef>
              </a:pPr>
              <a:r>
                <a:rPr sz="1000" spc="0" dirty="0">
                  <a:solidFill>
                    <a:srgbClr val="FFFFFF"/>
                  </a:solidFill>
                  <a:latin typeface="Arial"/>
                  <a:cs typeface="Arial"/>
                </a:rPr>
                <a:t>1.</a:t>
              </a:r>
              <a:endParaRPr sz="1000">
                <a:latin typeface="Arial"/>
                <a:cs typeface="Arial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3910965" y="2576439"/>
              <a:ext cx="1517775" cy="106667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 marR="21905">
                <a:lnSpc>
                  <a:spcPts val="1120"/>
                </a:lnSpc>
                <a:spcBef>
                  <a:spcPts val="55"/>
                </a:spcBef>
              </a:pPr>
              <a:r>
                <a:rPr sz="1200" spc="4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era</a:t>
              </a:r>
              <a:r>
                <a:rPr sz="1200" spc="19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1200" spc="-53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200" spc="-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1200" spc="9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endParaRPr sz="1200" dirty="0">
                <a:latin typeface="Arial"/>
                <a:cs typeface="Arial"/>
              </a:endParaRPr>
            </a:p>
            <a:p>
              <a:pPr marL="12700">
                <a:lnSpc>
                  <a:spcPct val="95825"/>
                </a:lnSpc>
              </a:pP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In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erna</a:t>
              </a:r>
              <a:r>
                <a:rPr sz="12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al</a:t>
              </a:r>
              <a:r>
                <a:rPr sz="1200" spc="-3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200" spc="4" dirty="0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endParaRPr sz="1200" dirty="0">
                <a:latin typeface="Arial"/>
                <a:cs typeface="Arial"/>
              </a:endParaRPr>
            </a:p>
            <a:p>
              <a:pPr marL="12700" marR="21905">
                <a:lnSpc>
                  <a:spcPct val="95825"/>
                </a:lnSpc>
                <a:spcBef>
                  <a:spcPts val="50"/>
                </a:spcBef>
              </a:pP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Ko</a:t>
              </a:r>
              <a:r>
                <a:rPr sz="12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up</a:t>
              </a:r>
              <a:r>
                <a:rPr sz="12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;</a:t>
              </a:r>
              <a:endParaRPr sz="1200" dirty="0">
                <a:latin typeface="Arial"/>
                <a:cs typeface="Arial"/>
              </a:endParaRPr>
            </a:p>
            <a:p>
              <a:pPr marL="12700" marR="81075">
                <a:lnSpc>
                  <a:spcPct val="100041"/>
                </a:lnSpc>
                <a:spcBef>
                  <a:spcPts val="50"/>
                </a:spcBef>
              </a:pPr>
              <a:endParaRPr sz="1200" spc="0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12700" marR="81075">
                <a:lnSpc>
                  <a:spcPct val="100041"/>
                </a:lnSpc>
                <a:spcBef>
                  <a:spcPts val="50"/>
                </a:spcBef>
              </a:pPr>
              <a:r>
                <a:rPr sz="1200" spc="0" dirty="0" err="1">
                  <a:solidFill>
                    <a:srgbClr val="FFFFFF"/>
                  </a:solidFill>
                  <a:latin typeface="Arial"/>
                  <a:cs typeface="Arial"/>
                </a:rPr>
                <a:t>Instru</a:t>
              </a:r>
              <a:r>
                <a:rPr sz="1200" spc="19" dirty="0" err="1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1200" spc="0" dirty="0" err="1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1200" spc="-5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In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erna</a:t>
              </a:r>
              <a:r>
                <a:rPr sz="12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al 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200" spc="4" dirty="0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1200" spc="-2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orup</a:t>
              </a:r>
              <a:r>
                <a:rPr sz="12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; </a:t>
              </a:r>
            </a:p>
            <a:p>
              <a:pPr marL="12700" marR="81075">
                <a:lnSpc>
                  <a:spcPct val="100041"/>
                </a:lnSpc>
                <a:spcBef>
                  <a:spcPts val="50"/>
                </a:spcBef>
              </a:pPr>
              <a:endParaRPr sz="1200" spc="-4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12700" marR="81075">
                <a:lnSpc>
                  <a:spcPct val="100041"/>
                </a:lnSpc>
                <a:spcBef>
                  <a:spcPts val="50"/>
                </a:spcBef>
              </a:pPr>
              <a:r>
                <a:rPr sz="1200" spc="-4" dirty="0" err="1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1200" spc="0" dirty="0" err="1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-4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200" spc="4" dirty="0" err="1">
                  <a:solidFill>
                    <a:srgbClr val="FFFFFF"/>
                  </a:solidFill>
                  <a:latin typeface="Arial"/>
                  <a:cs typeface="Arial"/>
                </a:rPr>
                <a:t>c</a:t>
              </a:r>
              <a:r>
                <a:rPr sz="1200" spc="0" dirty="0" err="1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-4" dirty="0" err="1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1200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-4" dirty="0" err="1">
                  <a:solidFill>
                    <a:srgbClr val="FFFFFF"/>
                  </a:solidFill>
                  <a:latin typeface="Arial"/>
                  <a:cs typeface="Arial"/>
                </a:rPr>
                <a:t>h</a:t>
              </a:r>
              <a:r>
                <a:rPr sz="1200" spc="0" dirty="0" err="1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1200" spc="-2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orup</a:t>
              </a:r>
              <a:r>
                <a:rPr sz="1200" spc="4" dirty="0">
                  <a:solidFill>
                    <a:srgbClr val="FFFFFF"/>
                  </a:solidFill>
                  <a:latin typeface="Arial"/>
                  <a:cs typeface="Arial"/>
                </a:rPr>
                <a:t>s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200" spc="-13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: 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B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ar</a:t>
              </a:r>
              <a:r>
                <a:rPr sz="1200" spc="-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1200" spc="-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Neg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1200" spc="-2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1200" spc="-4" dirty="0">
                  <a:solidFill>
                    <a:srgbClr val="FFFFFF"/>
                  </a:solidFill>
                  <a:latin typeface="Arial"/>
                  <a:cs typeface="Arial"/>
                </a:rPr>
                <a:t>ai</a:t>
              </a:r>
              <a:r>
                <a:rPr sz="120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1000" spc="0" dirty="0">
                  <a:solidFill>
                    <a:srgbClr val="FFFFFF"/>
                  </a:solidFill>
                  <a:latin typeface="Arial"/>
                  <a:cs typeface="Arial"/>
                </a:rPr>
                <a:t>.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1361453" y="2534911"/>
              <a:ext cx="138785" cy="1397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019"/>
                </a:lnSpc>
                <a:spcBef>
                  <a:spcPts val="51"/>
                </a:spcBef>
              </a:pPr>
              <a:r>
                <a:rPr sz="900" spc="4" dirty="0">
                  <a:latin typeface="Arial"/>
                  <a:cs typeface="Arial"/>
                </a:rPr>
                <a:t>4.</a:t>
              </a:r>
              <a:endParaRPr sz="900" dirty="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667803" y="2948583"/>
              <a:ext cx="149416" cy="1518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120"/>
                </a:lnSpc>
                <a:spcBef>
                  <a:spcPts val="55"/>
                </a:spcBef>
              </a:pPr>
              <a:r>
                <a:rPr sz="1000" spc="0" dirty="0">
                  <a:solidFill>
                    <a:srgbClr val="FFFFFF"/>
                  </a:solidFill>
                  <a:latin typeface="Arial"/>
                  <a:cs typeface="Arial"/>
                </a:rPr>
                <a:t>2.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3667803" y="3253128"/>
              <a:ext cx="149416" cy="1518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120"/>
                </a:lnSpc>
                <a:spcBef>
                  <a:spcPts val="55"/>
                </a:spcBef>
              </a:pPr>
              <a:r>
                <a:rPr sz="1000" spc="0" dirty="0">
                  <a:solidFill>
                    <a:srgbClr val="FFFFFF"/>
                  </a:solidFill>
                  <a:latin typeface="Arial"/>
                  <a:cs typeface="Arial"/>
                </a:rPr>
                <a:t>3.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361453" y="2991798"/>
              <a:ext cx="138785" cy="1397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1019"/>
                </a:lnSpc>
                <a:spcBef>
                  <a:spcPts val="51"/>
                </a:spcBef>
              </a:pPr>
              <a:r>
                <a:rPr sz="900" spc="4" dirty="0">
                  <a:latin typeface="Arial"/>
                  <a:cs typeface="Arial"/>
                </a:rPr>
                <a:t>5.</a:t>
              </a:r>
              <a:endParaRPr sz="900"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5391150" y="4094988"/>
              <a:ext cx="64020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ts val="710"/>
                </a:lnSpc>
                <a:spcBef>
                  <a:spcPts val="35"/>
                </a:spcBef>
              </a:pPr>
              <a:r>
                <a:rPr sz="600" spc="0" dirty="0">
                  <a:solidFill>
                    <a:srgbClr val="888888"/>
                  </a:solidFill>
                  <a:latin typeface="Calibri"/>
                  <a:cs typeface="Calibri"/>
                </a:rPr>
                <a:t>3</a:t>
              </a:r>
              <a:endParaRPr sz="600">
                <a:latin typeface="Calibri"/>
                <a:cs typeface="Calibri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1328674" y="4110672"/>
              <a:ext cx="1419283" cy="1518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42239" marR="2842" indent="-129539">
                <a:lnSpc>
                  <a:spcPct val="100041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KE</a:t>
              </a:r>
              <a:r>
                <a:rPr sz="450" spc="-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ENTER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2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KEBUDAYAA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3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3574161" y="4119602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>
                <a:latin typeface="Arial"/>
                <a:cs typeface="Arial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5468493" y="4133217"/>
              <a:ext cx="87804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2" name="object 2"/>
            <p:cNvSpPr txBox="1"/>
            <p:nvPr/>
          </p:nvSpPr>
          <p:spPr>
            <a:xfrm>
              <a:off x="1143000" y="868679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0"/>
                </a:spcBef>
              </a:pP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0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0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0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0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000" dirty="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6157722" y="57356"/>
            <a:ext cx="6429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>
                <a:latin typeface="Arial"/>
                <a:cs typeface="Arial"/>
              </a:rPr>
              <a:t>3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5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20</a:t>
            </a:r>
            <a:r>
              <a:rPr sz="1200" spc="-4" dirty="0">
                <a:latin typeface="Arial"/>
                <a:cs typeface="Arial"/>
              </a:rPr>
              <a:t>19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66992" y="8926731"/>
            <a:ext cx="13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0" y="971600"/>
            <a:ext cx="6858000" cy="7464467"/>
            <a:chOff x="1143000" y="4844796"/>
            <a:chExt cx="4572000" cy="3505200"/>
          </a:xfrm>
        </p:grpSpPr>
        <p:sp>
          <p:nvSpPr>
            <p:cNvPr id="21" name="object 21"/>
            <p:cNvSpPr/>
            <p:nvPr/>
          </p:nvSpPr>
          <p:spPr>
            <a:xfrm>
              <a:off x="2095500" y="5073396"/>
              <a:ext cx="3619500" cy="571500"/>
            </a:xfrm>
            <a:custGeom>
              <a:avLst/>
              <a:gdLst/>
              <a:ahLst/>
              <a:cxnLst/>
              <a:rect l="l" t="t" r="r" b="b"/>
              <a:pathLst>
                <a:path w="3619500" h="571500">
                  <a:moveTo>
                    <a:pt x="0" y="571500"/>
                  </a:moveTo>
                  <a:lnTo>
                    <a:pt x="3619500" y="5715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43000" y="4844796"/>
              <a:ext cx="4567174" cy="3276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43000" y="5073396"/>
              <a:ext cx="952500" cy="571500"/>
            </a:xfrm>
            <a:custGeom>
              <a:avLst/>
              <a:gdLst/>
              <a:ahLst/>
              <a:cxnLst/>
              <a:rect l="l" t="t" r="r" b="b"/>
              <a:pathLst>
                <a:path w="952500" h="571500">
                  <a:moveTo>
                    <a:pt x="0" y="571500"/>
                  </a:moveTo>
                  <a:lnTo>
                    <a:pt x="952500" y="5715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43000" y="4844796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43000" y="5644896"/>
              <a:ext cx="4572000" cy="2628900"/>
            </a:xfrm>
            <a:custGeom>
              <a:avLst/>
              <a:gdLst/>
              <a:ahLst/>
              <a:cxnLst/>
              <a:rect l="l" t="t" r="r" b="b"/>
              <a:pathLst>
                <a:path w="4572000" h="2628900">
                  <a:moveTo>
                    <a:pt x="0" y="2628900"/>
                  </a:moveTo>
                  <a:lnTo>
                    <a:pt x="4572000" y="26289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6289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754880" y="5166360"/>
              <a:ext cx="365760" cy="5074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43000" y="8045196"/>
              <a:ext cx="4572000" cy="22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2245357" y="6891655"/>
              <a:ext cx="3217099" cy="14583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R="53126" algn="ctr">
                <a:lnSpc>
                  <a:spcPct val="95825"/>
                </a:lnSpc>
                <a:spcBef>
                  <a:spcPts val="1001"/>
                </a:spcBef>
              </a:pPr>
              <a:endParaRPr sz="1300" dirty="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574161" y="8096327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 dirty="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5444109" y="81099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458214" y="81559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1143000" y="4844796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5"/>
                </a:spcBef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4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1143000" y="5073396"/>
              <a:ext cx="952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095500" y="5166360"/>
              <a:ext cx="3619500" cy="478536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300"/>
                </a:lnSpc>
                <a:spcBef>
                  <a:spcPts val="90"/>
                </a:spcBef>
              </a:pPr>
              <a:endParaRPr sz="1300" dirty="0"/>
            </a:p>
            <a:p>
              <a:pPr marL="84455">
                <a:lnSpc>
                  <a:spcPct val="95825"/>
                </a:lnSpc>
              </a:pPr>
              <a:r>
                <a:rPr sz="2800" b="1" dirty="0" err="1">
                  <a:solidFill>
                    <a:srgbClr val="FFFFFF"/>
                  </a:solidFill>
                  <a:latin typeface="Arial"/>
                  <a:cs typeface="Arial"/>
                </a:rPr>
                <a:t>PENDAHULUAN</a:t>
              </a:r>
              <a:endParaRPr sz="2800" dirty="0">
                <a:latin typeface="Arial"/>
                <a:cs typeface="Arial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1172749" y="5644896"/>
              <a:ext cx="4542251" cy="1888102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800"/>
                </a:lnSpc>
                <a:spcBef>
                  <a:spcPts val="15"/>
                </a:spcBef>
              </a:pPr>
              <a:endParaRPr sz="800" dirty="0"/>
            </a:p>
            <a:p>
              <a:pPr marL="32423" marR="52731" algn="ctr"/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D</a:t>
              </a:r>
              <a:r>
                <a:rPr lang="en-US" sz="2800" b="1" spc="4" baseline="2482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lam</a:t>
              </a:r>
              <a:r>
                <a:rPr lang="en-US" sz="2800" b="1" spc="-57" baseline="2482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2800" b="1" spc="-4" baseline="2482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la</a:t>
              </a:r>
              <a:r>
                <a:rPr lang="en-US" sz="2800" b="1" spc="-19" baseline="2482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2800" b="1" spc="4" baseline="2482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na</a:t>
              </a:r>
              <a:r>
                <a:rPr lang="en-US" sz="2800" b="1" spc="-34" baseline="2482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2800" b="1" spc="-127" baseline="2482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pen</a:t>
              </a:r>
              <a:r>
                <a:rPr lang="en-US" sz="2800" b="1" spc="-9" baseline="2482" dirty="0" err="1">
                  <a:solidFill>
                    <a:schemeClr val="bg1"/>
                  </a:solidFill>
                  <a:cs typeface="Calibri"/>
                </a:rPr>
                <a:t>c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spc="-39" baseline="2482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ah</a:t>
              </a:r>
              <a:r>
                <a:rPr lang="en-US" sz="2800" b="1" spc="4" baseline="2482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b="1" spc="-108" baseline="2482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dan</a:t>
              </a:r>
              <a:r>
                <a:rPr lang="en-US" sz="2800" b="1" spc="-43" baseline="2482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pemb</a:t>
              </a:r>
              <a:r>
                <a:rPr lang="en-US" sz="2800" b="1" spc="-4" baseline="2482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spc="-44" baseline="2482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spc="-19" baseline="2482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b="1" spc="-29" baseline="2482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spc="4" baseline="2482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id-ID" sz="2800" b="1" spc="-128" baseline="2482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tindak</a:t>
              </a:r>
              <a:r>
                <a:rPr lang="en-US" sz="2800" b="1" spc="-65" baseline="2482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2482" dirty="0" err="1">
                  <a:solidFill>
                    <a:schemeClr val="bg1"/>
                  </a:solidFill>
                  <a:cs typeface="Calibri"/>
                </a:rPr>
                <a:t>pidana</a:t>
              </a:r>
              <a:r>
                <a:rPr lang="id-ID" b="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75" baseline="1241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spc="4" baseline="1241" dirty="0" err="1">
                  <a:solidFill>
                    <a:schemeClr val="bg1"/>
                  </a:solidFill>
                  <a:cs typeface="Calibri"/>
                </a:rPr>
                <a:t>o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ru</a:t>
              </a:r>
              <a:r>
                <a:rPr lang="en-US" sz="2800" b="1" spc="-14" baseline="1241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si</a:t>
              </a:r>
              <a:r>
                <a:rPr lang="en-US" sz="2800" b="1" spc="-65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34" baseline="1241" dirty="0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2800" b="1" baseline="1241" dirty="0">
                  <a:solidFill>
                    <a:schemeClr val="bg1"/>
                  </a:solidFill>
                  <a:cs typeface="Calibri"/>
                </a:rPr>
                <a:t>ang</a:t>
              </a:r>
              <a:r>
                <a:rPr lang="en-US" sz="2800" b="1" spc="-37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25" baseline="1241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fisien</a:t>
              </a:r>
              <a:r>
                <a:rPr lang="en-US" sz="2800" b="1" spc="-48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dan</a:t>
              </a:r>
              <a:r>
                <a:rPr lang="en-US" sz="2800" b="1" spc="-33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29" baseline="1241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spc="-54" baseline="1241" dirty="0" err="1">
                  <a:solidFill>
                    <a:schemeClr val="bg1"/>
                  </a:solidFill>
                  <a:cs typeface="Calibri"/>
                </a:rPr>
                <a:t>f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spc="-14" baseline="1241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tif</a:t>
              </a:r>
              <a:r>
                <a:rPr lang="id-ID" sz="2800" b="1" spc="1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diperlu</a:t>
              </a:r>
              <a:r>
                <a:rPr lang="en-US" sz="2800" b="1" spc="-39" baseline="1241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2800" b="1" spc="-110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du</a:t>
              </a:r>
              <a:r>
                <a:rPr lang="en-US" sz="2800" b="1" spc="-29" baseline="1241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un</a:t>
              </a:r>
              <a:r>
                <a:rPr lang="en-US" sz="2800" b="1" spc="-39" baseline="1241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2800" b="1" spc="-88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mana</a:t>
              </a:r>
              <a:r>
                <a:rPr lang="en-US" sz="2800" b="1" spc="4" baseline="1241" dirty="0" err="1">
                  <a:solidFill>
                    <a:schemeClr val="bg1"/>
                  </a:solidFill>
                  <a:cs typeface="Calibri"/>
                </a:rPr>
                <a:t>j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emen</a:t>
              </a:r>
              <a:r>
                <a:rPr lang="en-US" sz="2800" b="1" spc="-96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29" baseline="1241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spc="-19" baseline="1241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spc="-29" baseline="1241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id-ID" b="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pem</a:t>
              </a:r>
              <a:r>
                <a:rPr lang="en-US" sz="2800" b="1" spc="-4" baseline="1241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ri</a:t>
              </a:r>
              <a:r>
                <a:rPr lang="en-US" sz="2800" b="1" spc="-25" baseline="1241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b="1" spc="-29" baseline="1241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ah</a:t>
              </a:r>
              <a:r>
                <a:rPr lang="en-US" sz="2800" b="1" spc="4" baseline="1241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id-ID" sz="2800" b="1" spc="-119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34" baseline="1241" dirty="0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2800" b="1" baseline="1241" dirty="0">
                  <a:solidFill>
                    <a:schemeClr val="bg1"/>
                  </a:solidFill>
                  <a:cs typeface="Calibri"/>
                </a:rPr>
                <a:t>ang</a:t>
              </a:r>
              <a:r>
                <a:rPr lang="en-US" sz="2800" b="1" spc="-37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baik</a:t>
              </a:r>
              <a:r>
                <a:rPr lang="en-US" sz="2800" b="1" spc="-37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dan</a:t>
              </a:r>
              <a:r>
                <a:rPr lang="en-US" sz="2800" b="1" spc="-43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75" baseline="1241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erja</a:t>
              </a:r>
              <a:r>
                <a:rPr lang="en-US" sz="2800" b="1" spc="-44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sama</a:t>
              </a:r>
              <a:r>
                <a:rPr lang="en-US" sz="2800" b="1" spc="-37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2800" b="1" spc="-25" baseline="1241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b="1" spc="-29" baseline="1241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erna</a:t>
              </a:r>
              <a:r>
                <a:rPr lang="en-US" sz="2800" b="1" spc="4" baseline="1241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ion</a:t>
              </a:r>
              <a:r>
                <a:rPr lang="en-US" sz="2800" b="1" spc="4" baseline="1241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l</a:t>
              </a:r>
              <a:r>
                <a:rPr lang="en-US" sz="2800" b="1" baseline="1241" dirty="0">
                  <a:solidFill>
                    <a:schemeClr val="bg1"/>
                  </a:solidFill>
                  <a:cs typeface="Calibri"/>
                </a:rPr>
                <a:t>,</a:t>
              </a:r>
              <a:r>
                <a:rPr lang="en-US" sz="2800" b="1" spc="-129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29" baseline="1241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erma</a:t>
              </a:r>
              <a:r>
                <a:rPr lang="en-US" sz="2800" b="1" spc="4" baseline="1241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uk</a:t>
              </a:r>
              <a:r>
                <a:rPr lang="id-ID" b="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pen</a:t>
              </a:r>
              <a:r>
                <a:rPr lang="en-US" sz="2800" b="1" spc="-29" baseline="1241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embalian</a:t>
              </a:r>
              <a:r>
                <a:rPr lang="en-US" sz="2800" b="1" spc="-117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spc="4" baseline="1241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2800" b="1" spc="-9" baseline="1241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spc="4" baseline="1241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-a</a:t>
              </a:r>
              <a:r>
                <a:rPr lang="en-US" sz="2800" b="1" spc="4" baseline="1241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2800" b="1" spc="-9" baseline="1241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spc="-56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34" baseline="1241" dirty="0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2800" b="1" baseline="1241" dirty="0">
                  <a:solidFill>
                    <a:schemeClr val="bg1"/>
                  </a:solidFill>
                  <a:cs typeface="Calibri"/>
                </a:rPr>
                <a:t>ang</a:t>
              </a:r>
              <a:r>
                <a:rPr lang="en-US" sz="2800" b="1" spc="-37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be</a:t>
              </a:r>
              <a:r>
                <a:rPr lang="en-US" sz="2800" b="1" spc="-44" baseline="1241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spc="4" baseline="1241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al</a:t>
              </a:r>
              <a:r>
                <a:rPr lang="en-US" sz="2800" b="1" spc="-64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dari</a:t>
              </a:r>
              <a:r>
                <a:rPr lang="en-US" sz="2800" b="1" spc="-49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tindak</a:t>
              </a:r>
              <a:r>
                <a:rPr lang="en-US" sz="2800" b="1" spc="-65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pidana</a:t>
              </a:r>
              <a:r>
                <a:rPr lang="id-ID" sz="2800" b="1" spc="-75" baseline="124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75" baseline="1241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spc="4" baseline="1241" dirty="0" err="1">
                  <a:solidFill>
                    <a:schemeClr val="bg1"/>
                  </a:solidFill>
                  <a:cs typeface="Calibri"/>
                </a:rPr>
                <a:t>o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ru</a:t>
              </a:r>
              <a:r>
                <a:rPr lang="en-US" sz="2800" b="1" spc="-14" baseline="1241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2800" b="1" baseline="1241" dirty="0" err="1">
                  <a:solidFill>
                    <a:schemeClr val="bg1"/>
                  </a:solidFill>
                  <a:cs typeface="Calibri"/>
                </a:rPr>
                <a:t>si</a:t>
              </a:r>
              <a:r>
                <a:rPr lang="en-US" sz="2800" b="1" baseline="1241" dirty="0">
                  <a:solidFill>
                    <a:schemeClr val="bg1"/>
                  </a:solidFill>
                  <a:cs typeface="Calibri"/>
                </a:rPr>
                <a:t>.</a:t>
              </a:r>
              <a:r>
                <a:rPr lang="id-ID" b="1" dirty="0">
                  <a:solidFill>
                    <a:schemeClr val="bg1"/>
                  </a:solidFill>
                  <a:cs typeface="Calibri"/>
                </a:rPr>
                <a:t> </a:t>
              </a:r>
            </a:p>
            <a:p>
              <a:pPr marL="32423" marR="52731" algn="ctr"/>
              <a:endParaRPr lang="id-ID" sz="2800" b="1" baseline="3561" dirty="0">
                <a:solidFill>
                  <a:schemeClr val="bg1"/>
                </a:solidFill>
                <a:cs typeface="Calibri"/>
              </a:endParaRPr>
            </a:p>
            <a:p>
              <a:pPr marL="32423" marR="52731" algn="ctr"/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Selama</a:t>
              </a:r>
              <a:r>
                <a:rPr lang="en-US" sz="2800" b="1" spc="-4" baseline="356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ini</a:t>
              </a:r>
              <a:r>
                <a:rPr lang="en-US" sz="2800" b="1" baseline="356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4" baseline="3561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spc="4" baseline="3561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ce</a:t>
              </a:r>
              <a:r>
                <a:rPr lang="en-US" sz="2800" b="1" spc="-50" baseline="3561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ahan</a:t>
              </a:r>
              <a:r>
                <a:rPr lang="en-US" sz="2800" b="1" spc="9" baseline="356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dan</a:t>
              </a:r>
              <a:r>
                <a:rPr lang="en-US" sz="2800" b="1" baseline="356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2800" b="1" spc="4" baseline="3561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mbe</a:t>
              </a:r>
              <a:r>
                <a:rPr lang="en-US" sz="2800" b="1" spc="-44" baseline="3561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spc="-19" baseline="3561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b="1" spc="-29" baseline="3561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asan</a:t>
              </a:r>
              <a:r>
                <a:rPr lang="en-US" sz="2800" b="1" baseline="356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spc="-9" baseline="3561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ndak</a:t>
              </a:r>
              <a:r>
                <a:rPr lang="en-US" sz="2800" b="1" spc="19" baseline="356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pidana</a:t>
              </a:r>
              <a:r>
                <a:rPr lang="en-US" sz="2800" b="1" baseline="356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75" baseline="3561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oru</a:t>
              </a:r>
              <a:r>
                <a:rPr lang="en-US" sz="2800" b="1" spc="-9" baseline="3561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2800" b="1" baseline="3561" dirty="0" err="1">
                  <a:solidFill>
                    <a:schemeClr val="bg1"/>
                  </a:solidFill>
                  <a:cs typeface="Calibri"/>
                </a:rPr>
                <a:t>si</a:t>
              </a:r>
              <a:r>
                <a:rPr lang="id-ID" sz="2800" b="1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di</a:t>
              </a:r>
              <a:r>
                <a:rPr lang="en-US" sz="2800" b="1" spc="4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Indonesia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sudah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dila</a:t>
              </a:r>
              <a:r>
                <a:rPr lang="en-US" sz="2800" b="1" spc="-29" baseline="1187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sana</a:t>
              </a:r>
              <a:r>
                <a:rPr lang="en-US" sz="2800" b="1" spc="-39" baseline="1187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be</a:t>
              </a:r>
              <a:r>
                <a:rPr lang="en-US" sz="2800" b="1" spc="-29" baseline="1187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dasar</a:t>
              </a:r>
              <a:r>
                <a:rPr lang="en-US" sz="2800" b="1" spc="-39" baseline="1187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pe</a:t>
              </a:r>
              <a:r>
                <a:rPr lang="en-US" sz="2800" b="1" spc="-44" baseline="1187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2800" b="1" spc="-25" baseline="118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tu</a:t>
              </a:r>
              <a:r>
                <a:rPr lang="en-US" sz="2800" b="1" spc="-50" baseline="1187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id-ID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perun</a:t>
              </a:r>
              <a:r>
                <a:rPr lang="en-US" sz="2800" b="1" spc="4" baseline="1187" dirty="0" err="1">
                  <a:solidFill>
                    <a:schemeClr val="bg1"/>
                  </a:solidFill>
                  <a:cs typeface="Calibri"/>
                </a:rPr>
                <a:t>d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ang-undan</a:t>
              </a:r>
              <a:r>
                <a:rPr lang="en-US" sz="2800" b="1" spc="-54" baseline="1187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khusus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34" baseline="1187" dirty="0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ang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berla</a:t>
              </a:r>
              <a:r>
                <a:rPr lang="en-US" sz="2800" b="1" spc="-25" baseline="1187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u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sejak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34" baseline="1187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ahun</a:t>
              </a:r>
              <a:r>
                <a:rPr lang="en-US" sz="2800" b="1" spc="4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1</a:t>
              </a:r>
              <a:r>
                <a:rPr lang="en-US" sz="2800" b="1" spc="-9" baseline="1187" dirty="0">
                  <a:solidFill>
                    <a:schemeClr val="bg1"/>
                  </a:solidFill>
                  <a:cs typeface="Calibri"/>
                </a:rPr>
                <a:t>9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57</a:t>
              </a:r>
              <a:r>
                <a:rPr lang="en-US" sz="2800" b="1" spc="-9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dan</a:t>
              </a:r>
              <a:r>
                <a:rPr lang="id-ID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29" baseline="1187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elah</a:t>
              </a:r>
              <a:r>
                <a:rPr lang="en-US" sz="2800" b="1" spc="14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diubah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seba</a:t>
              </a:r>
              <a:r>
                <a:rPr lang="en-US" sz="2800" b="1" spc="-44" baseline="1187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b="1" spc="-34" baseline="1187" dirty="0" err="1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ak</a:t>
              </a:r>
              <a:r>
                <a:rPr lang="en-US" sz="2800" b="1" spc="-4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5 (li</a:t>
              </a:r>
              <a:r>
                <a:rPr lang="en-US" sz="2800" b="1" spc="-4" baseline="1187" dirty="0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a) </a:t>
              </a:r>
              <a:r>
                <a:rPr lang="en-US" sz="2800" b="1" spc="-34" baseline="1187" dirty="0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ali,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spc="-39" baseline="1187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29" baseline="1187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spc="-4" baseline="1187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spc="-29" baseline="1187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api</a:t>
              </a:r>
              <a:r>
                <a:rPr lang="en-US" sz="2800" b="1" spc="9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2800" b="1" spc="4" baseline="1187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spc="-50" baseline="1187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2800" b="1" spc="-25" baseline="118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tu</a:t>
              </a:r>
              <a:r>
                <a:rPr lang="en-US" sz="2800" b="1" spc="-50" baseline="1187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id-ID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2800" b="1" spc="4" baseline="1187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run</a:t>
              </a:r>
              <a:r>
                <a:rPr lang="en-US" sz="2800" b="1" spc="4" baseline="1187" dirty="0" err="1">
                  <a:solidFill>
                    <a:schemeClr val="bg1"/>
                  </a:solidFill>
                  <a:cs typeface="Calibri"/>
                </a:rPr>
                <a:t>d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2800" b="1" spc="4" baseline="1187" dirty="0" err="1">
                  <a:solidFill>
                    <a:schemeClr val="bg1"/>
                  </a:solidFill>
                  <a:cs typeface="Calibri"/>
                </a:rPr>
                <a:t>g-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undan</a:t>
              </a:r>
              <a:r>
                <a:rPr lang="en-US" sz="2800" b="1" spc="-50" baseline="1187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2800" b="1" spc="4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34" baseline="1187" dirty="0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ang</a:t>
              </a:r>
              <a:r>
                <a:rPr lang="en-US" sz="2800" b="1" spc="-4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dima</a:t>
              </a:r>
              <a:r>
                <a:rPr lang="en-US" sz="2800" b="1" spc="-29" baseline="1187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sud</a:t>
              </a:r>
              <a:r>
                <a:rPr lang="en-US" sz="2800" b="1" spc="9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b</a:t>
              </a:r>
              <a:r>
                <a:rPr lang="en-US" sz="2800" b="1" spc="4" baseline="1187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lum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memadai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,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spc="-29" baseline="1187" dirty="0" err="1">
                  <a:solidFill>
                    <a:schemeClr val="bg1"/>
                  </a:solidFill>
                  <a:cs typeface="Calibri"/>
                </a:rPr>
                <a:t>nt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spc="-50" baseline="1187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la</a:t>
              </a:r>
              <a:r>
                <a:rPr lang="en-US" sz="2800" b="1" spc="-4" baseline="1187" dirty="0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id-ID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39" baseline="1187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spc="-34" baseline="1187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spc="4" baseline="1187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belum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spc="4" baseline="1187" dirty="0" err="1">
                  <a:solidFill>
                    <a:schemeClr val="bg1"/>
                  </a:solidFill>
                  <a:cs typeface="Calibri"/>
                </a:rPr>
                <a:t>d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spc="-44" baseline="1187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b="1" spc="-34" baseline="1187" dirty="0" err="1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79" baseline="1187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erja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sama</a:t>
              </a:r>
              <a:r>
                <a:rPr lang="en-US" sz="2800" b="1" spc="-9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2800" b="1" spc="-25" baseline="1187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b="1" spc="-29" baseline="1187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er</a:t>
              </a:r>
              <a:r>
                <a:rPr lang="en-US" sz="2800" b="1" spc="4" baseline="1187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asional</a:t>
              </a:r>
              <a:r>
                <a:rPr lang="en-US" sz="2800" b="1" spc="-9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dalam</a:t>
              </a:r>
              <a:r>
                <a:rPr lang="en-US" sz="2800" b="1" spc="-9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masa</a:t>
              </a:r>
              <a:r>
                <a:rPr lang="en-US" sz="2800" b="1" spc="-4" baseline="1187" dirty="0" err="1">
                  <a:solidFill>
                    <a:schemeClr val="bg1"/>
                  </a:solidFill>
                  <a:cs typeface="Calibri"/>
                </a:rPr>
                <a:t>l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ah</a:t>
              </a:r>
              <a:r>
                <a:rPr lang="id-ID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2800" b="1" spc="4" baseline="1187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b="1" spc="-29" baseline="1187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embalian</a:t>
              </a:r>
              <a:r>
                <a:rPr lang="en-US" sz="2800" b="1" spc="9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hasil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9" baseline="1187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indak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4" baseline="1187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idana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b="1" spc="-75" baseline="1187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oru</a:t>
              </a:r>
              <a:r>
                <a:rPr lang="en-US" sz="2800" b="1" spc="-9" baseline="1187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2800" b="1" baseline="1187" dirty="0" err="1">
                  <a:solidFill>
                    <a:schemeClr val="bg1"/>
                  </a:solidFill>
                  <a:cs typeface="Calibri"/>
                </a:rPr>
                <a:t>si</a:t>
              </a:r>
              <a:r>
                <a:rPr lang="en-US" sz="2800" b="1" baseline="1187" dirty="0">
                  <a:solidFill>
                    <a:schemeClr val="bg1"/>
                  </a:solidFill>
                  <a:cs typeface="Calibri"/>
                </a:rPr>
                <a:t>.</a:t>
              </a:r>
              <a:endParaRPr lang="id-ID" sz="2800" b="1" baseline="1187" dirty="0">
                <a:solidFill>
                  <a:schemeClr val="bg1"/>
                </a:solidFill>
                <a:cs typeface="Calibri"/>
              </a:endParaRPr>
            </a:p>
            <a:p>
              <a:pPr marL="32423" marR="52731" algn="ctr"/>
              <a:endParaRPr sz="1300" b="1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5576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971599"/>
            <a:ext cx="6858000" cy="7200802"/>
            <a:chOff x="1143000" y="868679"/>
            <a:chExt cx="4572000" cy="3429001"/>
          </a:xfrm>
        </p:grpSpPr>
        <p:sp>
          <p:nvSpPr>
            <p:cNvPr id="3" name="object 30"/>
            <p:cNvSpPr/>
            <p:nvPr/>
          </p:nvSpPr>
          <p:spPr>
            <a:xfrm>
              <a:off x="2071687" y="1097279"/>
              <a:ext cx="3643312" cy="700151"/>
            </a:xfrm>
            <a:custGeom>
              <a:avLst/>
              <a:gdLst/>
              <a:ahLst/>
              <a:cxnLst/>
              <a:rect l="l" t="t" r="r" b="b"/>
              <a:pathLst>
                <a:path w="3643312" h="700151">
                  <a:moveTo>
                    <a:pt x="0" y="700151"/>
                  </a:moveTo>
                  <a:lnTo>
                    <a:pt x="3643312" y="700151"/>
                  </a:lnTo>
                  <a:lnTo>
                    <a:pt x="3643312" y="0"/>
                  </a:lnTo>
                  <a:lnTo>
                    <a:pt x="0" y="0"/>
                  </a:lnTo>
                  <a:lnTo>
                    <a:pt x="0" y="7001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4" name="object 31"/>
            <p:cNvSpPr/>
            <p:nvPr/>
          </p:nvSpPr>
          <p:spPr>
            <a:xfrm>
              <a:off x="1143000" y="1097279"/>
              <a:ext cx="928687" cy="700151"/>
            </a:xfrm>
            <a:custGeom>
              <a:avLst/>
              <a:gdLst/>
              <a:ahLst/>
              <a:cxnLst/>
              <a:rect l="l" t="t" r="r" b="b"/>
              <a:pathLst>
                <a:path w="928687" h="700151">
                  <a:moveTo>
                    <a:pt x="0" y="700151"/>
                  </a:moveTo>
                  <a:lnTo>
                    <a:pt x="928687" y="700151"/>
                  </a:lnTo>
                  <a:lnTo>
                    <a:pt x="928687" y="0"/>
                  </a:lnTo>
                  <a:lnTo>
                    <a:pt x="0" y="0"/>
                  </a:lnTo>
                  <a:lnTo>
                    <a:pt x="0" y="700151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5" name="object 32"/>
            <p:cNvSpPr/>
            <p:nvPr/>
          </p:nvSpPr>
          <p:spPr>
            <a:xfrm>
              <a:off x="1143000" y="1797430"/>
              <a:ext cx="4572000" cy="2500250"/>
            </a:xfrm>
            <a:custGeom>
              <a:avLst/>
              <a:gdLst/>
              <a:ahLst/>
              <a:cxnLst/>
              <a:rect l="l" t="t" r="r" b="b"/>
              <a:pathLst>
                <a:path w="4572000" h="2500249">
                  <a:moveTo>
                    <a:pt x="0" y="2500249"/>
                  </a:moveTo>
                  <a:lnTo>
                    <a:pt x="4572000" y="2500249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500249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6" name="object 33"/>
            <p:cNvSpPr/>
            <p:nvPr/>
          </p:nvSpPr>
          <p:spPr>
            <a:xfrm>
              <a:off x="3794760" y="1373124"/>
              <a:ext cx="327660" cy="45415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7" name="object 34"/>
            <p:cNvSpPr/>
            <p:nvPr/>
          </p:nvSpPr>
          <p:spPr>
            <a:xfrm>
              <a:off x="1143000" y="4069080"/>
              <a:ext cx="4572000" cy="228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9" name="object 36"/>
            <p:cNvSpPr/>
            <p:nvPr/>
          </p:nvSpPr>
          <p:spPr>
            <a:xfrm>
              <a:off x="2057400" y="1783016"/>
              <a:ext cx="3581400" cy="227349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0" name="object 37"/>
            <p:cNvSpPr/>
            <p:nvPr/>
          </p:nvSpPr>
          <p:spPr>
            <a:xfrm>
              <a:off x="3905249" y="1785953"/>
              <a:ext cx="1695450" cy="1104900"/>
            </a:xfrm>
            <a:custGeom>
              <a:avLst/>
              <a:gdLst/>
              <a:ahLst/>
              <a:cxnLst/>
              <a:rect l="l" t="t" r="r" b="b"/>
              <a:pathLst>
                <a:path w="1257300" h="1104900">
                  <a:moveTo>
                    <a:pt x="0" y="1104900"/>
                  </a:moveTo>
                  <a:lnTo>
                    <a:pt x="1257300" y="1104900"/>
                  </a:lnTo>
                  <a:lnTo>
                    <a:pt x="1257300" y="0"/>
                  </a:lnTo>
                  <a:lnTo>
                    <a:pt x="0" y="0"/>
                  </a:lnTo>
                  <a:lnTo>
                    <a:pt x="0" y="110490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1" name="object 38"/>
            <p:cNvSpPr/>
            <p:nvPr/>
          </p:nvSpPr>
          <p:spPr>
            <a:xfrm>
              <a:off x="4400549" y="1897379"/>
              <a:ext cx="762000" cy="7620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2" name="object 39"/>
            <p:cNvSpPr/>
            <p:nvPr/>
          </p:nvSpPr>
          <p:spPr>
            <a:xfrm>
              <a:off x="1143000" y="868679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3" name="object 19"/>
            <p:cNvSpPr txBox="1"/>
            <p:nvPr/>
          </p:nvSpPr>
          <p:spPr>
            <a:xfrm>
              <a:off x="3574161" y="4119602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>
                <a:latin typeface="Arial"/>
                <a:cs typeface="Arial"/>
              </a:endParaRPr>
            </a:p>
          </p:txBody>
        </p:sp>
        <p:sp>
          <p:nvSpPr>
            <p:cNvPr id="14" name="object 18"/>
            <p:cNvSpPr txBox="1"/>
            <p:nvPr/>
          </p:nvSpPr>
          <p:spPr>
            <a:xfrm>
              <a:off x="5468493" y="4133218"/>
              <a:ext cx="87804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5" name="object 17"/>
            <p:cNvSpPr txBox="1"/>
            <p:nvPr/>
          </p:nvSpPr>
          <p:spPr>
            <a:xfrm>
              <a:off x="1458214" y="4179253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16" name="object 7"/>
            <p:cNvSpPr txBox="1"/>
            <p:nvPr/>
          </p:nvSpPr>
          <p:spPr>
            <a:xfrm>
              <a:off x="1143000" y="868679"/>
              <a:ext cx="4572000" cy="22859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 algn="ctr">
                <a:lnSpc>
                  <a:spcPct val="95825"/>
                </a:lnSpc>
                <a:spcBef>
                  <a:spcPts val="390"/>
                </a:spcBef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4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17" name="object 6"/>
            <p:cNvSpPr txBox="1"/>
            <p:nvPr/>
          </p:nvSpPr>
          <p:spPr>
            <a:xfrm>
              <a:off x="1143000" y="1097279"/>
              <a:ext cx="928687" cy="70015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18" name="object 5"/>
            <p:cNvSpPr txBox="1"/>
            <p:nvPr/>
          </p:nvSpPr>
          <p:spPr>
            <a:xfrm>
              <a:off x="2071687" y="1097279"/>
              <a:ext cx="3643312" cy="70015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800"/>
                </a:lnSpc>
                <a:spcBef>
                  <a:spcPts val="41"/>
                </a:spcBef>
              </a:pPr>
              <a:endParaRPr sz="800" dirty="0"/>
            </a:p>
            <a:p>
              <a:pPr marL="189039" marR="1057051" algn="ctr">
                <a:lnSpc>
                  <a:spcPct val="100041"/>
                </a:lnSpc>
              </a:pPr>
              <a:r>
                <a:rPr sz="2400" b="1" spc="-4" dirty="0" err="1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24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2400" b="1" spc="-3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400" b="1" spc="9" dirty="0" err="1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2400" b="1" spc="-1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4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400" b="1" spc="-2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b="1" spc="-4" dirty="0" err="1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4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RGNIS</a:t>
              </a:r>
              <a:r>
                <a:rPr sz="2400" b="1" spc="-1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400" b="1" spc="0" dirty="0" err="1">
                  <a:solidFill>
                    <a:srgbClr val="FFFFFF"/>
                  </a:solidFill>
                  <a:latin typeface="Arial"/>
                  <a:cs typeface="Arial"/>
                </a:rPr>
                <a:t>SI</a:t>
              </a:r>
              <a:r>
                <a:rPr sz="2400" b="1" spc="0" dirty="0">
                  <a:solidFill>
                    <a:srgbClr val="FFFFFF"/>
                  </a:solidFill>
                  <a:latin typeface="Arial"/>
                  <a:cs typeface="Arial"/>
                </a:rPr>
                <a:t> INTER</a:t>
              </a:r>
              <a:r>
                <a:rPr sz="2400" b="1" spc="9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2400" b="1" spc="-5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400" b="1" spc="0" dirty="0">
                  <a:solidFill>
                    <a:srgbClr val="FFFFFF"/>
                  </a:solidFill>
                  <a:latin typeface="Arial"/>
                  <a:cs typeface="Arial"/>
                </a:rPr>
                <a:t>SI</a:t>
              </a:r>
              <a:r>
                <a:rPr sz="2400" b="1" spc="9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2400" b="1" spc="-1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400" b="1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19" name="object 4"/>
            <p:cNvSpPr txBox="1"/>
            <p:nvPr/>
          </p:nvSpPr>
          <p:spPr>
            <a:xfrm>
              <a:off x="1143000" y="1797430"/>
              <a:ext cx="4572000" cy="250025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000"/>
                </a:lnSpc>
              </a:pPr>
              <a:endParaRPr sz="1000" dirty="0"/>
            </a:p>
            <a:p>
              <a:pPr marL="198374">
                <a:lnSpc>
                  <a:spcPts val="734"/>
                </a:lnSpc>
                <a:spcBef>
                  <a:spcPts val="17062"/>
                </a:spcBef>
              </a:pPr>
              <a:r>
                <a:rPr sz="900" spc="0" baseline="4551" dirty="0">
                  <a:solidFill>
                    <a:srgbClr val="888888"/>
                  </a:solidFill>
                  <a:latin typeface="Calibri"/>
                  <a:cs typeface="Calibri"/>
                </a:rPr>
                <a:t>5</a:t>
              </a:r>
              <a:endParaRPr sz="600" dirty="0">
                <a:latin typeface="Calibri"/>
                <a:cs typeface="Calibri"/>
              </a:endParaRPr>
            </a:p>
          </p:txBody>
        </p:sp>
        <p:sp>
          <p:nvSpPr>
            <p:cNvPr id="20" name="object 3"/>
            <p:cNvSpPr txBox="1"/>
            <p:nvPr/>
          </p:nvSpPr>
          <p:spPr>
            <a:xfrm>
              <a:off x="3352800" y="1797430"/>
              <a:ext cx="1257300" cy="109054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21" name="object 2"/>
            <p:cNvSpPr txBox="1"/>
            <p:nvPr/>
          </p:nvSpPr>
          <p:spPr>
            <a:xfrm>
              <a:off x="4610100" y="1797430"/>
              <a:ext cx="1104900" cy="1090549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</p:grpSp>
    </p:spTree>
    <p:extLst>
      <p:ext uri="{BB962C8B-B14F-4D97-AF65-F5344CB8AC3E}">
        <p14:creationId xmlns:p14="http://schemas.microsoft.com/office/powerpoint/2010/main" val="4019451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6157722" y="57356"/>
            <a:ext cx="6429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>
                <a:latin typeface="Arial"/>
                <a:cs typeface="Arial"/>
              </a:rPr>
              <a:t>3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8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20</a:t>
            </a:r>
            <a:r>
              <a:rPr sz="1200" spc="-4" dirty="0">
                <a:latin typeface="Arial"/>
                <a:cs typeface="Arial"/>
              </a:rPr>
              <a:t>1</a:t>
            </a: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66992" y="8926731"/>
            <a:ext cx="13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0" y="971600"/>
            <a:ext cx="6858000" cy="7464467"/>
            <a:chOff x="1143000" y="4844796"/>
            <a:chExt cx="4572000" cy="3505200"/>
          </a:xfrm>
        </p:grpSpPr>
        <p:sp>
          <p:nvSpPr>
            <p:cNvPr id="21" name="object 21"/>
            <p:cNvSpPr/>
            <p:nvPr/>
          </p:nvSpPr>
          <p:spPr>
            <a:xfrm>
              <a:off x="2095500" y="5073396"/>
              <a:ext cx="3619500" cy="571500"/>
            </a:xfrm>
            <a:custGeom>
              <a:avLst/>
              <a:gdLst/>
              <a:ahLst/>
              <a:cxnLst/>
              <a:rect l="l" t="t" r="r" b="b"/>
              <a:pathLst>
                <a:path w="3619500" h="571500">
                  <a:moveTo>
                    <a:pt x="0" y="571500"/>
                  </a:moveTo>
                  <a:lnTo>
                    <a:pt x="3619500" y="5715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43000" y="4844796"/>
              <a:ext cx="4567174" cy="3276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43000" y="5073396"/>
              <a:ext cx="952500" cy="571500"/>
            </a:xfrm>
            <a:custGeom>
              <a:avLst/>
              <a:gdLst/>
              <a:ahLst/>
              <a:cxnLst/>
              <a:rect l="l" t="t" r="r" b="b"/>
              <a:pathLst>
                <a:path w="952500" h="571500">
                  <a:moveTo>
                    <a:pt x="0" y="571500"/>
                  </a:moveTo>
                  <a:lnTo>
                    <a:pt x="952500" y="5715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43000" y="4844796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43000" y="5644896"/>
              <a:ext cx="4572000" cy="2628900"/>
            </a:xfrm>
            <a:custGeom>
              <a:avLst/>
              <a:gdLst/>
              <a:ahLst/>
              <a:cxnLst/>
              <a:rect l="l" t="t" r="r" b="b"/>
              <a:pathLst>
                <a:path w="4572000" h="2628900">
                  <a:moveTo>
                    <a:pt x="0" y="2628900"/>
                  </a:moveTo>
                  <a:lnTo>
                    <a:pt x="4572000" y="26289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6289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754880" y="5166360"/>
              <a:ext cx="365760" cy="5074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43000" y="8045196"/>
              <a:ext cx="4572000" cy="22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2245357" y="6891655"/>
              <a:ext cx="3217099" cy="14583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R="53126" algn="ctr">
                <a:lnSpc>
                  <a:spcPct val="95825"/>
                </a:lnSpc>
                <a:spcBef>
                  <a:spcPts val="1001"/>
                </a:spcBef>
              </a:pPr>
              <a:endParaRPr sz="1300" dirty="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574161" y="8096327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 dirty="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5444109" y="81099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458214" y="81559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1143000" y="4844796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5"/>
                </a:spcBef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4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1143000" y="5073396"/>
              <a:ext cx="952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282952" y="5216748"/>
              <a:ext cx="3297351" cy="428148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300"/>
                </a:lnSpc>
                <a:spcBef>
                  <a:spcPts val="90"/>
                </a:spcBef>
              </a:pPr>
              <a:endParaRPr sz="1300" dirty="0"/>
            </a:p>
            <a:p>
              <a:pPr marL="84455">
                <a:lnSpc>
                  <a:spcPct val="95825"/>
                </a:lnSpc>
              </a:pPr>
              <a:r>
                <a:rPr sz="2800" b="1" dirty="0">
                  <a:solidFill>
                    <a:srgbClr val="FFFFFF"/>
                  </a:solidFill>
                  <a:latin typeface="Arial"/>
                  <a:cs typeface="Arial"/>
                </a:rPr>
                <a:t>UNITED NATIONS</a:t>
              </a:r>
              <a:endParaRPr sz="2800" dirty="0">
                <a:latin typeface="Arial"/>
                <a:cs typeface="Arial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1143000" y="5644896"/>
              <a:ext cx="4572000" cy="2628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800"/>
                </a:lnSpc>
                <a:spcBef>
                  <a:spcPts val="15"/>
                </a:spcBef>
              </a:pPr>
              <a:endParaRPr sz="800" dirty="0"/>
            </a:p>
            <a:p>
              <a:pPr marL="360000"/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Setiap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5 (lima)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tahun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secara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regular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Perserikatan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Bangsa-Bangsa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(United Nations)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menyelenggarakan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Kongres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tentang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Pencegahan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Kejahatan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Perlakuan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terhadap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Penjahat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atau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sering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disebut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i="1" dirty="0">
                  <a:solidFill>
                    <a:srgbClr val="FFFFFF"/>
                  </a:solidFill>
                  <a:latin typeface="Arial"/>
                  <a:cs typeface="Arial"/>
                </a:rPr>
                <a:t>United Nation Congress on Prevention on Crime and Treatment of Offenders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. 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Pada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kesempatan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pertama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Kongres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ini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diadakan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di Geneva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pada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tahun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1955.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Sampai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saat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ini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kongres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PBB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ini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telah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dirty="0" err="1">
                  <a:solidFill>
                    <a:srgbClr val="FFFFFF"/>
                  </a:solidFill>
                  <a:latin typeface="Arial"/>
                  <a:cs typeface="Arial"/>
                </a:rPr>
                <a:t>terselenggara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12 kali</a:t>
              </a:r>
              <a:endParaRPr sz="1300" b="1" dirty="0">
                <a:latin typeface="Arial"/>
                <a:cs typeface="Arial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6" y="1446309"/>
            <a:ext cx="1289158" cy="122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587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6157722" y="57356"/>
            <a:ext cx="6429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>
                <a:latin typeface="Arial"/>
                <a:cs typeface="Arial"/>
              </a:rPr>
              <a:t>3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8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20</a:t>
            </a:r>
            <a:r>
              <a:rPr sz="1200" spc="-4" dirty="0">
                <a:latin typeface="Arial"/>
                <a:cs typeface="Arial"/>
              </a:rPr>
              <a:t>1</a:t>
            </a: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66992" y="8926731"/>
            <a:ext cx="13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0" y="971600"/>
            <a:ext cx="6858000" cy="7464467"/>
            <a:chOff x="1143000" y="4844796"/>
            <a:chExt cx="4572000" cy="3505200"/>
          </a:xfrm>
        </p:grpSpPr>
        <p:sp>
          <p:nvSpPr>
            <p:cNvPr id="21" name="object 21"/>
            <p:cNvSpPr/>
            <p:nvPr/>
          </p:nvSpPr>
          <p:spPr>
            <a:xfrm>
              <a:off x="2095500" y="5073396"/>
              <a:ext cx="3619500" cy="571500"/>
            </a:xfrm>
            <a:custGeom>
              <a:avLst/>
              <a:gdLst/>
              <a:ahLst/>
              <a:cxnLst/>
              <a:rect l="l" t="t" r="r" b="b"/>
              <a:pathLst>
                <a:path w="3619500" h="571500">
                  <a:moveTo>
                    <a:pt x="0" y="571500"/>
                  </a:moveTo>
                  <a:lnTo>
                    <a:pt x="3619500" y="5715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43000" y="4844796"/>
              <a:ext cx="4567174" cy="3276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43000" y="5073396"/>
              <a:ext cx="952500" cy="571500"/>
            </a:xfrm>
            <a:custGeom>
              <a:avLst/>
              <a:gdLst/>
              <a:ahLst/>
              <a:cxnLst/>
              <a:rect l="l" t="t" r="r" b="b"/>
              <a:pathLst>
                <a:path w="952500" h="571500">
                  <a:moveTo>
                    <a:pt x="0" y="571500"/>
                  </a:moveTo>
                  <a:lnTo>
                    <a:pt x="952500" y="5715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43000" y="4844796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43000" y="5644896"/>
              <a:ext cx="4572000" cy="2628900"/>
            </a:xfrm>
            <a:custGeom>
              <a:avLst/>
              <a:gdLst/>
              <a:ahLst/>
              <a:cxnLst/>
              <a:rect l="l" t="t" r="r" b="b"/>
              <a:pathLst>
                <a:path w="4572000" h="2628900">
                  <a:moveTo>
                    <a:pt x="0" y="2628900"/>
                  </a:moveTo>
                  <a:lnTo>
                    <a:pt x="4572000" y="26289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6289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754880" y="5166360"/>
              <a:ext cx="365760" cy="5074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43000" y="8045196"/>
              <a:ext cx="4572000" cy="22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2245357" y="6891655"/>
              <a:ext cx="3217099" cy="14583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R="53126" algn="ctr">
                <a:lnSpc>
                  <a:spcPct val="95825"/>
                </a:lnSpc>
                <a:spcBef>
                  <a:spcPts val="1001"/>
                </a:spcBef>
              </a:pPr>
              <a:endParaRPr sz="1300" dirty="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574161" y="8096327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 dirty="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5444109" y="81099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458214" y="81559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1143000" y="4844796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5"/>
                </a:spcBef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4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1143000" y="5073396"/>
              <a:ext cx="952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282952" y="5216748"/>
              <a:ext cx="3297351" cy="428148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300"/>
                </a:lnSpc>
                <a:spcBef>
                  <a:spcPts val="90"/>
                </a:spcBef>
              </a:pPr>
              <a:endParaRPr sz="1300" dirty="0"/>
            </a:p>
            <a:p>
              <a:pPr marL="84455">
                <a:lnSpc>
                  <a:spcPct val="95825"/>
                </a:lnSpc>
              </a:pPr>
              <a:r>
                <a:rPr sz="2800" b="1" dirty="0">
                  <a:solidFill>
                    <a:srgbClr val="FFFFFF"/>
                  </a:solidFill>
                  <a:latin typeface="Arial"/>
                  <a:cs typeface="Arial"/>
                </a:rPr>
                <a:t>UNITED NATIONS</a:t>
              </a:r>
              <a:endParaRPr sz="2800" dirty="0">
                <a:latin typeface="Arial"/>
                <a:cs typeface="Arial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1143000" y="5644896"/>
              <a:ext cx="4572000" cy="2628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800"/>
                </a:lnSpc>
                <a:spcBef>
                  <a:spcPts val="15"/>
                </a:spcBef>
              </a:pPr>
              <a:endParaRPr sz="800" dirty="0"/>
            </a:p>
            <a:p>
              <a:pPr marR="28058"/>
              <a:r>
                <a:rPr lang="en-US" sz="3600" spc="-44" baseline="3413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o</a:t>
              </a:r>
              <a:r>
                <a:rPr lang="en-US" sz="3600" spc="-44" baseline="3413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3600" spc="-29" baseline="3413" dirty="0" err="1">
                  <a:solidFill>
                    <a:schemeClr val="bg1"/>
                  </a:solidFill>
                  <a:cs typeface="Calibri"/>
                </a:rPr>
                <a:t>v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ensi</a:t>
              </a:r>
              <a:r>
                <a:rPr lang="en-US" sz="3600" spc="9" baseline="3413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U</a:t>
              </a:r>
              <a:r>
                <a:rPr lang="en-US" sz="3600" spc="-4" baseline="3413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CAC</a:t>
              </a:r>
              <a:r>
                <a:rPr lang="en-US" sz="3600" spc="-24" baseline="3413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men</a:t>
              </a:r>
              <a:r>
                <a:rPr lang="en-US" sz="3600" spc="-19" baseline="3413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en</a:t>
              </a:r>
              <a:r>
                <a:rPr lang="en-US" sz="3600" spc="4" baseline="3413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3600" spc="-14" baseline="3413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3600" spc="-25" baseline="3413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tri</a:t>
              </a:r>
              <a:r>
                <a:rPr lang="en-US" sz="3600" spc="-79" baseline="3413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oru</a:t>
              </a:r>
              <a:r>
                <a:rPr lang="en-US" sz="3600" spc="-14" baseline="3413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si</a:t>
              </a:r>
              <a:r>
                <a:rPr lang="en-US" sz="3600" baseline="3413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merupa</a:t>
              </a:r>
              <a:r>
                <a:rPr lang="en-US" sz="3600" spc="-25" baseline="3413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3600" spc="-25" baseline="3413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in</a:t>
              </a:r>
              <a:r>
                <a:rPr lang="en-US" sz="3600" spc="-25" baseline="3413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trum</a:t>
              </a:r>
              <a:r>
                <a:rPr lang="en-US" sz="3600" spc="9" baseline="3413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id-ID" sz="3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1137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3600" spc="-25" baseline="1137" dirty="0" err="1">
                  <a:solidFill>
                    <a:schemeClr val="bg1"/>
                  </a:solidFill>
                  <a:cs typeface="Calibri"/>
                </a:rPr>
                <a:t>nt</a:t>
              </a:r>
              <a:r>
                <a:rPr lang="en-US" sz="3600" baseline="1137" dirty="0" err="1">
                  <a:solidFill>
                    <a:schemeClr val="bg1"/>
                  </a:solidFill>
                  <a:cs typeface="Calibri"/>
                </a:rPr>
                <a:t>er</a:t>
              </a:r>
              <a:r>
                <a:rPr lang="en-US" sz="3600" spc="4" baseline="1137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3600" baseline="1137" dirty="0" err="1">
                  <a:solidFill>
                    <a:schemeClr val="bg1"/>
                  </a:solidFill>
                  <a:cs typeface="Calibri"/>
                </a:rPr>
                <a:t>asional</a:t>
              </a:r>
              <a:r>
                <a:rPr lang="en-US" sz="3600" spc="-14" baseline="113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spc="-29" baseline="1137" dirty="0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3600" baseline="1137" dirty="0">
                  <a:solidFill>
                    <a:schemeClr val="bg1"/>
                  </a:solidFill>
                  <a:cs typeface="Calibri"/>
                </a:rPr>
                <a:t>ang </a:t>
              </a:r>
              <a:r>
                <a:rPr lang="en-US" sz="3600" baseline="1137" dirty="0" err="1">
                  <a:solidFill>
                    <a:schemeClr val="bg1"/>
                  </a:solidFill>
                  <a:cs typeface="Calibri"/>
                </a:rPr>
                <a:t>mengi</a:t>
              </a:r>
              <a:r>
                <a:rPr lang="en-US" sz="3600" spc="-29" baseline="1137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3600" spc="-19" baseline="113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3600" baseline="1137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3600" spc="-39" baseline="113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1137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3600" spc="19" baseline="1137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3600" spc="-14" baseline="1137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3600" baseline="1137" dirty="0" err="1">
                  <a:solidFill>
                    <a:schemeClr val="bg1"/>
                  </a:solidFill>
                  <a:cs typeface="Calibri"/>
                </a:rPr>
                <a:t>o</a:t>
              </a:r>
              <a:r>
                <a:rPr lang="en-US" sz="3600" spc="-29" baseline="1137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3600" baseline="113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3600" spc="-25" baseline="113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1137" dirty="0" err="1">
                  <a:solidFill>
                    <a:schemeClr val="bg1"/>
                  </a:solidFill>
                  <a:cs typeface="Calibri"/>
                </a:rPr>
                <a:t>PBB</a:t>
              </a:r>
              <a:r>
                <a:rPr lang="en-US" sz="3600" spc="-14" baseline="113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spc="-29" baseline="1137" dirty="0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3600" baseline="1137" dirty="0">
                  <a:solidFill>
                    <a:schemeClr val="bg1"/>
                  </a:solidFill>
                  <a:cs typeface="Calibri"/>
                </a:rPr>
                <a:t>ang</a:t>
              </a:r>
              <a:r>
                <a:rPr lang="en-US" sz="3600" spc="-14" baseline="1137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1137" dirty="0" err="1">
                  <a:solidFill>
                    <a:schemeClr val="bg1"/>
                  </a:solidFill>
                  <a:cs typeface="Calibri"/>
                </a:rPr>
                <a:t>me</a:t>
              </a:r>
              <a:r>
                <a:rPr lang="en-US" sz="3600" spc="-34" baseline="1137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3600" spc="-19" baseline="113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3600" baseline="1137" dirty="0" err="1">
                  <a:solidFill>
                    <a:schemeClr val="bg1"/>
                  </a:solidFill>
                  <a:cs typeface="Calibri"/>
                </a:rPr>
                <a:t>tifi</a:t>
              </a:r>
              <a:r>
                <a:rPr lang="en-US" sz="3600" spc="-34" baseline="1137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3600" baseline="1137" dirty="0" err="1">
                  <a:solidFill>
                    <a:schemeClr val="bg1"/>
                  </a:solidFill>
                  <a:cs typeface="Calibri"/>
                </a:rPr>
                <a:t>asi</a:t>
              </a:r>
              <a:r>
                <a:rPr lang="en-US" sz="3600" spc="-50" baseline="1137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3600" spc="-29" baseline="1137" dirty="0" err="1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3600" baseline="1137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3600" baseline="1137" dirty="0">
                  <a:solidFill>
                    <a:schemeClr val="bg1"/>
                  </a:solidFill>
                  <a:cs typeface="Calibri"/>
                </a:rPr>
                <a:t>.</a:t>
              </a:r>
              <a:r>
                <a:rPr lang="id-ID" sz="3600" baseline="1137" dirty="0">
                  <a:solidFill>
                    <a:schemeClr val="bg1"/>
                  </a:solidFill>
                  <a:cs typeface="Calibri"/>
                </a:rPr>
                <a:t> </a:t>
              </a:r>
            </a:p>
            <a:p>
              <a:pPr marR="28058"/>
              <a:r>
                <a:rPr lang="en-US" sz="3600" spc="-219" baseline="3413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3600" spc="-29" baseline="3413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dap</a:t>
              </a:r>
              <a:r>
                <a:rPr lang="en-US" sz="3600" spc="-25" baseline="3413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3600" spc="4" baseline="3413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3413" dirty="0">
                  <a:solidFill>
                    <a:schemeClr val="bg1"/>
                  </a:solidFill>
                  <a:cs typeface="Calibri"/>
                </a:rPr>
                <a:t>lima</a:t>
              </a:r>
              <a:r>
                <a:rPr lang="en-US" sz="3600" spc="-9" baseline="3413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bagian</a:t>
              </a:r>
              <a:r>
                <a:rPr lang="en-US" sz="3600" spc="-19" baseline="3413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u</a:t>
              </a:r>
              <a:r>
                <a:rPr lang="en-US" sz="3600" spc="-25" baseline="3413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ama</a:t>
              </a:r>
              <a:r>
                <a:rPr lang="en-US" sz="3600" spc="-25" baseline="3413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spc="-29" baseline="3413" dirty="0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3600" baseline="3413" dirty="0">
                  <a:solidFill>
                    <a:schemeClr val="bg1"/>
                  </a:solidFill>
                  <a:cs typeface="Calibri"/>
                </a:rPr>
                <a:t>ang</a:t>
              </a:r>
              <a:r>
                <a:rPr lang="en-US" sz="3600" spc="-19" baseline="3413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di</a:t>
              </a:r>
              <a:r>
                <a:rPr lang="en-US" sz="3600" spc="-25" baseline="3413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tur</a:t>
              </a:r>
              <a:r>
                <a:rPr lang="en-US" sz="3600" baseline="3413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dalam</a:t>
              </a:r>
              <a:r>
                <a:rPr lang="en-US" sz="3600" spc="-14" baseline="3413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3600" spc="-84" baseline="3413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o</a:t>
              </a:r>
              <a:r>
                <a:rPr lang="en-US" sz="3600" spc="-44" baseline="3413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3600" spc="-29" baseline="3413" dirty="0" err="1">
                  <a:solidFill>
                    <a:schemeClr val="bg1"/>
                  </a:solidFill>
                  <a:cs typeface="Calibri"/>
                </a:rPr>
                <a:t>v</a:t>
              </a:r>
              <a:r>
                <a:rPr lang="en-US" sz="3600" baseline="3413" dirty="0" err="1">
                  <a:solidFill>
                    <a:schemeClr val="bg1"/>
                  </a:solidFill>
                  <a:cs typeface="Calibri"/>
                </a:rPr>
                <a:t>ensi</a:t>
              </a:r>
              <a:endParaRPr lang="en-US" sz="3600" dirty="0">
                <a:solidFill>
                  <a:schemeClr val="bg1"/>
                </a:solidFill>
                <a:cs typeface="Calibri"/>
              </a:endParaRPr>
            </a:p>
            <a:p>
              <a:pPr marL="527050" marR="61081" indent="-514350">
                <a:spcBef>
                  <a:spcPts val="168"/>
                </a:spcBef>
                <a:buFont typeface="+mj-lt"/>
                <a:buAutoNum type="arabicPeriod"/>
              </a:pPr>
              <a:r>
                <a:rPr lang="id-ID" sz="2800" spc="-44" dirty="0">
                  <a:solidFill>
                    <a:schemeClr val="bg1"/>
                  </a:solidFill>
                  <a:cs typeface="Calibri"/>
                </a:rPr>
                <a:t>Tindakan-Tindakan Pencegahan</a:t>
              </a:r>
            </a:p>
            <a:p>
              <a:pPr marL="527050" marR="61081" indent="-514350">
                <a:spcBef>
                  <a:spcPts val="168"/>
                </a:spcBef>
                <a:buFont typeface="+mj-lt"/>
                <a:buAutoNum type="arabicPeriod"/>
              </a:pPr>
              <a:r>
                <a:rPr lang="en-US" sz="2800" spc="-4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rim</a:t>
              </a:r>
              <a:r>
                <a:rPr lang="en-US" sz="2800" spc="-9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nal</a:t>
              </a:r>
              <a:r>
                <a:rPr lang="en-US" sz="2800" spc="-9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sasai</a:t>
              </a:r>
              <a:r>
                <a:rPr lang="en-US" sz="2800" spc="3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dan</a:t>
              </a:r>
              <a:r>
                <a:rPr lang="en-US" sz="28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pene</a:t>
              </a:r>
              <a:r>
                <a:rPr lang="en-US" sz="2800" spc="-54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ak</a:t>
              </a:r>
              <a:r>
                <a:rPr lang="en-US" sz="2800" spc="-69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2800" spc="2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hu</a:t>
              </a:r>
              <a:r>
                <a:rPr lang="en-US" sz="2800" spc="-4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um</a:t>
              </a:r>
              <a:r>
                <a:rPr lang="en-US" sz="2800" dirty="0">
                  <a:solidFill>
                    <a:schemeClr val="bg1"/>
                  </a:solidFill>
                  <a:cs typeface="Calibri"/>
                </a:rPr>
                <a:t>,</a:t>
              </a:r>
              <a:endParaRPr lang="id-ID" sz="2800" dirty="0">
                <a:solidFill>
                  <a:schemeClr val="bg1"/>
                </a:solidFill>
                <a:cs typeface="Calibri"/>
              </a:endParaRPr>
            </a:p>
            <a:p>
              <a:pPr marL="527050" marR="61081" indent="-514350">
                <a:spcBef>
                  <a:spcPts val="168"/>
                </a:spcBef>
                <a:buFont typeface="+mj-lt"/>
                <a:buAutoNum type="arabicPeriod"/>
              </a:pPr>
              <a:r>
                <a:rPr lang="en-US" sz="2800" spc="-59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erjasa</a:t>
              </a:r>
              <a:r>
                <a:rPr lang="en-US" sz="28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spc="-9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2800" spc="-29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spc="-39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erna</a:t>
              </a:r>
              <a:r>
                <a:rPr lang="en-US" sz="2800" spc="-9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ional</a:t>
              </a:r>
              <a:endParaRPr lang="id-ID" sz="2800" dirty="0">
                <a:solidFill>
                  <a:schemeClr val="bg1"/>
                </a:solidFill>
                <a:cs typeface="Calibri"/>
              </a:endParaRPr>
            </a:p>
            <a:p>
              <a:pPr marL="527050" marR="61081" indent="-514350">
                <a:spcBef>
                  <a:spcPts val="168"/>
                </a:spcBef>
                <a:buFont typeface="+mj-lt"/>
                <a:buAutoNum type="arabicPeriod"/>
              </a:pPr>
              <a:r>
                <a:rPr lang="en-US" sz="2800" spc="-59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en</a:t>
              </a:r>
              <a:r>
                <a:rPr lang="en-US" sz="2800" spc="-19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embal</a:t>
              </a:r>
              <a:r>
                <a:rPr lang="en-US" sz="2800" spc="-9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2800" spc="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dirty="0">
                  <a:solidFill>
                    <a:schemeClr val="bg1"/>
                  </a:solidFill>
                  <a:cs typeface="Calibri"/>
                </a:rPr>
                <a:t>ass</a:t>
              </a:r>
              <a:r>
                <a:rPr lang="en-US" sz="2800" spc="-14" dirty="0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2800" dirty="0">
                  <a:solidFill>
                    <a:schemeClr val="bg1"/>
                  </a:solidFill>
                  <a:cs typeface="Calibri"/>
                </a:rPr>
                <a:t>t</a:t>
              </a:r>
              <a:endParaRPr lang="id-ID" sz="2800" dirty="0">
                <a:solidFill>
                  <a:schemeClr val="bg1"/>
                </a:solidFill>
                <a:cs typeface="Calibri"/>
              </a:endParaRPr>
            </a:p>
            <a:p>
              <a:pPr marL="527050" marR="61081" indent="-514350">
                <a:spcBef>
                  <a:spcPts val="168"/>
                </a:spcBef>
                <a:buFont typeface="+mj-lt"/>
                <a:buAutoNum type="arabicPeriod"/>
              </a:pPr>
              <a:r>
                <a:rPr lang="en-US" sz="2800" spc="-4" dirty="0" err="1">
                  <a:solidFill>
                    <a:schemeClr val="bg1"/>
                  </a:solidFill>
                  <a:cs typeface="Calibri"/>
                </a:rPr>
                <a:t>B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spc="-25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tuan</a:t>
              </a:r>
              <a:r>
                <a:rPr lang="en-US" sz="28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spc="-39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ek</a:t>
              </a:r>
              <a:r>
                <a:rPr lang="en-US" sz="2800" spc="-9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is</a:t>
              </a:r>
              <a:r>
                <a:rPr lang="en-US" sz="2800" spc="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ser</a:t>
              </a:r>
              <a:r>
                <a:rPr lang="en-US" sz="2800" spc="-50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pe</a:t>
              </a:r>
              <a:r>
                <a:rPr lang="en-US" sz="2800" spc="-9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tu</a:t>
              </a:r>
              <a:r>
                <a:rPr lang="en-US" sz="2800" spc="-75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2800" spc="-64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2800" spc="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2800" spc="-29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2800" spc="-79" dirty="0" err="1">
                  <a:solidFill>
                    <a:schemeClr val="bg1"/>
                  </a:solidFill>
                  <a:cs typeface="Calibri"/>
                </a:rPr>
                <a:t>f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orma</a:t>
              </a:r>
              <a:r>
                <a:rPr lang="en-US" sz="2800" spc="-9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2800" dirty="0" err="1">
                  <a:solidFill>
                    <a:schemeClr val="bg1"/>
                  </a:solidFill>
                  <a:cs typeface="Calibri"/>
                </a:rPr>
                <a:t>i</a:t>
              </a:r>
              <a:endParaRPr lang="en-US" sz="2800" dirty="0">
                <a:solidFill>
                  <a:schemeClr val="bg1"/>
                </a:solidFill>
                <a:cs typeface="Calibri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6" y="1446309"/>
            <a:ext cx="1289158" cy="122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7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6157722" y="57356"/>
            <a:ext cx="6429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>
                <a:latin typeface="Arial"/>
                <a:cs typeface="Arial"/>
              </a:rPr>
              <a:t>3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8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20</a:t>
            </a:r>
            <a:r>
              <a:rPr sz="1200" spc="-4" dirty="0">
                <a:latin typeface="Arial"/>
                <a:cs typeface="Arial"/>
              </a:rPr>
              <a:t>1</a:t>
            </a: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66992" y="8926731"/>
            <a:ext cx="13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0" y="971600"/>
            <a:ext cx="6858000" cy="7464467"/>
            <a:chOff x="1143000" y="4844796"/>
            <a:chExt cx="4572000" cy="3505200"/>
          </a:xfrm>
        </p:grpSpPr>
        <p:sp>
          <p:nvSpPr>
            <p:cNvPr id="21" name="object 21"/>
            <p:cNvSpPr/>
            <p:nvPr/>
          </p:nvSpPr>
          <p:spPr>
            <a:xfrm>
              <a:off x="2095500" y="5073396"/>
              <a:ext cx="3619500" cy="571500"/>
            </a:xfrm>
            <a:custGeom>
              <a:avLst/>
              <a:gdLst/>
              <a:ahLst/>
              <a:cxnLst/>
              <a:rect l="l" t="t" r="r" b="b"/>
              <a:pathLst>
                <a:path w="3619500" h="571500">
                  <a:moveTo>
                    <a:pt x="0" y="571500"/>
                  </a:moveTo>
                  <a:lnTo>
                    <a:pt x="3619500" y="5715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43000" y="4844796"/>
              <a:ext cx="4567174" cy="3276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43000" y="5073396"/>
              <a:ext cx="952500" cy="571500"/>
            </a:xfrm>
            <a:custGeom>
              <a:avLst/>
              <a:gdLst/>
              <a:ahLst/>
              <a:cxnLst/>
              <a:rect l="l" t="t" r="r" b="b"/>
              <a:pathLst>
                <a:path w="952500" h="571500">
                  <a:moveTo>
                    <a:pt x="0" y="571500"/>
                  </a:moveTo>
                  <a:lnTo>
                    <a:pt x="952500" y="5715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43000" y="4844796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43000" y="5644896"/>
              <a:ext cx="4572000" cy="2628900"/>
            </a:xfrm>
            <a:custGeom>
              <a:avLst/>
              <a:gdLst/>
              <a:ahLst/>
              <a:cxnLst/>
              <a:rect l="l" t="t" r="r" b="b"/>
              <a:pathLst>
                <a:path w="4572000" h="2628900">
                  <a:moveTo>
                    <a:pt x="0" y="2628900"/>
                  </a:moveTo>
                  <a:lnTo>
                    <a:pt x="4572000" y="26289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6289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754880" y="5166360"/>
              <a:ext cx="365760" cy="5074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43000" y="8045196"/>
              <a:ext cx="4572000" cy="22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2245357" y="6891655"/>
              <a:ext cx="3217099" cy="14583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R="53126" algn="ctr">
                <a:lnSpc>
                  <a:spcPct val="95825"/>
                </a:lnSpc>
                <a:spcBef>
                  <a:spcPts val="1001"/>
                </a:spcBef>
              </a:pPr>
              <a:endParaRPr sz="1300" dirty="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574161" y="8096327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 dirty="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5444109" y="81099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458214" y="81559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1143000" y="4844796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5"/>
                </a:spcBef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4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1143000" y="5073396"/>
              <a:ext cx="952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282952" y="5216748"/>
              <a:ext cx="3297351" cy="428148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300"/>
                </a:lnSpc>
                <a:spcBef>
                  <a:spcPts val="90"/>
                </a:spcBef>
              </a:pPr>
              <a:endParaRPr sz="1300" dirty="0"/>
            </a:p>
            <a:p>
              <a:pPr marL="84455">
                <a:lnSpc>
                  <a:spcPct val="95825"/>
                </a:lnSpc>
              </a:pPr>
              <a:r>
                <a:rPr sz="2800" b="1" dirty="0">
                  <a:solidFill>
                    <a:srgbClr val="FFFFFF"/>
                  </a:solidFill>
                  <a:latin typeface="Arial"/>
                  <a:cs typeface="Arial"/>
                </a:rPr>
                <a:t>UNITED NATIONS</a:t>
              </a:r>
              <a:endParaRPr sz="2800" dirty="0">
                <a:latin typeface="Arial"/>
                <a:cs typeface="Arial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1143000" y="5644896"/>
              <a:ext cx="4572000" cy="2628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800"/>
                </a:lnSpc>
                <a:spcBef>
                  <a:spcPts val="15"/>
                </a:spcBef>
              </a:pPr>
              <a:endParaRPr sz="800" dirty="0"/>
            </a:p>
            <a:p>
              <a:pPr marL="26631" marR="44455" algn="ctr">
                <a:lnSpc>
                  <a:spcPts val="2140"/>
                </a:lnSpc>
                <a:spcBef>
                  <a:spcPts val="107"/>
                </a:spcBef>
              </a:pPr>
              <a:r>
                <a:rPr lang="id-ID" sz="2800" baseline="2730" dirty="0">
                  <a:solidFill>
                    <a:schemeClr val="bg1"/>
                  </a:solidFill>
                  <a:cs typeface="Calibri"/>
                </a:rPr>
                <a:t>Pada tahun 2003 konvensi PPB menyepakati Ratifikasi</a:t>
              </a:r>
              <a:r>
                <a:rPr lang="id-ID" sz="28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baseline="2730" dirty="0">
                  <a:solidFill>
                    <a:schemeClr val="bg1"/>
                  </a:solidFill>
                  <a:cs typeface="Calibri"/>
                </a:rPr>
                <a:t>Unda</a:t>
              </a:r>
              <a:r>
                <a:rPr lang="sv-SE" sz="2800" spc="4" baseline="2730" dirty="0">
                  <a:solidFill>
                    <a:schemeClr val="bg1"/>
                  </a:solidFill>
                  <a:cs typeface="Calibri"/>
                </a:rPr>
                <a:t>ng</a:t>
              </a:r>
              <a:r>
                <a:rPr lang="sv-SE" sz="2800" baseline="2730" dirty="0">
                  <a:solidFill>
                    <a:schemeClr val="bg1"/>
                  </a:solidFill>
                  <a:cs typeface="Calibri"/>
                </a:rPr>
                <a:t>-Unda</a:t>
              </a:r>
              <a:r>
                <a:rPr lang="sv-SE" sz="2800" spc="4" baseline="2730" dirty="0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sv-SE" sz="2800" baseline="2730" dirty="0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sv-SE" sz="2800" spc="-50" baseline="273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baseline="2730" dirty="0">
                  <a:solidFill>
                    <a:schemeClr val="bg1"/>
                  </a:solidFill>
                  <a:cs typeface="Calibri"/>
                </a:rPr>
                <a:t>Nomor</a:t>
              </a:r>
              <a:r>
                <a:rPr lang="sv-SE" sz="2800" spc="-14" baseline="273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baseline="2730" dirty="0">
                  <a:solidFill>
                    <a:schemeClr val="bg1"/>
                  </a:solidFill>
                  <a:cs typeface="Calibri"/>
                </a:rPr>
                <a:t>7</a:t>
              </a:r>
              <a:r>
                <a:rPr lang="id-ID" sz="2800" baseline="273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spc="-159" baseline="1365" dirty="0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ahun</a:t>
              </a:r>
              <a:r>
                <a:rPr lang="sv-SE" sz="2800" spc="-19" baseline="136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20</a:t>
              </a:r>
              <a:r>
                <a:rPr lang="sv-SE" sz="2800" spc="4" baseline="1365" dirty="0">
                  <a:solidFill>
                    <a:schemeClr val="bg1"/>
                  </a:solidFill>
                  <a:cs typeface="Calibri"/>
                </a:rPr>
                <a:t>0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6</a:t>
              </a:r>
              <a:r>
                <a:rPr lang="sv-SE" sz="2800" spc="-29" baseline="136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spc="-25" baseline="1365" dirty="0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sv-SE" sz="2800" spc="-25" baseline="1365" dirty="0">
                  <a:solidFill>
                    <a:schemeClr val="bg1"/>
                  </a:solidFill>
                  <a:cs typeface="Calibri"/>
                </a:rPr>
                <a:t>nt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ang</a:t>
              </a:r>
              <a:r>
                <a:rPr lang="sv-SE" sz="2800" spc="4" baseline="136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spc="-39" baseline="1365" dirty="0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en</a:t>
              </a:r>
              <a:r>
                <a:rPr lang="sv-SE" sz="2800" spc="-9" baseline="1365" dirty="0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sv-SE" sz="2800" spc="-4" baseline="1365" dirty="0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ahan</a:t>
              </a:r>
              <a:r>
                <a:rPr lang="sv-SE" sz="2800" spc="-19" baseline="136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Un</a:t>
              </a:r>
              <a:r>
                <a:rPr lang="sv-SE" sz="2800" spc="-4" baseline="1365" dirty="0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sv-SE" sz="2800" spc="-25" baseline="1365" dirty="0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ed N</a:t>
              </a:r>
              <a:r>
                <a:rPr lang="sv-SE" sz="2800" spc="-25" baseline="1365" dirty="0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ti</a:t>
              </a:r>
              <a:r>
                <a:rPr lang="sv-SE" sz="2800" spc="-4" baseline="1365" dirty="0">
                  <a:solidFill>
                    <a:schemeClr val="bg1"/>
                  </a:solidFill>
                  <a:cs typeface="Calibri"/>
                </a:rPr>
                <a:t>o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ns Co</a:t>
              </a:r>
              <a:r>
                <a:rPr lang="sv-SE" sz="2800" spc="-39" baseline="1365" dirty="0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sv-SE" sz="2800" spc="-29" baseline="1365" dirty="0">
                  <a:solidFill>
                    <a:schemeClr val="bg1"/>
                  </a:solidFill>
                  <a:cs typeface="Calibri"/>
                </a:rPr>
                <a:t>v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sv-SE" sz="2800" spc="-25" baseline="1365" dirty="0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ti</a:t>
              </a:r>
              <a:r>
                <a:rPr lang="sv-SE" sz="2800" spc="-4" baseline="1365" dirty="0">
                  <a:solidFill>
                    <a:schemeClr val="bg1"/>
                  </a:solidFill>
                  <a:cs typeface="Calibri"/>
                </a:rPr>
                <a:t>o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sv-SE" sz="2800" spc="-4" baseline="136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sv-SE" sz="2800" spc="-29" baseline="1365" dirty="0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sv-SE" sz="2800" spc="-4" baseline="1365" dirty="0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sv-SE" sz="2800" spc="-25" baseline="1365" dirty="0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id-ID" sz="28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Cor</a:t>
              </a:r>
              <a:r>
                <a:rPr lang="sv-SE" sz="2800" spc="-9" baseline="1365" dirty="0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upt</a:t>
              </a:r>
              <a:r>
                <a:rPr lang="sv-SE" sz="2800" spc="-9" baseline="1365" dirty="0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on,</a:t>
              </a:r>
              <a:r>
                <a:rPr lang="sv-SE" sz="2800" spc="-14" baseline="136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2</a:t>
              </a:r>
              <a:r>
                <a:rPr lang="sv-SE" sz="2800" spc="4" baseline="1365" dirty="0">
                  <a:solidFill>
                    <a:schemeClr val="bg1"/>
                  </a:solidFill>
                  <a:cs typeface="Calibri"/>
                </a:rPr>
                <a:t>0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03</a:t>
              </a:r>
              <a:r>
                <a:rPr lang="sv-SE" sz="2800" spc="-24" baseline="136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(</a:t>
              </a:r>
              <a:r>
                <a:rPr lang="sv-SE" sz="2800" spc="-29" baseline="1365" dirty="0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o</a:t>
              </a:r>
              <a:r>
                <a:rPr lang="sv-SE" sz="2800" spc="-34" baseline="1365" dirty="0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sv-SE" sz="2800" spc="-29" baseline="1365" dirty="0">
                  <a:solidFill>
                    <a:schemeClr val="bg1"/>
                  </a:solidFill>
                  <a:cs typeface="Calibri"/>
                </a:rPr>
                <a:t>v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ensi </a:t>
              </a:r>
              <a:r>
                <a:rPr lang="sv-SE" sz="2800" spc="-34" baseline="1365" dirty="0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sv-SE" sz="2800" spc="-39" baseline="1365" dirty="0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se</a:t>
              </a:r>
              <a:r>
                <a:rPr lang="sv-SE" sz="2800" spc="-4" baseline="1365" dirty="0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sv-SE" sz="2800" spc="-39" baseline="1365" dirty="0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sv-SE" sz="2800" spc="-25" baseline="1365" dirty="0">
                  <a:solidFill>
                    <a:schemeClr val="bg1"/>
                  </a:solidFill>
                  <a:cs typeface="Calibri"/>
                </a:rPr>
                <a:t>at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sv-SE" sz="2800" spc="39" baseline="136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Ban</a:t>
              </a:r>
              <a:r>
                <a:rPr lang="sv-SE" sz="2800" spc="9" baseline="1365" dirty="0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sv-SE" sz="2800" spc="9" baseline="1365" dirty="0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id-ID" sz="2800" baseline="136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Ban</a:t>
              </a:r>
              <a:r>
                <a:rPr lang="sv-SE" sz="2800" spc="9" baseline="1365" dirty="0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sa</a:t>
              </a:r>
              <a:r>
                <a:rPr lang="sv-SE" sz="2800" spc="-25" baseline="136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sv-SE" sz="2800" spc="-14" baseline="1365" dirty="0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ti </a:t>
              </a:r>
              <a:r>
                <a:rPr lang="sv-SE" sz="2800" spc="-34" baseline="1365" dirty="0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oru</a:t>
              </a:r>
              <a:r>
                <a:rPr lang="sv-SE" sz="2800" spc="-9" baseline="1365" dirty="0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sv-SE" sz="2800" spc="-4" baseline="1365" dirty="0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, 20</a:t>
              </a:r>
              <a:r>
                <a:rPr lang="sv-SE" sz="2800" spc="4" baseline="1365" dirty="0">
                  <a:solidFill>
                    <a:schemeClr val="bg1"/>
                  </a:solidFill>
                  <a:cs typeface="Calibri"/>
                </a:rPr>
                <a:t>0</a:t>
              </a:r>
              <a:r>
                <a:rPr lang="sv-SE" sz="2800" baseline="1365" dirty="0">
                  <a:solidFill>
                    <a:schemeClr val="bg1"/>
                  </a:solidFill>
                  <a:cs typeface="Calibri"/>
                </a:rPr>
                <a:t>3)</a:t>
              </a:r>
              <a:r>
                <a:rPr lang="id-ID" sz="2800" baseline="1365" dirty="0">
                  <a:solidFill>
                    <a:schemeClr val="bg1"/>
                  </a:solidFill>
                  <a:cs typeface="Calibri"/>
                </a:rPr>
                <a:t> bertujuan:</a:t>
              </a:r>
            </a:p>
            <a:p>
              <a:pPr marL="355600" indent="-342900" algn="just">
                <a:spcBef>
                  <a:spcPts val="105"/>
                </a:spcBef>
                <a:buFont typeface="+mj-lt"/>
                <a:buAutoNum type="arabicPeriod"/>
              </a:pP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U</a:t>
              </a:r>
              <a:r>
                <a:rPr lang="en-US" sz="1600" spc="-19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tuk</a:t>
              </a:r>
              <a:r>
                <a:rPr lang="en-US" sz="1600" spc="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nin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6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erja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sa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nt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ernas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onal</a:t>
              </a:r>
              <a:r>
                <a:rPr lang="en-US" sz="1600" spc="2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kh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u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sus</a:t>
              </a:r>
              <a:r>
                <a:rPr lang="en-US" sz="1600" spc="-39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spc="-29" dirty="0" err="1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-1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dalam</a:t>
              </a:r>
              <a:r>
                <a:rPr lang="en-US" sz="1600" spc="-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me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l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c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ak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, </a:t>
              </a:r>
              <a:r>
                <a:rPr lang="id-ID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be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u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, 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yi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en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bal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1600" spc="-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as</a:t>
              </a:r>
              <a:r>
                <a:rPr lang="en-US" sz="1600" spc="-19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-as</a:t>
              </a:r>
              <a:r>
                <a:rPr lang="en-US" sz="1600" spc="-19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spc="3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has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l</a:t>
              </a:r>
              <a:r>
                <a:rPr lang="en-US" sz="1600" spc="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tindak</a:t>
              </a:r>
              <a:r>
                <a:rPr lang="en-US" sz="1600" spc="-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pidana</a:t>
              </a:r>
              <a:r>
                <a:rPr lang="id-ID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69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oru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si</a:t>
              </a:r>
              <a:r>
                <a:rPr lang="en-US" sz="1600" spc="-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25" dirty="0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ang</a:t>
              </a:r>
              <a:r>
                <a:rPr lang="en-US" sz="1600" spc="-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di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1600" spc="-19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1600" spc="1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di</a:t>
              </a:r>
              <a:r>
                <a:rPr lang="en-US" sz="1600" spc="-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luar</a:t>
              </a:r>
              <a:r>
                <a:rPr lang="en-US" sz="1600" spc="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neg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.</a:t>
              </a:r>
              <a:endParaRPr lang="id-ID" sz="1600" dirty="0">
                <a:solidFill>
                  <a:schemeClr val="bg1"/>
                </a:solidFill>
                <a:cs typeface="Calibri"/>
              </a:endParaRPr>
            </a:p>
            <a:p>
              <a:pPr marL="355600" indent="-342900" algn="just">
                <a:spcBef>
                  <a:spcPts val="105"/>
                </a:spcBef>
                <a:buFont typeface="+mj-lt"/>
                <a:buAutoNum type="arabicPeriod"/>
              </a:pP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U</a:t>
              </a:r>
              <a:r>
                <a:rPr lang="en-US" sz="1600" spc="-19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tuk</a:t>
              </a:r>
              <a:r>
                <a:rPr lang="en-US" sz="1600" spc="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nin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6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erja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sa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nt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ernas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onal</a:t>
              </a:r>
              <a:r>
                <a:rPr lang="en-US" sz="1600" spc="2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dalam</a:t>
              </a:r>
              <a:r>
                <a:rPr lang="en-US" sz="1600" spc="-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spc="-14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wuju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d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1600" spc="-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tat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peme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nt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ahan</a:t>
              </a:r>
              <a:r>
                <a:rPr lang="en-US" sz="1600" spc="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25" dirty="0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ang</a:t>
              </a:r>
              <a:r>
                <a:rPr lang="en-US" sz="1600" spc="-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baik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.</a:t>
              </a:r>
              <a:endParaRPr lang="id-ID" sz="1600" dirty="0">
                <a:solidFill>
                  <a:schemeClr val="bg1"/>
                </a:solidFill>
                <a:cs typeface="Calibri"/>
              </a:endParaRPr>
            </a:p>
            <a:p>
              <a:pPr marL="355600" indent="-342900" algn="just">
                <a:spcBef>
                  <a:spcPts val="105"/>
                </a:spcBef>
                <a:buFont typeface="+mj-lt"/>
                <a:buAutoNum type="arabicPeriod"/>
              </a:pP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U</a:t>
              </a:r>
              <a:r>
                <a:rPr lang="en-US" sz="1600" spc="-19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tuk</a:t>
              </a:r>
              <a:r>
                <a:rPr lang="en-US" sz="1600" spc="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nin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6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erja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sa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nt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ernas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onal</a:t>
              </a:r>
              <a:r>
                <a:rPr lang="en-US" sz="1600" spc="2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dalam</a:t>
              </a:r>
              <a:r>
                <a:rPr lang="en-US" sz="1600" spc="-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l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sanaan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id-ID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perjanj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1600" spc="-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spc="-29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spc="-39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adi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,</a:t>
              </a:r>
              <a:r>
                <a:rPr lang="en-US" sz="1600" spc="2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ba</a:t>
              </a:r>
              <a:r>
                <a:rPr lang="en-US" sz="1600" spc="-19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tuan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hu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um</a:t>
              </a:r>
              <a:r>
                <a:rPr lang="en-US" sz="1600" spc="-2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ti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bal</a:t>
              </a:r>
              <a:r>
                <a:rPr lang="en-US" sz="1600" spc="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bal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, 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spc="-19" dirty="0" err="1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44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ahan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na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apida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,</a:t>
              </a:r>
              <a:r>
                <a:rPr lang="en-US" sz="1600" spc="-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pen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al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han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p</a:t>
              </a:r>
              <a:r>
                <a:rPr lang="en-US" sz="1600" spc="-34" dirty="0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oses</a:t>
              </a:r>
              <a:r>
                <a:rPr lang="en-US" sz="1600" spc="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pida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,</a:t>
              </a:r>
              <a:r>
                <a:rPr lang="en-US" sz="1600" spc="-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59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erja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sa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ene</a:t>
              </a:r>
              <a:r>
                <a:rPr lang="en-US" sz="1600" spc="-29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h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u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um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.</a:t>
              </a:r>
              <a:endParaRPr lang="id-ID" sz="1600" dirty="0">
                <a:solidFill>
                  <a:schemeClr val="bg1"/>
                </a:solidFill>
                <a:cs typeface="Calibri"/>
              </a:endParaRPr>
            </a:p>
            <a:p>
              <a:pPr marL="355600" indent="-342900" algn="just">
                <a:spcBef>
                  <a:spcPts val="105"/>
                </a:spcBef>
                <a:buFont typeface="+mj-lt"/>
                <a:buAutoNum type="arabicPeriod"/>
              </a:pP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U</a:t>
              </a:r>
              <a:r>
                <a:rPr lang="en-US" sz="1600" spc="-19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tuk</a:t>
              </a:r>
              <a:r>
                <a:rPr lang="en-US" sz="1600" spc="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d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o</a:t>
              </a:r>
              <a:r>
                <a:rPr lang="en-US" sz="1600" spc="-39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ong</a:t>
              </a:r>
              <a:r>
                <a:rPr lang="en-US" sz="1600" spc="-2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erja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l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in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spc="-29" dirty="0" err="1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54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erja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sa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eknik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pertu</a:t>
              </a:r>
              <a:r>
                <a:rPr lang="en-US" sz="1600" spc="-29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-39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f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or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asi</a:t>
              </a:r>
              <a:r>
                <a:rPr lang="en-US" sz="1600" spc="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dalam</a:t>
              </a:r>
              <a:r>
                <a:rPr lang="en-US" sz="1600" spc="-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en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c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ahan</a:t>
              </a:r>
              <a:r>
                <a:rPr lang="en-US" sz="1600" spc="-2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pembe</a:t>
              </a:r>
              <a:r>
                <a:rPr lang="en-US" sz="1600" spc="-39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-19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asan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tin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d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ak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idana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75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oru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si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di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b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-29" dirty="0" err="1">
                  <a:solidFill>
                    <a:schemeClr val="bg1"/>
                  </a:solidFill>
                  <a:cs typeface="Calibri"/>
                </a:rPr>
                <a:t>w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ah</a:t>
              </a:r>
              <a:r>
                <a:rPr lang="en-US" sz="1600" spc="-1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yu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spc="-3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59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ja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sa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pe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ban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unan</a:t>
              </a:r>
              <a:r>
                <a:rPr lang="en-US" sz="1600" spc="-2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75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ono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m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spc="-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ba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tuan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29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ekn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pa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d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-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l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up</a:t>
              </a:r>
              <a:r>
                <a:rPr lang="en-US" sz="1600" spc="-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bil</a:t>
              </a:r>
              <a:r>
                <a:rPr lang="en-US" sz="1600" spc="-29" dirty="0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-25" dirty="0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39" dirty="0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al,</a:t>
              </a:r>
              <a:r>
                <a:rPr lang="en-US" sz="1600" spc="2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25" dirty="0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egional</a:t>
              </a:r>
              <a:r>
                <a:rPr lang="en-US" sz="1600" spc="-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mu</a:t>
              </a:r>
              <a:r>
                <a:rPr lang="en-US" sz="1600" spc="-4" dirty="0">
                  <a:solidFill>
                    <a:schemeClr val="bg1"/>
                  </a:solidFill>
                  <a:cs typeface="Calibri"/>
                </a:rPr>
                <a:t>l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ti</a:t>
              </a:r>
              <a:r>
                <a:rPr lang="en-US" sz="1600" spc="-9" dirty="0">
                  <a:solidFill>
                    <a:schemeClr val="bg1"/>
                  </a:solidFill>
                  <a:cs typeface="Calibri"/>
                </a:rPr>
                <a:t>l</a:t>
              </a:r>
              <a:r>
                <a:rPr lang="en-US" sz="1600" spc="-25" dirty="0">
                  <a:solidFill>
                    <a:schemeClr val="bg1"/>
                  </a:solidFill>
                  <a:cs typeface="Calibri"/>
                </a:rPr>
                <a:t>at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39" dirty="0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al.</a:t>
              </a:r>
              <a:endParaRPr lang="id-ID" sz="1600" dirty="0">
                <a:solidFill>
                  <a:schemeClr val="bg1"/>
                </a:solidFill>
                <a:cs typeface="Calibri"/>
              </a:endParaRPr>
            </a:p>
            <a:p>
              <a:pPr marL="355600" indent="-342900" algn="just">
                <a:spcBef>
                  <a:spcPts val="105"/>
                </a:spcBef>
                <a:buFont typeface="+mj-lt"/>
                <a:buAutoNum type="arabicPeriod"/>
              </a:pP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U</a:t>
              </a:r>
              <a:r>
                <a:rPr lang="en-US" sz="1600" spc="-19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tuk</a:t>
              </a:r>
              <a:r>
                <a:rPr lang="en-US" sz="1600" spc="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harmoni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asi</a:t>
              </a:r>
              <a:r>
                <a:rPr lang="en-US" sz="1600" spc="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pe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tu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pe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u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spc="-29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14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-undan</a:t>
              </a:r>
              <a:r>
                <a:rPr lang="en-US" sz="1600" spc="-44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1600" spc="-39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nasional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dalam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pen</a:t>
              </a:r>
              <a:r>
                <a:rPr lang="en-US" sz="1600" spc="9" dirty="0" err="1">
                  <a:solidFill>
                    <a:schemeClr val="bg1"/>
                  </a:solidFill>
                  <a:cs typeface="Calibri"/>
                </a:rPr>
                <a:t>c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ahan</a:t>
              </a:r>
              <a:r>
                <a:rPr lang="en-US" sz="1600" spc="-25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dan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pembe</a:t>
              </a:r>
              <a:r>
                <a:rPr lang="en-US" sz="1600" spc="-39" dirty="0" err="1">
                  <a:solidFill>
                    <a:schemeClr val="bg1"/>
                  </a:solidFill>
                  <a:cs typeface="Calibri"/>
                </a:rPr>
                <a:t>r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-19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t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asan</a:t>
              </a:r>
              <a:r>
                <a:rPr lang="en-US" sz="1600" spc="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tindak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1600" spc="-4" dirty="0" err="1">
                  <a:solidFill>
                    <a:schemeClr val="bg1"/>
                  </a:solidFill>
                  <a:cs typeface="Calibri"/>
                </a:rPr>
                <a:t>i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da</a:t>
              </a:r>
              <a:r>
                <a:rPr lang="en-US" sz="1600" spc="4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</a:t>
              </a:r>
              <a:r>
                <a:rPr lang="en-US" sz="1600" spc="-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69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oru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p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si</a:t>
              </a:r>
              <a:r>
                <a:rPr lang="en-US" sz="1600" spc="-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25" dirty="0">
                  <a:solidFill>
                    <a:schemeClr val="bg1"/>
                  </a:solidFill>
                  <a:cs typeface="Calibri"/>
                </a:rPr>
                <a:t>y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ang</a:t>
              </a:r>
              <a:r>
                <a:rPr lang="en-US" sz="1600" spc="-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se</a:t>
              </a:r>
              <a:r>
                <a:rPr lang="en-US" sz="1600" spc="-9" dirty="0" err="1">
                  <a:solidFill>
                    <a:schemeClr val="bg1"/>
                  </a:solidFill>
                  <a:cs typeface="Calibri"/>
                </a:rPr>
                <a:t>s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uai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den</a:t>
              </a:r>
              <a:r>
                <a:rPr lang="en-US" sz="1600" spc="-25" dirty="0" err="1">
                  <a:solidFill>
                    <a:schemeClr val="bg1"/>
                  </a:solidFill>
                  <a:cs typeface="Calibri"/>
                </a:rPr>
                <a:t>g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an</a:t>
              </a:r>
              <a:r>
                <a:rPr lang="en-US" sz="1600" spc="-14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spc="-69" dirty="0" err="1">
                  <a:solidFill>
                    <a:schemeClr val="bg1"/>
                  </a:solidFill>
                  <a:cs typeface="Calibri"/>
                </a:rPr>
                <a:t>k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o</a:t>
              </a:r>
              <a:r>
                <a:rPr lang="en-US" sz="1600" spc="-34" dirty="0" err="1">
                  <a:solidFill>
                    <a:schemeClr val="bg1"/>
                  </a:solidFill>
                  <a:cs typeface="Calibri"/>
                </a:rPr>
                <a:t>n</a:t>
              </a:r>
              <a:r>
                <a:rPr lang="en-US" sz="1600" spc="-29" dirty="0" err="1">
                  <a:solidFill>
                    <a:schemeClr val="bg1"/>
                  </a:solidFill>
                  <a:cs typeface="Calibri"/>
                </a:rPr>
                <a:t>v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ensi</a:t>
              </a:r>
              <a:r>
                <a:rPr lang="en-US" sz="1600" dirty="0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  <a:cs typeface="Calibri"/>
                </a:rPr>
                <a:t>ini</a:t>
              </a:r>
              <a:endParaRPr lang="en-US" sz="1600" dirty="0">
                <a:solidFill>
                  <a:schemeClr val="bg1"/>
                </a:solidFill>
                <a:cs typeface="Calibri"/>
              </a:endParaRPr>
            </a:p>
            <a:p>
              <a:pPr marL="26631" marR="44455" algn="ctr">
                <a:lnSpc>
                  <a:spcPts val="2140"/>
                </a:lnSpc>
                <a:spcBef>
                  <a:spcPts val="107"/>
                </a:spcBef>
              </a:pPr>
              <a:endParaRPr lang="sv-SE" sz="2800" dirty="0">
                <a:solidFill>
                  <a:schemeClr val="bg1"/>
                </a:solidFill>
                <a:cs typeface="Calibri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6" y="1446309"/>
            <a:ext cx="1289158" cy="122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694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6157722" y="57356"/>
            <a:ext cx="64292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4" dirty="0">
                <a:latin typeface="Arial"/>
                <a:cs typeface="Arial"/>
              </a:rPr>
              <a:t>3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8</a:t>
            </a:r>
            <a:r>
              <a:rPr sz="1200" spc="0" dirty="0">
                <a:latin typeface="Arial"/>
                <a:cs typeface="Arial"/>
              </a:rPr>
              <a:t>/</a:t>
            </a:r>
            <a:r>
              <a:rPr sz="1200" spc="4" dirty="0">
                <a:latin typeface="Arial"/>
                <a:cs typeface="Arial"/>
              </a:rPr>
              <a:t>20</a:t>
            </a:r>
            <a:r>
              <a:rPr sz="1200" spc="-4" dirty="0">
                <a:latin typeface="Arial"/>
                <a:cs typeface="Arial"/>
              </a:rPr>
              <a:t>1</a:t>
            </a: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66992" y="8926731"/>
            <a:ext cx="1329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spc="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0" y="971600"/>
            <a:ext cx="6858000" cy="7464467"/>
            <a:chOff x="1143000" y="4844796"/>
            <a:chExt cx="4572000" cy="3505200"/>
          </a:xfrm>
        </p:grpSpPr>
        <p:sp>
          <p:nvSpPr>
            <p:cNvPr id="21" name="object 21"/>
            <p:cNvSpPr/>
            <p:nvPr/>
          </p:nvSpPr>
          <p:spPr>
            <a:xfrm>
              <a:off x="2095500" y="5073396"/>
              <a:ext cx="3619500" cy="571500"/>
            </a:xfrm>
            <a:custGeom>
              <a:avLst/>
              <a:gdLst/>
              <a:ahLst/>
              <a:cxnLst/>
              <a:rect l="l" t="t" r="r" b="b"/>
              <a:pathLst>
                <a:path w="3619500" h="571500">
                  <a:moveTo>
                    <a:pt x="0" y="571500"/>
                  </a:moveTo>
                  <a:lnTo>
                    <a:pt x="3619500" y="571500"/>
                  </a:lnTo>
                  <a:lnTo>
                    <a:pt x="3619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43000" y="4844796"/>
              <a:ext cx="4567174" cy="3276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143000" y="5073396"/>
              <a:ext cx="952500" cy="571500"/>
            </a:xfrm>
            <a:custGeom>
              <a:avLst/>
              <a:gdLst/>
              <a:ahLst/>
              <a:cxnLst/>
              <a:rect l="l" t="t" r="r" b="b"/>
              <a:pathLst>
                <a:path w="952500" h="571500">
                  <a:moveTo>
                    <a:pt x="0" y="571500"/>
                  </a:moveTo>
                  <a:lnTo>
                    <a:pt x="952500" y="571500"/>
                  </a:lnTo>
                  <a:lnTo>
                    <a:pt x="952500" y="0"/>
                  </a:lnTo>
                  <a:lnTo>
                    <a:pt x="0" y="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C4BC96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43000" y="4844796"/>
              <a:ext cx="4572000" cy="228600"/>
            </a:xfrm>
            <a:custGeom>
              <a:avLst/>
              <a:gdLst/>
              <a:ahLst/>
              <a:cxnLst/>
              <a:rect l="l" t="t" r="r" b="b"/>
              <a:pathLst>
                <a:path w="4572000" h="228600">
                  <a:moveTo>
                    <a:pt x="0" y="228600"/>
                  </a:moveTo>
                  <a:lnTo>
                    <a:pt x="4572000" y="2286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43000" y="5644896"/>
              <a:ext cx="4572000" cy="2628900"/>
            </a:xfrm>
            <a:custGeom>
              <a:avLst/>
              <a:gdLst/>
              <a:ahLst/>
              <a:cxnLst/>
              <a:rect l="l" t="t" r="r" b="b"/>
              <a:pathLst>
                <a:path w="4572000" h="2628900">
                  <a:moveTo>
                    <a:pt x="0" y="2628900"/>
                  </a:moveTo>
                  <a:lnTo>
                    <a:pt x="4572000" y="2628900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62890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754880" y="5166360"/>
              <a:ext cx="365760" cy="5074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43000" y="8045196"/>
              <a:ext cx="4572000" cy="2286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68552" y="5794248"/>
              <a:ext cx="539496" cy="53949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2245357" y="6891655"/>
              <a:ext cx="3217099" cy="14583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R="53126" algn="ctr">
                <a:lnSpc>
                  <a:spcPct val="95825"/>
                </a:lnSpc>
                <a:spcBef>
                  <a:spcPts val="1001"/>
                </a:spcBef>
              </a:pPr>
              <a:endParaRPr sz="1300" dirty="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574161" y="8096327"/>
              <a:ext cx="1689531" cy="101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20"/>
                </a:spcBef>
              </a:pP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G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aka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-4" dirty="0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-14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asa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st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600" spc="-19" dirty="0">
                  <a:solidFill>
                    <a:srgbClr val="FFFFFF"/>
                  </a:solidFill>
                  <a:latin typeface="Arial"/>
                  <a:cs typeface="Arial"/>
                </a:rPr>
                <a:t>m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en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600" spc="4" dirty="0">
                  <a:solidFill>
                    <a:srgbClr val="FFFFFF"/>
                  </a:solidFill>
                  <a:latin typeface="Arial"/>
                  <a:cs typeface="Arial"/>
                </a:rPr>
                <a:t>er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nas</a:t>
              </a:r>
              <a:r>
                <a:rPr sz="600" spc="9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on</a:t>
              </a:r>
              <a:r>
                <a:rPr sz="600" spc="-9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60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endParaRPr sz="600" dirty="0">
                <a:latin typeface="Arial"/>
                <a:cs typeface="Arial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5444109" y="8109917"/>
              <a:ext cx="136193" cy="11379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5"/>
                </a:spcBef>
              </a:pPr>
              <a:endParaRPr sz="700" dirty="0">
                <a:latin typeface="Arial"/>
                <a:cs typeface="Arial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1458214" y="8155952"/>
              <a:ext cx="1289387" cy="8331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>
                <a:lnSpc>
                  <a:spcPct val="95825"/>
                </a:lnSpc>
                <a:spcBef>
                  <a:spcPts val="45"/>
                </a:spcBef>
              </a:pP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REKT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J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ENDERA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L</a:t>
              </a:r>
              <a:r>
                <a:rPr sz="450" spc="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PEND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KA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450" spc="-4" dirty="0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sz="450" spc="4" dirty="0">
                  <a:solidFill>
                    <a:srgbClr val="FFFFFF"/>
                  </a:solidFill>
                  <a:latin typeface="Arial"/>
                  <a:cs typeface="Arial"/>
                </a:rPr>
                <a:t>GG</a:t>
              </a:r>
              <a:r>
                <a:rPr sz="450" spc="0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endParaRPr sz="450">
                <a:latin typeface="Arial"/>
                <a:cs typeface="Arial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1143000" y="4844796"/>
              <a:ext cx="4572000" cy="2286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506347">
                <a:lnSpc>
                  <a:spcPct val="95825"/>
                </a:lnSpc>
                <a:spcBef>
                  <a:spcPts val="395"/>
                </a:spcBef>
              </a:pP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PEN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D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IDIKAN</a:t>
              </a:r>
              <a:r>
                <a:rPr sz="24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AN</a:t>
              </a:r>
              <a:r>
                <a:rPr sz="2400" spc="-9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400" spc="4" dirty="0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-K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R</a:t>
              </a:r>
              <a:r>
                <a:rPr sz="2400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400" spc="0" dirty="0">
                  <a:solidFill>
                    <a:srgbClr val="FFFFFF"/>
                  </a:solidFill>
                  <a:latin typeface="Arial"/>
                  <a:cs typeface="Arial"/>
                </a:rPr>
                <a:t>PSI</a:t>
              </a:r>
              <a:endParaRPr sz="2400" dirty="0">
                <a:latin typeface="Arial"/>
                <a:cs typeface="Arial"/>
              </a:endParaRPr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1143000" y="5073396"/>
              <a:ext cx="952500" cy="5715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5400">
                <a:lnSpc>
                  <a:spcPts val="1000"/>
                </a:lnSpc>
              </a:pPr>
              <a:endParaRPr sz="1000"/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2282952" y="5216748"/>
              <a:ext cx="3297351" cy="428148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1300"/>
                </a:lnSpc>
                <a:spcBef>
                  <a:spcPts val="90"/>
                </a:spcBef>
              </a:pPr>
              <a:endParaRPr sz="1300" dirty="0"/>
            </a:p>
            <a:p>
              <a:pPr marL="84455">
                <a:lnSpc>
                  <a:spcPct val="95825"/>
                </a:lnSpc>
              </a:pP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BOT</a:t>
              </a:r>
              <a:r>
                <a:rPr sz="2800" b="1" spc="-25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OM </a:t>
              </a:r>
              <a:r>
                <a:rPr sz="2800" b="1" spc="-4" dirty="0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P</a:t>
              </a:r>
              <a:r>
                <a:rPr sz="2800" b="1" spc="-8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800" b="1" spc="-5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PPR</a:t>
              </a:r>
              <a:r>
                <a:rPr sz="2800" b="1" spc="9" dirty="0">
                  <a:solidFill>
                    <a:srgbClr val="FFFFFF"/>
                  </a:solidFill>
                  <a:latin typeface="Arial"/>
                  <a:cs typeface="Arial"/>
                </a:rPr>
                <a:t>O</a:t>
              </a:r>
              <a:r>
                <a:rPr sz="2800" b="1" spc="-14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sz="2800" b="1" spc="0" dirty="0">
                  <a:solidFill>
                    <a:srgbClr val="FFFFFF"/>
                  </a:solidFill>
                  <a:latin typeface="Arial"/>
                  <a:cs typeface="Arial"/>
                </a:rPr>
                <a:t>CH</a:t>
              </a:r>
              <a:endParaRPr sz="2800" dirty="0">
                <a:latin typeface="Arial"/>
                <a:cs typeface="Arial"/>
              </a:endParaRP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2095500" y="5644896"/>
              <a:ext cx="3619500" cy="262890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ts val="800"/>
                </a:lnSpc>
                <a:spcBef>
                  <a:spcPts val="15"/>
                </a:spcBef>
              </a:pPr>
              <a:endParaRPr sz="800" dirty="0"/>
            </a:p>
            <a:p>
              <a:pPr marL="360000"/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Berangkat</a:t>
              </a:r>
              <a:r>
                <a:rPr sz="2000"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dari</a:t>
              </a:r>
              <a:r>
                <a:rPr sz="2000" spc="-1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5</a:t>
              </a:r>
              <a:r>
                <a:rPr sz="2000" spc="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(lima)</a:t>
              </a:r>
              <a:r>
                <a:rPr sz="2000" spc="-3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asumsi</a:t>
              </a:r>
              <a:r>
                <a:rPr sz="2000" spc="-1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-9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akn</a:t>
              </a:r>
              <a:r>
                <a:rPr sz="2000" spc="9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:</a:t>
              </a:r>
              <a:endParaRPr sz="2000" dirty="0">
                <a:latin typeface="Arial"/>
                <a:cs typeface="Arial"/>
              </a:endParaRPr>
            </a:p>
            <a:p>
              <a:pPr marL="360000"/>
              <a:endParaRPr lang="x-none" sz="2000" spc="0" dirty="0">
                <a:solidFill>
                  <a:srgbClr val="FFFFFF"/>
                </a:solidFill>
                <a:latin typeface="Arial"/>
                <a:cs typeface="Arial"/>
              </a:endParaRPr>
            </a:p>
            <a:p>
              <a:pPr marL="702900" indent="-342900">
                <a:buFont typeface="+mj-lt"/>
                <a:buAutoNum type="alphaLcParenR"/>
              </a:pP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semakin</a:t>
              </a:r>
              <a:r>
                <a:rPr sz="2000" spc="-2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luas</a:t>
              </a:r>
              <a:r>
                <a:rPr sz="2000" spc="-13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pemahaman</a:t>
              </a:r>
              <a:r>
                <a:rPr sz="2000" spc="-4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atau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pandangan</a:t>
              </a:r>
              <a:r>
                <a:rPr lang="en-US" sz="2000" spc="-2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mengenai</a:t>
              </a:r>
              <a:r>
                <a:rPr lang="en-US" sz="2000" spc="-2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permasalahan</a:t>
              </a:r>
              <a:r>
                <a:rPr lang="id-ID" sz="2000" dirty="0">
                  <a:latin typeface="Arial"/>
                  <a:cs typeface="Arial"/>
                </a:rPr>
                <a:t> </a:t>
              </a:r>
              <a:r>
                <a:rPr sz="2000" spc="-9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ang</a:t>
              </a:r>
              <a:r>
                <a:rPr sz="2000" spc="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ada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,</a:t>
              </a:r>
              <a:r>
                <a:rPr sz="2000" spc="-1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semakin</a:t>
              </a:r>
              <a:r>
                <a:rPr sz="2000" spc="-2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mudah</a:t>
              </a:r>
              <a:r>
                <a:rPr sz="2000" spc="-1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untuk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meningkatkan</a:t>
              </a:r>
              <a:r>
                <a:rPr lang="en-US" sz="2000" spc="-3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000" i="1" spc="-9" dirty="0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areness</a:t>
              </a:r>
              <a:r>
                <a:rPr lang="en-US" sz="2000" i="1" spc="-2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id-ID" sz="2000" i="1" spc="-27" dirty="0">
                  <a:solidFill>
                    <a:srgbClr val="FFFFFF"/>
                  </a:solidFill>
                  <a:latin typeface="Arial"/>
                  <a:cs typeface="Arial"/>
                </a:rPr>
                <a:t>untuk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memberantas</a:t>
              </a:r>
              <a:r>
                <a:rPr sz="2000" spc="-44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korupsi</a:t>
              </a:r>
              <a:r>
                <a:rPr sz="2000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</a:p>
            <a:p>
              <a:pPr marL="702900" indent="-342900">
                <a:buFont typeface="+mj-lt"/>
                <a:buAutoNum type="alphaLcParenR"/>
              </a:pP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ad</a:t>
              </a:r>
              <a:r>
                <a:rPr lang="en-US" sz="2000" spc="-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n</a:t>
              </a:r>
              <a:r>
                <a:rPr lang="en-US" sz="2000" spc="-14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000" spc="-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ne</a:t>
              </a:r>
              <a:r>
                <a:rPr lang="en-US" sz="2000" i="1" spc="-4" dirty="0">
                  <a:solidFill>
                    <a:srgbClr val="FFFFFF"/>
                  </a:solidFill>
                  <a:latin typeface="Arial"/>
                  <a:cs typeface="Arial"/>
                </a:rPr>
                <a:t>t</a:t>
              </a:r>
              <a:r>
                <a:rPr lang="en-US" sz="2000" i="1" spc="-14" dirty="0">
                  <a:solidFill>
                    <a:srgbClr val="FFFFFF"/>
                  </a:solidFill>
                  <a:latin typeface="Arial"/>
                  <a:cs typeface="Arial"/>
                </a:rPr>
                <a:t>w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ork</a:t>
              </a:r>
              <a:r>
                <a:rPr lang="en-US" sz="2000" i="1" spc="-1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at</a:t>
              </a:r>
              <a:r>
                <a:rPr lang="en-US" sz="2000" spc="-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u</a:t>
              </a:r>
              <a:r>
                <a:rPr lang="en-US" sz="2000" spc="-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jej</a:t>
              </a:r>
              <a:r>
                <a:rPr lang="en-US" sz="2000" spc="-4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ring</a:t>
              </a:r>
              <a:r>
                <a:rPr lang="en-US" sz="2000" spc="-2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-14" dirty="0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ang</a:t>
              </a:r>
              <a:r>
                <a:rPr lang="en-US" sz="2000" spc="-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ba</a:t>
              </a:r>
              <a:r>
                <a:rPr lang="en-US" sz="2000" spc="-4" dirty="0" err="1">
                  <a:solidFill>
                    <a:srgbClr val="FFFFFF"/>
                  </a:solidFill>
                  <a:latin typeface="Arial"/>
                  <a:cs typeface="Arial"/>
                </a:rPr>
                <a:t>i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k</a:t>
              </a:r>
              <a:r>
                <a:rPr lang="id-ID" sz="2000" dirty="0"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akan</a:t>
              </a:r>
              <a:r>
                <a:rPr lang="en-US" sz="2000" spc="-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lebih</a:t>
              </a:r>
              <a:r>
                <a:rPr lang="en-US" sz="2000" spc="-1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membantu</a:t>
              </a:r>
              <a:r>
                <a:rPr lang="en-US" sz="2000" spc="-2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pemerintah</a:t>
              </a:r>
              <a:r>
                <a:rPr lang="en-US" sz="2000" spc="-2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dan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mas</a:t>
              </a:r>
              <a:r>
                <a:rPr lang="en-US" sz="2000" spc="-9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arakat</a:t>
              </a:r>
              <a:r>
                <a:rPr lang="en-US" sz="2000" spc="-2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sipil</a:t>
              </a:r>
              <a:r>
                <a:rPr lang="en-US" sz="2000" spc="-22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4" dirty="0">
                  <a:solidFill>
                    <a:srgbClr val="FFFFFF"/>
                  </a:solidFill>
                  <a:latin typeface="Arial"/>
                  <a:cs typeface="Arial"/>
                </a:rPr>
                <a:t>(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civil</a:t>
              </a:r>
              <a:r>
                <a:rPr lang="en-US" sz="2000" i="1" spc="-1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society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).</a:t>
              </a:r>
              <a:r>
                <a:rPr lang="en-US" sz="2000" spc="-2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untuk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itu</a:t>
              </a:r>
              <a:r>
                <a:rPr lang="en-US" sz="2000" dirty="0"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perlu</a:t>
              </a:r>
              <a:r>
                <a:rPr lang="en-US" sz="2000" spc="-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dikembangkan</a:t>
              </a:r>
              <a:r>
                <a:rPr lang="en-US" sz="2000" spc="-39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rasa</a:t>
              </a:r>
              <a:r>
                <a:rPr lang="en-US" sz="2000" spc="-1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saling</a:t>
              </a:r>
              <a:r>
                <a:rPr lang="en-US" sz="2000" spc="-13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perca</a:t>
              </a:r>
              <a:r>
                <a:rPr lang="en-US" sz="2000" spc="-14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</a:t>
              </a:r>
              <a:r>
                <a:rPr lang="en-US" sz="2000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serta</a:t>
              </a:r>
              <a:r>
                <a:rPr lang="en-US" sz="2000" spc="-18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memberda</a:t>
              </a:r>
              <a:r>
                <a:rPr lang="en-US" sz="2000" spc="-14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akan</a:t>
              </a:r>
              <a:r>
                <a:rPr lang="en-US" sz="2000" spc="-4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modal</a:t>
              </a:r>
              <a:r>
                <a:rPr lang="en-US" sz="2000" spc="-15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sosial</a:t>
              </a:r>
              <a:r>
                <a:rPr lang="id-ID" sz="2000" dirty="0">
                  <a:latin typeface="Arial"/>
                  <a:cs typeface="Arial"/>
                </a:rPr>
                <a:t> 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(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social</a:t>
              </a:r>
              <a:r>
                <a:rPr lang="en-US" sz="2000" i="1" spc="-27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i="1" spc="0" dirty="0">
                  <a:solidFill>
                    <a:srgbClr val="FFFFFF"/>
                  </a:solidFill>
                  <a:latin typeface="Arial"/>
                  <a:cs typeface="Arial"/>
                </a:rPr>
                <a:t>capital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)</a:t>
              </a:r>
              <a:r>
                <a:rPr lang="en-US" sz="2000" spc="-16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dari</a:t>
              </a:r>
              <a:r>
                <a:rPr lang="en-US" sz="2000" spc="-11" dirty="0">
                  <a:solidFill>
                    <a:srgbClr val="FFFFFF"/>
                  </a:solidFill>
                  <a:latin typeface="Arial"/>
                  <a:cs typeface="Arial"/>
                </a:rPr>
                <a:t> 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mas</a:t>
              </a:r>
              <a:r>
                <a:rPr lang="en-US" sz="2000" spc="-9" dirty="0" err="1"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r>
                <a:rPr lang="en-US" sz="2000" spc="0" dirty="0" err="1">
                  <a:solidFill>
                    <a:srgbClr val="FFFFFF"/>
                  </a:solidFill>
                  <a:latin typeface="Arial"/>
                  <a:cs typeface="Arial"/>
                </a:rPr>
                <a:t>arakat</a:t>
              </a:r>
              <a:r>
                <a:rPr lang="en-US" sz="2000" spc="0" dirty="0">
                  <a:solidFill>
                    <a:srgbClr val="FFFFFF"/>
                  </a:solidFill>
                  <a:latin typeface="Arial"/>
                  <a:cs typeface="Arial"/>
                </a:rPr>
                <a:t>;</a:t>
              </a:r>
            </a:p>
            <a:p>
              <a:pPr marL="1370711" marR="785075" indent="-257556">
                <a:lnSpc>
                  <a:spcPts val="1494"/>
                </a:lnSpc>
                <a:spcBef>
                  <a:spcPts val="1001"/>
                </a:spcBef>
              </a:pPr>
              <a:endParaRPr sz="1300" b="1" dirty="0">
                <a:latin typeface="Arial"/>
                <a:cs typeface="Arial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148"/>
            <a:ext cx="1515122" cy="1297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3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3716</TotalTime>
  <Words>1729</Words>
  <Application>Microsoft Office PowerPoint</Application>
  <PresentationFormat>On-screen Show (4:3)</PresentationFormat>
  <Paragraphs>274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ADMIN</cp:lastModifiedBy>
  <cp:revision>20</cp:revision>
  <dcterms:modified xsi:type="dcterms:W3CDTF">2022-04-14T00:01:36Z</dcterms:modified>
</cp:coreProperties>
</file>