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70" r:id="rId11"/>
    <p:sldId id="269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E0AE5-2587-4AA1-91A2-A6AB64149AA5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1D2C0F-66C0-4544-868F-CBD567E13A06}">
      <dgm:prSet phldrT="[Text]" custT="1"/>
      <dgm:spPr/>
      <dgm:t>
        <a:bodyPr/>
        <a:lstStyle/>
        <a:p>
          <a:r>
            <a:rPr lang="en-US" sz="2800" dirty="0" err="1" smtClean="0"/>
            <a:t>Kategori</a:t>
          </a:r>
          <a:r>
            <a:rPr lang="en-US" sz="2800" dirty="0" smtClean="0"/>
            <a:t> </a:t>
          </a:r>
          <a:r>
            <a:rPr lang="en-US" sz="2800" dirty="0" err="1" smtClean="0"/>
            <a:t>Implementasi</a:t>
          </a:r>
          <a:endParaRPr lang="en-US" sz="2800" dirty="0"/>
        </a:p>
      </dgm:t>
    </dgm:pt>
    <dgm:pt modelId="{B4A874A4-877E-435C-8830-BAEA06CFA37A}" type="parTrans" cxnId="{8D65C995-0AB8-4A22-9A8A-43120AC9B061}">
      <dgm:prSet/>
      <dgm:spPr/>
      <dgm:t>
        <a:bodyPr/>
        <a:lstStyle/>
        <a:p>
          <a:endParaRPr lang="en-US"/>
        </a:p>
      </dgm:t>
    </dgm:pt>
    <dgm:pt modelId="{D15BA06C-4AFC-41DF-A9EE-5647FCD66EC3}" type="sibTrans" cxnId="{8D65C995-0AB8-4A22-9A8A-43120AC9B061}">
      <dgm:prSet/>
      <dgm:spPr/>
      <dgm:t>
        <a:bodyPr/>
        <a:lstStyle/>
        <a:p>
          <a:endParaRPr lang="en-US"/>
        </a:p>
      </dgm:t>
    </dgm:pt>
    <dgm:pt modelId="{3DA96AF6-2BE5-41DE-A456-FB6415216FAE}">
      <dgm:prSet phldrT="[Text]"/>
      <dgm:spPr/>
      <dgm:t>
        <a:bodyPr/>
        <a:lstStyle/>
        <a:p>
          <a:r>
            <a:rPr lang="en-US" dirty="0" err="1" smtClean="0"/>
            <a:t>Cognitif</a:t>
          </a:r>
          <a:r>
            <a:rPr lang="en-US" dirty="0" smtClean="0">
              <a:sym typeface="Wingdings" pitchFamily="2" charset="2"/>
            </a:rPr>
            <a:t>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KIE</a:t>
          </a:r>
          <a:endParaRPr lang="en-US" dirty="0"/>
        </a:p>
      </dgm:t>
    </dgm:pt>
    <dgm:pt modelId="{FAA37352-D6B1-4011-94D6-D677FB12D88F}" type="parTrans" cxnId="{BAF435FE-9F3C-4685-B182-54AC760913B0}">
      <dgm:prSet/>
      <dgm:spPr/>
      <dgm:t>
        <a:bodyPr/>
        <a:lstStyle/>
        <a:p>
          <a:endParaRPr lang="en-US"/>
        </a:p>
      </dgm:t>
    </dgm:pt>
    <dgm:pt modelId="{1BFFA0B8-1C3C-459E-ACA4-6C554B2EDD37}" type="sibTrans" cxnId="{BAF435FE-9F3C-4685-B182-54AC760913B0}">
      <dgm:prSet/>
      <dgm:spPr/>
      <dgm:t>
        <a:bodyPr/>
        <a:lstStyle/>
        <a:p>
          <a:endParaRPr lang="en-US"/>
        </a:p>
      </dgm:t>
    </dgm:pt>
    <dgm:pt modelId="{7815E508-9B08-41C4-8FAC-4B3C9A733B28}">
      <dgm:prSet phldrT="[Text]"/>
      <dgm:spPr/>
      <dgm:t>
        <a:bodyPr/>
        <a:lstStyle/>
        <a:p>
          <a:r>
            <a:rPr lang="en-US" dirty="0" smtClean="0"/>
            <a:t>Interpersonal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>
              <a:sym typeface="Wingdings" pitchFamily="2" charset="2"/>
            </a:rPr>
            <a:t>Kegiatan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koordinasi</a:t>
          </a:r>
          <a:r>
            <a:rPr lang="en-US" dirty="0" smtClean="0">
              <a:sym typeface="Wingdings" pitchFamily="2" charset="2"/>
            </a:rPr>
            <a:t>, ex </a:t>
          </a:r>
          <a:r>
            <a:rPr lang="en-US" dirty="0" err="1" smtClean="0">
              <a:sym typeface="Wingdings" pitchFamily="2" charset="2"/>
            </a:rPr>
            <a:t>komunikasi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terapeutik</a:t>
          </a:r>
          <a:endParaRPr lang="en-US" dirty="0"/>
        </a:p>
      </dgm:t>
    </dgm:pt>
    <dgm:pt modelId="{1D253F1F-F2B8-4B1B-8E4C-9629548848F3}" type="parTrans" cxnId="{A80EA9D7-90D4-4CB4-B4CC-AAFAAF4EA5AD}">
      <dgm:prSet/>
      <dgm:spPr/>
      <dgm:t>
        <a:bodyPr/>
        <a:lstStyle/>
        <a:p>
          <a:endParaRPr lang="en-US"/>
        </a:p>
      </dgm:t>
    </dgm:pt>
    <dgm:pt modelId="{9B97EFCA-AA58-45B3-980D-A8EF5716D301}" type="sibTrans" cxnId="{A80EA9D7-90D4-4CB4-B4CC-AAFAAF4EA5AD}">
      <dgm:prSet/>
      <dgm:spPr/>
      <dgm:t>
        <a:bodyPr/>
        <a:lstStyle/>
        <a:p>
          <a:endParaRPr lang="en-US"/>
        </a:p>
      </dgm:t>
    </dgm:pt>
    <dgm:pt modelId="{4A36B88A-1BDD-4970-94E2-9ACD3D51F3B3}">
      <dgm:prSet phldrT="[Text]"/>
      <dgm:spPr/>
      <dgm:t>
        <a:bodyPr/>
        <a:lstStyle/>
        <a:p>
          <a:r>
            <a:rPr lang="en-US" dirty="0" smtClean="0"/>
            <a:t>Technical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>
              <a:sym typeface="Wingdings" pitchFamily="2" charset="2"/>
            </a:rPr>
            <a:t>Tindakan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rutinitas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keperawatan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terhadap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respon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pasien</a:t>
          </a:r>
          <a:endParaRPr lang="en-US" dirty="0"/>
        </a:p>
      </dgm:t>
    </dgm:pt>
    <dgm:pt modelId="{8FE273FF-5A32-4C74-A60C-F84E4F2A175D}" type="parTrans" cxnId="{AC97B0BA-D1F7-4331-82A7-EB2B83E79D70}">
      <dgm:prSet/>
      <dgm:spPr/>
      <dgm:t>
        <a:bodyPr/>
        <a:lstStyle/>
        <a:p>
          <a:endParaRPr lang="en-US"/>
        </a:p>
      </dgm:t>
    </dgm:pt>
    <dgm:pt modelId="{3B7F69BA-5996-455A-B20D-680BE5C50036}" type="sibTrans" cxnId="{AC97B0BA-D1F7-4331-82A7-EB2B83E79D70}">
      <dgm:prSet/>
      <dgm:spPr/>
      <dgm:t>
        <a:bodyPr/>
        <a:lstStyle/>
        <a:p>
          <a:endParaRPr lang="en-US"/>
        </a:p>
      </dgm:t>
    </dgm:pt>
    <dgm:pt modelId="{7617EBFC-E463-41F0-A7F0-7E8E2F8AAD30}" type="pres">
      <dgm:prSet presAssocID="{FF6E0AE5-2587-4AA1-91A2-A6AB64149AA5}" presName="vert0" presStyleCnt="0">
        <dgm:presLayoutVars>
          <dgm:dir/>
          <dgm:animOne val="branch"/>
          <dgm:animLvl val="lvl"/>
        </dgm:presLayoutVars>
      </dgm:prSet>
      <dgm:spPr/>
    </dgm:pt>
    <dgm:pt modelId="{504FF5EA-425E-4ED8-BDA9-79A6D105F8EA}" type="pres">
      <dgm:prSet presAssocID="{421D2C0F-66C0-4544-868F-CBD567E13A06}" presName="thickLine" presStyleLbl="alignNode1" presStyleIdx="0" presStyleCnt="1"/>
      <dgm:spPr/>
    </dgm:pt>
    <dgm:pt modelId="{12FDC41B-2CC8-42E7-B56C-39E4039E3E7A}" type="pres">
      <dgm:prSet presAssocID="{421D2C0F-66C0-4544-868F-CBD567E13A06}" presName="horz1" presStyleCnt="0"/>
      <dgm:spPr/>
    </dgm:pt>
    <dgm:pt modelId="{F3C2D6AE-3D05-4D0C-85E1-0669E530A24C}" type="pres">
      <dgm:prSet presAssocID="{421D2C0F-66C0-4544-868F-CBD567E13A06}" presName="tx1" presStyleLbl="revTx" presStyleIdx="0" presStyleCnt="4"/>
      <dgm:spPr/>
      <dgm:t>
        <a:bodyPr/>
        <a:lstStyle/>
        <a:p>
          <a:endParaRPr lang="en-US"/>
        </a:p>
      </dgm:t>
    </dgm:pt>
    <dgm:pt modelId="{451C8AEE-4D28-4E11-B1D3-AECE2678F9B1}" type="pres">
      <dgm:prSet presAssocID="{421D2C0F-66C0-4544-868F-CBD567E13A06}" presName="vert1" presStyleCnt="0"/>
      <dgm:spPr/>
    </dgm:pt>
    <dgm:pt modelId="{1124838A-2F5E-44D4-BCAD-6D39A0A0BEDB}" type="pres">
      <dgm:prSet presAssocID="{3DA96AF6-2BE5-41DE-A456-FB6415216FAE}" presName="vertSpace2a" presStyleCnt="0"/>
      <dgm:spPr/>
    </dgm:pt>
    <dgm:pt modelId="{34AD0C90-A5C7-40B8-840F-0450B4C2490B}" type="pres">
      <dgm:prSet presAssocID="{3DA96AF6-2BE5-41DE-A456-FB6415216FAE}" presName="horz2" presStyleCnt="0"/>
      <dgm:spPr/>
    </dgm:pt>
    <dgm:pt modelId="{868548C0-37C2-4BFD-9537-636889771980}" type="pres">
      <dgm:prSet presAssocID="{3DA96AF6-2BE5-41DE-A456-FB6415216FAE}" presName="horzSpace2" presStyleCnt="0"/>
      <dgm:spPr/>
    </dgm:pt>
    <dgm:pt modelId="{F8D7929B-1E44-460A-B638-70B0446A94C0}" type="pres">
      <dgm:prSet presAssocID="{3DA96AF6-2BE5-41DE-A456-FB6415216FAE}" presName="tx2" presStyleLbl="revTx" presStyleIdx="1" presStyleCnt="4"/>
      <dgm:spPr/>
      <dgm:t>
        <a:bodyPr/>
        <a:lstStyle/>
        <a:p>
          <a:endParaRPr lang="en-US"/>
        </a:p>
      </dgm:t>
    </dgm:pt>
    <dgm:pt modelId="{82CC7AEE-A45D-454C-A81E-51F063E82CC7}" type="pres">
      <dgm:prSet presAssocID="{3DA96AF6-2BE5-41DE-A456-FB6415216FAE}" presName="vert2" presStyleCnt="0"/>
      <dgm:spPr/>
    </dgm:pt>
    <dgm:pt modelId="{5FE6F462-F5B4-4F6A-A967-D4EBC46208FB}" type="pres">
      <dgm:prSet presAssocID="{3DA96AF6-2BE5-41DE-A456-FB6415216FAE}" presName="thinLine2b" presStyleLbl="callout" presStyleIdx="0" presStyleCnt="3"/>
      <dgm:spPr/>
    </dgm:pt>
    <dgm:pt modelId="{F2ECD7BF-052A-4F95-97B6-A1E0E8D2C909}" type="pres">
      <dgm:prSet presAssocID="{3DA96AF6-2BE5-41DE-A456-FB6415216FAE}" presName="vertSpace2b" presStyleCnt="0"/>
      <dgm:spPr/>
    </dgm:pt>
    <dgm:pt modelId="{8AEA86BA-BEA7-4E6A-8467-DC51A8E4143A}" type="pres">
      <dgm:prSet presAssocID="{7815E508-9B08-41C4-8FAC-4B3C9A733B28}" presName="horz2" presStyleCnt="0"/>
      <dgm:spPr/>
    </dgm:pt>
    <dgm:pt modelId="{574F920D-C0FD-44E8-8E79-ADC468100445}" type="pres">
      <dgm:prSet presAssocID="{7815E508-9B08-41C4-8FAC-4B3C9A733B28}" presName="horzSpace2" presStyleCnt="0"/>
      <dgm:spPr/>
    </dgm:pt>
    <dgm:pt modelId="{22FC6128-BC75-4D50-B4D4-47C80E11B5F9}" type="pres">
      <dgm:prSet presAssocID="{7815E508-9B08-41C4-8FAC-4B3C9A733B28}" presName="tx2" presStyleLbl="revTx" presStyleIdx="2" presStyleCnt="4"/>
      <dgm:spPr/>
      <dgm:t>
        <a:bodyPr/>
        <a:lstStyle/>
        <a:p>
          <a:endParaRPr lang="en-US"/>
        </a:p>
      </dgm:t>
    </dgm:pt>
    <dgm:pt modelId="{3B98C7CD-32FA-4ABE-9152-64F32AEBF7FC}" type="pres">
      <dgm:prSet presAssocID="{7815E508-9B08-41C4-8FAC-4B3C9A733B28}" presName="vert2" presStyleCnt="0"/>
      <dgm:spPr/>
    </dgm:pt>
    <dgm:pt modelId="{5BA155F8-5952-4731-9B4C-014BC6649555}" type="pres">
      <dgm:prSet presAssocID="{7815E508-9B08-41C4-8FAC-4B3C9A733B28}" presName="thinLine2b" presStyleLbl="callout" presStyleIdx="1" presStyleCnt="3"/>
      <dgm:spPr/>
    </dgm:pt>
    <dgm:pt modelId="{7544B22F-E210-4C5F-99A5-1B5D5FC25F5E}" type="pres">
      <dgm:prSet presAssocID="{7815E508-9B08-41C4-8FAC-4B3C9A733B28}" presName="vertSpace2b" presStyleCnt="0"/>
      <dgm:spPr/>
    </dgm:pt>
    <dgm:pt modelId="{E8813586-7EBE-406A-BB6E-CE0DBCD4DB36}" type="pres">
      <dgm:prSet presAssocID="{4A36B88A-1BDD-4970-94E2-9ACD3D51F3B3}" presName="horz2" presStyleCnt="0"/>
      <dgm:spPr/>
    </dgm:pt>
    <dgm:pt modelId="{A0BFA045-0C44-477A-9E4C-5DED791CBB85}" type="pres">
      <dgm:prSet presAssocID="{4A36B88A-1BDD-4970-94E2-9ACD3D51F3B3}" presName="horzSpace2" presStyleCnt="0"/>
      <dgm:spPr/>
    </dgm:pt>
    <dgm:pt modelId="{EEA0A3A1-65A0-4884-9C12-052C2EDEC363}" type="pres">
      <dgm:prSet presAssocID="{4A36B88A-1BDD-4970-94E2-9ACD3D51F3B3}" presName="tx2" presStyleLbl="revTx" presStyleIdx="3" presStyleCnt="4"/>
      <dgm:spPr/>
      <dgm:t>
        <a:bodyPr/>
        <a:lstStyle/>
        <a:p>
          <a:endParaRPr lang="en-US"/>
        </a:p>
      </dgm:t>
    </dgm:pt>
    <dgm:pt modelId="{BA00DA08-8A38-43CF-A2C7-66C2571973C8}" type="pres">
      <dgm:prSet presAssocID="{4A36B88A-1BDD-4970-94E2-9ACD3D51F3B3}" presName="vert2" presStyleCnt="0"/>
      <dgm:spPr/>
    </dgm:pt>
    <dgm:pt modelId="{F300A2F2-2417-4AF8-BF06-C76E62ABA372}" type="pres">
      <dgm:prSet presAssocID="{4A36B88A-1BDD-4970-94E2-9ACD3D51F3B3}" presName="thinLine2b" presStyleLbl="callout" presStyleIdx="2" presStyleCnt="3"/>
      <dgm:spPr/>
    </dgm:pt>
    <dgm:pt modelId="{A8D1511B-71F2-4400-BAA7-C55CBCDD576A}" type="pres">
      <dgm:prSet presAssocID="{4A36B88A-1BDD-4970-94E2-9ACD3D51F3B3}" presName="vertSpace2b" presStyleCnt="0"/>
      <dgm:spPr/>
    </dgm:pt>
  </dgm:ptLst>
  <dgm:cxnLst>
    <dgm:cxn modelId="{E71E8E7F-7ED1-4CAF-9FAE-92C596DA0319}" type="presOf" srcId="{3DA96AF6-2BE5-41DE-A456-FB6415216FAE}" destId="{F8D7929B-1E44-460A-B638-70B0446A94C0}" srcOrd="0" destOrd="0" presId="urn:microsoft.com/office/officeart/2008/layout/LinedList"/>
    <dgm:cxn modelId="{A80EA9D7-90D4-4CB4-B4CC-AAFAAF4EA5AD}" srcId="{421D2C0F-66C0-4544-868F-CBD567E13A06}" destId="{7815E508-9B08-41C4-8FAC-4B3C9A733B28}" srcOrd="1" destOrd="0" parTransId="{1D253F1F-F2B8-4B1B-8E4C-9629548848F3}" sibTransId="{9B97EFCA-AA58-45B3-980D-A8EF5716D301}"/>
    <dgm:cxn modelId="{AC97B0BA-D1F7-4331-82A7-EB2B83E79D70}" srcId="{421D2C0F-66C0-4544-868F-CBD567E13A06}" destId="{4A36B88A-1BDD-4970-94E2-9ACD3D51F3B3}" srcOrd="2" destOrd="0" parTransId="{8FE273FF-5A32-4C74-A60C-F84E4F2A175D}" sibTransId="{3B7F69BA-5996-455A-B20D-680BE5C50036}"/>
    <dgm:cxn modelId="{8D65C995-0AB8-4A22-9A8A-43120AC9B061}" srcId="{FF6E0AE5-2587-4AA1-91A2-A6AB64149AA5}" destId="{421D2C0F-66C0-4544-868F-CBD567E13A06}" srcOrd="0" destOrd="0" parTransId="{B4A874A4-877E-435C-8830-BAEA06CFA37A}" sibTransId="{D15BA06C-4AFC-41DF-A9EE-5647FCD66EC3}"/>
    <dgm:cxn modelId="{20816908-EA31-444D-AB93-24684A06E9CC}" type="presOf" srcId="{FF6E0AE5-2587-4AA1-91A2-A6AB64149AA5}" destId="{7617EBFC-E463-41F0-A7F0-7E8E2F8AAD30}" srcOrd="0" destOrd="0" presId="urn:microsoft.com/office/officeart/2008/layout/LinedList"/>
    <dgm:cxn modelId="{BAF435FE-9F3C-4685-B182-54AC760913B0}" srcId="{421D2C0F-66C0-4544-868F-CBD567E13A06}" destId="{3DA96AF6-2BE5-41DE-A456-FB6415216FAE}" srcOrd="0" destOrd="0" parTransId="{FAA37352-D6B1-4011-94D6-D677FB12D88F}" sibTransId="{1BFFA0B8-1C3C-459E-ACA4-6C554B2EDD37}"/>
    <dgm:cxn modelId="{203E8B65-BF77-4930-B9A6-05FC4D80E95C}" type="presOf" srcId="{421D2C0F-66C0-4544-868F-CBD567E13A06}" destId="{F3C2D6AE-3D05-4D0C-85E1-0669E530A24C}" srcOrd="0" destOrd="0" presId="urn:microsoft.com/office/officeart/2008/layout/LinedList"/>
    <dgm:cxn modelId="{B59BD4CF-1554-4F63-B639-0C3C82F3008A}" type="presOf" srcId="{7815E508-9B08-41C4-8FAC-4B3C9A733B28}" destId="{22FC6128-BC75-4D50-B4D4-47C80E11B5F9}" srcOrd="0" destOrd="0" presId="urn:microsoft.com/office/officeart/2008/layout/LinedList"/>
    <dgm:cxn modelId="{B6235037-7D4F-496D-938A-3FD94FB0F3BD}" type="presOf" srcId="{4A36B88A-1BDD-4970-94E2-9ACD3D51F3B3}" destId="{EEA0A3A1-65A0-4884-9C12-052C2EDEC363}" srcOrd="0" destOrd="0" presId="urn:microsoft.com/office/officeart/2008/layout/LinedList"/>
    <dgm:cxn modelId="{B37717A3-8B96-430F-A03B-4DF6AAFF109B}" type="presParOf" srcId="{7617EBFC-E463-41F0-A7F0-7E8E2F8AAD30}" destId="{504FF5EA-425E-4ED8-BDA9-79A6D105F8EA}" srcOrd="0" destOrd="0" presId="urn:microsoft.com/office/officeart/2008/layout/LinedList"/>
    <dgm:cxn modelId="{78F34520-502C-45BA-AF69-DF6E2A76EA7A}" type="presParOf" srcId="{7617EBFC-E463-41F0-A7F0-7E8E2F8AAD30}" destId="{12FDC41B-2CC8-42E7-B56C-39E4039E3E7A}" srcOrd="1" destOrd="0" presId="urn:microsoft.com/office/officeart/2008/layout/LinedList"/>
    <dgm:cxn modelId="{457886FC-2D0E-44F9-AB9B-EDF95CFFC373}" type="presParOf" srcId="{12FDC41B-2CC8-42E7-B56C-39E4039E3E7A}" destId="{F3C2D6AE-3D05-4D0C-85E1-0669E530A24C}" srcOrd="0" destOrd="0" presId="urn:microsoft.com/office/officeart/2008/layout/LinedList"/>
    <dgm:cxn modelId="{DAC6E3FA-5C2A-4D8C-B21F-C225417F332F}" type="presParOf" srcId="{12FDC41B-2CC8-42E7-B56C-39E4039E3E7A}" destId="{451C8AEE-4D28-4E11-B1D3-AECE2678F9B1}" srcOrd="1" destOrd="0" presId="urn:microsoft.com/office/officeart/2008/layout/LinedList"/>
    <dgm:cxn modelId="{00C4134C-0284-4D92-B815-DEE1E92F62F3}" type="presParOf" srcId="{451C8AEE-4D28-4E11-B1D3-AECE2678F9B1}" destId="{1124838A-2F5E-44D4-BCAD-6D39A0A0BEDB}" srcOrd="0" destOrd="0" presId="urn:microsoft.com/office/officeart/2008/layout/LinedList"/>
    <dgm:cxn modelId="{13CA7B88-0957-45BD-BFA5-592B8028F1D2}" type="presParOf" srcId="{451C8AEE-4D28-4E11-B1D3-AECE2678F9B1}" destId="{34AD0C90-A5C7-40B8-840F-0450B4C2490B}" srcOrd="1" destOrd="0" presId="urn:microsoft.com/office/officeart/2008/layout/LinedList"/>
    <dgm:cxn modelId="{42470A92-DCB1-4F6E-B9EF-F83CAAB23B33}" type="presParOf" srcId="{34AD0C90-A5C7-40B8-840F-0450B4C2490B}" destId="{868548C0-37C2-4BFD-9537-636889771980}" srcOrd="0" destOrd="0" presId="urn:microsoft.com/office/officeart/2008/layout/LinedList"/>
    <dgm:cxn modelId="{F01FF185-E099-4C34-AA53-EAD075743C42}" type="presParOf" srcId="{34AD0C90-A5C7-40B8-840F-0450B4C2490B}" destId="{F8D7929B-1E44-460A-B638-70B0446A94C0}" srcOrd="1" destOrd="0" presId="urn:microsoft.com/office/officeart/2008/layout/LinedList"/>
    <dgm:cxn modelId="{A129B655-F29F-4A7C-B20E-37B01325447D}" type="presParOf" srcId="{34AD0C90-A5C7-40B8-840F-0450B4C2490B}" destId="{82CC7AEE-A45D-454C-A81E-51F063E82CC7}" srcOrd="2" destOrd="0" presId="urn:microsoft.com/office/officeart/2008/layout/LinedList"/>
    <dgm:cxn modelId="{DE20487A-F2D2-4477-9934-9CDCD665EA64}" type="presParOf" srcId="{451C8AEE-4D28-4E11-B1D3-AECE2678F9B1}" destId="{5FE6F462-F5B4-4F6A-A967-D4EBC46208FB}" srcOrd="2" destOrd="0" presId="urn:microsoft.com/office/officeart/2008/layout/LinedList"/>
    <dgm:cxn modelId="{F380A923-5C9B-472F-82AD-E27574EA2728}" type="presParOf" srcId="{451C8AEE-4D28-4E11-B1D3-AECE2678F9B1}" destId="{F2ECD7BF-052A-4F95-97B6-A1E0E8D2C909}" srcOrd="3" destOrd="0" presId="urn:microsoft.com/office/officeart/2008/layout/LinedList"/>
    <dgm:cxn modelId="{9AA2CD39-727C-4C0A-B86F-7EBD60D97527}" type="presParOf" srcId="{451C8AEE-4D28-4E11-B1D3-AECE2678F9B1}" destId="{8AEA86BA-BEA7-4E6A-8467-DC51A8E4143A}" srcOrd="4" destOrd="0" presId="urn:microsoft.com/office/officeart/2008/layout/LinedList"/>
    <dgm:cxn modelId="{76595383-9684-401C-978F-2C470B819EA0}" type="presParOf" srcId="{8AEA86BA-BEA7-4E6A-8467-DC51A8E4143A}" destId="{574F920D-C0FD-44E8-8E79-ADC468100445}" srcOrd="0" destOrd="0" presId="urn:microsoft.com/office/officeart/2008/layout/LinedList"/>
    <dgm:cxn modelId="{F8816288-B4CB-40F9-9405-12735141AAFF}" type="presParOf" srcId="{8AEA86BA-BEA7-4E6A-8467-DC51A8E4143A}" destId="{22FC6128-BC75-4D50-B4D4-47C80E11B5F9}" srcOrd="1" destOrd="0" presId="urn:microsoft.com/office/officeart/2008/layout/LinedList"/>
    <dgm:cxn modelId="{086FC9C0-D625-4BC4-A679-4B9D81E1DEEE}" type="presParOf" srcId="{8AEA86BA-BEA7-4E6A-8467-DC51A8E4143A}" destId="{3B98C7CD-32FA-4ABE-9152-64F32AEBF7FC}" srcOrd="2" destOrd="0" presId="urn:microsoft.com/office/officeart/2008/layout/LinedList"/>
    <dgm:cxn modelId="{EEC4EF79-FE9C-44E7-AB80-690A93405416}" type="presParOf" srcId="{451C8AEE-4D28-4E11-B1D3-AECE2678F9B1}" destId="{5BA155F8-5952-4731-9B4C-014BC6649555}" srcOrd="5" destOrd="0" presId="urn:microsoft.com/office/officeart/2008/layout/LinedList"/>
    <dgm:cxn modelId="{C89C5A26-F930-437D-8164-1CB8213E2B7B}" type="presParOf" srcId="{451C8AEE-4D28-4E11-B1D3-AECE2678F9B1}" destId="{7544B22F-E210-4C5F-99A5-1B5D5FC25F5E}" srcOrd="6" destOrd="0" presId="urn:microsoft.com/office/officeart/2008/layout/LinedList"/>
    <dgm:cxn modelId="{B28BED83-7C1C-432C-A983-B9E6A78B6E26}" type="presParOf" srcId="{451C8AEE-4D28-4E11-B1D3-AECE2678F9B1}" destId="{E8813586-7EBE-406A-BB6E-CE0DBCD4DB36}" srcOrd="7" destOrd="0" presId="urn:microsoft.com/office/officeart/2008/layout/LinedList"/>
    <dgm:cxn modelId="{EDDD78CD-90AA-4F11-9916-8846058EBE5A}" type="presParOf" srcId="{E8813586-7EBE-406A-BB6E-CE0DBCD4DB36}" destId="{A0BFA045-0C44-477A-9E4C-5DED791CBB85}" srcOrd="0" destOrd="0" presId="urn:microsoft.com/office/officeart/2008/layout/LinedList"/>
    <dgm:cxn modelId="{273921A3-B7AD-4480-9381-D431662C5D25}" type="presParOf" srcId="{E8813586-7EBE-406A-BB6E-CE0DBCD4DB36}" destId="{EEA0A3A1-65A0-4884-9C12-052C2EDEC363}" srcOrd="1" destOrd="0" presId="urn:microsoft.com/office/officeart/2008/layout/LinedList"/>
    <dgm:cxn modelId="{DD761525-D2DD-4C64-B644-7F3F15AF35F0}" type="presParOf" srcId="{E8813586-7EBE-406A-BB6E-CE0DBCD4DB36}" destId="{BA00DA08-8A38-43CF-A2C7-66C2571973C8}" srcOrd="2" destOrd="0" presId="urn:microsoft.com/office/officeart/2008/layout/LinedList"/>
    <dgm:cxn modelId="{3902ABB4-6164-4924-B35A-3DC8967054BC}" type="presParOf" srcId="{451C8AEE-4D28-4E11-B1D3-AECE2678F9B1}" destId="{F300A2F2-2417-4AF8-BF06-C76E62ABA372}" srcOrd="8" destOrd="0" presId="urn:microsoft.com/office/officeart/2008/layout/LinedList"/>
    <dgm:cxn modelId="{56560D0B-E272-4131-BECD-004570151B29}" type="presParOf" srcId="{451C8AEE-4D28-4E11-B1D3-AECE2678F9B1}" destId="{A8D1511B-71F2-4400-BAA7-C55CBCDD576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F5EA-425E-4ED8-BDA9-79A6D105F8EA}">
      <dsp:nvSpPr>
        <dsp:cNvPr id="0" name=""/>
        <dsp:cNvSpPr/>
      </dsp:nvSpPr>
      <dsp:spPr>
        <a:xfrm>
          <a:off x="0" y="2902"/>
          <a:ext cx="80010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2D6AE-3D05-4D0C-85E1-0669E530A24C}">
      <dsp:nvSpPr>
        <dsp:cNvPr id="0" name=""/>
        <dsp:cNvSpPr/>
      </dsp:nvSpPr>
      <dsp:spPr>
        <a:xfrm>
          <a:off x="0" y="2902"/>
          <a:ext cx="1600200" cy="593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Kategori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Implementasi</a:t>
          </a:r>
          <a:endParaRPr lang="en-US" sz="2800" kern="1200" dirty="0"/>
        </a:p>
      </dsp:txBody>
      <dsp:txXfrm>
        <a:off x="0" y="2902"/>
        <a:ext cx="1600200" cy="5937795"/>
      </dsp:txXfrm>
    </dsp:sp>
    <dsp:sp modelId="{F8D7929B-1E44-460A-B638-70B0446A94C0}">
      <dsp:nvSpPr>
        <dsp:cNvPr id="0" name=""/>
        <dsp:cNvSpPr/>
      </dsp:nvSpPr>
      <dsp:spPr>
        <a:xfrm>
          <a:off x="1720215" y="95680"/>
          <a:ext cx="6280785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Cognitif</a:t>
          </a:r>
          <a:r>
            <a:rPr lang="en-US" sz="3900" kern="1200" dirty="0" smtClean="0">
              <a:sym typeface="Wingdings" pitchFamily="2" charset="2"/>
            </a:rPr>
            <a:t></a:t>
          </a:r>
          <a:r>
            <a:rPr lang="en-US" sz="3900" kern="1200" dirty="0" smtClean="0"/>
            <a:t> </a:t>
          </a:r>
          <a:r>
            <a:rPr lang="en-US" sz="3900" kern="1200" dirty="0" smtClean="0">
              <a:sym typeface="Wingdings" pitchFamily="2" charset="2"/>
            </a:rPr>
            <a:t>KIE</a:t>
          </a:r>
          <a:endParaRPr lang="en-US" sz="3900" kern="1200" dirty="0"/>
        </a:p>
      </dsp:txBody>
      <dsp:txXfrm>
        <a:off x="1720215" y="95680"/>
        <a:ext cx="6280785" cy="1855561"/>
      </dsp:txXfrm>
    </dsp:sp>
    <dsp:sp modelId="{5FE6F462-F5B4-4F6A-A967-D4EBC46208FB}">
      <dsp:nvSpPr>
        <dsp:cNvPr id="0" name=""/>
        <dsp:cNvSpPr/>
      </dsp:nvSpPr>
      <dsp:spPr>
        <a:xfrm>
          <a:off x="1600200" y="1951241"/>
          <a:ext cx="6400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C6128-BC75-4D50-B4D4-47C80E11B5F9}">
      <dsp:nvSpPr>
        <dsp:cNvPr id="0" name=""/>
        <dsp:cNvSpPr/>
      </dsp:nvSpPr>
      <dsp:spPr>
        <a:xfrm>
          <a:off x="1720215" y="2044019"/>
          <a:ext cx="6280785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Interpersonal</a:t>
          </a:r>
          <a:r>
            <a:rPr lang="en-US" sz="3900" kern="1200" dirty="0" smtClean="0">
              <a:sym typeface="Wingdings" pitchFamily="2" charset="2"/>
            </a:rPr>
            <a:t> </a:t>
          </a:r>
          <a:r>
            <a:rPr lang="en-US" sz="3900" kern="1200" dirty="0" err="1" smtClean="0">
              <a:sym typeface="Wingdings" pitchFamily="2" charset="2"/>
            </a:rPr>
            <a:t>Kegiatan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koordinasi</a:t>
          </a:r>
          <a:r>
            <a:rPr lang="en-US" sz="3900" kern="1200" dirty="0" smtClean="0">
              <a:sym typeface="Wingdings" pitchFamily="2" charset="2"/>
            </a:rPr>
            <a:t>, ex </a:t>
          </a:r>
          <a:r>
            <a:rPr lang="en-US" sz="3900" kern="1200" dirty="0" err="1" smtClean="0">
              <a:sym typeface="Wingdings" pitchFamily="2" charset="2"/>
            </a:rPr>
            <a:t>komunikasi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terapeutik</a:t>
          </a:r>
          <a:endParaRPr lang="en-US" sz="3900" kern="1200" dirty="0"/>
        </a:p>
      </dsp:txBody>
      <dsp:txXfrm>
        <a:off x="1720215" y="2044019"/>
        <a:ext cx="6280785" cy="1855561"/>
      </dsp:txXfrm>
    </dsp:sp>
    <dsp:sp modelId="{5BA155F8-5952-4731-9B4C-014BC6649555}">
      <dsp:nvSpPr>
        <dsp:cNvPr id="0" name=""/>
        <dsp:cNvSpPr/>
      </dsp:nvSpPr>
      <dsp:spPr>
        <a:xfrm>
          <a:off x="1600200" y="3899580"/>
          <a:ext cx="6400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0A3A1-65A0-4884-9C12-052C2EDEC363}">
      <dsp:nvSpPr>
        <dsp:cNvPr id="0" name=""/>
        <dsp:cNvSpPr/>
      </dsp:nvSpPr>
      <dsp:spPr>
        <a:xfrm>
          <a:off x="1720215" y="3992358"/>
          <a:ext cx="6280785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Technical </a:t>
          </a:r>
          <a:r>
            <a:rPr lang="en-US" sz="3900" kern="1200" dirty="0" smtClean="0">
              <a:sym typeface="Wingdings" pitchFamily="2" charset="2"/>
            </a:rPr>
            <a:t> </a:t>
          </a:r>
          <a:r>
            <a:rPr lang="en-US" sz="3900" kern="1200" dirty="0" err="1" smtClean="0">
              <a:sym typeface="Wingdings" pitchFamily="2" charset="2"/>
            </a:rPr>
            <a:t>Tindakan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rutinitas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keperawatan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terhadap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respon</a:t>
          </a:r>
          <a:r>
            <a:rPr lang="en-US" sz="3900" kern="1200" dirty="0" smtClean="0">
              <a:sym typeface="Wingdings" pitchFamily="2" charset="2"/>
            </a:rPr>
            <a:t> </a:t>
          </a:r>
          <a:r>
            <a:rPr lang="en-US" sz="3900" kern="1200" dirty="0" err="1" smtClean="0">
              <a:sym typeface="Wingdings" pitchFamily="2" charset="2"/>
            </a:rPr>
            <a:t>pasien</a:t>
          </a:r>
          <a:endParaRPr lang="en-US" sz="3900" kern="1200" dirty="0"/>
        </a:p>
      </dsp:txBody>
      <dsp:txXfrm>
        <a:off x="1720215" y="3992358"/>
        <a:ext cx="6280785" cy="1855561"/>
      </dsp:txXfrm>
    </dsp:sp>
    <dsp:sp modelId="{F300A2F2-2417-4AF8-BF06-C76E62ABA372}">
      <dsp:nvSpPr>
        <dsp:cNvPr id="0" name=""/>
        <dsp:cNvSpPr/>
      </dsp:nvSpPr>
      <dsp:spPr>
        <a:xfrm>
          <a:off x="1600200" y="5847919"/>
          <a:ext cx="6400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370AFD-BA79-4BC9-ACDD-BA4BB380F89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BC1CB3-38E3-4B03-8549-A819C588E46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IMPLEMENTASI DAN EVALUASI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Ny</a:t>
            </a:r>
            <a:r>
              <a:rPr lang="en-US" dirty="0" smtClean="0"/>
              <a:t> S, 54 </a:t>
            </a:r>
            <a:r>
              <a:rPr lang="en-US" dirty="0" err="1" smtClean="0"/>
              <a:t>Thn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: Stroke </a:t>
            </a:r>
            <a:r>
              <a:rPr lang="en-US" dirty="0" err="1" smtClean="0"/>
              <a:t>Hemmoragic</a:t>
            </a:r>
            <a:endParaRPr lang="en-US" dirty="0" smtClean="0"/>
          </a:p>
          <a:p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sadara</a:t>
            </a:r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: </a:t>
            </a:r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,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4" t="38372" r="4919" b="26651"/>
          <a:stretch/>
        </p:blipFill>
        <p:spPr bwMode="auto">
          <a:xfrm>
            <a:off x="414667" y="242811"/>
            <a:ext cx="8348331" cy="28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42837" r="4549" b="8791"/>
          <a:stretch/>
        </p:blipFill>
        <p:spPr bwMode="auto">
          <a:xfrm>
            <a:off x="457200" y="3124200"/>
            <a:ext cx="830579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t="35767" r="26963" b="10279"/>
          <a:stretch/>
        </p:blipFill>
        <p:spPr bwMode="auto">
          <a:xfrm>
            <a:off x="457200" y="1143000"/>
            <a:ext cx="7924800" cy="50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22000" r="28489" b="16605"/>
          <a:stretch/>
        </p:blipFill>
        <p:spPr bwMode="auto">
          <a:xfrm>
            <a:off x="228600" y="457199"/>
            <a:ext cx="8153400" cy="61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28326" r="25436" b="12512"/>
          <a:stretch/>
        </p:blipFill>
        <p:spPr bwMode="auto">
          <a:xfrm>
            <a:off x="457200" y="499730"/>
            <a:ext cx="8000866" cy="536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7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27209" r="25872" b="13628"/>
          <a:stretch/>
        </p:blipFill>
        <p:spPr bwMode="auto">
          <a:xfrm>
            <a:off x="381000" y="677826"/>
            <a:ext cx="848264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1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mengimplimentasikan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. (</a:t>
            </a:r>
            <a:r>
              <a:rPr lang="en-US" dirty="0" err="1" smtClean="0"/>
              <a:t>Kozier</a:t>
            </a:r>
            <a:r>
              <a:rPr lang="en-US" dirty="0" smtClean="0"/>
              <a:t>, 2011). </a:t>
            </a:r>
            <a:endParaRPr lang="en-US" dirty="0"/>
          </a:p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,  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asuhan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(Potter &amp; Perry 1997,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Haryanto</a:t>
            </a:r>
            <a:r>
              <a:rPr lang="en-US" dirty="0" smtClean="0"/>
              <a:t>, 2007).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0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</a:p>
          <a:p>
            <a:pPr marL="0" indent="0">
              <a:buNone/>
            </a:pP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koping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8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ahap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Tahap</a:t>
            </a:r>
            <a:r>
              <a:rPr lang="en-US" dirty="0" smtClean="0"/>
              <a:t> I </a:t>
            </a:r>
            <a:r>
              <a:rPr lang="en-US" dirty="0"/>
              <a:t>: PERSIAPAN</a:t>
            </a:r>
          </a:p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/>
              <a:t>II : INTERVENSI</a:t>
            </a:r>
          </a:p>
          <a:p>
            <a:r>
              <a:rPr lang="en-US" dirty="0" err="1"/>
              <a:t>Tahap</a:t>
            </a:r>
            <a:r>
              <a:rPr lang="en-US" dirty="0"/>
              <a:t> III : DOKUMENTASI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8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t="22000" r="23910" b="21441"/>
          <a:stretch/>
        </p:blipFill>
        <p:spPr bwMode="auto">
          <a:xfrm>
            <a:off x="0" y="623777"/>
            <a:ext cx="877102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II: </a:t>
            </a:r>
            <a:r>
              <a:rPr lang="en-US" dirty="0" err="1" smtClean="0"/>
              <a:t>Intervensi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Intervensi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di </a:t>
            </a:r>
            <a:r>
              <a:rPr lang="en-US" dirty="0" err="1" smtClean="0"/>
              <a:t>bedakan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professional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8594" y="3957084"/>
            <a:ext cx="2755606" cy="1676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Independen</a:t>
            </a:r>
            <a:r>
              <a:rPr lang="en-US" sz="2000" dirty="0" smtClean="0"/>
              <a:t> (</a:t>
            </a:r>
            <a:r>
              <a:rPr lang="en-US" sz="2000" dirty="0" err="1" smtClean="0"/>
              <a:t>dignostik</a:t>
            </a:r>
            <a:r>
              <a:rPr lang="en-US" sz="2000" dirty="0" smtClean="0"/>
              <a:t>, </a:t>
            </a:r>
            <a:r>
              <a:rPr lang="en-US" sz="2000" dirty="0" err="1" smtClean="0"/>
              <a:t>terapeutik</a:t>
            </a:r>
            <a:r>
              <a:rPr lang="en-US" sz="2000" dirty="0" smtClean="0"/>
              <a:t>. KIE, </a:t>
            </a:r>
            <a:r>
              <a:rPr lang="en-US" sz="2000" dirty="0" err="1" smtClean="0"/>
              <a:t>Merujuk</a:t>
            </a:r>
            <a:r>
              <a:rPr lang="en-US" sz="2000" dirty="0" smtClean="0"/>
              <a:t> 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429000" y="3957084"/>
            <a:ext cx="2472070" cy="1676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Interndependen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6400800" y="3992526"/>
            <a:ext cx="2209800" cy="1676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dependen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493"/>
            <a:ext cx="8229600" cy="1143000"/>
          </a:xfrm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III </a:t>
            </a:r>
            <a:r>
              <a:rPr lang="en-US" dirty="0" err="1" smtClean="0"/>
              <a:t>Dokumentasi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b.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 	-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Mengornpres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betadin</a:t>
            </a:r>
            <a:r>
              <a:rPr lang="en-US" dirty="0" smtClean="0"/>
              <a:t> 5 %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Respon</a:t>
            </a:r>
            <a:r>
              <a:rPr lang="en-US" dirty="0" smtClean="0"/>
              <a:t> :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, pus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			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 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 </a:t>
            </a:r>
            <a:r>
              <a:rPr lang="en-US" dirty="0" err="1" smtClean="0"/>
              <a:t>intervensi</a:t>
            </a:r>
            <a:r>
              <a:rPr lang="en-US" dirty="0" smtClean="0"/>
              <a:t>. (potter-</a:t>
            </a:r>
            <a:r>
              <a:rPr lang="en-US" dirty="0" err="1" smtClean="0"/>
              <a:t>perry</a:t>
            </a:r>
            <a:r>
              <a:rPr lang="en-US" dirty="0" smtClean="0"/>
              <a:t>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5744702"/>
              </p:ext>
            </p:extLst>
          </p:nvPr>
        </p:nvGraphicFramePr>
        <p:xfrm>
          <a:off x="533400" y="457200"/>
          <a:ext cx="8001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1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19024" r="23910" b="8418"/>
          <a:stretch/>
        </p:blipFill>
        <p:spPr bwMode="auto">
          <a:xfrm>
            <a:off x="457200" y="228600"/>
            <a:ext cx="8305800" cy="65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</TotalTime>
  <Words>114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IMPLEMENTASI DAN EVALUASI</vt:lpstr>
      <vt:lpstr>Definisi</vt:lpstr>
      <vt:lpstr>Tujuan dari implementasi: </vt:lpstr>
      <vt:lpstr>Tahap Tindakan Keperawatan: </vt:lpstr>
      <vt:lpstr>PowerPoint Presentation</vt:lpstr>
      <vt:lpstr>Tahap II: Intervensi</vt:lpstr>
      <vt:lpstr>Tahap III Dokumentasi</vt:lpstr>
      <vt:lpstr>PowerPoint Presentation</vt:lpstr>
      <vt:lpstr>PowerPoint Presentation</vt:lpstr>
      <vt:lpstr>Contoh kasus</vt:lpstr>
      <vt:lpstr>PowerPoint Presentation</vt:lpstr>
      <vt:lpstr>Evaluasi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WISTARA COMP</dc:creator>
  <cp:lastModifiedBy>WISTARA COMP</cp:lastModifiedBy>
  <cp:revision>6</cp:revision>
  <dcterms:created xsi:type="dcterms:W3CDTF">2017-04-25T23:53:28Z</dcterms:created>
  <dcterms:modified xsi:type="dcterms:W3CDTF">2017-04-26T01:23:11Z</dcterms:modified>
</cp:coreProperties>
</file>