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0" r:id="rId12"/>
    <p:sldId id="261" r:id="rId13"/>
    <p:sldId id="266" r:id="rId14"/>
    <p:sldId id="269" r:id="rId15"/>
    <p:sldId id="28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5E451-F266-4D56-A3A1-FA20607CFE2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4CC22-D774-4A1E-98CE-5EB88F99F578}">
      <dgm:prSet phldrT="[Text]"/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umum</a:t>
          </a:r>
          <a:endParaRPr lang="en-US" dirty="0"/>
        </a:p>
      </dgm:t>
    </dgm:pt>
    <dgm:pt modelId="{DEF7C527-3FAE-4732-ACA9-10ADC0E25A84}" type="parTrans" cxnId="{FC06BA68-94FF-45F9-8F49-4B91AC248C6F}">
      <dgm:prSet/>
      <dgm:spPr/>
      <dgm:t>
        <a:bodyPr/>
        <a:lstStyle/>
        <a:p>
          <a:endParaRPr lang="en-US"/>
        </a:p>
      </dgm:t>
    </dgm:pt>
    <dgm:pt modelId="{D1D9676E-E8AA-4E62-9187-F1EF8F74922A}" type="sibTrans" cxnId="{FC06BA68-94FF-45F9-8F49-4B91AC248C6F}">
      <dgm:prSet/>
      <dgm:spPr/>
      <dgm:t>
        <a:bodyPr/>
        <a:lstStyle/>
        <a:p>
          <a:endParaRPr lang="en-US"/>
        </a:p>
      </dgm:t>
    </dgm:pt>
    <dgm:pt modelId="{6248C1C6-1944-4BD0-BFB8-54591117258F}">
      <dgm:prSet phldrT="[Text]"/>
      <dgm:spPr/>
      <dgm:t>
        <a:bodyPr/>
        <a:lstStyle/>
        <a:p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keluarga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mengatasi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mandiri</a:t>
          </a:r>
          <a:endParaRPr lang="en-US" dirty="0"/>
        </a:p>
      </dgm:t>
    </dgm:pt>
    <dgm:pt modelId="{98869AFA-A02D-4915-B4ED-AAD1DF38C5F4}" type="parTrans" cxnId="{BB1CF72B-A13D-4B8D-8E74-D1251CCC5BF6}">
      <dgm:prSet/>
      <dgm:spPr/>
      <dgm:t>
        <a:bodyPr/>
        <a:lstStyle/>
        <a:p>
          <a:endParaRPr lang="en-US"/>
        </a:p>
      </dgm:t>
    </dgm:pt>
    <dgm:pt modelId="{950F53D2-3CED-435A-9505-C398BBEF2078}" type="sibTrans" cxnId="{BB1CF72B-A13D-4B8D-8E74-D1251CCC5BF6}">
      <dgm:prSet/>
      <dgm:spPr/>
      <dgm:t>
        <a:bodyPr/>
        <a:lstStyle/>
        <a:p>
          <a:endParaRPr lang="en-US"/>
        </a:p>
      </dgm:t>
    </dgm:pt>
    <dgm:pt modelId="{CCDFDA30-AC80-4296-B62E-CF274AD3D2CC}">
      <dgm:prSet phldrT="[Text]"/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khusus</a:t>
          </a:r>
          <a:endParaRPr lang="en-US" dirty="0"/>
        </a:p>
      </dgm:t>
    </dgm:pt>
    <dgm:pt modelId="{F0DD83B4-417B-4BA2-B4F2-BA2720D23653}" type="parTrans" cxnId="{92FF1978-F8EE-40DE-9D3C-D7F750419627}">
      <dgm:prSet/>
      <dgm:spPr/>
      <dgm:t>
        <a:bodyPr/>
        <a:lstStyle/>
        <a:p>
          <a:endParaRPr lang="en-US"/>
        </a:p>
      </dgm:t>
    </dgm:pt>
    <dgm:pt modelId="{A5887B8A-7A7C-4B0D-8A62-AC73127050EB}" type="sibTrans" cxnId="{92FF1978-F8EE-40DE-9D3C-D7F750419627}">
      <dgm:prSet/>
      <dgm:spPr/>
      <dgm:t>
        <a:bodyPr/>
        <a:lstStyle/>
        <a:p>
          <a:endParaRPr lang="en-US"/>
        </a:p>
      </dgm:t>
    </dgm:pt>
    <dgm:pt modelId="{19EA4545-19F4-4A89-A28C-F6BD56542B8F}">
      <dgm:prSet phldrT="[Text]"/>
      <dgm:spPr/>
      <dgm:t>
        <a:bodyPr/>
        <a:lstStyle/>
        <a:p>
          <a:r>
            <a:rPr lang="en-US" dirty="0" err="1"/>
            <a:t>Mengenal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kesehatan</a:t>
          </a:r>
          <a:endParaRPr lang="en-US" dirty="0"/>
        </a:p>
      </dgm:t>
    </dgm:pt>
    <dgm:pt modelId="{757BFEC8-7420-420B-B47F-0D95660D6B6D}" type="parTrans" cxnId="{5B6635E3-8332-4F5E-A53E-905D05BE1C06}">
      <dgm:prSet/>
      <dgm:spPr/>
      <dgm:t>
        <a:bodyPr/>
        <a:lstStyle/>
        <a:p>
          <a:endParaRPr lang="en-US"/>
        </a:p>
      </dgm:t>
    </dgm:pt>
    <dgm:pt modelId="{1FB7119B-1DB2-4865-9295-8817DCB41BBF}" type="sibTrans" cxnId="{5B6635E3-8332-4F5E-A53E-905D05BE1C06}">
      <dgm:prSet/>
      <dgm:spPr/>
      <dgm:t>
        <a:bodyPr/>
        <a:lstStyle/>
        <a:p>
          <a:endParaRPr lang="en-US"/>
        </a:p>
      </dgm:t>
    </dgm:pt>
    <dgm:pt modelId="{0222EFF2-15F2-4773-8926-E36D5A6BE61E}">
      <dgm:prSet phldrT="[Text]"/>
      <dgm:spPr/>
      <dgm:t>
        <a:bodyPr/>
        <a:lstStyle/>
        <a:p>
          <a:r>
            <a:rPr lang="en-US" dirty="0" err="1"/>
            <a:t>Memutuskan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keperawatan</a:t>
          </a:r>
          <a:endParaRPr lang="en-US" dirty="0"/>
        </a:p>
      </dgm:t>
    </dgm:pt>
    <dgm:pt modelId="{4AC25B0D-D327-481C-AD8C-9204B28019CE}" type="parTrans" cxnId="{2EF50BED-AA44-4907-A699-2C2A1FF04768}">
      <dgm:prSet/>
      <dgm:spPr/>
      <dgm:t>
        <a:bodyPr/>
        <a:lstStyle/>
        <a:p>
          <a:endParaRPr lang="en-US"/>
        </a:p>
      </dgm:t>
    </dgm:pt>
    <dgm:pt modelId="{DBB6888F-D69D-45A7-B356-FF64BEDC8B84}" type="sibTrans" cxnId="{2EF50BED-AA44-4907-A699-2C2A1FF04768}">
      <dgm:prSet/>
      <dgm:spPr/>
      <dgm:t>
        <a:bodyPr/>
        <a:lstStyle/>
        <a:p>
          <a:endParaRPr lang="en-US"/>
        </a:p>
      </dgm:t>
    </dgm:pt>
    <dgm:pt modelId="{4E1CB8B4-9957-4C99-A33E-286355F5BCCC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keperawatan</a:t>
          </a:r>
          <a:endParaRPr lang="en-US" dirty="0"/>
        </a:p>
      </dgm:t>
    </dgm:pt>
    <dgm:pt modelId="{8EB57AF4-951C-423A-822D-770797938A12}" type="parTrans" cxnId="{E9792552-325B-4C5C-94FD-02511940601A}">
      <dgm:prSet/>
      <dgm:spPr/>
      <dgm:t>
        <a:bodyPr/>
        <a:lstStyle/>
        <a:p>
          <a:endParaRPr lang="en-US"/>
        </a:p>
      </dgm:t>
    </dgm:pt>
    <dgm:pt modelId="{0D09D81B-7EB0-4788-A295-2E7A43E6ECDA}" type="sibTrans" cxnId="{E9792552-325B-4C5C-94FD-02511940601A}">
      <dgm:prSet/>
      <dgm:spPr/>
      <dgm:t>
        <a:bodyPr/>
        <a:lstStyle/>
        <a:p>
          <a:endParaRPr lang="en-US"/>
        </a:p>
      </dgm:t>
    </dgm:pt>
    <dgm:pt modelId="{31990654-932B-416E-A387-A89BFF64116C}">
      <dgm:prSet phldrT="[Text]"/>
      <dgm:spPr/>
      <dgm:t>
        <a:bodyPr/>
        <a:lstStyle/>
        <a:p>
          <a:endParaRPr lang="en-US" dirty="0"/>
        </a:p>
      </dgm:t>
    </dgm:pt>
    <dgm:pt modelId="{B526B574-6118-4947-9332-6C7FF3EADE1E}" type="parTrans" cxnId="{57DD444B-C76A-4A5C-A2B8-1743DEB24617}">
      <dgm:prSet/>
      <dgm:spPr/>
      <dgm:t>
        <a:bodyPr/>
        <a:lstStyle/>
        <a:p>
          <a:endParaRPr lang="en-US"/>
        </a:p>
      </dgm:t>
    </dgm:pt>
    <dgm:pt modelId="{13EBB94A-300C-49C6-8846-C54FFECED878}" type="sibTrans" cxnId="{57DD444B-C76A-4A5C-A2B8-1743DEB24617}">
      <dgm:prSet/>
      <dgm:spPr/>
      <dgm:t>
        <a:bodyPr/>
        <a:lstStyle/>
        <a:p>
          <a:endParaRPr lang="en-US"/>
        </a:p>
      </dgm:t>
    </dgm:pt>
    <dgm:pt modelId="{146314DB-E949-4BC6-876F-4E70CA3FCF44}">
      <dgm:prSet phldrT="[Text]"/>
      <dgm:spPr/>
      <dgm:t>
        <a:bodyPr/>
        <a:lstStyle/>
        <a:p>
          <a:r>
            <a:rPr lang="en-US" dirty="0" err="1"/>
            <a:t>Memelihara</a:t>
          </a:r>
          <a:r>
            <a:rPr lang="en-US" dirty="0"/>
            <a:t> </a:t>
          </a:r>
          <a:r>
            <a:rPr lang="en-US" dirty="0" err="1"/>
            <a:t>lingkungan</a:t>
          </a:r>
          <a:r>
            <a:rPr lang="en-US" dirty="0"/>
            <a:t> </a:t>
          </a:r>
        </a:p>
      </dgm:t>
    </dgm:pt>
    <dgm:pt modelId="{FCF462D4-31E6-4730-AC87-1C745B8428DD}" type="parTrans" cxnId="{489B228E-DB9D-408B-99CA-8BA25369B515}">
      <dgm:prSet/>
      <dgm:spPr/>
      <dgm:t>
        <a:bodyPr/>
        <a:lstStyle/>
        <a:p>
          <a:endParaRPr lang="en-US"/>
        </a:p>
      </dgm:t>
    </dgm:pt>
    <dgm:pt modelId="{1C5CB0D6-C912-4DC4-B5E4-1AEC5D16832B}" type="sibTrans" cxnId="{489B228E-DB9D-408B-99CA-8BA25369B515}">
      <dgm:prSet/>
      <dgm:spPr/>
      <dgm:t>
        <a:bodyPr/>
        <a:lstStyle/>
        <a:p>
          <a:endParaRPr lang="en-US"/>
        </a:p>
      </dgm:t>
    </dgm:pt>
    <dgm:pt modelId="{B09A6B9A-339B-47DA-AFF8-6F7A344F4D6E}">
      <dgm:prSet phldrT="[Text]"/>
      <dgm:spPr/>
      <dgm:t>
        <a:bodyPr/>
        <a:lstStyle/>
        <a:p>
          <a:r>
            <a:rPr lang="en-US" dirty="0" err="1"/>
            <a:t>Memanfaatkan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endParaRPr lang="en-US" dirty="0"/>
        </a:p>
      </dgm:t>
    </dgm:pt>
    <dgm:pt modelId="{596A55B7-BBCB-4623-ABE6-BE79410DEBBD}" type="parTrans" cxnId="{3B301FA0-ACC2-443B-B353-8F8CFEECF8F2}">
      <dgm:prSet/>
      <dgm:spPr/>
      <dgm:t>
        <a:bodyPr/>
        <a:lstStyle/>
        <a:p>
          <a:endParaRPr lang="en-US"/>
        </a:p>
      </dgm:t>
    </dgm:pt>
    <dgm:pt modelId="{178D0FBC-5142-4F41-A9B7-6A8CABA98E99}" type="sibTrans" cxnId="{3B301FA0-ACC2-443B-B353-8F8CFEECF8F2}">
      <dgm:prSet/>
      <dgm:spPr/>
      <dgm:t>
        <a:bodyPr/>
        <a:lstStyle/>
        <a:p>
          <a:endParaRPr lang="en-US"/>
        </a:p>
      </dgm:t>
    </dgm:pt>
    <dgm:pt modelId="{216BBEAE-98CF-4F83-93B5-C07702D13262}" type="pres">
      <dgm:prSet presAssocID="{F2E5E451-F266-4D56-A3A1-FA20607CFE29}" presName="Name0" presStyleCnt="0">
        <dgm:presLayoutVars>
          <dgm:dir/>
          <dgm:animLvl val="lvl"/>
          <dgm:resizeHandles/>
        </dgm:presLayoutVars>
      </dgm:prSet>
      <dgm:spPr/>
    </dgm:pt>
    <dgm:pt modelId="{410F1E01-5905-4D23-8B7F-DEF0F0741825}" type="pres">
      <dgm:prSet presAssocID="{CE04CC22-D774-4A1E-98CE-5EB88F99F578}" presName="linNode" presStyleCnt="0"/>
      <dgm:spPr/>
    </dgm:pt>
    <dgm:pt modelId="{0965A67E-9FF5-4552-984B-65EBDB6A83E9}" type="pres">
      <dgm:prSet presAssocID="{CE04CC22-D774-4A1E-98CE-5EB88F99F578}" presName="parentShp" presStyleLbl="node1" presStyleIdx="0" presStyleCnt="2" custScaleX="78978" custScaleY="58067">
        <dgm:presLayoutVars>
          <dgm:bulletEnabled val="1"/>
        </dgm:presLayoutVars>
      </dgm:prSet>
      <dgm:spPr/>
    </dgm:pt>
    <dgm:pt modelId="{D0ADD550-EB86-4D7E-B54B-1ECD2454C45E}" type="pres">
      <dgm:prSet presAssocID="{CE04CC22-D774-4A1E-98CE-5EB88F99F578}" presName="childShp" presStyleLbl="bgAccFollowNode1" presStyleIdx="0" presStyleCnt="2">
        <dgm:presLayoutVars>
          <dgm:bulletEnabled val="1"/>
        </dgm:presLayoutVars>
      </dgm:prSet>
      <dgm:spPr/>
    </dgm:pt>
    <dgm:pt modelId="{6015EEC4-871E-4E5C-A6E8-87EBF5A231E1}" type="pres">
      <dgm:prSet presAssocID="{D1D9676E-E8AA-4E62-9187-F1EF8F74922A}" presName="spacing" presStyleCnt="0"/>
      <dgm:spPr/>
    </dgm:pt>
    <dgm:pt modelId="{61E567F8-583A-4994-B8E9-B5A23C9190E3}" type="pres">
      <dgm:prSet presAssocID="{CCDFDA30-AC80-4296-B62E-CF274AD3D2CC}" presName="linNode" presStyleCnt="0"/>
      <dgm:spPr/>
    </dgm:pt>
    <dgm:pt modelId="{01ECFD68-46E2-42FA-9D72-9789C7A12C94}" type="pres">
      <dgm:prSet presAssocID="{CCDFDA30-AC80-4296-B62E-CF274AD3D2CC}" presName="parentShp" presStyleLbl="node1" presStyleIdx="1" presStyleCnt="2" custScaleX="74237" custScaleY="58772">
        <dgm:presLayoutVars>
          <dgm:bulletEnabled val="1"/>
        </dgm:presLayoutVars>
      </dgm:prSet>
      <dgm:spPr/>
    </dgm:pt>
    <dgm:pt modelId="{F09368E1-0644-4D71-86C3-7607D91B3AFD}" type="pres">
      <dgm:prSet presAssocID="{CCDFDA30-AC80-4296-B62E-CF274AD3D2C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8B5790C-7043-43FD-9D3E-A9ADE9645B36}" type="presOf" srcId="{F2E5E451-F266-4D56-A3A1-FA20607CFE29}" destId="{216BBEAE-98CF-4F83-93B5-C07702D13262}" srcOrd="0" destOrd="0" presId="urn:microsoft.com/office/officeart/2005/8/layout/vList6"/>
    <dgm:cxn modelId="{BB1CF72B-A13D-4B8D-8E74-D1251CCC5BF6}" srcId="{CE04CC22-D774-4A1E-98CE-5EB88F99F578}" destId="{6248C1C6-1944-4BD0-BFB8-54591117258F}" srcOrd="0" destOrd="0" parTransId="{98869AFA-A02D-4915-B4ED-AAD1DF38C5F4}" sibTransId="{950F53D2-3CED-435A-9505-C398BBEF2078}"/>
    <dgm:cxn modelId="{1437593F-1153-4815-B106-6F231EFE4F31}" type="presOf" srcId="{CCDFDA30-AC80-4296-B62E-CF274AD3D2CC}" destId="{01ECFD68-46E2-42FA-9D72-9789C7A12C94}" srcOrd="0" destOrd="0" presId="urn:microsoft.com/office/officeart/2005/8/layout/vList6"/>
    <dgm:cxn modelId="{17BFBD60-A78E-4978-B306-62754926F8C0}" type="presOf" srcId="{4E1CB8B4-9957-4C99-A33E-286355F5BCCC}" destId="{F09368E1-0644-4D71-86C3-7607D91B3AFD}" srcOrd="0" destOrd="2" presId="urn:microsoft.com/office/officeart/2005/8/layout/vList6"/>
    <dgm:cxn modelId="{FC06BA68-94FF-45F9-8F49-4B91AC248C6F}" srcId="{F2E5E451-F266-4D56-A3A1-FA20607CFE29}" destId="{CE04CC22-D774-4A1E-98CE-5EB88F99F578}" srcOrd="0" destOrd="0" parTransId="{DEF7C527-3FAE-4732-ACA9-10ADC0E25A84}" sibTransId="{D1D9676E-E8AA-4E62-9187-F1EF8F74922A}"/>
    <dgm:cxn modelId="{57DD444B-C76A-4A5C-A2B8-1743DEB24617}" srcId="{CCDFDA30-AC80-4296-B62E-CF274AD3D2CC}" destId="{31990654-932B-416E-A387-A89BFF64116C}" srcOrd="5" destOrd="0" parTransId="{B526B574-6118-4947-9332-6C7FF3EADE1E}" sibTransId="{13EBB94A-300C-49C6-8846-C54FFECED878}"/>
    <dgm:cxn modelId="{E9792552-325B-4C5C-94FD-02511940601A}" srcId="{CCDFDA30-AC80-4296-B62E-CF274AD3D2CC}" destId="{4E1CB8B4-9957-4C99-A33E-286355F5BCCC}" srcOrd="2" destOrd="0" parTransId="{8EB57AF4-951C-423A-822D-770797938A12}" sibTransId="{0D09D81B-7EB0-4788-A295-2E7A43E6ECDA}"/>
    <dgm:cxn modelId="{92FF1978-F8EE-40DE-9D3C-D7F750419627}" srcId="{F2E5E451-F266-4D56-A3A1-FA20607CFE29}" destId="{CCDFDA30-AC80-4296-B62E-CF274AD3D2CC}" srcOrd="1" destOrd="0" parTransId="{F0DD83B4-417B-4BA2-B4F2-BA2720D23653}" sibTransId="{A5887B8A-7A7C-4B0D-8A62-AC73127050EB}"/>
    <dgm:cxn modelId="{5A825A58-28EC-400A-9B39-13F581BAA792}" type="presOf" srcId="{0222EFF2-15F2-4773-8926-E36D5A6BE61E}" destId="{F09368E1-0644-4D71-86C3-7607D91B3AFD}" srcOrd="0" destOrd="1" presId="urn:microsoft.com/office/officeart/2005/8/layout/vList6"/>
    <dgm:cxn modelId="{9EE53280-860E-4C55-9C3A-EDA87BCA70A1}" type="presOf" srcId="{CE04CC22-D774-4A1E-98CE-5EB88F99F578}" destId="{0965A67E-9FF5-4552-984B-65EBDB6A83E9}" srcOrd="0" destOrd="0" presId="urn:microsoft.com/office/officeart/2005/8/layout/vList6"/>
    <dgm:cxn modelId="{2F8BA480-F514-49E4-A4F0-DDF46286356A}" type="presOf" srcId="{19EA4545-19F4-4A89-A28C-F6BD56542B8F}" destId="{F09368E1-0644-4D71-86C3-7607D91B3AFD}" srcOrd="0" destOrd="0" presId="urn:microsoft.com/office/officeart/2005/8/layout/vList6"/>
    <dgm:cxn modelId="{489B228E-DB9D-408B-99CA-8BA25369B515}" srcId="{CCDFDA30-AC80-4296-B62E-CF274AD3D2CC}" destId="{146314DB-E949-4BC6-876F-4E70CA3FCF44}" srcOrd="3" destOrd="0" parTransId="{FCF462D4-31E6-4730-AC87-1C745B8428DD}" sibTransId="{1C5CB0D6-C912-4DC4-B5E4-1AEC5D16832B}"/>
    <dgm:cxn modelId="{7E6B8D99-905C-400A-8CB6-16A7998D556C}" type="presOf" srcId="{6248C1C6-1944-4BD0-BFB8-54591117258F}" destId="{D0ADD550-EB86-4D7E-B54B-1ECD2454C45E}" srcOrd="0" destOrd="0" presId="urn:microsoft.com/office/officeart/2005/8/layout/vList6"/>
    <dgm:cxn modelId="{3B301FA0-ACC2-443B-B353-8F8CFEECF8F2}" srcId="{CCDFDA30-AC80-4296-B62E-CF274AD3D2CC}" destId="{B09A6B9A-339B-47DA-AFF8-6F7A344F4D6E}" srcOrd="4" destOrd="0" parTransId="{596A55B7-BBCB-4623-ABE6-BE79410DEBBD}" sibTransId="{178D0FBC-5142-4F41-A9B7-6A8CABA98E99}"/>
    <dgm:cxn modelId="{068710A5-FA52-456A-98C0-A60261F23C72}" type="presOf" srcId="{B09A6B9A-339B-47DA-AFF8-6F7A344F4D6E}" destId="{F09368E1-0644-4D71-86C3-7607D91B3AFD}" srcOrd="0" destOrd="4" presId="urn:microsoft.com/office/officeart/2005/8/layout/vList6"/>
    <dgm:cxn modelId="{05F05FCE-7563-4FE0-8D6E-FDC72D6F2A0E}" type="presOf" srcId="{31990654-932B-416E-A387-A89BFF64116C}" destId="{F09368E1-0644-4D71-86C3-7607D91B3AFD}" srcOrd="0" destOrd="5" presId="urn:microsoft.com/office/officeart/2005/8/layout/vList6"/>
    <dgm:cxn modelId="{5B6635E3-8332-4F5E-A53E-905D05BE1C06}" srcId="{CCDFDA30-AC80-4296-B62E-CF274AD3D2CC}" destId="{19EA4545-19F4-4A89-A28C-F6BD56542B8F}" srcOrd="0" destOrd="0" parTransId="{757BFEC8-7420-420B-B47F-0D95660D6B6D}" sibTransId="{1FB7119B-1DB2-4865-9295-8817DCB41BBF}"/>
    <dgm:cxn modelId="{2EF50BED-AA44-4907-A699-2C2A1FF04768}" srcId="{CCDFDA30-AC80-4296-B62E-CF274AD3D2CC}" destId="{0222EFF2-15F2-4773-8926-E36D5A6BE61E}" srcOrd="1" destOrd="0" parTransId="{4AC25B0D-D327-481C-AD8C-9204B28019CE}" sibTransId="{DBB6888F-D69D-45A7-B356-FF64BEDC8B84}"/>
    <dgm:cxn modelId="{EB7686F3-9F2D-4FA5-B47C-171CAF9CE071}" type="presOf" srcId="{146314DB-E949-4BC6-876F-4E70CA3FCF44}" destId="{F09368E1-0644-4D71-86C3-7607D91B3AFD}" srcOrd="0" destOrd="3" presId="urn:microsoft.com/office/officeart/2005/8/layout/vList6"/>
    <dgm:cxn modelId="{81260B6F-E733-4AB5-BBB4-EA0F5AD500D4}" type="presParOf" srcId="{216BBEAE-98CF-4F83-93B5-C07702D13262}" destId="{410F1E01-5905-4D23-8B7F-DEF0F0741825}" srcOrd="0" destOrd="0" presId="urn:microsoft.com/office/officeart/2005/8/layout/vList6"/>
    <dgm:cxn modelId="{272FDB75-1705-4195-B83C-BE1D018E4EB9}" type="presParOf" srcId="{410F1E01-5905-4D23-8B7F-DEF0F0741825}" destId="{0965A67E-9FF5-4552-984B-65EBDB6A83E9}" srcOrd="0" destOrd="0" presId="urn:microsoft.com/office/officeart/2005/8/layout/vList6"/>
    <dgm:cxn modelId="{7AF9C66B-B353-40B0-8F09-28DE34D90731}" type="presParOf" srcId="{410F1E01-5905-4D23-8B7F-DEF0F0741825}" destId="{D0ADD550-EB86-4D7E-B54B-1ECD2454C45E}" srcOrd="1" destOrd="0" presId="urn:microsoft.com/office/officeart/2005/8/layout/vList6"/>
    <dgm:cxn modelId="{A622C3FB-73B6-40A0-94CF-F532CF86DE36}" type="presParOf" srcId="{216BBEAE-98CF-4F83-93B5-C07702D13262}" destId="{6015EEC4-871E-4E5C-A6E8-87EBF5A231E1}" srcOrd="1" destOrd="0" presId="urn:microsoft.com/office/officeart/2005/8/layout/vList6"/>
    <dgm:cxn modelId="{D15E49F9-6DAD-4CAF-AFA6-33FC3912DEF8}" type="presParOf" srcId="{216BBEAE-98CF-4F83-93B5-C07702D13262}" destId="{61E567F8-583A-4994-B8E9-B5A23C9190E3}" srcOrd="2" destOrd="0" presId="urn:microsoft.com/office/officeart/2005/8/layout/vList6"/>
    <dgm:cxn modelId="{526B1157-6F6B-4179-ACA2-8264080185A4}" type="presParOf" srcId="{61E567F8-583A-4994-B8E9-B5A23C9190E3}" destId="{01ECFD68-46E2-42FA-9D72-9789C7A12C94}" srcOrd="0" destOrd="0" presId="urn:microsoft.com/office/officeart/2005/8/layout/vList6"/>
    <dgm:cxn modelId="{91E12BC5-6A12-4F9F-9CC9-BF193A47E813}" type="presParOf" srcId="{61E567F8-583A-4994-B8E9-B5A23C9190E3}" destId="{F09368E1-0644-4D71-86C3-7607D91B3A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7B5CB-F64D-45D6-BE5F-68623A2B05D1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3114D-E5E7-4A47-9DA1-16288F6675B3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Keadaan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normal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pada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FB90BBCB-77A4-498E-BDD2-93FAA54206B3}" type="parTrans" cxnId="{22A14604-30B1-4750-A204-9A71C544D4A7}">
      <dgm:prSet/>
      <dgm:spPr/>
      <dgm:t>
        <a:bodyPr/>
        <a:lstStyle/>
        <a:p>
          <a:endParaRPr lang="en-US"/>
        </a:p>
      </dgm:t>
    </dgm:pt>
    <dgm:pt modelId="{2B77B08B-66EB-419B-85FD-C569DA9C8E90}" type="sibTrans" cxnId="{22A14604-30B1-4750-A204-9A71C544D4A7}">
      <dgm:prSet/>
      <dgm:spPr/>
      <dgm:t>
        <a:bodyPr/>
        <a:lstStyle/>
        <a:p>
          <a:endParaRPr lang="en-US"/>
        </a:p>
      </dgm:t>
    </dgm:pt>
    <dgm:pt modelId="{C2AEA36B-2E11-4007-8124-70F3D06E6FC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Lingkungan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yang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mempengaruhui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kesehatan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993C6D19-0026-4FBA-8461-7D6534C6FB10}" type="parTrans" cxnId="{D1F4E81A-92BC-4A53-BB12-C7694D022F80}">
      <dgm:prSet/>
      <dgm:spPr/>
      <dgm:t>
        <a:bodyPr/>
        <a:lstStyle/>
        <a:p>
          <a:endParaRPr lang="en-US"/>
        </a:p>
      </dgm:t>
    </dgm:pt>
    <dgm:pt modelId="{EA7CE397-7B3C-40B3-B1E7-55E21DFE0059}" type="sibTrans" cxnId="{D1F4E81A-92BC-4A53-BB12-C7694D022F80}">
      <dgm:prSet/>
      <dgm:spPr/>
      <dgm:t>
        <a:bodyPr/>
        <a:lstStyle/>
        <a:p>
          <a:endParaRPr lang="en-US"/>
        </a:p>
      </dgm:t>
    </dgm:pt>
    <dgm:pt modelId="{A3DC39A0-866E-478A-AB02-0CBE14A38267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Sifat,dinamika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dan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kemapuan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0E3245A7-84BF-4A3D-9C9C-795177438829}" type="parTrans" cxnId="{5D06A969-5D50-4835-8D5C-EF0A2FE79FE4}">
      <dgm:prSet/>
      <dgm:spPr/>
      <dgm:t>
        <a:bodyPr/>
        <a:lstStyle/>
        <a:p>
          <a:endParaRPr lang="en-US"/>
        </a:p>
      </dgm:t>
    </dgm:pt>
    <dgm:pt modelId="{16250360-BBE8-4874-BE83-0851F5382720}" type="sibTrans" cxnId="{5D06A969-5D50-4835-8D5C-EF0A2FE79FE4}">
      <dgm:prSet/>
      <dgm:spPr/>
      <dgm:t>
        <a:bodyPr/>
        <a:lstStyle/>
        <a:p>
          <a:endParaRPr lang="en-US"/>
        </a:p>
      </dgm:t>
    </dgm:pt>
    <dgm:pt modelId="{0E816762-E1C2-40A6-BCED-13C6D554AE5F}" type="pres">
      <dgm:prSet presAssocID="{81D7B5CB-F64D-45D6-BE5F-68623A2B05D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BF2531B-AF6D-4F0F-BB8C-FF394477A903}" type="pres">
      <dgm:prSet presAssocID="{A3DC39A0-866E-478A-AB02-0CBE14A38267}" presName="Accent3" presStyleCnt="0"/>
      <dgm:spPr/>
    </dgm:pt>
    <dgm:pt modelId="{CD31C0BE-8D73-46A8-A08F-0F131775AEF2}" type="pres">
      <dgm:prSet presAssocID="{A3DC39A0-866E-478A-AB02-0CBE14A38267}" presName="Accent" presStyleLbl="node1" presStyleIdx="0" presStyleCnt="3"/>
      <dgm:spPr/>
    </dgm:pt>
    <dgm:pt modelId="{7A54C335-8A72-4500-AF3B-E9D238337544}" type="pres">
      <dgm:prSet presAssocID="{A3DC39A0-866E-478A-AB02-0CBE14A38267}" presName="ParentBackground3" presStyleCnt="0"/>
      <dgm:spPr/>
    </dgm:pt>
    <dgm:pt modelId="{89D222AC-DFEA-466D-9B5A-67E5124FA730}" type="pres">
      <dgm:prSet presAssocID="{A3DC39A0-866E-478A-AB02-0CBE14A38267}" presName="ParentBackground" presStyleLbl="fgAcc1" presStyleIdx="0" presStyleCnt="3"/>
      <dgm:spPr/>
    </dgm:pt>
    <dgm:pt modelId="{1A9B4921-4889-474E-98C9-68654D2165CF}" type="pres">
      <dgm:prSet presAssocID="{A3DC39A0-866E-478A-AB02-0CBE14A3826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C899F2-0F0C-46F2-BBB6-A3AF004D1217}" type="pres">
      <dgm:prSet presAssocID="{C2AEA36B-2E11-4007-8124-70F3D06E6FC4}" presName="Accent2" presStyleCnt="0"/>
      <dgm:spPr/>
    </dgm:pt>
    <dgm:pt modelId="{01A66C7F-2149-4E81-83FB-45F5D4397A01}" type="pres">
      <dgm:prSet presAssocID="{C2AEA36B-2E11-4007-8124-70F3D06E6FC4}" presName="Accent" presStyleLbl="node1" presStyleIdx="1" presStyleCnt="3"/>
      <dgm:spPr/>
    </dgm:pt>
    <dgm:pt modelId="{49C3856C-B688-4E27-B73D-DE7BB4F25B22}" type="pres">
      <dgm:prSet presAssocID="{C2AEA36B-2E11-4007-8124-70F3D06E6FC4}" presName="ParentBackground2" presStyleCnt="0"/>
      <dgm:spPr/>
    </dgm:pt>
    <dgm:pt modelId="{ECE4DF24-855B-4130-B4E7-FA6CE3702249}" type="pres">
      <dgm:prSet presAssocID="{C2AEA36B-2E11-4007-8124-70F3D06E6FC4}" presName="ParentBackground" presStyleLbl="fgAcc1" presStyleIdx="1" presStyleCnt="3" custLinFactNeighborX="-1730" custLinFactNeighborY="577"/>
      <dgm:spPr/>
    </dgm:pt>
    <dgm:pt modelId="{F6B0D98F-CEC8-4AA0-A2C9-4F23FCB3889B}" type="pres">
      <dgm:prSet presAssocID="{C2AEA36B-2E11-4007-8124-70F3D06E6FC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2636C09-ECB6-4552-9B93-6122E754A65E}" type="pres">
      <dgm:prSet presAssocID="{8473114D-E5E7-4A47-9DA1-16288F6675B3}" presName="Accent1" presStyleCnt="0"/>
      <dgm:spPr/>
    </dgm:pt>
    <dgm:pt modelId="{336BAB8A-765E-4508-9C4A-B3F7D050E52C}" type="pres">
      <dgm:prSet presAssocID="{8473114D-E5E7-4A47-9DA1-16288F6675B3}" presName="Accent" presStyleLbl="node1" presStyleIdx="2" presStyleCnt="3"/>
      <dgm:spPr/>
    </dgm:pt>
    <dgm:pt modelId="{097384F6-251A-4085-AE32-FC254F6CDE4F}" type="pres">
      <dgm:prSet presAssocID="{8473114D-E5E7-4A47-9DA1-16288F6675B3}" presName="ParentBackground1" presStyleCnt="0"/>
      <dgm:spPr/>
    </dgm:pt>
    <dgm:pt modelId="{90DD116F-0253-40A7-B74F-BEA018649B32}" type="pres">
      <dgm:prSet presAssocID="{8473114D-E5E7-4A47-9DA1-16288F6675B3}" presName="ParentBackground" presStyleLbl="fgAcc1" presStyleIdx="2" presStyleCnt="3" custLinFactNeighborY="-1732"/>
      <dgm:spPr/>
    </dgm:pt>
    <dgm:pt modelId="{97339325-AA63-4C35-9339-67575F7813AA}" type="pres">
      <dgm:prSet presAssocID="{8473114D-E5E7-4A47-9DA1-16288F6675B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2A14604-30B1-4750-A204-9A71C544D4A7}" srcId="{81D7B5CB-F64D-45D6-BE5F-68623A2B05D1}" destId="{8473114D-E5E7-4A47-9DA1-16288F6675B3}" srcOrd="0" destOrd="0" parTransId="{FB90BBCB-77A4-498E-BDD2-93FAA54206B3}" sibTransId="{2B77B08B-66EB-419B-85FD-C569DA9C8E90}"/>
    <dgm:cxn modelId="{47908F08-40D2-416B-9415-EEF2BC455D9E}" type="presOf" srcId="{8473114D-E5E7-4A47-9DA1-16288F6675B3}" destId="{90DD116F-0253-40A7-B74F-BEA018649B32}" srcOrd="0" destOrd="0" presId="urn:microsoft.com/office/officeart/2011/layout/CircleProcess"/>
    <dgm:cxn modelId="{CFEE3F0E-CCA6-439F-A4E3-8485837D1B98}" type="presOf" srcId="{81D7B5CB-F64D-45D6-BE5F-68623A2B05D1}" destId="{0E816762-E1C2-40A6-BCED-13C6D554AE5F}" srcOrd="0" destOrd="0" presId="urn:microsoft.com/office/officeart/2011/layout/CircleProcess"/>
    <dgm:cxn modelId="{D1F4E81A-92BC-4A53-BB12-C7694D022F80}" srcId="{81D7B5CB-F64D-45D6-BE5F-68623A2B05D1}" destId="{C2AEA36B-2E11-4007-8124-70F3D06E6FC4}" srcOrd="1" destOrd="0" parTransId="{993C6D19-0026-4FBA-8461-7D6534C6FB10}" sibTransId="{EA7CE397-7B3C-40B3-B1E7-55E21DFE0059}"/>
    <dgm:cxn modelId="{9B3B891C-AC87-433B-9451-FC74BCA4F8BB}" type="presOf" srcId="{A3DC39A0-866E-478A-AB02-0CBE14A38267}" destId="{1A9B4921-4889-474E-98C9-68654D2165CF}" srcOrd="1" destOrd="0" presId="urn:microsoft.com/office/officeart/2011/layout/CircleProcess"/>
    <dgm:cxn modelId="{45029A1E-D7EB-41E1-9D05-B3053DFD75BE}" type="presOf" srcId="{8473114D-E5E7-4A47-9DA1-16288F6675B3}" destId="{97339325-AA63-4C35-9339-67575F7813AA}" srcOrd="1" destOrd="0" presId="urn:microsoft.com/office/officeart/2011/layout/CircleProcess"/>
    <dgm:cxn modelId="{66A38D22-8588-43D9-90EC-7BF5DAC0DC12}" type="presOf" srcId="{C2AEA36B-2E11-4007-8124-70F3D06E6FC4}" destId="{F6B0D98F-CEC8-4AA0-A2C9-4F23FCB3889B}" srcOrd="1" destOrd="0" presId="urn:microsoft.com/office/officeart/2011/layout/CircleProcess"/>
    <dgm:cxn modelId="{5D06A969-5D50-4835-8D5C-EF0A2FE79FE4}" srcId="{81D7B5CB-F64D-45D6-BE5F-68623A2B05D1}" destId="{A3DC39A0-866E-478A-AB02-0CBE14A38267}" srcOrd="2" destOrd="0" parTransId="{0E3245A7-84BF-4A3D-9C9C-795177438829}" sibTransId="{16250360-BBE8-4874-BE83-0851F5382720}"/>
    <dgm:cxn modelId="{D79E664A-391D-41B9-A3DB-6112141CC0CE}" type="presOf" srcId="{A3DC39A0-866E-478A-AB02-0CBE14A38267}" destId="{89D222AC-DFEA-466D-9B5A-67E5124FA730}" srcOrd="0" destOrd="0" presId="urn:microsoft.com/office/officeart/2011/layout/CircleProcess"/>
    <dgm:cxn modelId="{51359DAF-2C3E-4BE6-88D5-103BE53BDD58}" type="presOf" srcId="{C2AEA36B-2E11-4007-8124-70F3D06E6FC4}" destId="{ECE4DF24-855B-4130-B4E7-FA6CE3702249}" srcOrd="0" destOrd="0" presId="urn:microsoft.com/office/officeart/2011/layout/CircleProcess"/>
    <dgm:cxn modelId="{8A15F1A0-C794-4398-8AED-85487C3C2BD3}" type="presParOf" srcId="{0E816762-E1C2-40A6-BCED-13C6D554AE5F}" destId="{8BF2531B-AF6D-4F0F-BB8C-FF394477A903}" srcOrd="0" destOrd="0" presId="urn:microsoft.com/office/officeart/2011/layout/CircleProcess"/>
    <dgm:cxn modelId="{61E7B3D8-5C84-40B4-9081-8083AEF61ADF}" type="presParOf" srcId="{8BF2531B-AF6D-4F0F-BB8C-FF394477A903}" destId="{CD31C0BE-8D73-46A8-A08F-0F131775AEF2}" srcOrd="0" destOrd="0" presId="urn:microsoft.com/office/officeart/2011/layout/CircleProcess"/>
    <dgm:cxn modelId="{ED684D31-C2D1-4E9B-B7CB-C7DB4EEBB9EB}" type="presParOf" srcId="{0E816762-E1C2-40A6-BCED-13C6D554AE5F}" destId="{7A54C335-8A72-4500-AF3B-E9D238337544}" srcOrd="1" destOrd="0" presId="urn:microsoft.com/office/officeart/2011/layout/CircleProcess"/>
    <dgm:cxn modelId="{869FF016-64D3-4E10-8633-3ED59F6B7055}" type="presParOf" srcId="{7A54C335-8A72-4500-AF3B-E9D238337544}" destId="{89D222AC-DFEA-466D-9B5A-67E5124FA730}" srcOrd="0" destOrd="0" presId="urn:microsoft.com/office/officeart/2011/layout/CircleProcess"/>
    <dgm:cxn modelId="{06F91197-EAA0-4946-B55D-2994F7E1DAC6}" type="presParOf" srcId="{0E816762-E1C2-40A6-BCED-13C6D554AE5F}" destId="{1A9B4921-4889-474E-98C9-68654D2165CF}" srcOrd="2" destOrd="0" presId="urn:microsoft.com/office/officeart/2011/layout/CircleProcess"/>
    <dgm:cxn modelId="{A6BD4124-1216-4DAE-82F6-C24D5F723D57}" type="presParOf" srcId="{0E816762-E1C2-40A6-BCED-13C6D554AE5F}" destId="{ACC899F2-0F0C-46F2-BBB6-A3AF004D1217}" srcOrd="3" destOrd="0" presId="urn:microsoft.com/office/officeart/2011/layout/CircleProcess"/>
    <dgm:cxn modelId="{EB1E5C90-3ADE-40A4-A299-3E194649EA36}" type="presParOf" srcId="{ACC899F2-0F0C-46F2-BBB6-A3AF004D1217}" destId="{01A66C7F-2149-4E81-83FB-45F5D4397A01}" srcOrd="0" destOrd="0" presId="urn:microsoft.com/office/officeart/2011/layout/CircleProcess"/>
    <dgm:cxn modelId="{5035D64C-95F5-48E2-8D8F-E97A47032246}" type="presParOf" srcId="{0E816762-E1C2-40A6-BCED-13C6D554AE5F}" destId="{49C3856C-B688-4E27-B73D-DE7BB4F25B22}" srcOrd="4" destOrd="0" presId="urn:microsoft.com/office/officeart/2011/layout/CircleProcess"/>
    <dgm:cxn modelId="{C87993B4-1894-43C8-985C-C810CD87EB33}" type="presParOf" srcId="{49C3856C-B688-4E27-B73D-DE7BB4F25B22}" destId="{ECE4DF24-855B-4130-B4E7-FA6CE3702249}" srcOrd="0" destOrd="0" presId="urn:microsoft.com/office/officeart/2011/layout/CircleProcess"/>
    <dgm:cxn modelId="{5FD52846-CDAD-42C7-A41D-CE98A8C656A5}" type="presParOf" srcId="{0E816762-E1C2-40A6-BCED-13C6D554AE5F}" destId="{F6B0D98F-CEC8-4AA0-A2C9-4F23FCB3889B}" srcOrd="5" destOrd="0" presId="urn:microsoft.com/office/officeart/2011/layout/CircleProcess"/>
    <dgm:cxn modelId="{19ABC1DF-F3E6-4D71-B5A2-F90F6FBFEB93}" type="presParOf" srcId="{0E816762-E1C2-40A6-BCED-13C6D554AE5F}" destId="{82636C09-ECB6-4552-9B93-6122E754A65E}" srcOrd="6" destOrd="0" presId="urn:microsoft.com/office/officeart/2011/layout/CircleProcess"/>
    <dgm:cxn modelId="{D92CF366-D9BA-4B16-B6DA-73BF8B349C39}" type="presParOf" srcId="{82636C09-ECB6-4552-9B93-6122E754A65E}" destId="{336BAB8A-765E-4508-9C4A-B3F7D050E52C}" srcOrd="0" destOrd="0" presId="urn:microsoft.com/office/officeart/2011/layout/CircleProcess"/>
    <dgm:cxn modelId="{E943B1D2-52A8-41BF-8B2C-BF25998E71C8}" type="presParOf" srcId="{0E816762-E1C2-40A6-BCED-13C6D554AE5F}" destId="{097384F6-251A-4085-AE32-FC254F6CDE4F}" srcOrd="7" destOrd="0" presId="urn:microsoft.com/office/officeart/2011/layout/CircleProcess"/>
    <dgm:cxn modelId="{2CE196A7-A4CB-4D8F-9E2F-9D70EE512741}" type="presParOf" srcId="{097384F6-251A-4085-AE32-FC254F6CDE4F}" destId="{90DD116F-0253-40A7-B74F-BEA018649B32}" srcOrd="0" destOrd="0" presId="urn:microsoft.com/office/officeart/2011/layout/CircleProcess"/>
    <dgm:cxn modelId="{3FE390DF-C991-4D5D-830D-5B4199C51F52}" type="presParOf" srcId="{0E816762-E1C2-40A6-BCED-13C6D554AE5F}" destId="{97339325-AA63-4C35-9339-67575F7813A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A1ECB-59D3-4C50-91AC-BD634C21F16C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D7B73BE7-7E71-476D-A1EF-6148A6E4D3C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Populasi</a:t>
          </a:r>
          <a:r>
            <a:rPr lang="en-US" sz="2000" dirty="0">
              <a:latin typeface="Agency FB" panose="020B0503020202020204" pitchFamily="34" charset="0"/>
            </a:rPr>
            <a:t> </a:t>
          </a:r>
          <a:r>
            <a:rPr lang="en-US" sz="2000" dirty="0" err="1">
              <a:latin typeface="Agency FB" panose="020B0503020202020204" pitchFamily="34" charset="0"/>
            </a:rPr>
            <a:t>lansia</a:t>
          </a:r>
          <a:endParaRPr lang="en-US" sz="2000" dirty="0">
            <a:latin typeface="Agency FB" panose="020B0503020202020204" pitchFamily="34" charset="0"/>
          </a:endParaRPr>
        </a:p>
      </dgm:t>
    </dgm:pt>
    <dgm:pt modelId="{55442EFA-3BD0-40E0-AD2B-B89EE2057749}" type="parTrans" cxnId="{B795CD76-F057-473B-A37E-CCEB777F2ED6}">
      <dgm:prSet/>
      <dgm:spPr/>
      <dgm:t>
        <a:bodyPr/>
        <a:lstStyle/>
        <a:p>
          <a:endParaRPr lang="en-US"/>
        </a:p>
      </dgm:t>
    </dgm:pt>
    <dgm:pt modelId="{6BC9F67B-AF37-45B8-B404-5284B3D53229}" type="sibTrans" cxnId="{B795CD76-F057-473B-A37E-CCEB777F2ED6}">
      <dgm:prSet/>
      <dgm:spPr/>
      <dgm:t>
        <a:bodyPr/>
        <a:lstStyle/>
        <a:p>
          <a:endParaRPr lang="en-US"/>
        </a:p>
      </dgm:t>
    </dgm:pt>
    <dgm:pt modelId="{6BCE21A2-27E1-4D80-A281-7AC6C1C762F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>
              <a:latin typeface="Agency FB" panose="020B0503020202020204" pitchFamily="34" charset="0"/>
            </a:rPr>
            <a:t>Status </a:t>
          </a:r>
          <a:r>
            <a:rPr lang="en-US" sz="2000" dirty="0" err="1">
              <a:latin typeface="Agency FB" panose="020B0503020202020204" pitchFamily="34" charset="0"/>
            </a:rPr>
            <a:t>keluarga</a:t>
          </a:r>
          <a:endParaRPr lang="en-US" sz="2000" dirty="0">
            <a:latin typeface="Agency FB" panose="020B0503020202020204" pitchFamily="34" charset="0"/>
          </a:endParaRPr>
        </a:p>
      </dgm:t>
    </dgm:pt>
    <dgm:pt modelId="{1EC80C6E-EEFC-4246-82C0-F6A4AE4C62E0}" type="parTrans" cxnId="{496FCB7D-686F-42E0-A16A-0EC8FF2ECBC5}">
      <dgm:prSet/>
      <dgm:spPr/>
      <dgm:t>
        <a:bodyPr/>
        <a:lstStyle/>
        <a:p>
          <a:endParaRPr lang="en-US"/>
        </a:p>
      </dgm:t>
    </dgm:pt>
    <dgm:pt modelId="{BC93C998-73DE-4392-BFCF-E0C777FC22C7}" type="sibTrans" cxnId="{496FCB7D-686F-42E0-A16A-0EC8FF2ECBC5}">
      <dgm:prSet/>
      <dgm:spPr/>
      <dgm:t>
        <a:bodyPr/>
        <a:lstStyle/>
        <a:p>
          <a:endParaRPr lang="en-US"/>
        </a:p>
      </dgm:t>
    </dgm:pt>
    <dgm:pt modelId="{FD2CDF2D-ABEA-4448-B186-9598A6F846F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Perempuan</a:t>
          </a:r>
          <a:r>
            <a:rPr lang="en-US" sz="2000" dirty="0">
              <a:latin typeface="Agency FB" panose="020B0503020202020204" pitchFamily="34" charset="0"/>
            </a:rPr>
            <a:t> </a:t>
          </a:r>
          <a:r>
            <a:rPr lang="en-US" sz="2000" dirty="0" err="1">
              <a:latin typeface="Agency FB" panose="020B0503020202020204" pitchFamily="34" charset="0"/>
            </a:rPr>
            <a:t>bekerja</a:t>
          </a:r>
          <a:endParaRPr lang="en-US" sz="2000" dirty="0">
            <a:latin typeface="Agency FB" panose="020B0503020202020204" pitchFamily="34" charset="0"/>
          </a:endParaRPr>
        </a:p>
      </dgm:t>
    </dgm:pt>
    <dgm:pt modelId="{E39B8BBF-7E95-40A5-A904-58A3CD290DB3}" type="parTrans" cxnId="{563DDBCA-7E20-461C-9DDB-402DDBFB3F7F}">
      <dgm:prSet/>
      <dgm:spPr/>
      <dgm:t>
        <a:bodyPr/>
        <a:lstStyle/>
        <a:p>
          <a:endParaRPr lang="en-US"/>
        </a:p>
      </dgm:t>
    </dgm:pt>
    <dgm:pt modelId="{DF29EC5F-968E-4FAD-B09A-1A95EC6D04DC}" type="sibTrans" cxnId="{563DDBCA-7E20-461C-9DDB-402DDBFB3F7F}">
      <dgm:prSet/>
      <dgm:spPr/>
      <dgm:t>
        <a:bodyPr/>
        <a:lstStyle/>
        <a:p>
          <a:endParaRPr lang="en-US"/>
        </a:p>
      </dgm:t>
    </dgm:pt>
    <dgm:pt modelId="{62974D20-F423-4FBE-9BEC-C3D69ECD3D3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Ukuran</a:t>
          </a:r>
          <a:r>
            <a:rPr lang="en-US" sz="2000" dirty="0">
              <a:latin typeface="Agency FB" panose="020B0503020202020204" pitchFamily="34" charset="0"/>
            </a:rPr>
            <a:t> </a:t>
          </a:r>
          <a:r>
            <a:rPr lang="en-US" sz="2000" dirty="0" err="1">
              <a:latin typeface="Agency FB" panose="020B0503020202020204" pitchFamily="34" charset="0"/>
            </a:rPr>
            <a:t>keluarga</a:t>
          </a:r>
          <a:endParaRPr lang="en-US" sz="2000" dirty="0">
            <a:latin typeface="Agency FB" panose="020B0503020202020204" pitchFamily="34" charset="0"/>
          </a:endParaRPr>
        </a:p>
      </dgm:t>
    </dgm:pt>
    <dgm:pt modelId="{B28D9390-7023-482B-94A4-9015D62DB68F}" type="parTrans" cxnId="{F6064320-4923-40CA-B70A-B9D04E9D20CC}">
      <dgm:prSet/>
      <dgm:spPr/>
      <dgm:t>
        <a:bodyPr/>
        <a:lstStyle/>
        <a:p>
          <a:endParaRPr lang="en-US"/>
        </a:p>
      </dgm:t>
    </dgm:pt>
    <dgm:pt modelId="{66003604-6F23-4C16-B046-BB267BAEE468}" type="sibTrans" cxnId="{F6064320-4923-40CA-B70A-B9D04E9D20CC}">
      <dgm:prSet/>
      <dgm:spPr/>
      <dgm:t>
        <a:bodyPr/>
        <a:lstStyle/>
        <a:p>
          <a:endParaRPr lang="en-US"/>
        </a:p>
      </dgm:t>
    </dgm:pt>
    <dgm:pt modelId="{608F4227-7200-4709-A8A0-2E5EFEBE93AA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kelahiran</a:t>
          </a:r>
          <a:endParaRPr lang="en-US" sz="2000" dirty="0">
            <a:latin typeface="Agency FB" panose="020B0503020202020204" pitchFamily="34" charset="0"/>
          </a:endParaRPr>
        </a:p>
      </dgm:t>
    </dgm:pt>
    <dgm:pt modelId="{22D593F8-E33A-4AF9-9278-BB9B0E70EA66}" type="parTrans" cxnId="{BE0AEE75-3D4D-467C-85C4-2F5AA09C8736}">
      <dgm:prSet/>
      <dgm:spPr/>
      <dgm:t>
        <a:bodyPr/>
        <a:lstStyle/>
        <a:p>
          <a:endParaRPr lang="en-US"/>
        </a:p>
      </dgm:t>
    </dgm:pt>
    <dgm:pt modelId="{32197A56-0BC0-4F18-BB76-A9FBDADE5EAD}" type="sibTrans" cxnId="{BE0AEE75-3D4D-467C-85C4-2F5AA09C8736}">
      <dgm:prSet/>
      <dgm:spPr/>
      <dgm:t>
        <a:bodyPr/>
        <a:lstStyle/>
        <a:p>
          <a:endParaRPr lang="en-US"/>
        </a:p>
      </dgm:t>
    </dgm:pt>
    <dgm:pt modelId="{9A173622-A6FF-4089-9246-A14EE6F9F462}" type="pres">
      <dgm:prSet presAssocID="{B4AA1ECB-59D3-4C50-91AC-BD634C21F16C}" presName="compositeShape" presStyleCnt="0">
        <dgm:presLayoutVars>
          <dgm:chMax val="7"/>
          <dgm:dir/>
          <dgm:resizeHandles val="exact"/>
        </dgm:presLayoutVars>
      </dgm:prSet>
      <dgm:spPr/>
    </dgm:pt>
    <dgm:pt modelId="{807BCAF8-CF52-4DA9-AF94-695574FFD200}" type="pres">
      <dgm:prSet presAssocID="{B4AA1ECB-59D3-4C50-91AC-BD634C21F16C}" presName="wedge1" presStyleLbl="node1" presStyleIdx="0" presStyleCnt="5"/>
      <dgm:spPr/>
    </dgm:pt>
    <dgm:pt modelId="{D074B460-4C1D-45B0-8078-EE1328248DC5}" type="pres">
      <dgm:prSet presAssocID="{B4AA1ECB-59D3-4C50-91AC-BD634C21F16C}" presName="dummy1a" presStyleCnt="0"/>
      <dgm:spPr/>
    </dgm:pt>
    <dgm:pt modelId="{2F0A3D40-2021-4FA8-864C-5E92475AC5DA}" type="pres">
      <dgm:prSet presAssocID="{B4AA1ECB-59D3-4C50-91AC-BD634C21F16C}" presName="dummy1b" presStyleCnt="0"/>
      <dgm:spPr/>
    </dgm:pt>
    <dgm:pt modelId="{351026F5-18B8-49E1-8287-A6CED7905296}" type="pres">
      <dgm:prSet presAssocID="{B4AA1ECB-59D3-4C50-91AC-BD634C21F16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E784593-E6DB-4A9D-BF51-05B8A2F94646}" type="pres">
      <dgm:prSet presAssocID="{B4AA1ECB-59D3-4C50-91AC-BD634C21F16C}" presName="wedge2" presStyleLbl="node1" presStyleIdx="1" presStyleCnt="5"/>
      <dgm:spPr/>
    </dgm:pt>
    <dgm:pt modelId="{4AE4E83C-8996-4CA7-B467-65FEF967F7F7}" type="pres">
      <dgm:prSet presAssocID="{B4AA1ECB-59D3-4C50-91AC-BD634C21F16C}" presName="dummy2a" presStyleCnt="0"/>
      <dgm:spPr/>
    </dgm:pt>
    <dgm:pt modelId="{31C0E31D-9AA3-4A0D-BA06-1E7D59AE77E8}" type="pres">
      <dgm:prSet presAssocID="{B4AA1ECB-59D3-4C50-91AC-BD634C21F16C}" presName="dummy2b" presStyleCnt="0"/>
      <dgm:spPr/>
    </dgm:pt>
    <dgm:pt modelId="{427F0792-E20B-42C2-B83E-F1B457F19B26}" type="pres">
      <dgm:prSet presAssocID="{B4AA1ECB-59D3-4C50-91AC-BD634C21F16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C045A9C-C5ED-414E-9869-45725ABEAECB}" type="pres">
      <dgm:prSet presAssocID="{B4AA1ECB-59D3-4C50-91AC-BD634C21F16C}" presName="wedge3" presStyleLbl="node1" presStyleIdx="2" presStyleCnt="5"/>
      <dgm:spPr/>
    </dgm:pt>
    <dgm:pt modelId="{8A5ED4B8-9B70-4292-A180-60D9EC819309}" type="pres">
      <dgm:prSet presAssocID="{B4AA1ECB-59D3-4C50-91AC-BD634C21F16C}" presName="dummy3a" presStyleCnt="0"/>
      <dgm:spPr/>
    </dgm:pt>
    <dgm:pt modelId="{4A94623C-C7E7-4D8D-A31E-853E4163B943}" type="pres">
      <dgm:prSet presAssocID="{B4AA1ECB-59D3-4C50-91AC-BD634C21F16C}" presName="dummy3b" presStyleCnt="0"/>
      <dgm:spPr/>
    </dgm:pt>
    <dgm:pt modelId="{18542BBC-E271-4763-B147-784BBD7D9A4C}" type="pres">
      <dgm:prSet presAssocID="{B4AA1ECB-59D3-4C50-91AC-BD634C21F16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7CB2F70-320A-4B38-A9F3-4780D1735C00}" type="pres">
      <dgm:prSet presAssocID="{B4AA1ECB-59D3-4C50-91AC-BD634C21F16C}" presName="wedge4" presStyleLbl="node1" presStyleIdx="3" presStyleCnt="5"/>
      <dgm:spPr/>
    </dgm:pt>
    <dgm:pt modelId="{873BE10F-0013-42A3-A7D7-58C4ADDA157B}" type="pres">
      <dgm:prSet presAssocID="{B4AA1ECB-59D3-4C50-91AC-BD634C21F16C}" presName="dummy4a" presStyleCnt="0"/>
      <dgm:spPr/>
    </dgm:pt>
    <dgm:pt modelId="{46FEF225-CD27-440D-8637-A7293BDA6E99}" type="pres">
      <dgm:prSet presAssocID="{B4AA1ECB-59D3-4C50-91AC-BD634C21F16C}" presName="dummy4b" presStyleCnt="0"/>
      <dgm:spPr/>
    </dgm:pt>
    <dgm:pt modelId="{2D2DFDF8-8102-4264-97D5-36B02B9422A6}" type="pres">
      <dgm:prSet presAssocID="{B4AA1ECB-59D3-4C50-91AC-BD634C21F16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B0C4D01-1EC9-49B8-BBD1-CE9DCF0D3D75}" type="pres">
      <dgm:prSet presAssocID="{B4AA1ECB-59D3-4C50-91AC-BD634C21F16C}" presName="wedge5" presStyleLbl="node1" presStyleIdx="4" presStyleCnt="5"/>
      <dgm:spPr/>
    </dgm:pt>
    <dgm:pt modelId="{0B3F95B9-531B-4853-8E9D-A57C6DC652E9}" type="pres">
      <dgm:prSet presAssocID="{B4AA1ECB-59D3-4C50-91AC-BD634C21F16C}" presName="dummy5a" presStyleCnt="0"/>
      <dgm:spPr/>
    </dgm:pt>
    <dgm:pt modelId="{33B7B6B6-34A8-4C3B-A2F7-6DBE6E0A6F56}" type="pres">
      <dgm:prSet presAssocID="{B4AA1ECB-59D3-4C50-91AC-BD634C21F16C}" presName="dummy5b" presStyleCnt="0"/>
      <dgm:spPr/>
    </dgm:pt>
    <dgm:pt modelId="{D05C485D-CC3E-4E75-9254-136AA6D843E9}" type="pres">
      <dgm:prSet presAssocID="{B4AA1ECB-59D3-4C50-91AC-BD634C21F16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B4DCDD9-5E63-49E1-A444-3644D0DE4D00}" type="pres">
      <dgm:prSet presAssocID="{6BC9F67B-AF37-45B8-B404-5284B3D53229}" presName="arrowWedge1" presStyleLbl="fgSibTrans2D1" presStyleIdx="0" presStyleCnt="5"/>
      <dgm:spPr/>
    </dgm:pt>
    <dgm:pt modelId="{E7139D62-3ABB-4C23-A8FA-D3E12141CA2F}" type="pres">
      <dgm:prSet presAssocID="{BC93C998-73DE-4392-BFCF-E0C777FC22C7}" presName="arrowWedge2" presStyleLbl="fgSibTrans2D1" presStyleIdx="1" presStyleCnt="5"/>
      <dgm:spPr/>
    </dgm:pt>
    <dgm:pt modelId="{88348271-0210-426F-BEAA-2349975A19E5}" type="pres">
      <dgm:prSet presAssocID="{DF29EC5F-968E-4FAD-B09A-1A95EC6D04DC}" presName="arrowWedge3" presStyleLbl="fgSibTrans2D1" presStyleIdx="2" presStyleCnt="5"/>
      <dgm:spPr/>
    </dgm:pt>
    <dgm:pt modelId="{ED5C1FF9-76C3-48D2-8A74-93034CE47832}" type="pres">
      <dgm:prSet presAssocID="{66003604-6F23-4C16-B046-BB267BAEE468}" presName="arrowWedge4" presStyleLbl="fgSibTrans2D1" presStyleIdx="3" presStyleCnt="5"/>
      <dgm:spPr/>
    </dgm:pt>
    <dgm:pt modelId="{8AC8D86D-4A33-453E-BD20-060A5D14497A}" type="pres">
      <dgm:prSet presAssocID="{32197A56-0BC0-4F18-BB76-A9FBDADE5EAD}" presName="arrowWedge5" presStyleLbl="fgSibTrans2D1" presStyleIdx="4" presStyleCnt="5"/>
      <dgm:spPr/>
    </dgm:pt>
  </dgm:ptLst>
  <dgm:cxnLst>
    <dgm:cxn modelId="{F6064320-4923-40CA-B70A-B9D04E9D20CC}" srcId="{B4AA1ECB-59D3-4C50-91AC-BD634C21F16C}" destId="{62974D20-F423-4FBE-9BEC-C3D69ECD3D33}" srcOrd="3" destOrd="0" parTransId="{B28D9390-7023-482B-94A4-9015D62DB68F}" sibTransId="{66003604-6F23-4C16-B046-BB267BAEE468}"/>
    <dgm:cxn modelId="{E1A64345-0432-427C-B779-6BC9D2CFB893}" type="presOf" srcId="{FD2CDF2D-ABEA-4448-B186-9598A6F846F7}" destId="{18542BBC-E271-4763-B147-784BBD7D9A4C}" srcOrd="1" destOrd="0" presId="urn:microsoft.com/office/officeart/2005/8/layout/cycle8"/>
    <dgm:cxn modelId="{51061668-EC2F-42A1-AE5F-934122AE6623}" type="presOf" srcId="{B4AA1ECB-59D3-4C50-91AC-BD634C21F16C}" destId="{9A173622-A6FF-4089-9246-A14EE6F9F462}" srcOrd="0" destOrd="0" presId="urn:microsoft.com/office/officeart/2005/8/layout/cycle8"/>
    <dgm:cxn modelId="{BE0AEE75-3D4D-467C-85C4-2F5AA09C8736}" srcId="{B4AA1ECB-59D3-4C50-91AC-BD634C21F16C}" destId="{608F4227-7200-4709-A8A0-2E5EFEBE93AA}" srcOrd="4" destOrd="0" parTransId="{22D593F8-E33A-4AF9-9278-BB9B0E70EA66}" sibTransId="{32197A56-0BC0-4F18-BB76-A9FBDADE5EAD}"/>
    <dgm:cxn modelId="{B795CD76-F057-473B-A37E-CCEB777F2ED6}" srcId="{B4AA1ECB-59D3-4C50-91AC-BD634C21F16C}" destId="{D7B73BE7-7E71-476D-A1EF-6148A6E4D3CF}" srcOrd="0" destOrd="0" parTransId="{55442EFA-3BD0-40E0-AD2B-B89EE2057749}" sibTransId="{6BC9F67B-AF37-45B8-B404-5284B3D53229}"/>
    <dgm:cxn modelId="{496FCB7D-686F-42E0-A16A-0EC8FF2ECBC5}" srcId="{B4AA1ECB-59D3-4C50-91AC-BD634C21F16C}" destId="{6BCE21A2-27E1-4D80-A281-7AC6C1C762F2}" srcOrd="1" destOrd="0" parTransId="{1EC80C6E-EEFC-4246-82C0-F6A4AE4C62E0}" sibTransId="{BC93C998-73DE-4392-BFCF-E0C777FC22C7}"/>
    <dgm:cxn modelId="{3B38B78A-747C-4881-BA63-1788E1BB5039}" type="presOf" srcId="{FD2CDF2D-ABEA-4448-B186-9598A6F846F7}" destId="{0C045A9C-C5ED-414E-9869-45725ABEAECB}" srcOrd="0" destOrd="0" presId="urn:microsoft.com/office/officeart/2005/8/layout/cycle8"/>
    <dgm:cxn modelId="{0498EC96-1EB5-4FBE-BCE2-D4EFECA24D22}" type="presOf" srcId="{6BCE21A2-27E1-4D80-A281-7AC6C1C762F2}" destId="{1E784593-E6DB-4A9D-BF51-05B8A2F94646}" srcOrd="0" destOrd="0" presId="urn:microsoft.com/office/officeart/2005/8/layout/cycle8"/>
    <dgm:cxn modelId="{C4A017AB-7CE2-4A73-BE34-5BA0FB123878}" type="presOf" srcId="{D7B73BE7-7E71-476D-A1EF-6148A6E4D3CF}" destId="{807BCAF8-CF52-4DA9-AF94-695574FFD200}" srcOrd="0" destOrd="0" presId="urn:microsoft.com/office/officeart/2005/8/layout/cycle8"/>
    <dgm:cxn modelId="{C3B421C0-8AAA-456C-A24B-23C5172E32B7}" type="presOf" srcId="{62974D20-F423-4FBE-9BEC-C3D69ECD3D33}" destId="{27CB2F70-320A-4B38-A9F3-4780D1735C00}" srcOrd="0" destOrd="0" presId="urn:microsoft.com/office/officeart/2005/8/layout/cycle8"/>
    <dgm:cxn modelId="{C1DCDAC2-028A-413B-BA2A-6C5EE5B863A4}" type="presOf" srcId="{608F4227-7200-4709-A8A0-2E5EFEBE93AA}" destId="{D05C485D-CC3E-4E75-9254-136AA6D843E9}" srcOrd="1" destOrd="0" presId="urn:microsoft.com/office/officeart/2005/8/layout/cycle8"/>
    <dgm:cxn modelId="{6D2CE8C5-2158-4EA9-AC69-BAE62882832F}" type="presOf" srcId="{62974D20-F423-4FBE-9BEC-C3D69ECD3D33}" destId="{2D2DFDF8-8102-4264-97D5-36B02B9422A6}" srcOrd="1" destOrd="0" presId="urn:microsoft.com/office/officeart/2005/8/layout/cycle8"/>
    <dgm:cxn modelId="{563DDBCA-7E20-461C-9DDB-402DDBFB3F7F}" srcId="{B4AA1ECB-59D3-4C50-91AC-BD634C21F16C}" destId="{FD2CDF2D-ABEA-4448-B186-9598A6F846F7}" srcOrd="2" destOrd="0" parTransId="{E39B8BBF-7E95-40A5-A904-58A3CD290DB3}" sibTransId="{DF29EC5F-968E-4FAD-B09A-1A95EC6D04DC}"/>
    <dgm:cxn modelId="{5A5F0BCB-9A61-4BA9-BB9A-3B6A27AB2BA5}" type="presOf" srcId="{D7B73BE7-7E71-476D-A1EF-6148A6E4D3CF}" destId="{351026F5-18B8-49E1-8287-A6CED7905296}" srcOrd="1" destOrd="0" presId="urn:microsoft.com/office/officeart/2005/8/layout/cycle8"/>
    <dgm:cxn modelId="{4D8F94D1-4DE6-4F9F-9A4B-4F16F68602D0}" type="presOf" srcId="{608F4227-7200-4709-A8A0-2E5EFEBE93AA}" destId="{5B0C4D01-1EC9-49B8-BBD1-CE9DCF0D3D75}" srcOrd="0" destOrd="0" presId="urn:microsoft.com/office/officeart/2005/8/layout/cycle8"/>
    <dgm:cxn modelId="{86B7E7E0-ECC3-44E6-B39D-76FA3EC76CF2}" type="presOf" srcId="{6BCE21A2-27E1-4D80-A281-7AC6C1C762F2}" destId="{427F0792-E20B-42C2-B83E-F1B457F19B26}" srcOrd="1" destOrd="0" presId="urn:microsoft.com/office/officeart/2005/8/layout/cycle8"/>
    <dgm:cxn modelId="{673BBBF4-F707-4DE7-BC98-5A768ED07F39}" type="presParOf" srcId="{9A173622-A6FF-4089-9246-A14EE6F9F462}" destId="{807BCAF8-CF52-4DA9-AF94-695574FFD200}" srcOrd="0" destOrd="0" presId="urn:microsoft.com/office/officeart/2005/8/layout/cycle8"/>
    <dgm:cxn modelId="{DF3D1D13-9685-4334-966C-A98FA3E7FBAE}" type="presParOf" srcId="{9A173622-A6FF-4089-9246-A14EE6F9F462}" destId="{D074B460-4C1D-45B0-8078-EE1328248DC5}" srcOrd="1" destOrd="0" presId="urn:microsoft.com/office/officeart/2005/8/layout/cycle8"/>
    <dgm:cxn modelId="{0D25BAB5-779A-42F3-9E10-3D02DEB57C02}" type="presParOf" srcId="{9A173622-A6FF-4089-9246-A14EE6F9F462}" destId="{2F0A3D40-2021-4FA8-864C-5E92475AC5DA}" srcOrd="2" destOrd="0" presId="urn:microsoft.com/office/officeart/2005/8/layout/cycle8"/>
    <dgm:cxn modelId="{FB6779EC-A435-445F-AD56-F27977D200C6}" type="presParOf" srcId="{9A173622-A6FF-4089-9246-A14EE6F9F462}" destId="{351026F5-18B8-49E1-8287-A6CED7905296}" srcOrd="3" destOrd="0" presId="urn:microsoft.com/office/officeart/2005/8/layout/cycle8"/>
    <dgm:cxn modelId="{4739042B-8506-468E-88E4-1E8114CB9572}" type="presParOf" srcId="{9A173622-A6FF-4089-9246-A14EE6F9F462}" destId="{1E784593-E6DB-4A9D-BF51-05B8A2F94646}" srcOrd="4" destOrd="0" presId="urn:microsoft.com/office/officeart/2005/8/layout/cycle8"/>
    <dgm:cxn modelId="{1F27B33B-31D9-4572-8634-00BF8D367F8F}" type="presParOf" srcId="{9A173622-A6FF-4089-9246-A14EE6F9F462}" destId="{4AE4E83C-8996-4CA7-B467-65FEF967F7F7}" srcOrd="5" destOrd="0" presId="urn:microsoft.com/office/officeart/2005/8/layout/cycle8"/>
    <dgm:cxn modelId="{BFA05061-C800-4008-B4B3-D0E5C6B6D7D2}" type="presParOf" srcId="{9A173622-A6FF-4089-9246-A14EE6F9F462}" destId="{31C0E31D-9AA3-4A0D-BA06-1E7D59AE77E8}" srcOrd="6" destOrd="0" presId="urn:microsoft.com/office/officeart/2005/8/layout/cycle8"/>
    <dgm:cxn modelId="{42B42A4C-2B7D-4D22-85CA-CBB5972137F7}" type="presParOf" srcId="{9A173622-A6FF-4089-9246-A14EE6F9F462}" destId="{427F0792-E20B-42C2-B83E-F1B457F19B26}" srcOrd="7" destOrd="0" presId="urn:microsoft.com/office/officeart/2005/8/layout/cycle8"/>
    <dgm:cxn modelId="{E3F081C5-DD74-442C-BC87-71A84035E0C1}" type="presParOf" srcId="{9A173622-A6FF-4089-9246-A14EE6F9F462}" destId="{0C045A9C-C5ED-414E-9869-45725ABEAECB}" srcOrd="8" destOrd="0" presId="urn:microsoft.com/office/officeart/2005/8/layout/cycle8"/>
    <dgm:cxn modelId="{45F7A619-2125-4334-94E7-E041B78B1FB1}" type="presParOf" srcId="{9A173622-A6FF-4089-9246-A14EE6F9F462}" destId="{8A5ED4B8-9B70-4292-A180-60D9EC819309}" srcOrd="9" destOrd="0" presId="urn:microsoft.com/office/officeart/2005/8/layout/cycle8"/>
    <dgm:cxn modelId="{916DE123-778F-4DD4-AD8F-F30322FC8E82}" type="presParOf" srcId="{9A173622-A6FF-4089-9246-A14EE6F9F462}" destId="{4A94623C-C7E7-4D8D-A31E-853E4163B943}" srcOrd="10" destOrd="0" presId="urn:microsoft.com/office/officeart/2005/8/layout/cycle8"/>
    <dgm:cxn modelId="{2FC7BCC2-AA5A-468C-B08F-8FBB65C6F8E0}" type="presParOf" srcId="{9A173622-A6FF-4089-9246-A14EE6F9F462}" destId="{18542BBC-E271-4763-B147-784BBD7D9A4C}" srcOrd="11" destOrd="0" presId="urn:microsoft.com/office/officeart/2005/8/layout/cycle8"/>
    <dgm:cxn modelId="{79A81D0F-FD4C-487A-A698-E04AB94DD34C}" type="presParOf" srcId="{9A173622-A6FF-4089-9246-A14EE6F9F462}" destId="{27CB2F70-320A-4B38-A9F3-4780D1735C00}" srcOrd="12" destOrd="0" presId="urn:microsoft.com/office/officeart/2005/8/layout/cycle8"/>
    <dgm:cxn modelId="{9875010D-C266-479A-9F66-15B46CC24C71}" type="presParOf" srcId="{9A173622-A6FF-4089-9246-A14EE6F9F462}" destId="{873BE10F-0013-42A3-A7D7-58C4ADDA157B}" srcOrd="13" destOrd="0" presId="urn:microsoft.com/office/officeart/2005/8/layout/cycle8"/>
    <dgm:cxn modelId="{FB8326EE-6A11-4A34-A55D-6F7542A4645B}" type="presParOf" srcId="{9A173622-A6FF-4089-9246-A14EE6F9F462}" destId="{46FEF225-CD27-440D-8637-A7293BDA6E99}" srcOrd="14" destOrd="0" presId="urn:microsoft.com/office/officeart/2005/8/layout/cycle8"/>
    <dgm:cxn modelId="{2E3202D7-6949-417B-8043-F578C7B8D99F}" type="presParOf" srcId="{9A173622-A6FF-4089-9246-A14EE6F9F462}" destId="{2D2DFDF8-8102-4264-97D5-36B02B9422A6}" srcOrd="15" destOrd="0" presId="urn:microsoft.com/office/officeart/2005/8/layout/cycle8"/>
    <dgm:cxn modelId="{F183ED52-C573-4D23-B795-F00827CBFFF1}" type="presParOf" srcId="{9A173622-A6FF-4089-9246-A14EE6F9F462}" destId="{5B0C4D01-1EC9-49B8-BBD1-CE9DCF0D3D75}" srcOrd="16" destOrd="0" presId="urn:microsoft.com/office/officeart/2005/8/layout/cycle8"/>
    <dgm:cxn modelId="{47F74321-F690-47D3-9268-5148A1D627D9}" type="presParOf" srcId="{9A173622-A6FF-4089-9246-A14EE6F9F462}" destId="{0B3F95B9-531B-4853-8E9D-A57C6DC652E9}" srcOrd="17" destOrd="0" presId="urn:microsoft.com/office/officeart/2005/8/layout/cycle8"/>
    <dgm:cxn modelId="{C69D3B6F-D01D-4B23-AD14-38CAF35B312C}" type="presParOf" srcId="{9A173622-A6FF-4089-9246-A14EE6F9F462}" destId="{33B7B6B6-34A8-4C3B-A2F7-6DBE6E0A6F56}" srcOrd="18" destOrd="0" presId="urn:microsoft.com/office/officeart/2005/8/layout/cycle8"/>
    <dgm:cxn modelId="{4B843637-2710-44EA-BB19-26DFB4FDFE11}" type="presParOf" srcId="{9A173622-A6FF-4089-9246-A14EE6F9F462}" destId="{D05C485D-CC3E-4E75-9254-136AA6D843E9}" srcOrd="19" destOrd="0" presId="urn:microsoft.com/office/officeart/2005/8/layout/cycle8"/>
    <dgm:cxn modelId="{6BC20AE6-8671-4135-9B88-6F6AE1F80562}" type="presParOf" srcId="{9A173622-A6FF-4089-9246-A14EE6F9F462}" destId="{0B4DCDD9-5E63-49E1-A444-3644D0DE4D00}" srcOrd="20" destOrd="0" presId="urn:microsoft.com/office/officeart/2005/8/layout/cycle8"/>
    <dgm:cxn modelId="{465E2E0D-EEC9-47F1-A09B-68F9F20A7026}" type="presParOf" srcId="{9A173622-A6FF-4089-9246-A14EE6F9F462}" destId="{E7139D62-3ABB-4C23-A8FA-D3E12141CA2F}" srcOrd="21" destOrd="0" presId="urn:microsoft.com/office/officeart/2005/8/layout/cycle8"/>
    <dgm:cxn modelId="{5C78BC82-F78A-4AD0-BF7E-DD189029A1F3}" type="presParOf" srcId="{9A173622-A6FF-4089-9246-A14EE6F9F462}" destId="{88348271-0210-426F-BEAA-2349975A19E5}" srcOrd="22" destOrd="0" presId="urn:microsoft.com/office/officeart/2005/8/layout/cycle8"/>
    <dgm:cxn modelId="{6914D3BB-02F6-4256-8771-4D3680A5EBBD}" type="presParOf" srcId="{9A173622-A6FF-4089-9246-A14EE6F9F462}" destId="{ED5C1FF9-76C3-48D2-8A74-93034CE47832}" srcOrd="23" destOrd="0" presId="urn:microsoft.com/office/officeart/2005/8/layout/cycle8"/>
    <dgm:cxn modelId="{8EA0009F-0FF9-41A4-B76B-DFEE86911375}" type="presParOf" srcId="{9A173622-A6FF-4089-9246-A14EE6F9F462}" destId="{8AC8D86D-4A33-453E-BD20-060A5D14497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715D5-C365-45D2-87FB-72BFD1A3AEB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FA7B8-3E83-4D7A-B0C1-F2D528452906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system (</a:t>
          </a:r>
          <a:r>
            <a:rPr lang="en-US" dirty="0" err="1"/>
            <a:t>Nueman’s</a:t>
          </a:r>
          <a:r>
            <a:rPr lang="en-US" dirty="0"/>
            <a:t>) </a:t>
          </a:r>
        </a:p>
      </dgm:t>
    </dgm:pt>
    <dgm:pt modelId="{0EEDB6D2-1C3B-4D48-9295-A886C75D2AED}" type="parTrans" cxnId="{448F51DB-C906-46C3-AA0F-BAE0B777C6CD}">
      <dgm:prSet/>
      <dgm:spPr/>
      <dgm:t>
        <a:bodyPr/>
        <a:lstStyle/>
        <a:p>
          <a:endParaRPr lang="en-US"/>
        </a:p>
      </dgm:t>
    </dgm:pt>
    <dgm:pt modelId="{6E044271-5717-42A9-94DA-49254B373FEC}" type="sibTrans" cxnId="{448F51DB-C906-46C3-AA0F-BAE0B777C6CD}">
      <dgm:prSet/>
      <dgm:spPr/>
      <dgm:t>
        <a:bodyPr/>
        <a:lstStyle/>
        <a:p>
          <a:endParaRPr lang="en-US"/>
        </a:p>
      </dgm:t>
    </dgm:pt>
    <dgm:pt modelId="{C04197CC-5FB3-4180-88B0-426869F01A8D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perkembangan</a:t>
          </a:r>
          <a:r>
            <a:rPr lang="en-US" dirty="0"/>
            <a:t>/</a:t>
          </a:r>
          <a:r>
            <a:rPr lang="en-US" dirty="0" err="1"/>
            <a:t>perawatan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(Orem)</a:t>
          </a:r>
        </a:p>
      </dgm:t>
    </dgm:pt>
    <dgm:pt modelId="{1097C9BD-3A7F-4239-A0F4-C050C6619AF2}" type="parTrans" cxnId="{E930E1FE-7F91-4303-BCAF-4463C666EB2C}">
      <dgm:prSet/>
      <dgm:spPr/>
      <dgm:t>
        <a:bodyPr/>
        <a:lstStyle/>
        <a:p>
          <a:endParaRPr lang="en-US"/>
        </a:p>
      </dgm:t>
    </dgm:pt>
    <dgm:pt modelId="{38D48852-D9B2-4AAE-A4AC-C6C9E5EDCDEC}" type="sibTrans" cxnId="{E930E1FE-7F91-4303-BCAF-4463C666EB2C}">
      <dgm:prSet/>
      <dgm:spPr/>
      <dgm:t>
        <a:bodyPr/>
        <a:lstStyle/>
        <a:p>
          <a:endParaRPr lang="en-US"/>
        </a:p>
      </dgm:t>
    </dgm:pt>
    <dgm:pt modelId="{CA6358B6-E5D8-4C30-ADF6-EC8C86531FE4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interaksi</a:t>
          </a:r>
          <a:r>
            <a:rPr lang="en-US" dirty="0"/>
            <a:t> (Roy adaptation)</a:t>
          </a:r>
        </a:p>
      </dgm:t>
    </dgm:pt>
    <dgm:pt modelId="{E8CF921C-86FF-487D-B6FF-E5B42013A1EC}" type="parTrans" cxnId="{2FDDE392-1D13-4ABC-A009-1439891124FA}">
      <dgm:prSet/>
      <dgm:spPr/>
      <dgm:t>
        <a:bodyPr/>
        <a:lstStyle/>
        <a:p>
          <a:endParaRPr lang="en-US"/>
        </a:p>
      </dgm:t>
    </dgm:pt>
    <dgm:pt modelId="{F885F429-D8F5-4604-AF41-A9CAE5C5A564}" type="sibTrans" cxnId="{2FDDE392-1D13-4ABC-A009-1439891124FA}">
      <dgm:prSet/>
      <dgm:spPr/>
      <dgm:t>
        <a:bodyPr/>
        <a:lstStyle/>
        <a:p>
          <a:endParaRPr lang="en-US"/>
        </a:p>
      </dgm:t>
    </dgm:pt>
    <dgm:pt modelId="{585B3107-8E0C-4FDC-9CB8-19C07D6B0195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Nightingel</a:t>
          </a:r>
          <a:r>
            <a:rPr lang="en-US" dirty="0"/>
            <a:t> (</a:t>
          </a:r>
          <a:r>
            <a:rPr lang="en-US" dirty="0" err="1"/>
            <a:t>lingkungan</a:t>
          </a:r>
          <a:r>
            <a:rPr lang="en-US" dirty="0"/>
            <a:t>)</a:t>
          </a:r>
        </a:p>
      </dgm:t>
    </dgm:pt>
    <dgm:pt modelId="{0780184A-2B33-487C-898E-F98346B98CBD}" type="parTrans" cxnId="{EC8BC6A3-9A4F-4CFB-98CD-1DE6E212B8D6}">
      <dgm:prSet/>
      <dgm:spPr/>
      <dgm:t>
        <a:bodyPr/>
        <a:lstStyle/>
        <a:p>
          <a:endParaRPr lang="en-US"/>
        </a:p>
      </dgm:t>
    </dgm:pt>
    <dgm:pt modelId="{C02931C6-EAEE-4362-AAE2-53034E66916E}" type="sibTrans" cxnId="{EC8BC6A3-9A4F-4CFB-98CD-1DE6E212B8D6}">
      <dgm:prSet/>
      <dgm:spPr/>
      <dgm:t>
        <a:bodyPr/>
        <a:lstStyle/>
        <a:p>
          <a:endParaRPr lang="en-US"/>
        </a:p>
      </dgm:t>
    </dgm:pt>
    <dgm:pt modelId="{F3612A5D-77D2-4B4E-8883-334667B95030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Marta, E Roger (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seutuhnya</a:t>
          </a:r>
          <a:r>
            <a:rPr lang="en-US" dirty="0"/>
            <a:t>)</a:t>
          </a:r>
        </a:p>
      </dgm:t>
    </dgm:pt>
    <dgm:pt modelId="{FFC93373-57F0-43E8-BAF4-8020C0F1AC7C}" type="parTrans" cxnId="{B233F410-A98C-4261-B73C-124A629465EA}">
      <dgm:prSet/>
      <dgm:spPr/>
      <dgm:t>
        <a:bodyPr/>
        <a:lstStyle/>
        <a:p>
          <a:endParaRPr lang="en-US"/>
        </a:p>
      </dgm:t>
    </dgm:pt>
    <dgm:pt modelId="{FE37987A-E3EC-4B54-936A-FB73DEDB3DA2}" type="sibTrans" cxnId="{B233F410-A98C-4261-B73C-124A629465EA}">
      <dgm:prSet/>
      <dgm:spPr/>
      <dgm:t>
        <a:bodyPr/>
        <a:lstStyle/>
        <a:p>
          <a:endParaRPr lang="en-US"/>
        </a:p>
      </dgm:t>
    </dgm:pt>
    <dgm:pt modelId="{E4754608-6478-46BF-B333-1876868A68CB}" type="pres">
      <dgm:prSet presAssocID="{BD5715D5-C365-45D2-87FB-72BFD1A3AEB0}" presName="Name0" presStyleCnt="0">
        <dgm:presLayoutVars>
          <dgm:chMax val="7"/>
          <dgm:chPref val="7"/>
          <dgm:dir/>
        </dgm:presLayoutVars>
      </dgm:prSet>
      <dgm:spPr/>
    </dgm:pt>
    <dgm:pt modelId="{E8291573-32ED-4BF6-A3A6-CA0BA7F9F825}" type="pres">
      <dgm:prSet presAssocID="{BD5715D5-C365-45D2-87FB-72BFD1A3AEB0}" presName="Name1" presStyleCnt="0"/>
      <dgm:spPr/>
    </dgm:pt>
    <dgm:pt modelId="{0D636FEC-9AB2-4728-BF12-EBC53465A699}" type="pres">
      <dgm:prSet presAssocID="{BD5715D5-C365-45D2-87FB-72BFD1A3AEB0}" presName="cycle" presStyleCnt="0"/>
      <dgm:spPr/>
    </dgm:pt>
    <dgm:pt modelId="{6D58CF98-BCB1-4E40-9367-6620E652F6D3}" type="pres">
      <dgm:prSet presAssocID="{BD5715D5-C365-45D2-87FB-72BFD1A3AEB0}" presName="srcNode" presStyleLbl="node1" presStyleIdx="0" presStyleCnt="5"/>
      <dgm:spPr/>
    </dgm:pt>
    <dgm:pt modelId="{EBA89D69-6037-4601-951F-44E4932E9316}" type="pres">
      <dgm:prSet presAssocID="{BD5715D5-C365-45D2-87FB-72BFD1A3AEB0}" presName="conn" presStyleLbl="parChTrans1D2" presStyleIdx="0" presStyleCnt="1"/>
      <dgm:spPr/>
    </dgm:pt>
    <dgm:pt modelId="{9303DFE8-8DCF-4845-AC33-3345DEABF5DA}" type="pres">
      <dgm:prSet presAssocID="{BD5715D5-C365-45D2-87FB-72BFD1A3AEB0}" presName="extraNode" presStyleLbl="node1" presStyleIdx="0" presStyleCnt="5"/>
      <dgm:spPr/>
    </dgm:pt>
    <dgm:pt modelId="{8DEF56A1-FD8A-411D-BA98-B4A20A36D43F}" type="pres">
      <dgm:prSet presAssocID="{BD5715D5-C365-45D2-87FB-72BFD1A3AEB0}" presName="dstNode" presStyleLbl="node1" presStyleIdx="0" presStyleCnt="5"/>
      <dgm:spPr/>
    </dgm:pt>
    <dgm:pt modelId="{305237B8-6AAD-4BB6-8433-B30DA2AD5228}" type="pres">
      <dgm:prSet presAssocID="{A24FA7B8-3E83-4D7A-B0C1-F2D528452906}" presName="text_1" presStyleLbl="node1" presStyleIdx="0" presStyleCnt="5">
        <dgm:presLayoutVars>
          <dgm:bulletEnabled val="1"/>
        </dgm:presLayoutVars>
      </dgm:prSet>
      <dgm:spPr/>
    </dgm:pt>
    <dgm:pt modelId="{7E0D3E07-8348-4F20-A1A7-63B1DA152F00}" type="pres">
      <dgm:prSet presAssocID="{A24FA7B8-3E83-4D7A-B0C1-F2D528452906}" presName="accent_1" presStyleCnt="0"/>
      <dgm:spPr/>
    </dgm:pt>
    <dgm:pt modelId="{B6170B26-BFF7-452B-944E-02B38DACBCB8}" type="pres">
      <dgm:prSet presAssocID="{A24FA7B8-3E83-4D7A-B0C1-F2D528452906}" presName="accentRepeatNode" presStyleLbl="solidFgAcc1" presStyleIdx="0" presStyleCnt="5"/>
      <dgm:spPr/>
    </dgm:pt>
    <dgm:pt modelId="{9F656341-86CF-492A-8A23-827131ADC367}" type="pres">
      <dgm:prSet presAssocID="{C04197CC-5FB3-4180-88B0-426869F01A8D}" presName="text_2" presStyleLbl="node1" presStyleIdx="1" presStyleCnt="5">
        <dgm:presLayoutVars>
          <dgm:bulletEnabled val="1"/>
        </dgm:presLayoutVars>
      </dgm:prSet>
      <dgm:spPr/>
    </dgm:pt>
    <dgm:pt modelId="{1E3965A7-18FF-4BF1-BB7F-A0F64D34AE57}" type="pres">
      <dgm:prSet presAssocID="{C04197CC-5FB3-4180-88B0-426869F01A8D}" presName="accent_2" presStyleCnt="0"/>
      <dgm:spPr/>
    </dgm:pt>
    <dgm:pt modelId="{FD92BB10-4973-4BA1-98FA-0CECF86E10C2}" type="pres">
      <dgm:prSet presAssocID="{C04197CC-5FB3-4180-88B0-426869F01A8D}" presName="accentRepeatNode" presStyleLbl="solidFgAcc1" presStyleIdx="1" presStyleCnt="5"/>
      <dgm:spPr/>
    </dgm:pt>
    <dgm:pt modelId="{A7494BCB-A6C5-48B6-9383-A932869ED2ED}" type="pres">
      <dgm:prSet presAssocID="{CA6358B6-E5D8-4C30-ADF6-EC8C86531FE4}" presName="text_3" presStyleLbl="node1" presStyleIdx="2" presStyleCnt="5">
        <dgm:presLayoutVars>
          <dgm:bulletEnabled val="1"/>
        </dgm:presLayoutVars>
      </dgm:prSet>
      <dgm:spPr/>
    </dgm:pt>
    <dgm:pt modelId="{FBC56CD7-8FFB-4CF9-AE0C-06B4D10960BB}" type="pres">
      <dgm:prSet presAssocID="{CA6358B6-E5D8-4C30-ADF6-EC8C86531FE4}" presName="accent_3" presStyleCnt="0"/>
      <dgm:spPr/>
    </dgm:pt>
    <dgm:pt modelId="{4D77DA68-6E28-4030-8875-CE925CB2FF48}" type="pres">
      <dgm:prSet presAssocID="{CA6358B6-E5D8-4C30-ADF6-EC8C86531FE4}" presName="accentRepeatNode" presStyleLbl="solidFgAcc1" presStyleIdx="2" presStyleCnt="5"/>
      <dgm:spPr/>
    </dgm:pt>
    <dgm:pt modelId="{96CF311C-2AF9-4959-9943-567DF236824D}" type="pres">
      <dgm:prSet presAssocID="{585B3107-8E0C-4FDC-9CB8-19C07D6B0195}" presName="text_4" presStyleLbl="node1" presStyleIdx="3" presStyleCnt="5">
        <dgm:presLayoutVars>
          <dgm:bulletEnabled val="1"/>
        </dgm:presLayoutVars>
      </dgm:prSet>
      <dgm:spPr/>
    </dgm:pt>
    <dgm:pt modelId="{4C553422-B617-4483-80DC-1986C1F745BE}" type="pres">
      <dgm:prSet presAssocID="{585B3107-8E0C-4FDC-9CB8-19C07D6B0195}" presName="accent_4" presStyleCnt="0"/>
      <dgm:spPr/>
    </dgm:pt>
    <dgm:pt modelId="{9212FB67-2189-44C7-83AE-D1BF487E828C}" type="pres">
      <dgm:prSet presAssocID="{585B3107-8E0C-4FDC-9CB8-19C07D6B0195}" presName="accentRepeatNode" presStyleLbl="solidFgAcc1" presStyleIdx="3" presStyleCnt="5"/>
      <dgm:spPr/>
    </dgm:pt>
    <dgm:pt modelId="{3CD69350-E26D-4559-9E6C-BA7F3346B533}" type="pres">
      <dgm:prSet presAssocID="{F3612A5D-77D2-4B4E-8883-334667B95030}" presName="text_5" presStyleLbl="node1" presStyleIdx="4" presStyleCnt="5">
        <dgm:presLayoutVars>
          <dgm:bulletEnabled val="1"/>
        </dgm:presLayoutVars>
      </dgm:prSet>
      <dgm:spPr/>
    </dgm:pt>
    <dgm:pt modelId="{3FE2784E-A6D0-49EC-9E04-4211EE1CA366}" type="pres">
      <dgm:prSet presAssocID="{F3612A5D-77D2-4B4E-8883-334667B95030}" presName="accent_5" presStyleCnt="0"/>
      <dgm:spPr/>
    </dgm:pt>
    <dgm:pt modelId="{52A48B0D-94CF-4F03-BF45-E3387BF86E9D}" type="pres">
      <dgm:prSet presAssocID="{F3612A5D-77D2-4B4E-8883-334667B95030}" presName="accentRepeatNode" presStyleLbl="solidFgAcc1" presStyleIdx="4" presStyleCnt="5"/>
      <dgm:spPr/>
    </dgm:pt>
  </dgm:ptLst>
  <dgm:cxnLst>
    <dgm:cxn modelId="{9072B708-F7E3-4C97-BEAD-4C1DA2D0C78A}" type="presOf" srcId="{585B3107-8E0C-4FDC-9CB8-19C07D6B0195}" destId="{96CF311C-2AF9-4959-9943-567DF236824D}" srcOrd="0" destOrd="0" presId="urn:microsoft.com/office/officeart/2008/layout/VerticalCurvedList"/>
    <dgm:cxn modelId="{B233F410-A98C-4261-B73C-124A629465EA}" srcId="{BD5715D5-C365-45D2-87FB-72BFD1A3AEB0}" destId="{F3612A5D-77D2-4B4E-8883-334667B95030}" srcOrd="4" destOrd="0" parTransId="{FFC93373-57F0-43E8-BAF4-8020C0F1AC7C}" sibTransId="{FE37987A-E3EC-4B54-936A-FB73DEDB3DA2}"/>
    <dgm:cxn modelId="{BCE81319-8774-469A-8A69-FD569EC1C57C}" type="presOf" srcId="{A24FA7B8-3E83-4D7A-B0C1-F2D528452906}" destId="{305237B8-6AAD-4BB6-8433-B30DA2AD5228}" srcOrd="0" destOrd="0" presId="urn:microsoft.com/office/officeart/2008/layout/VerticalCurvedList"/>
    <dgm:cxn modelId="{B592631A-D080-4077-8949-373E8A7E0FDB}" type="presOf" srcId="{BD5715D5-C365-45D2-87FB-72BFD1A3AEB0}" destId="{E4754608-6478-46BF-B333-1876868A68CB}" srcOrd="0" destOrd="0" presId="urn:microsoft.com/office/officeart/2008/layout/VerticalCurvedList"/>
    <dgm:cxn modelId="{99EF8024-BFC6-462B-AF36-F53E7FC74ACB}" type="presOf" srcId="{F3612A5D-77D2-4B4E-8883-334667B95030}" destId="{3CD69350-E26D-4559-9E6C-BA7F3346B533}" srcOrd="0" destOrd="0" presId="urn:microsoft.com/office/officeart/2008/layout/VerticalCurvedList"/>
    <dgm:cxn modelId="{2FDDE392-1D13-4ABC-A009-1439891124FA}" srcId="{BD5715D5-C365-45D2-87FB-72BFD1A3AEB0}" destId="{CA6358B6-E5D8-4C30-ADF6-EC8C86531FE4}" srcOrd="2" destOrd="0" parTransId="{E8CF921C-86FF-487D-B6FF-E5B42013A1EC}" sibTransId="{F885F429-D8F5-4604-AF41-A9CAE5C5A564}"/>
    <dgm:cxn modelId="{EC8BC6A3-9A4F-4CFB-98CD-1DE6E212B8D6}" srcId="{BD5715D5-C365-45D2-87FB-72BFD1A3AEB0}" destId="{585B3107-8E0C-4FDC-9CB8-19C07D6B0195}" srcOrd="3" destOrd="0" parTransId="{0780184A-2B33-487C-898E-F98346B98CBD}" sibTransId="{C02931C6-EAEE-4362-AAE2-53034E66916E}"/>
    <dgm:cxn modelId="{38482FA5-E50C-4669-9203-D77294E09E6B}" type="presOf" srcId="{6E044271-5717-42A9-94DA-49254B373FEC}" destId="{EBA89D69-6037-4601-951F-44E4932E9316}" srcOrd="0" destOrd="0" presId="urn:microsoft.com/office/officeart/2008/layout/VerticalCurvedList"/>
    <dgm:cxn modelId="{448F51DB-C906-46C3-AA0F-BAE0B777C6CD}" srcId="{BD5715D5-C365-45D2-87FB-72BFD1A3AEB0}" destId="{A24FA7B8-3E83-4D7A-B0C1-F2D528452906}" srcOrd="0" destOrd="0" parTransId="{0EEDB6D2-1C3B-4D48-9295-A886C75D2AED}" sibTransId="{6E044271-5717-42A9-94DA-49254B373FEC}"/>
    <dgm:cxn modelId="{C30998E2-531A-458B-91C6-BA05D818F260}" type="presOf" srcId="{CA6358B6-E5D8-4C30-ADF6-EC8C86531FE4}" destId="{A7494BCB-A6C5-48B6-9383-A932869ED2ED}" srcOrd="0" destOrd="0" presId="urn:microsoft.com/office/officeart/2008/layout/VerticalCurvedList"/>
    <dgm:cxn modelId="{7197DBE2-A743-49D6-8362-B2AB4E7E4964}" type="presOf" srcId="{C04197CC-5FB3-4180-88B0-426869F01A8D}" destId="{9F656341-86CF-492A-8A23-827131ADC367}" srcOrd="0" destOrd="0" presId="urn:microsoft.com/office/officeart/2008/layout/VerticalCurvedList"/>
    <dgm:cxn modelId="{E930E1FE-7F91-4303-BCAF-4463C666EB2C}" srcId="{BD5715D5-C365-45D2-87FB-72BFD1A3AEB0}" destId="{C04197CC-5FB3-4180-88B0-426869F01A8D}" srcOrd="1" destOrd="0" parTransId="{1097C9BD-3A7F-4239-A0F4-C050C6619AF2}" sibTransId="{38D48852-D9B2-4AAE-A4AC-C6C9E5EDCDEC}"/>
    <dgm:cxn modelId="{53DB4D22-FF09-41E6-AE6F-D1FC81BE6DE1}" type="presParOf" srcId="{E4754608-6478-46BF-B333-1876868A68CB}" destId="{E8291573-32ED-4BF6-A3A6-CA0BA7F9F825}" srcOrd="0" destOrd="0" presId="urn:microsoft.com/office/officeart/2008/layout/VerticalCurvedList"/>
    <dgm:cxn modelId="{58BE5EA0-7309-4F89-A3E7-8532AFEE8200}" type="presParOf" srcId="{E8291573-32ED-4BF6-A3A6-CA0BA7F9F825}" destId="{0D636FEC-9AB2-4728-BF12-EBC53465A699}" srcOrd="0" destOrd="0" presId="urn:microsoft.com/office/officeart/2008/layout/VerticalCurvedList"/>
    <dgm:cxn modelId="{055C601A-14E9-4FA2-B3F6-9EE3C749CE9E}" type="presParOf" srcId="{0D636FEC-9AB2-4728-BF12-EBC53465A699}" destId="{6D58CF98-BCB1-4E40-9367-6620E652F6D3}" srcOrd="0" destOrd="0" presId="urn:microsoft.com/office/officeart/2008/layout/VerticalCurvedList"/>
    <dgm:cxn modelId="{D41AD4F9-84CC-4B97-8F27-DA196712C471}" type="presParOf" srcId="{0D636FEC-9AB2-4728-BF12-EBC53465A699}" destId="{EBA89D69-6037-4601-951F-44E4932E9316}" srcOrd="1" destOrd="0" presId="urn:microsoft.com/office/officeart/2008/layout/VerticalCurvedList"/>
    <dgm:cxn modelId="{BD6034F0-396A-4295-9B7E-E5E4D5D01654}" type="presParOf" srcId="{0D636FEC-9AB2-4728-BF12-EBC53465A699}" destId="{9303DFE8-8DCF-4845-AC33-3345DEABF5DA}" srcOrd="2" destOrd="0" presId="urn:microsoft.com/office/officeart/2008/layout/VerticalCurvedList"/>
    <dgm:cxn modelId="{862F56A4-AFBD-40D7-A354-6F0784B17A6B}" type="presParOf" srcId="{0D636FEC-9AB2-4728-BF12-EBC53465A699}" destId="{8DEF56A1-FD8A-411D-BA98-B4A20A36D43F}" srcOrd="3" destOrd="0" presId="urn:microsoft.com/office/officeart/2008/layout/VerticalCurvedList"/>
    <dgm:cxn modelId="{AFE31A8C-4E29-4CA6-B262-5F3AF9C609DC}" type="presParOf" srcId="{E8291573-32ED-4BF6-A3A6-CA0BA7F9F825}" destId="{305237B8-6AAD-4BB6-8433-B30DA2AD5228}" srcOrd="1" destOrd="0" presId="urn:microsoft.com/office/officeart/2008/layout/VerticalCurvedList"/>
    <dgm:cxn modelId="{C8F00E9D-C678-43B6-8200-B6123E95C273}" type="presParOf" srcId="{E8291573-32ED-4BF6-A3A6-CA0BA7F9F825}" destId="{7E0D3E07-8348-4F20-A1A7-63B1DA152F00}" srcOrd="2" destOrd="0" presId="urn:microsoft.com/office/officeart/2008/layout/VerticalCurvedList"/>
    <dgm:cxn modelId="{CCEF1B17-7981-4B13-B3F8-24E0DE0F5091}" type="presParOf" srcId="{7E0D3E07-8348-4F20-A1A7-63B1DA152F00}" destId="{B6170B26-BFF7-452B-944E-02B38DACBCB8}" srcOrd="0" destOrd="0" presId="urn:microsoft.com/office/officeart/2008/layout/VerticalCurvedList"/>
    <dgm:cxn modelId="{40EB6FC7-0C7E-46E5-8F18-EB017B938FD2}" type="presParOf" srcId="{E8291573-32ED-4BF6-A3A6-CA0BA7F9F825}" destId="{9F656341-86CF-492A-8A23-827131ADC367}" srcOrd="3" destOrd="0" presId="urn:microsoft.com/office/officeart/2008/layout/VerticalCurvedList"/>
    <dgm:cxn modelId="{31AEB574-A7F1-4F2A-B5B7-CB2FB6F3BE13}" type="presParOf" srcId="{E8291573-32ED-4BF6-A3A6-CA0BA7F9F825}" destId="{1E3965A7-18FF-4BF1-BB7F-A0F64D34AE57}" srcOrd="4" destOrd="0" presId="urn:microsoft.com/office/officeart/2008/layout/VerticalCurvedList"/>
    <dgm:cxn modelId="{967D078F-19D9-40AB-9CF1-D6053BDEE46D}" type="presParOf" srcId="{1E3965A7-18FF-4BF1-BB7F-A0F64D34AE57}" destId="{FD92BB10-4973-4BA1-98FA-0CECF86E10C2}" srcOrd="0" destOrd="0" presId="urn:microsoft.com/office/officeart/2008/layout/VerticalCurvedList"/>
    <dgm:cxn modelId="{4BDBB681-638F-4EB5-8A5D-E59E65F7EE72}" type="presParOf" srcId="{E8291573-32ED-4BF6-A3A6-CA0BA7F9F825}" destId="{A7494BCB-A6C5-48B6-9383-A932869ED2ED}" srcOrd="5" destOrd="0" presId="urn:microsoft.com/office/officeart/2008/layout/VerticalCurvedList"/>
    <dgm:cxn modelId="{60AC0F62-CAB7-43F3-AD0B-971194591FAA}" type="presParOf" srcId="{E8291573-32ED-4BF6-A3A6-CA0BA7F9F825}" destId="{FBC56CD7-8FFB-4CF9-AE0C-06B4D10960BB}" srcOrd="6" destOrd="0" presId="urn:microsoft.com/office/officeart/2008/layout/VerticalCurvedList"/>
    <dgm:cxn modelId="{58518576-6C87-4C0C-9F68-B51500EAEF06}" type="presParOf" srcId="{FBC56CD7-8FFB-4CF9-AE0C-06B4D10960BB}" destId="{4D77DA68-6E28-4030-8875-CE925CB2FF48}" srcOrd="0" destOrd="0" presId="urn:microsoft.com/office/officeart/2008/layout/VerticalCurvedList"/>
    <dgm:cxn modelId="{FDC1F497-8127-48C2-9822-1988D8420843}" type="presParOf" srcId="{E8291573-32ED-4BF6-A3A6-CA0BA7F9F825}" destId="{96CF311C-2AF9-4959-9943-567DF236824D}" srcOrd="7" destOrd="0" presId="urn:microsoft.com/office/officeart/2008/layout/VerticalCurvedList"/>
    <dgm:cxn modelId="{23FC1A32-8D2D-4F84-A5EF-1753668A272F}" type="presParOf" srcId="{E8291573-32ED-4BF6-A3A6-CA0BA7F9F825}" destId="{4C553422-B617-4483-80DC-1986C1F745BE}" srcOrd="8" destOrd="0" presId="urn:microsoft.com/office/officeart/2008/layout/VerticalCurvedList"/>
    <dgm:cxn modelId="{90FB441D-4379-41DD-A087-9041B5B27E5B}" type="presParOf" srcId="{4C553422-B617-4483-80DC-1986C1F745BE}" destId="{9212FB67-2189-44C7-83AE-D1BF487E828C}" srcOrd="0" destOrd="0" presId="urn:microsoft.com/office/officeart/2008/layout/VerticalCurvedList"/>
    <dgm:cxn modelId="{B20B7BFF-5980-44E1-A0EC-2114AC5724D9}" type="presParOf" srcId="{E8291573-32ED-4BF6-A3A6-CA0BA7F9F825}" destId="{3CD69350-E26D-4559-9E6C-BA7F3346B533}" srcOrd="9" destOrd="0" presId="urn:microsoft.com/office/officeart/2008/layout/VerticalCurvedList"/>
    <dgm:cxn modelId="{94F350F0-7293-4AA4-9470-D60344D47082}" type="presParOf" srcId="{E8291573-32ED-4BF6-A3A6-CA0BA7F9F825}" destId="{3FE2784E-A6D0-49EC-9E04-4211EE1CA366}" srcOrd="10" destOrd="0" presId="urn:microsoft.com/office/officeart/2008/layout/VerticalCurvedList"/>
    <dgm:cxn modelId="{D32B2F03-D7A2-45FD-BBC1-9CF033365B59}" type="presParOf" srcId="{3FE2784E-A6D0-49EC-9E04-4211EE1CA366}" destId="{52A48B0D-94CF-4F03-BF45-E3387BF86E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9DF17-4D56-4828-8C98-387B2DDF2C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64402-AAB0-4738-9B1F-951C7112B3DD}">
      <dgm:prSet phldrT="[Text]"/>
      <dgm:spPr/>
      <dgm:t>
        <a:bodyPr/>
        <a:lstStyle/>
        <a:p>
          <a:r>
            <a:rPr lang="en-US" dirty="0"/>
            <a:t>Friedman</a:t>
          </a:r>
        </a:p>
      </dgm:t>
    </dgm:pt>
    <dgm:pt modelId="{3BB27D2A-61D4-4774-9856-4727FA1CA970}" type="parTrans" cxnId="{AA65771A-1471-45F4-A2AD-510851ED8467}">
      <dgm:prSet/>
      <dgm:spPr/>
      <dgm:t>
        <a:bodyPr/>
        <a:lstStyle/>
        <a:p>
          <a:endParaRPr lang="en-US"/>
        </a:p>
      </dgm:t>
    </dgm:pt>
    <dgm:pt modelId="{EF7D73E9-0745-41E6-BFD4-8D81652C9A23}" type="sibTrans" cxnId="{AA65771A-1471-45F4-A2AD-510851ED8467}">
      <dgm:prSet/>
      <dgm:spPr/>
      <dgm:t>
        <a:bodyPr/>
        <a:lstStyle/>
        <a:p>
          <a:endParaRPr lang="en-US"/>
        </a:p>
      </dgm:t>
    </dgm:pt>
    <dgm:pt modelId="{C63D8E37-8B6F-4A7E-AE0B-AE90BEE6DF3D}">
      <dgm:prSet phldrT="[Text]"/>
      <dgm:spPr/>
      <dgm:t>
        <a:bodyPr/>
        <a:lstStyle/>
        <a:p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konsep</a:t>
          </a:r>
          <a:r>
            <a:rPr lang="en-US" dirty="0"/>
            <a:t> 6 </a:t>
          </a:r>
          <a:r>
            <a:rPr lang="en-US" dirty="0" err="1"/>
            <a:t>bagian</a:t>
          </a:r>
          <a:r>
            <a:rPr lang="en-US" dirty="0"/>
            <a:t> yang </a:t>
          </a:r>
          <a:r>
            <a:rPr lang="en-US" dirty="0" err="1"/>
            <a:t>harus</a:t>
          </a:r>
          <a:r>
            <a:rPr lang="en-US" dirty="0"/>
            <a:t> di </a:t>
          </a:r>
          <a:r>
            <a:rPr lang="en-US" dirty="0" err="1"/>
            <a:t>kaji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perawat</a:t>
          </a:r>
          <a:endParaRPr lang="en-US" dirty="0"/>
        </a:p>
      </dgm:t>
    </dgm:pt>
    <dgm:pt modelId="{F02000B3-38D3-431B-9BA0-091433E1734F}" type="parTrans" cxnId="{BACAE311-D87B-4BE1-BB15-4637C9CBDAFD}">
      <dgm:prSet/>
      <dgm:spPr/>
      <dgm:t>
        <a:bodyPr/>
        <a:lstStyle/>
        <a:p>
          <a:endParaRPr lang="en-US"/>
        </a:p>
      </dgm:t>
    </dgm:pt>
    <dgm:pt modelId="{5824C84F-028E-4A63-A85B-E9D6E9BED30C}" type="sibTrans" cxnId="{BACAE311-D87B-4BE1-BB15-4637C9CBDAFD}">
      <dgm:prSet/>
      <dgm:spPr/>
      <dgm:t>
        <a:bodyPr/>
        <a:lstStyle/>
        <a:p>
          <a:endParaRPr lang="en-US"/>
        </a:p>
      </dgm:t>
    </dgm:pt>
    <dgm:pt modelId="{29F0F1DE-6746-4F09-BC58-1ABED297A68C}">
      <dgm:prSet phldrT="[Text]"/>
      <dgm:spPr/>
      <dgm:t>
        <a:bodyPr/>
        <a:lstStyle/>
        <a:p>
          <a:r>
            <a:rPr lang="en-US" dirty="0"/>
            <a:t>Calgary</a:t>
          </a:r>
        </a:p>
      </dgm:t>
    </dgm:pt>
    <dgm:pt modelId="{84E94EA6-2EA6-4B8C-8B71-E4179701BF09}" type="parTrans" cxnId="{9FD72D6E-E709-4BEE-A290-99D9E6F65C7D}">
      <dgm:prSet/>
      <dgm:spPr/>
      <dgm:t>
        <a:bodyPr/>
        <a:lstStyle/>
        <a:p>
          <a:endParaRPr lang="en-US"/>
        </a:p>
      </dgm:t>
    </dgm:pt>
    <dgm:pt modelId="{042167EC-9582-4865-B53B-8355422779CC}" type="sibTrans" cxnId="{9FD72D6E-E709-4BEE-A290-99D9E6F65C7D}">
      <dgm:prSet/>
      <dgm:spPr/>
      <dgm:t>
        <a:bodyPr/>
        <a:lstStyle/>
        <a:p>
          <a:endParaRPr lang="en-US"/>
        </a:p>
      </dgm:t>
    </dgm:pt>
    <dgm:pt modelId="{1F8B9A50-8E44-4983-B48C-1F333DA63C9A}">
      <dgm:prSet phldrT="[Text]"/>
      <dgm:spPr/>
      <dgm:t>
        <a:bodyPr/>
        <a:lstStyle/>
        <a:p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system,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berubah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focus </a:t>
          </a:r>
          <a:r>
            <a:rPr lang="en-US" dirty="0" err="1"/>
            <a:t>pada</a:t>
          </a:r>
          <a:r>
            <a:rPr lang="en-US" dirty="0"/>
            <a:t> model </a:t>
          </a:r>
          <a:r>
            <a:rPr lang="en-US" dirty="0" err="1"/>
            <a:t>intervensi</a:t>
          </a:r>
          <a:r>
            <a:rPr lang="en-US" dirty="0"/>
            <a:t> (</a:t>
          </a:r>
          <a:r>
            <a:rPr lang="en-US" dirty="0" err="1"/>
            <a:t>Afektif</a:t>
          </a:r>
          <a:r>
            <a:rPr lang="en-US" dirty="0"/>
            <a:t>, </a:t>
          </a:r>
          <a:r>
            <a:rPr lang="en-US" dirty="0" err="1"/>
            <a:t>kognitif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psikomotor</a:t>
          </a:r>
          <a:r>
            <a:rPr lang="en-US" dirty="0"/>
            <a:t>)</a:t>
          </a:r>
        </a:p>
      </dgm:t>
    </dgm:pt>
    <dgm:pt modelId="{5CD832E2-F0A5-4221-AFE8-1FA542798199}" type="parTrans" cxnId="{72D515D2-D66D-4C12-A70E-771C054D1594}">
      <dgm:prSet/>
      <dgm:spPr/>
      <dgm:t>
        <a:bodyPr/>
        <a:lstStyle/>
        <a:p>
          <a:endParaRPr lang="en-US"/>
        </a:p>
      </dgm:t>
    </dgm:pt>
    <dgm:pt modelId="{245A84C5-DDEE-4C0E-B8DE-AB1CA928592E}" type="sibTrans" cxnId="{72D515D2-D66D-4C12-A70E-771C054D1594}">
      <dgm:prSet/>
      <dgm:spPr/>
      <dgm:t>
        <a:bodyPr/>
        <a:lstStyle/>
        <a:p>
          <a:endParaRPr lang="en-US"/>
        </a:p>
      </dgm:t>
    </dgm:pt>
    <dgm:pt modelId="{745EF6FF-F3E4-4553-BB4E-C0AC38F4B3B6}">
      <dgm:prSet phldrT="[Text]"/>
      <dgm:spPr/>
      <dgm:t>
        <a:bodyPr/>
        <a:lstStyle/>
        <a:p>
          <a:r>
            <a:rPr lang="en-US" dirty="0" err="1"/>
            <a:t>Bailon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maglya</a:t>
          </a:r>
          <a:endParaRPr lang="en-US" dirty="0"/>
        </a:p>
      </dgm:t>
    </dgm:pt>
    <dgm:pt modelId="{F49CB3DF-13B9-49A0-B32E-988309EC49D2}" type="parTrans" cxnId="{AEA2659A-7F3E-4874-BFBD-15048EC3520D}">
      <dgm:prSet/>
      <dgm:spPr/>
      <dgm:t>
        <a:bodyPr/>
        <a:lstStyle/>
        <a:p>
          <a:endParaRPr lang="en-US"/>
        </a:p>
      </dgm:t>
    </dgm:pt>
    <dgm:pt modelId="{90D5BD70-088B-480D-A724-88D2EF226E93}" type="sibTrans" cxnId="{AEA2659A-7F3E-4874-BFBD-15048EC3520D}">
      <dgm:prSet/>
      <dgm:spPr/>
      <dgm:t>
        <a:bodyPr/>
        <a:lstStyle/>
        <a:p>
          <a:endParaRPr lang="en-US"/>
        </a:p>
      </dgm:t>
    </dgm:pt>
    <dgm:pt modelId="{96D777A1-1727-4A6D-9446-80942C6CA045}">
      <dgm:prSet phldrT="[Text]"/>
      <dgm:spPr/>
      <dgm:t>
        <a:bodyPr/>
        <a:lstStyle/>
        <a:p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kedalam</a:t>
          </a:r>
          <a:r>
            <a:rPr lang="en-US" dirty="0"/>
            <a:t> 5 </a:t>
          </a:r>
          <a:r>
            <a:rPr lang="en-US" dirty="0" err="1"/>
            <a:t>pencapain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perkembangan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kelauarga</a:t>
          </a:r>
          <a:r>
            <a:rPr lang="en-US" dirty="0"/>
            <a:t> (</a:t>
          </a:r>
          <a:r>
            <a:rPr lang="en-US" dirty="0" err="1"/>
            <a:t>mengenal</a:t>
          </a:r>
          <a:r>
            <a:rPr lang="en-US" dirty="0"/>
            <a:t>, </a:t>
          </a:r>
          <a:r>
            <a:rPr lang="en-US" dirty="0" err="1"/>
            <a:t>memutuskan,merawat</a:t>
          </a:r>
          <a:r>
            <a:rPr lang="en-US" dirty="0"/>
            <a:t>, </a:t>
          </a:r>
          <a:r>
            <a:rPr lang="en-US" dirty="0" err="1"/>
            <a:t>memodifikasi</a:t>
          </a:r>
          <a:r>
            <a:rPr lang="en-US" dirty="0"/>
            <a:t>,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)</a:t>
          </a:r>
        </a:p>
      </dgm:t>
    </dgm:pt>
    <dgm:pt modelId="{AB668EA0-37A5-4CC0-9BF9-5FA6EAF24A51}" type="parTrans" cxnId="{B937C089-616F-4A22-8355-AAFA2C53EEE7}">
      <dgm:prSet/>
      <dgm:spPr/>
      <dgm:t>
        <a:bodyPr/>
        <a:lstStyle/>
        <a:p>
          <a:endParaRPr lang="en-US"/>
        </a:p>
      </dgm:t>
    </dgm:pt>
    <dgm:pt modelId="{5072FB24-C15A-478F-9A66-C8BAC4FD60C3}" type="sibTrans" cxnId="{B937C089-616F-4A22-8355-AAFA2C53EEE7}">
      <dgm:prSet/>
      <dgm:spPr/>
      <dgm:t>
        <a:bodyPr/>
        <a:lstStyle/>
        <a:p>
          <a:endParaRPr lang="en-US"/>
        </a:p>
      </dgm:t>
    </dgm:pt>
    <dgm:pt modelId="{ABDC68EC-4764-4A73-B1E6-1FE65C94F539}">
      <dgm:prSet phldrT="[Text]"/>
      <dgm:spPr/>
      <dgm:t>
        <a:bodyPr/>
        <a:lstStyle/>
        <a:p>
          <a:r>
            <a:rPr lang="en-US" dirty="0"/>
            <a:t>Freeman (1992)</a:t>
          </a:r>
        </a:p>
      </dgm:t>
    </dgm:pt>
    <dgm:pt modelId="{C6914779-D0A9-4875-9955-978AFD6D38C2}" type="parTrans" cxnId="{5956D414-0422-43C2-A8A5-C042668512FB}">
      <dgm:prSet/>
      <dgm:spPr/>
      <dgm:t>
        <a:bodyPr/>
        <a:lstStyle/>
        <a:p>
          <a:endParaRPr lang="en-US"/>
        </a:p>
      </dgm:t>
    </dgm:pt>
    <dgm:pt modelId="{0B3D14D9-7BFA-42F6-814C-5BB13D2761EF}" type="sibTrans" cxnId="{5956D414-0422-43C2-A8A5-C042668512FB}">
      <dgm:prSet/>
      <dgm:spPr/>
      <dgm:t>
        <a:bodyPr/>
        <a:lstStyle/>
        <a:p>
          <a:endParaRPr lang="en-US"/>
        </a:p>
      </dgm:t>
    </dgm:pt>
    <dgm:pt modelId="{98E7F25A-1878-4B48-976E-2926FDD4C07C}">
      <dgm:prSet phldrT="[Text]"/>
      <dgm:spPr/>
      <dgm:t>
        <a:bodyPr/>
        <a:lstStyle/>
        <a:p>
          <a:r>
            <a:rPr lang="en-US" dirty="0" err="1"/>
            <a:t>Berfokus</a:t>
          </a:r>
          <a:r>
            <a:rPr lang="en-US" dirty="0"/>
            <a:t> </a:t>
          </a:r>
          <a:r>
            <a:rPr lang="en-US" dirty="0" err="1"/>
            <a:t>kepeda</a:t>
          </a:r>
          <a:r>
            <a:rPr lang="en-US" dirty="0"/>
            <a:t> </a:t>
          </a:r>
          <a:r>
            <a:rPr lang="en-US" dirty="0" err="1"/>
            <a:t>terapi</a:t>
          </a:r>
          <a:r>
            <a:rPr lang="en-US" dirty="0"/>
            <a:t> </a:t>
          </a:r>
          <a:r>
            <a:rPr lang="en-US" dirty="0" err="1"/>
            <a:t>keluarga</a:t>
          </a:r>
          <a:endParaRPr lang="en-US" dirty="0"/>
        </a:p>
      </dgm:t>
    </dgm:pt>
    <dgm:pt modelId="{176F8B74-55CD-4B03-87D9-3FBF329FDB4F}" type="parTrans" cxnId="{8AB693B0-6005-4128-88FE-3B47501D6150}">
      <dgm:prSet/>
      <dgm:spPr/>
      <dgm:t>
        <a:bodyPr/>
        <a:lstStyle/>
        <a:p>
          <a:endParaRPr lang="en-US"/>
        </a:p>
      </dgm:t>
    </dgm:pt>
    <dgm:pt modelId="{99E21343-5DC1-4FE6-AAD8-21B3A14CFACF}" type="sibTrans" cxnId="{8AB693B0-6005-4128-88FE-3B47501D6150}">
      <dgm:prSet/>
      <dgm:spPr/>
      <dgm:t>
        <a:bodyPr/>
        <a:lstStyle/>
        <a:p>
          <a:endParaRPr lang="en-US"/>
        </a:p>
      </dgm:t>
    </dgm:pt>
    <dgm:pt modelId="{8982ACD0-FFCF-4183-B388-F51FBABE3091}" type="pres">
      <dgm:prSet presAssocID="{D929DF17-4D56-4828-8C98-387B2DDF2C12}" presName="linear" presStyleCnt="0">
        <dgm:presLayoutVars>
          <dgm:animLvl val="lvl"/>
          <dgm:resizeHandles val="exact"/>
        </dgm:presLayoutVars>
      </dgm:prSet>
      <dgm:spPr/>
    </dgm:pt>
    <dgm:pt modelId="{C1B01C3D-7051-4A75-8467-095AEDF4FCA7}" type="pres">
      <dgm:prSet presAssocID="{96264402-AAB0-4738-9B1F-951C7112B3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15A0D9-415A-46AF-9B07-28E75D84F5A1}" type="pres">
      <dgm:prSet presAssocID="{96264402-AAB0-4738-9B1F-951C7112B3DD}" presName="childText" presStyleLbl="revTx" presStyleIdx="0" presStyleCnt="4">
        <dgm:presLayoutVars>
          <dgm:bulletEnabled val="1"/>
        </dgm:presLayoutVars>
      </dgm:prSet>
      <dgm:spPr/>
    </dgm:pt>
    <dgm:pt modelId="{AAA5C5D3-A109-4383-B84B-E7E3BFC97A54}" type="pres">
      <dgm:prSet presAssocID="{29F0F1DE-6746-4F09-BC58-1ABED297A6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CFCE86-C6C8-4814-9B96-BAACED7C5787}" type="pres">
      <dgm:prSet presAssocID="{29F0F1DE-6746-4F09-BC58-1ABED297A68C}" presName="childText" presStyleLbl="revTx" presStyleIdx="1" presStyleCnt="4">
        <dgm:presLayoutVars>
          <dgm:bulletEnabled val="1"/>
        </dgm:presLayoutVars>
      </dgm:prSet>
      <dgm:spPr/>
    </dgm:pt>
    <dgm:pt modelId="{A93F5520-C223-474C-BE09-FF2806E6B0DE}" type="pres">
      <dgm:prSet presAssocID="{745EF6FF-F3E4-4553-BB4E-C0AC38F4B3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EF08A5-D41A-4AC4-8AAC-E28AC5A14C6D}" type="pres">
      <dgm:prSet presAssocID="{745EF6FF-F3E4-4553-BB4E-C0AC38F4B3B6}" presName="childText" presStyleLbl="revTx" presStyleIdx="2" presStyleCnt="4">
        <dgm:presLayoutVars>
          <dgm:bulletEnabled val="1"/>
        </dgm:presLayoutVars>
      </dgm:prSet>
      <dgm:spPr/>
    </dgm:pt>
    <dgm:pt modelId="{FCF4C50A-440F-46B5-B203-05ADF7095D70}" type="pres">
      <dgm:prSet presAssocID="{ABDC68EC-4764-4A73-B1E6-1FE65C94F5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09C5E02-7097-40CC-B370-88D03448BC29}" type="pres">
      <dgm:prSet presAssocID="{ABDC68EC-4764-4A73-B1E6-1FE65C94F53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5B66408-1189-4566-B629-576A47B8BD97}" type="presOf" srcId="{96D777A1-1727-4A6D-9446-80942C6CA045}" destId="{5BEF08A5-D41A-4AC4-8AAC-E28AC5A14C6D}" srcOrd="0" destOrd="0" presId="urn:microsoft.com/office/officeart/2005/8/layout/vList2"/>
    <dgm:cxn modelId="{3CFAA30B-3EF1-427A-B8E0-1EE70E789D8C}" type="presOf" srcId="{1F8B9A50-8E44-4983-B48C-1F333DA63C9A}" destId="{17CFCE86-C6C8-4814-9B96-BAACED7C5787}" srcOrd="0" destOrd="0" presId="urn:microsoft.com/office/officeart/2005/8/layout/vList2"/>
    <dgm:cxn modelId="{BACAE311-D87B-4BE1-BB15-4637C9CBDAFD}" srcId="{96264402-AAB0-4738-9B1F-951C7112B3DD}" destId="{C63D8E37-8B6F-4A7E-AE0B-AE90BEE6DF3D}" srcOrd="0" destOrd="0" parTransId="{F02000B3-38D3-431B-9BA0-091433E1734F}" sibTransId="{5824C84F-028E-4A63-A85B-E9D6E9BED30C}"/>
    <dgm:cxn modelId="{5956D414-0422-43C2-A8A5-C042668512FB}" srcId="{D929DF17-4D56-4828-8C98-387B2DDF2C12}" destId="{ABDC68EC-4764-4A73-B1E6-1FE65C94F539}" srcOrd="3" destOrd="0" parTransId="{C6914779-D0A9-4875-9955-978AFD6D38C2}" sibTransId="{0B3D14D9-7BFA-42F6-814C-5BB13D2761EF}"/>
    <dgm:cxn modelId="{AA65771A-1471-45F4-A2AD-510851ED8467}" srcId="{D929DF17-4D56-4828-8C98-387B2DDF2C12}" destId="{96264402-AAB0-4738-9B1F-951C7112B3DD}" srcOrd="0" destOrd="0" parTransId="{3BB27D2A-61D4-4774-9856-4727FA1CA970}" sibTransId="{EF7D73E9-0745-41E6-BFD4-8D81652C9A23}"/>
    <dgm:cxn modelId="{78FFD225-68F7-49BE-BFC4-32DEDAC9B507}" type="presOf" srcId="{D929DF17-4D56-4828-8C98-387B2DDF2C12}" destId="{8982ACD0-FFCF-4183-B388-F51FBABE3091}" srcOrd="0" destOrd="0" presId="urn:microsoft.com/office/officeart/2005/8/layout/vList2"/>
    <dgm:cxn modelId="{2C132E2D-3C48-4F3D-A6CC-CB75537BBE15}" type="presOf" srcId="{745EF6FF-F3E4-4553-BB4E-C0AC38F4B3B6}" destId="{A93F5520-C223-474C-BE09-FF2806E6B0DE}" srcOrd="0" destOrd="0" presId="urn:microsoft.com/office/officeart/2005/8/layout/vList2"/>
    <dgm:cxn modelId="{9FD72D6E-E709-4BEE-A290-99D9E6F65C7D}" srcId="{D929DF17-4D56-4828-8C98-387B2DDF2C12}" destId="{29F0F1DE-6746-4F09-BC58-1ABED297A68C}" srcOrd="1" destOrd="0" parTransId="{84E94EA6-2EA6-4B8C-8B71-E4179701BF09}" sibTransId="{042167EC-9582-4865-B53B-8355422779CC}"/>
    <dgm:cxn modelId="{73FAC077-D72F-4399-BCBA-EAFB0322DCBB}" type="presOf" srcId="{29F0F1DE-6746-4F09-BC58-1ABED297A68C}" destId="{AAA5C5D3-A109-4383-B84B-E7E3BFC97A54}" srcOrd="0" destOrd="0" presId="urn:microsoft.com/office/officeart/2005/8/layout/vList2"/>
    <dgm:cxn modelId="{80F6C487-A31E-4CB1-A489-409877186FEB}" type="presOf" srcId="{C63D8E37-8B6F-4A7E-AE0B-AE90BEE6DF3D}" destId="{CB15A0D9-415A-46AF-9B07-28E75D84F5A1}" srcOrd="0" destOrd="0" presId="urn:microsoft.com/office/officeart/2005/8/layout/vList2"/>
    <dgm:cxn modelId="{B937C089-616F-4A22-8355-AAFA2C53EEE7}" srcId="{745EF6FF-F3E4-4553-BB4E-C0AC38F4B3B6}" destId="{96D777A1-1727-4A6D-9446-80942C6CA045}" srcOrd="0" destOrd="0" parTransId="{AB668EA0-37A5-4CC0-9BF9-5FA6EAF24A51}" sibTransId="{5072FB24-C15A-478F-9A66-C8BAC4FD60C3}"/>
    <dgm:cxn modelId="{AEA2659A-7F3E-4874-BFBD-15048EC3520D}" srcId="{D929DF17-4D56-4828-8C98-387B2DDF2C12}" destId="{745EF6FF-F3E4-4553-BB4E-C0AC38F4B3B6}" srcOrd="2" destOrd="0" parTransId="{F49CB3DF-13B9-49A0-B32E-988309EC49D2}" sibTransId="{90D5BD70-088B-480D-A724-88D2EF226E93}"/>
    <dgm:cxn modelId="{8AB693B0-6005-4128-88FE-3B47501D6150}" srcId="{ABDC68EC-4764-4A73-B1E6-1FE65C94F539}" destId="{98E7F25A-1878-4B48-976E-2926FDD4C07C}" srcOrd="0" destOrd="0" parTransId="{176F8B74-55CD-4B03-87D9-3FBF329FDB4F}" sibTransId="{99E21343-5DC1-4FE6-AAD8-21B3A14CFACF}"/>
    <dgm:cxn modelId="{72D515D2-D66D-4C12-A70E-771C054D1594}" srcId="{29F0F1DE-6746-4F09-BC58-1ABED297A68C}" destId="{1F8B9A50-8E44-4983-B48C-1F333DA63C9A}" srcOrd="0" destOrd="0" parTransId="{5CD832E2-F0A5-4221-AFE8-1FA542798199}" sibTransId="{245A84C5-DDEE-4C0E-B8DE-AB1CA928592E}"/>
    <dgm:cxn modelId="{619889DD-3082-4B0A-B141-2832C7CADC5D}" type="presOf" srcId="{ABDC68EC-4764-4A73-B1E6-1FE65C94F539}" destId="{FCF4C50A-440F-46B5-B203-05ADF7095D70}" srcOrd="0" destOrd="0" presId="urn:microsoft.com/office/officeart/2005/8/layout/vList2"/>
    <dgm:cxn modelId="{C2C268EC-4755-4236-977D-9371C9DB4561}" type="presOf" srcId="{98E7F25A-1878-4B48-976E-2926FDD4C07C}" destId="{A09C5E02-7097-40CC-B370-88D03448BC29}" srcOrd="0" destOrd="0" presId="urn:microsoft.com/office/officeart/2005/8/layout/vList2"/>
    <dgm:cxn modelId="{E3523EFC-103F-4702-AB54-7A5EA4275C25}" type="presOf" srcId="{96264402-AAB0-4738-9B1F-951C7112B3DD}" destId="{C1B01C3D-7051-4A75-8467-095AEDF4FCA7}" srcOrd="0" destOrd="0" presId="urn:microsoft.com/office/officeart/2005/8/layout/vList2"/>
    <dgm:cxn modelId="{AD04400F-B568-4DC4-BBAC-A7BC73C23C41}" type="presParOf" srcId="{8982ACD0-FFCF-4183-B388-F51FBABE3091}" destId="{C1B01C3D-7051-4A75-8467-095AEDF4FCA7}" srcOrd="0" destOrd="0" presId="urn:microsoft.com/office/officeart/2005/8/layout/vList2"/>
    <dgm:cxn modelId="{2F81727B-5FE1-425F-98AA-DB96F2469B49}" type="presParOf" srcId="{8982ACD0-FFCF-4183-B388-F51FBABE3091}" destId="{CB15A0D9-415A-46AF-9B07-28E75D84F5A1}" srcOrd="1" destOrd="0" presId="urn:microsoft.com/office/officeart/2005/8/layout/vList2"/>
    <dgm:cxn modelId="{8BB9B1C2-5338-4617-BA11-69FFF1BF89F7}" type="presParOf" srcId="{8982ACD0-FFCF-4183-B388-F51FBABE3091}" destId="{AAA5C5D3-A109-4383-B84B-E7E3BFC97A54}" srcOrd="2" destOrd="0" presId="urn:microsoft.com/office/officeart/2005/8/layout/vList2"/>
    <dgm:cxn modelId="{069AEFC2-B2B6-43E1-958C-2C99CF7E8B80}" type="presParOf" srcId="{8982ACD0-FFCF-4183-B388-F51FBABE3091}" destId="{17CFCE86-C6C8-4814-9B96-BAACED7C5787}" srcOrd="3" destOrd="0" presId="urn:microsoft.com/office/officeart/2005/8/layout/vList2"/>
    <dgm:cxn modelId="{E0414E91-6BC4-4570-B5DB-0AE032E1CC1F}" type="presParOf" srcId="{8982ACD0-FFCF-4183-B388-F51FBABE3091}" destId="{A93F5520-C223-474C-BE09-FF2806E6B0DE}" srcOrd="4" destOrd="0" presId="urn:microsoft.com/office/officeart/2005/8/layout/vList2"/>
    <dgm:cxn modelId="{5A4C8157-1995-427F-89E4-ECC54C12ABDE}" type="presParOf" srcId="{8982ACD0-FFCF-4183-B388-F51FBABE3091}" destId="{5BEF08A5-D41A-4AC4-8AAC-E28AC5A14C6D}" srcOrd="5" destOrd="0" presId="urn:microsoft.com/office/officeart/2005/8/layout/vList2"/>
    <dgm:cxn modelId="{4F1586D7-666F-406F-B9DC-1DAC363F3722}" type="presParOf" srcId="{8982ACD0-FFCF-4183-B388-F51FBABE3091}" destId="{FCF4C50A-440F-46B5-B203-05ADF7095D70}" srcOrd="6" destOrd="0" presId="urn:microsoft.com/office/officeart/2005/8/layout/vList2"/>
    <dgm:cxn modelId="{CBF39FA7-F2AE-4DAB-852B-9D0EBE6E2B23}" type="presParOf" srcId="{8982ACD0-FFCF-4183-B388-F51FBABE3091}" destId="{A09C5E02-7097-40CC-B370-88D03448BC2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DD550-EB86-4D7E-B54B-1ECD2454C45E}">
      <dsp:nvSpPr>
        <dsp:cNvPr id="0" name=""/>
        <dsp:cNvSpPr/>
      </dsp:nvSpPr>
      <dsp:spPr>
        <a:xfrm>
          <a:off x="2958648" y="512"/>
          <a:ext cx="4959238" cy="19974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Meningkatkan</a:t>
          </a:r>
          <a:r>
            <a:rPr lang="en-US" sz="1500" kern="1200" dirty="0"/>
            <a:t> </a:t>
          </a:r>
          <a:r>
            <a:rPr lang="en-US" sz="1500" kern="1200" dirty="0" err="1"/>
            <a:t>kemampuan</a:t>
          </a:r>
          <a:r>
            <a:rPr lang="en-US" sz="1500" kern="1200" dirty="0"/>
            <a:t> </a:t>
          </a:r>
          <a:r>
            <a:rPr lang="en-US" sz="1500" kern="1200" dirty="0" err="1"/>
            <a:t>keluarga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mengatasi</a:t>
          </a:r>
          <a:r>
            <a:rPr lang="en-US" sz="1500" kern="1200" dirty="0"/>
            <a:t> </a:t>
          </a:r>
          <a:r>
            <a:rPr lang="en-US" sz="1500" kern="1200" dirty="0" err="1"/>
            <a:t>masalah</a:t>
          </a:r>
          <a:r>
            <a:rPr lang="en-US" sz="1500" kern="1200" dirty="0"/>
            <a:t> </a:t>
          </a:r>
          <a:r>
            <a:rPr lang="en-US" sz="1500" kern="1200" dirty="0" err="1"/>
            <a:t>kesehatan</a:t>
          </a:r>
          <a:r>
            <a:rPr lang="en-US" sz="1500" kern="1200" dirty="0"/>
            <a:t> </a:t>
          </a:r>
          <a:r>
            <a:rPr lang="en-US" sz="1500" kern="1200" dirty="0" err="1"/>
            <a:t>secara</a:t>
          </a:r>
          <a:r>
            <a:rPr lang="en-US" sz="1500" kern="1200" dirty="0"/>
            <a:t> </a:t>
          </a:r>
          <a:r>
            <a:rPr lang="en-US" sz="1500" kern="1200" dirty="0" err="1"/>
            <a:t>mandiri</a:t>
          </a:r>
          <a:endParaRPr lang="en-US" sz="1500" kern="1200" dirty="0"/>
        </a:p>
      </dsp:txBody>
      <dsp:txXfrm>
        <a:off x="2958648" y="250199"/>
        <a:ext cx="4210178" cy="1498120"/>
      </dsp:txXfrm>
    </dsp:sp>
    <dsp:sp modelId="{0965A67E-9FF5-4552-984B-65EBDB6A83E9}">
      <dsp:nvSpPr>
        <dsp:cNvPr id="0" name=""/>
        <dsp:cNvSpPr/>
      </dsp:nvSpPr>
      <dsp:spPr>
        <a:xfrm>
          <a:off x="347510" y="419316"/>
          <a:ext cx="2611138" cy="1159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Tujuan</a:t>
          </a:r>
          <a:r>
            <a:rPr lang="en-US" sz="3200" kern="1200" dirty="0"/>
            <a:t> </a:t>
          </a:r>
          <a:r>
            <a:rPr lang="en-US" sz="3200" kern="1200" dirty="0" err="1"/>
            <a:t>umum</a:t>
          </a:r>
          <a:endParaRPr lang="en-US" sz="3200" kern="1200" dirty="0"/>
        </a:p>
      </dsp:txBody>
      <dsp:txXfrm>
        <a:off x="404131" y="475937"/>
        <a:ext cx="2497896" cy="1046642"/>
      </dsp:txXfrm>
    </dsp:sp>
    <dsp:sp modelId="{F09368E1-0644-4D71-86C3-7607D91B3AFD}">
      <dsp:nvSpPr>
        <dsp:cNvPr id="0" name=""/>
        <dsp:cNvSpPr/>
      </dsp:nvSpPr>
      <dsp:spPr>
        <a:xfrm>
          <a:off x="2880276" y="2197755"/>
          <a:ext cx="4959238" cy="19974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Mengenal</a:t>
          </a:r>
          <a:r>
            <a:rPr lang="en-US" sz="1500" kern="1200" dirty="0"/>
            <a:t> </a:t>
          </a:r>
          <a:r>
            <a:rPr lang="en-US" sz="1500" kern="1200" dirty="0" err="1"/>
            <a:t>masalah</a:t>
          </a:r>
          <a:r>
            <a:rPr lang="en-US" sz="1500" kern="1200" dirty="0"/>
            <a:t> </a:t>
          </a:r>
          <a:r>
            <a:rPr lang="en-US" sz="1500" kern="1200" dirty="0" err="1"/>
            <a:t>kesehatan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Memutuskan</a:t>
          </a:r>
          <a:r>
            <a:rPr lang="en-US" sz="1500" kern="1200" dirty="0"/>
            <a:t> </a:t>
          </a:r>
          <a:r>
            <a:rPr lang="en-US" sz="1500" kern="1200" dirty="0" err="1"/>
            <a:t>tindakan</a:t>
          </a:r>
          <a:r>
            <a:rPr lang="en-US" sz="1500" kern="1200" dirty="0"/>
            <a:t> </a:t>
          </a:r>
          <a:r>
            <a:rPr lang="en-US" sz="1500" kern="1200" dirty="0" err="1"/>
            <a:t>keperawatan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Melakukan</a:t>
          </a:r>
          <a:r>
            <a:rPr lang="en-US" sz="1500" kern="1200" dirty="0"/>
            <a:t> </a:t>
          </a:r>
          <a:r>
            <a:rPr lang="en-US" sz="1500" kern="1200" dirty="0" err="1"/>
            <a:t>tindakan</a:t>
          </a:r>
          <a:r>
            <a:rPr lang="en-US" sz="1500" kern="1200" dirty="0"/>
            <a:t> </a:t>
          </a:r>
          <a:r>
            <a:rPr lang="en-US" sz="1500" kern="1200" dirty="0" err="1"/>
            <a:t>keperawatan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Memelihara</a:t>
          </a:r>
          <a:r>
            <a:rPr lang="en-US" sz="1500" kern="1200" dirty="0"/>
            <a:t> </a:t>
          </a:r>
          <a:r>
            <a:rPr lang="en-US" sz="1500" kern="1200" dirty="0" err="1"/>
            <a:t>lingkungan</a:t>
          </a:r>
          <a:r>
            <a:rPr lang="en-US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Memanfaatkan</a:t>
          </a:r>
          <a:r>
            <a:rPr lang="en-US" sz="1500" kern="1200" dirty="0"/>
            <a:t> </a:t>
          </a:r>
          <a:r>
            <a:rPr lang="en-US" sz="1500" kern="1200" dirty="0" err="1"/>
            <a:t>sumber</a:t>
          </a:r>
          <a:r>
            <a:rPr lang="en-US" sz="1500" kern="1200" dirty="0"/>
            <a:t> </a:t>
          </a:r>
          <a:r>
            <a:rPr lang="en-US" sz="1500" kern="1200" dirty="0" err="1"/>
            <a:t>daya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2880276" y="2447442"/>
        <a:ext cx="4210178" cy="1498120"/>
      </dsp:txXfrm>
    </dsp:sp>
    <dsp:sp modelId="{01ECFD68-46E2-42FA-9D72-9789C7A12C94}">
      <dsp:nvSpPr>
        <dsp:cNvPr id="0" name=""/>
        <dsp:cNvSpPr/>
      </dsp:nvSpPr>
      <dsp:spPr>
        <a:xfrm>
          <a:off x="425882" y="2609519"/>
          <a:ext cx="2454393" cy="1173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Tujuan</a:t>
          </a:r>
          <a:r>
            <a:rPr lang="en-US" sz="3200" kern="1200" dirty="0"/>
            <a:t> </a:t>
          </a:r>
          <a:r>
            <a:rPr lang="en-US" sz="3200" kern="1200" dirty="0" err="1"/>
            <a:t>khusus</a:t>
          </a:r>
          <a:endParaRPr lang="en-US" sz="3200" kern="1200" dirty="0"/>
        </a:p>
      </dsp:txBody>
      <dsp:txXfrm>
        <a:off x="483190" y="2666827"/>
        <a:ext cx="2339777" cy="1059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C0BE-8D73-46A8-A08F-0F131775AEF2}">
      <dsp:nvSpPr>
        <dsp:cNvPr id="0" name=""/>
        <dsp:cNvSpPr/>
      </dsp:nvSpPr>
      <dsp:spPr>
        <a:xfrm>
          <a:off x="5821174" y="902508"/>
          <a:ext cx="2390722" cy="2391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D222AC-DFEA-466D-9B5A-67E5124FA730}">
      <dsp:nvSpPr>
        <dsp:cNvPr id="0" name=""/>
        <dsp:cNvSpPr/>
      </dsp:nvSpPr>
      <dsp:spPr>
        <a:xfrm>
          <a:off x="5900553" y="982227"/>
          <a:ext cx="2231963" cy="22317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Sifat,dinamika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dan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kemapuan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6219628" y="1301105"/>
        <a:ext cx="1593814" cy="1593969"/>
      </dsp:txXfrm>
    </dsp:sp>
    <dsp:sp modelId="{01A66C7F-2149-4E81-83FB-45F5D4397A01}">
      <dsp:nvSpPr>
        <dsp:cNvPr id="0" name=""/>
        <dsp:cNvSpPr/>
      </dsp:nvSpPr>
      <dsp:spPr>
        <a:xfrm rot="2700000">
          <a:off x="3353173" y="905398"/>
          <a:ext cx="2384964" cy="238496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E4DF24-855B-4130-B4E7-FA6CE3702249}">
      <dsp:nvSpPr>
        <dsp:cNvPr id="0" name=""/>
        <dsp:cNvSpPr/>
      </dsp:nvSpPr>
      <dsp:spPr>
        <a:xfrm>
          <a:off x="3391060" y="995104"/>
          <a:ext cx="2231963" cy="22317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Lingkungan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yang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mempengaruhui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kesehatan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3710135" y="1313982"/>
        <a:ext cx="1593814" cy="1593969"/>
      </dsp:txXfrm>
    </dsp:sp>
    <dsp:sp modelId="{336BAB8A-765E-4508-9C4A-B3F7D050E52C}">
      <dsp:nvSpPr>
        <dsp:cNvPr id="0" name=""/>
        <dsp:cNvSpPr/>
      </dsp:nvSpPr>
      <dsp:spPr>
        <a:xfrm rot="2700000">
          <a:off x="882293" y="905398"/>
          <a:ext cx="2384964" cy="238496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DD116F-0253-40A7-B74F-BEA018649B32}">
      <dsp:nvSpPr>
        <dsp:cNvPr id="0" name=""/>
        <dsp:cNvSpPr/>
      </dsp:nvSpPr>
      <dsp:spPr>
        <a:xfrm>
          <a:off x="958793" y="943574"/>
          <a:ext cx="2231963" cy="22317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Keadaan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normal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pada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1277868" y="1262452"/>
        <a:ext cx="1593814" cy="1593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CAF8-CF52-4DA9-AF94-695574FFD200}">
      <dsp:nvSpPr>
        <dsp:cNvPr id="0" name=""/>
        <dsp:cNvSpPr/>
      </dsp:nvSpPr>
      <dsp:spPr>
        <a:xfrm>
          <a:off x="1877492" y="291775"/>
          <a:ext cx="3959480" cy="3959480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Populasi</a:t>
          </a:r>
          <a:r>
            <a:rPr lang="en-US" sz="2000" kern="1200" dirty="0">
              <a:latin typeface="Agency FB" panose="020B0503020202020204" pitchFamily="34" charset="0"/>
            </a:rPr>
            <a:t> </a:t>
          </a:r>
          <a:r>
            <a:rPr lang="en-US" sz="2000" kern="1200" dirty="0" err="1">
              <a:latin typeface="Agency FB" panose="020B0503020202020204" pitchFamily="34" charset="0"/>
            </a:rPr>
            <a:t>lansia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3943021" y="957345"/>
        <a:ext cx="1272690" cy="848460"/>
      </dsp:txXfrm>
    </dsp:sp>
    <dsp:sp modelId="{1E784593-E6DB-4A9D-BF51-05B8A2F94646}">
      <dsp:nvSpPr>
        <dsp:cNvPr id="0" name=""/>
        <dsp:cNvSpPr/>
      </dsp:nvSpPr>
      <dsp:spPr>
        <a:xfrm>
          <a:off x="1911430" y="397362"/>
          <a:ext cx="3959480" cy="3959480"/>
        </a:xfrm>
        <a:prstGeom prst="pie">
          <a:avLst>
            <a:gd name="adj1" fmla="val 20520000"/>
            <a:gd name="adj2" fmla="val 324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gency FB" panose="020B0503020202020204" pitchFamily="34" charset="0"/>
            </a:rPr>
            <a:t>Status </a:t>
          </a:r>
          <a:r>
            <a:rPr lang="en-US" sz="2000" kern="1200" dirty="0" err="1">
              <a:latin typeface="Agency FB" panose="020B0503020202020204" pitchFamily="34" charset="0"/>
            </a:rPr>
            <a:t>keluarga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4461524" y="2206467"/>
        <a:ext cx="1178416" cy="942733"/>
      </dsp:txXfrm>
    </dsp:sp>
    <dsp:sp modelId="{0C045A9C-C5ED-414E-9869-45725ABEAECB}">
      <dsp:nvSpPr>
        <dsp:cNvPr id="0" name=""/>
        <dsp:cNvSpPr/>
      </dsp:nvSpPr>
      <dsp:spPr>
        <a:xfrm>
          <a:off x="1821870" y="462410"/>
          <a:ext cx="3959480" cy="395948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Perempuan</a:t>
          </a:r>
          <a:r>
            <a:rPr lang="en-US" sz="2000" kern="1200" dirty="0">
              <a:latin typeface="Agency FB" panose="020B0503020202020204" pitchFamily="34" charset="0"/>
            </a:rPr>
            <a:t> </a:t>
          </a:r>
          <a:r>
            <a:rPr lang="en-US" sz="2000" kern="1200" dirty="0" err="1">
              <a:latin typeface="Agency FB" panose="020B0503020202020204" pitchFamily="34" charset="0"/>
            </a:rPr>
            <a:t>bekerja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3235970" y="3243474"/>
        <a:ext cx="1131280" cy="1037006"/>
      </dsp:txXfrm>
    </dsp:sp>
    <dsp:sp modelId="{27CB2F70-320A-4B38-A9F3-4780D1735C00}">
      <dsp:nvSpPr>
        <dsp:cNvPr id="0" name=""/>
        <dsp:cNvSpPr/>
      </dsp:nvSpPr>
      <dsp:spPr>
        <a:xfrm>
          <a:off x="1732311" y="397362"/>
          <a:ext cx="3959480" cy="3959480"/>
        </a:xfrm>
        <a:prstGeom prst="pie">
          <a:avLst>
            <a:gd name="adj1" fmla="val 7560000"/>
            <a:gd name="adj2" fmla="val 1188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Ukuran</a:t>
          </a:r>
          <a:r>
            <a:rPr lang="en-US" sz="2000" kern="1200" dirty="0">
              <a:latin typeface="Agency FB" panose="020B0503020202020204" pitchFamily="34" charset="0"/>
            </a:rPr>
            <a:t> </a:t>
          </a:r>
          <a:r>
            <a:rPr lang="en-US" sz="2000" kern="1200" dirty="0" err="1">
              <a:latin typeface="Agency FB" panose="020B0503020202020204" pitchFamily="34" charset="0"/>
            </a:rPr>
            <a:t>keluarga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1963280" y="2206467"/>
        <a:ext cx="1178416" cy="942733"/>
      </dsp:txXfrm>
    </dsp:sp>
    <dsp:sp modelId="{5B0C4D01-1EC9-49B8-BBD1-CE9DCF0D3D75}">
      <dsp:nvSpPr>
        <dsp:cNvPr id="0" name=""/>
        <dsp:cNvSpPr/>
      </dsp:nvSpPr>
      <dsp:spPr>
        <a:xfrm>
          <a:off x="1766249" y="291775"/>
          <a:ext cx="3959480" cy="3959480"/>
        </a:xfrm>
        <a:prstGeom prst="pie">
          <a:avLst>
            <a:gd name="adj1" fmla="val 11880000"/>
            <a:gd name="adj2" fmla="val 16200000"/>
          </a:avLst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kelahiran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2387510" y="957345"/>
        <a:ext cx="1272690" cy="848460"/>
      </dsp:txXfrm>
    </dsp:sp>
    <dsp:sp modelId="{0B4DCDD9-5E63-49E1-A444-3644D0DE4D00}">
      <dsp:nvSpPr>
        <dsp:cNvPr id="0" name=""/>
        <dsp:cNvSpPr/>
      </dsp:nvSpPr>
      <dsp:spPr>
        <a:xfrm>
          <a:off x="1632194" y="46665"/>
          <a:ext cx="4449701" cy="444970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39D62-3ABB-4C23-A8FA-D3E12141CA2F}">
      <dsp:nvSpPr>
        <dsp:cNvPr id="0" name=""/>
        <dsp:cNvSpPr/>
      </dsp:nvSpPr>
      <dsp:spPr>
        <a:xfrm>
          <a:off x="1666593" y="152216"/>
          <a:ext cx="4449701" cy="444970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348271-0210-426F-BEAA-2349975A19E5}">
      <dsp:nvSpPr>
        <dsp:cNvPr id="0" name=""/>
        <dsp:cNvSpPr/>
      </dsp:nvSpPr>
      <dsp:spPr>
        <a:xfrm>
          <a:off x="1576760" y="217464"/>
          <a:ext cx="4449701" cy="444970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C1FF9-76C3-48D2-8A74-93034CE47832}">
      <dsp:nvSpPr>
        <dsp:cNvPr id="0" name=""/>
        <dsp:cNvSpPr/>
      </dsp:nvSpPr>
      <dsp:spPr>
        <a:xfrm>
          <a:off x="1486926" y="152216"/>
          <a:ext cx="4449701" cy="444970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C8D86D-4A33-453E-BD20-060A5D14497A}">
      <dsp:nvSpPr>
        <dsp:cNvPr id="0" name=""/>
        <dsp:cNvSpPr/>
      </dsp:nvSpPr>
      <dsp:spPr>
        <a:xfrm>
          <a:off x="1521325" y="46665"/>
          <a:ext cx="4449701" cy="444970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9D69-6037-4601-951F-44E4932E9316}">
      <dsp:nvSpPr>
        <dsp:cNvPr id="0" name=""/>
        <dsp:cNvSpPr/>
      </dsp:nvSpPr>
      <dsp:spPr>
        <a:xfrm>
          <a:off x="-6305608" y="-964566"/>
          <a:ext cx="7505684" cy="7505684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237B8-6AAD-4BB6-8433-B30DA2AD5228}">
      <dsp:nvSpPr>
        <dsp:cNvPr id="0" name=""/>
        <dsp:cNvSpPr/>
      </dsp:nvSpPr>
      <dsp:spPr>
        <a:xfrm>
          <a:off x="524307" y="348422"/>
          <a:ext cx="8437585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system (</a:t>
          </a:r>
          <a:r>
            <a:rPr lang="en-US" sz="2700" kern="1200" dirty="0" err="1"/>
            <a:t>Nueman’s</a:t>
          </a:r>
          <a:r>
            <a:rPr lang="en-US" sz="2700" kern="1200" dirty="0"/>
            <a:t>) </a:t>
          </a:r>
        </a:p>
      </dsp:txBody>
      <dsp:txXfrm>
        <a:off x="524307" y="348422"/>
        <a:ext cx="8437585" cy="697291"/>
      </dsp:txXfrm>
    </dsp:sp>
    <dsp:sp modelId="{B6170B26-BFF7-452B-944E-02B38DACBCB8}">
      <dsp:nvSpPr>
        <dsp:cNvPr id="0" name=""/>
        <dsp:cNvSpPr/>
      </dsp:nvSpPr>
      <dsp:spPr>
        <a:xfrm>
          <a:off x="88499" y="261261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56341-86CF-492A-8A23-827131ADC367}">
      <dsp:nvSpPr>
        <dsp:cNvPr id="0" name=""/>
        <dsp:cNvSpPr/>
      </dsp:nvSpPr>
      <dsp:spPr>
        <a:xfrm>
          <a:off x="1023966" y="1394026"/>
          <a:ext cx="7937926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</a:t>
          </a:r>
          <a:r>
            <a:rPr lang="en-US" sz="2700" kern="1200" dirty="0" err="1"/>
            <a:t>perkembangan</a:t>
          </a:r>
          <a:r>
            <a:rPr lang="en-US" sz="2700" kern="1200" dirty="0"/>
            <a:t>/</a:t>
          </a:r>
          <a:r>
            <a:rPr lang="en-US" sz="2700" kern="1200" dirty="0" err="1"/>
            <a:t>perawatan</a:t>
          </a:r>
          <a:r>
            <a:rPr lang="en-US" sz="2700" kern="1200" dirty="0"/>
            <a:t> </a:t>
          </a:r>
          <a:r>
            <a:rPr lang="en-US" sz="2700" kern="1200" dirty="0" err="1"/>
            <a:t>diri</a:t>
          </a:r>
          <a:r>
            <a:rPr lang="en-US" sz="2700" kern="1200" dirty="0"/>
            <a:t>(Orem)</a:t>
          </a:r>
        </a:p>
      </dsp:txBody>
      <dsp:txXfrm>
        <a:off x="1023966" y="1394026"/>
        <a:ext cx="7937926" cy="697291"/>
      </dsp:txXfrm>
    </dsp:sp>
    <dsp:sp modelId="{FD92BB10-4973-4BA1-98FA-0CECF86E10C2}">
      <dsp:nvSpPr>
        <dsp:cNvPr id="0" name=""/>
        <dsp:cNvSpPr/>
      </dsp:nvSpPr>
      <dsp:spPr>
        <a:xfrm>
          <a:off x="588158" y="1306864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94BCB-A6C5-48B6-9383-A932869ED2ED}">
      <dsp:nvSpPr>
        <dsp:cNvPr id="0" name=""/>
        <dsp:cNvSpPr/>
      </dsp:nvSpPr>
      <dsp:spPr>
        <a:xfrm>
          <a:off x="1177321" y="2439629"/>
          <a:ext cx="7784571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</a:t>
          </a:r>
          <a:r>
            <a:rPr lang="en-US" sz="2700" kern="1200" dirty="0" err="1"/>
            <a:t>interaksi</a:t>
          </a:r>
          <a:r>
            <a:rPr lang="en-US" sz="2700" kern="1200" dirty="0"/>
            <a:t> (Roy adaptation)</a:t>
          </a:r>
        </a:p>
      </dsp:txBody>
      <dsp:txXfrm>
        <a:off x="1177321" y="2439629"/>
        <a:ext cx="7784571" cy="697291"/>
      </dsp:txXfrm>
    </dsp:sp>
    <dsp:sp modelId="{4D77DA68-6E28-4030-8875-CE925CB2FF48}">
      <dsp:nvSpPr>
        <dsp:cNvPr id="0" name=""/>
        <dsp:cNvSpPr/>
      </dsp:nvSpPr>
      <dsp:spPr>
        <a:xfrm>
          <a:off x="741513" y="2352468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F311C-2AF9-4959-9943-567DF236824D}">
      <dsp:nvSpPr>
        <dsp:cNvPr id="0" name=""/>
        <dsp:cNvSpPr/>
      </dsp:nvSpPr>
      <dsp:spPr>
        <a:xfrm>
          <a:off x="1023966" y="3485232"/>
          <a:ext cx="7937926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</a:t>
          </a:r>
          <a:r>
            <a:rPr lang="en-US" sz="2700" kern="1200" dirty="0" err="1"/>
            <a:t>Nightingel</a:t>
          </a:r>
          <a:r>
            <a:rPr lang="en-US" sz="2700" kern="1200" dirty="0"/>
            <a:t> (</a:t>
          </a:r>
          <a:r>
            <a:rPr lang="en-US" sz="2700" kern="1200" dirty="0" err="1"/>
            <a:t>lingkungan</a:t>
          </a:r>
          <a:r>
            <a:rPr lang="en-US" sz="2700" kern="1200" dirty="0"/>
            <a:t>)</a:t>
          </a:r>
        </a:p>
      </dsp:txBody>
      <dsp:txXfrm>
        <a:off x="1023966" y="3485232"/>
        <a:ext cx="7937926" cy="697291"/>
      </dsp:txXfrm>
    </dsp:sp>
    <dsp:sp modelId="{9212FB67-2189-44C7-83AE-D1BF487E828C}">
      <dsp:nvSpPr>
        <dsp:cNvPr id="0" name=""/>
        <dsp:cNvSpPr/>
      </dsp:nvSpPr>
      <dsp:spPr>
        <a:xfrm>
          <a:off x="588158" y="3398071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69350-E26D-4559-9E6C-BA7F3346B533}">
      <dsp:nvSpPr>
        <dsp:cNvPr id="0" name=""/>
        <dsp:cNvSpPr/>
      </dsp:nvSpPr>
      <dsp:spPr>
        <a:xfrm>
          <a:off x="524307" y="4530836"/>
          <a:ext cx="8437585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Marta, E Roger (</a:t>
          </a:r>
          <a:r>
            <a:rPr lang="en-US" sz="2700" kern="1200" dirty="0" err="1"/>
            <a:t>manusia</a:t>
          </a:r>
          <a:r>
            <a:rPr lang="en-US" sz="2700" kern="1200" dirty="0"/>
            <a:t> </a:t>
          </a:r>
          <a:r>
            <a:rPr lang="en-US" sz="2700" kern="1200" dirty="0" err="1"/>
            <a:t>seutuhnya</a:t>
          </a:r>
          <a:r>
            <a:rPr lang="en-US" sz="2700" kern="1200" dirty="0"/>
            <a:t>)</a:t>
          </a:r>
        </a:p>
      </dsp:txBody>
      <dsp:txXfrm>
        <a:off x="524307" y="4530836"/>
        <a:ext cx="8437585" cy="697291"/>
      </dsp:txXfrm>
    </dsp:sp>
    <dsp:sp modelId="{52A48B0D-94CF-4F03-BF45-E3387BF86E9D}">
      <dsp:nvSpPr>
        <dsp:cNvPr id="0" name=""/>
        <dsp:cNvSpPr/>
      </dsp:nvSpPr>
      <dsp:spPr>
        <a:xfrm>
          <a:off x="88499" y="4443674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1C3D-7051-4A75-8467-095AEDF4FCA7}">
      <dsp:nvSpPr>
        <dsp:cNvPr id="0" name=""/>
        <dsp:cNvSpPr/>
      </dsp:nvSpPr>
      <dsp:spPr>
        <a:xfrm>
          <a:off x="0" y="8405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Friedman</a:t>
          </a:r>
        </a:p>
      </dsp:txBody>
      <dsp:txXfrm>
        <a:off x="28100" y="112152"/>
        <a:ext cx="7861467" cy="519439"/>
      </dsp:txXfrm>
    </dsp:sp>
    <dsp:sp modelId="{CB15A0D9-415A-46AF-9B07-28E75D84F5A1}">
      <dsp:nvSpPr>
        <dsp:cNvPr id="0" name=""/>
        <dsp:cNvSpPr/>
      </dsp:nvSpPr>
      <dsp:spPr>
        <a:xfrm>
          <a:off x="0" y="659692"/>
          <a:ext cx="791766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Pengembangan</a:t>
          </a:r>
          <a:r>
            <a:rPr lang="en-US" sz="1900" kern="1200" dirty="0"/>
            <a:t> </a:t>
          </a:r>
          <a:r>
            <a:rPr lang="en-US" sz="1900" kern="1200" dirty="0" err="1"/>
            <a:t>konsep</a:t>
          </a:r>
          <a:r>
            <a:rPr lang="en-US" sz="1900" kern="1200" dirty="0"/>
            <a:t> 6 </a:t>
          </a:r>
          <a:r>
            <a:rPr lang="en-US" sz="1900" kern="1200" dirty="0" err="1"/>
            <a:t>bagian</a:t>
          </a:r>
          <a:r>
            <a:rPr lang="en-US" sz="1900" kern="1200" dirty="0"/>
            <a:t> yang </a:t>
          </a:r>
          <a:r>
            <a:rPr lang="en-US" sz="1900" kern="1200" dirty="0" err="1"/>
            <a:t>harus</a:t>
          </a:r>
          <a:r>
            <a:rPr lang="en-US" sz="1900" kern="1200" dirty="0"/>
            <a:t> di </a:t>
          </a:r>
          <a:r>
            <a:rPr lang="en-US" sz="1900" kern="1200" dirty="0" err="1"/>
            <a:t>kaji</a:t>
          </a:r>
          <a:r>
            <a:rPr lang="en-US" sz="1900" kern="1200" dirty="0"/>
            <a:t> </a:t>
          </a:r>
          <a:r>
            <a:rPr lang="en-US" sz="1900" kern="1200" dirty="0" err="1"/>
            <a:t>oleh</a:t>
          </a:r>
          <a:r>
            <a:rPr lang="en-US" sz="1900" kern="1200" dirty="0"/>
            <a:t> </a:t>
          </a:r>
          <a:r>
            <a:rPr lang="en-US" sz="1900" kern="1200" dirty="0" err="1"/>
            <a:t>perawat</a:t>
          </a:r>
          <a:endParaRPr lang="en-US" sz="1900" kern="1200" dirty="0"/>
        </a:p>
      </dsp:txBody>
      <dsp:txXfrm>
        <a:off x="0" y="659692"/>
        <a:ext cx="7917667" cy="596160"/>
      </dsp:txXfrm>
    </dsp:sp>
    <dsp:sp modelId="{AAA5C5D3-A109-4383-B84B-E7E3BFC97A54}">
      <dsp:nvSpPr>
        <dsp:cNvPr id="0" name=""/>
        <dsp:cNvSpPr/>
      </dsp:nvSpPr>
      <dsp:spPr>
        <a:xfrm>
          <a:off x="0" y="125585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Calgary</a:t>
          </a:r>
        </a:p>
      </dsp:txBody>
      <dsp:txXfrm>
        <a:off x="28100" y="1283952"/>
        <a:ext cx="7861467" cy="519439"/>
      </dsp:txXfrm>
    </dsp:sp>
    <dsp:sp modelId="{17CFCE86-C6C8-4814-9B96-BAACED7C5787}">
      <dsp:nvSpPr>
        <dsp:cNvPr id="0" name=""/>
        <dsp:cNvSpPr/>
      </dsp:nvSpPr>
      <dsp:spPr>
        <a:xfrm>
          <a:off x="0" y="1831492"/>
          <a:ext cx="7917667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Pengembangan</a:t>
          </a:r>
          <a:r>
            <a:rPr lang="en-US" sz="1900" kern="1200" dirty="0"/>
            <a:t> </a:t>
          </a:r>
          <a:r>
            <a:rPr lang="en-US" sz="1900" kern="1200" dirty="0" err="1"/>
            <a:t>konsep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teori</a:t>
          </a:r>
          <a:r>
            <a:rPr lang="en-US" sz="1900" kern="1200" dirty="0"/>
            <a:t> system, </a:t>
          </a:r>
          <a:r>
            <a:rPr lang="en-US" sz="1900" kern="1200" dirty="0" err="1"/>
            <a:t>konsep</a:t>
          </a:r>
          <a:r>
            <a:rPr lang="en-US" sz="1900" kern="1200" dirty="0"/>
            <a:t> </a:t>
          </a:r>
          <a:r>
            <a:rPr lang="en-US" sz="1900" kern="1200" dirty="0" err="1"/>
            <a:t>berubah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focus </a:t>
          </a:r>
          <a:r>
            <a:rPr lang="en-US" sz="1900" kern="1200" dirty="0" err="1"/>
            <a:t>pada</a:t>
          </a:r>
          <a:r>
            <a:rPr lang="en-US" sz="1900" kern="1200" dirty="0"/>
            <a:t> model </a:t>
          </a:r>
          <a:r>
            <a:rPr lang="en-US" sz="1900" kern="1200" dirty="0" err="1"/>
            <a:t>intervensi</a:t>
          </a:r>
          <a:r>
            <a:rPr lang="en-US" sz="1900" kern="1200" dirty="0"/>
            <a:t> (</a:t>
          </a:r>
          <a:r>
            <a:rPr lang="en-US" sz="1900" kern="1200" dirty="0" err="1"/>
            <a:t>Afektif</a:t>
          </a:r>
          <a:r>
            <a:rPr lang="en-US" sz="1900" kern="1200" dirty="0"/>
            <a:t>, </a:t>
          </a:r>
          <a:r>
            <a:rPr lang="en-US" sz="1900" kern="1200" dirty="0" err="1"/>
            <a:t>kognitif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psikomotor</a:t>
          </a:r>
          <a:r>
            <a:rPr lang="en-US" sz="1900" kern="1200" dirty="0"/>
            <a:t>)</a:t>
          </a:r>
        </a:p>
      </dsp:txBody>
      <dsp:txXfrm>
        <a:off x="0" y="1831492"/>
        <a:ext cx="7917667" cy="869400"/>
      </dsp:txXfrm>
    </dsp:sp>
    <dsp:sp modelId="{A93F5520-C223-474C-BE09-FF2806E6B0DE}">
      <dsp:nvSpPr>
        <dsp:cNvPr id="0" name=""/>
        <dsp:cNvSpPr/>
      </dsp:nvSpPr>
      <dsp:spPr>
        <a:xfrm>
          <a:off x="0" y="270089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Bailon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maglya</a:t>
          </a:r>
          <a:endParaRPr lang="en-US" sz="2400" kern="1200" dirty="0"/>
        </a:p>
      </dsp:txBody>
      <dsp:txXfrm>
        <a:off x="28100" y="2728992"/>
        <a:ext cx="7861467" cy="519439"/>
      </dsp:txXfrm>
    </dsp:sp>
    <dsp:sp modelId="{5BEF08A5-D41A-4AC4-8AAC-E28AC5A14C6D}">
      <dsp:nvSpPr>
        <dsp:cNvPr id="0" name=""/>
        <dsp:cNvSpPr/>
      </dsp:nvSpPr>
      <dsp:spPr>
        <a:xfrm>
          <a:off x="0" y="3276532"/>
          <a:ext cx="7917667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Fokus</a:t>
          </a:r>
          <a:r>
            <a:rPr lang="en-US" sz="1900" kern="1200" dirty="0"/>
            <a:t> </a:t>
          </a:r>
          <a:r>
            <a:rPr lang="en-US" sz="1900" kern="1200" dirty="0" err="1"/>
            <a:t>kedalam</a:t>
          </a:r>
          <a:r>
            <a:rPr lang="en-US" sz="1900" kern="1200" dirty="0"/>
            <a:t> 5 </a:t>
          </a:r>
          <a:r>
            <a:rPr lang="en-US" sz="1900" kern="1200" dirty="0" err="1"/>
            <a:t>pencapain</a:t>
          </a:r>
          <a:r>
            <a:rPr lang="en-US" sz="1900" kern="1200" dirty="0"/>
            <a:t> </a:t>
          </a:r>
          <a:r>
            <a:rPr lang="en-US" sz="1900" kern="1200" dirty="0" err="1"/>
            <a:t>tugas</a:t>
          </a:r>
          <a:r>
            <a:rPr lang="en-US" sz="1900" kern="1200" dirty="0"/>
            <a:t> </a:t>
          </a:r>
          <a:r>
            <a:rPr lang="en-US" sz="1900" kern="1200" dirty="0" err="1"/>
            <a:t>perkembangan</a:t>
          </a:r>
          <a:r>
            <a:rPr lang="en-US" sz="1900" kern="1200" dirty="0"/>
            <a:t> </a:t>
          </a:r>
          <a:r>
            <a:rPr lang="en-US" sz="1900" kern="1200" dirty="0" err="1"/>
            <a:t>kesehatan</a:t>
          </a:r>
          <a:r>
            <a:rPr lang="en-US" sz="1900" kern="1200" dirty="0"/>
            <a:t> </a:t>
          </a:r>
          <a:r>
            <a:rPr lang="en-US" sz="1900" kern="1200" dirty="0" err="1"/>
            <a:t>kelauarga</a:t>
          </a:r>
          <a:r>
            <a:rPr lang="en-US" sz="1900" kern="1200" dirty="0"/>
            <a:t> (</a:t>
          </a:r>
          <a:r>
            <a:rPr lang="en-US" sz="1900" kern="1200" dirty="0" err="1"/>
            <a:t>mengenal</a:t>
          </a:r>
          <a:r>
            <a:rPr lang="en-US" sz="1900" kern="1200" dirty="0"/>
            <a:t>, </a:t>
          </a:r>
          <a:r>
            <a:rPr lang="en-US" sz="1900" kern="1200" dirty="0" err="1"/>
            <a:t>memutuskan,merawat</a:t>
          </a:r>
          <a:r>
            <a:rPr lang="en-US" sz="1900" kern="1200" dirty="0"/>
            <a:t>, </a:t>
          </a:r>
          <a:r>
            <a:rPr lang="en-US" sz="1900" kern="1200" dirty="0" err="1"/>
            <a:t>memodifikasi</a:t>
          </a:r>
          <a:r>
            <a:rPr lang="en-US" sz="1900" kern="1200" dirty="0"/>
            <a:t>, </a:t>
          </a:r>
          <a:r>
            <a:rPr lang="en-US" sz="1900" kern="1200" dirty="0" err="1"/>
            <a:t>menggunakan</a:t>
          </a:r>
          <a:r>
            <a:rPr lang="en-US" sz="1900" kern="1200" dirty="0"/>
            <a:t> </a:t>
          </a:r>
          <a:r>
            <a:rPr lang="en-US" sz="1900" kern="1200" dirty="0" err="1"/>
            <a:t>layanan</a:t>
          </a:r>
          <a:r>
            <a:rPr lang="en-US" sz="1900" kern="1200" dirty="0"/>
            <a:t> </a:t>
          </a:r>
          <a:r>
            <a:rPr lang="en-US" sz="1900" kern="1200" dirty="0" err="1"/>
            <a:t>kesehatan</a:t>
          </a:r>
          <a:r>
            <a:rPr lang="en-US" sz="1900" kern="1200" dirty="0"/>
            <a:t>)</a:t>
          </a:r>
        </a:p>
      </dsp:txBody>
      <dsp:txXfrm>
        <a:off x="0" y="3276532"/>
        <a:ext cx="7917667" cy="869400"/>
      </dsp:txXfrm>
    </dsp:sp>
    <dsp:sp modelId="{FCF4C50A-440F-46B5-B203-05ADF7095D70}">
      <dsp:nvSpPr>
        <dsp:cNvPr id="0" name=""/>
        <dsp:cNvSpPr/>
      </dsp:nvSpPr>
      <dsp:spPr>
        <a:xfrm>
          <a:off x="0" y="414593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Freeman (1992)</a:t>
          </a:r>
        </a:p>
      </dsp:txBody>
      <dsp:txXfrm>
        <a:off x="28100" y="4174032"/>
        <a:ext cx="7861467" cy="519439"/>
      </dsp:txXfrm>
    </dsp:sp>
    <dsp:sp modelId="{A09C5E02-7097-40CC-B370-88D03448BC29}">
      <dsp:nvSpPr>
        <dsp:cNvPr id="0" name=""/>
        <dsp:cNvSpPr/>
      </dsp:nvSpPr>
      <dsp:spPr>
        <a:xfrm>
          <a:off x="0" y="4721572"/>
          <a:ext cx="7917667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Berfokus</a:t>
          </a:r>
          <a:r>
            <a:rPr lang="en-US" sz="1900" kern="1200" dirty="0"/>
            <a:t> </a:t>
          </a:r>
          <a:r>
            <a:rPr lang="en-US" sz="1900" kern="1200" dirty="0" err="1"/>
            <a:t>kepeda</a:t>
          </a:r>
          <a:r>
            <a:rPr lang="en-US" sz="1900" kern="1200" dirty="0"/>
            <a:t> </a:t>
          </a:r>
          <a:r>
            <a:rPr lang="en-US" sz="1900" kern="1200" dirty="0" err="1"/>
            <a:t>terapi</a:t>
          </a:r>
          <a:r>
            <a:rPr lang="en-US" sz="1900" kern="1200" dirty="0"/>
            <a:t> </a:t>
          </a:r>
          <a:r>
            <a:rPr lang="en-US" sz="1900" kern="1200" dirty="0" err="1"/>
            <a:t>keluarga</a:t>
          </a:r>
          <a:endParaRPr lang="en-US" sz="1900" kern="1200" dirty="0"/>
        </a:p>
      </dsp:txBody>
      <dsp:txXfrm>
        <a:off x="0" y="4721572"/>
        <a:ext cx="7917667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35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6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4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5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2BDA0E-8FB5-44C6-B079-E2FC3925C4F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587" y="2922968"/>
            <a:ext cx="7835140" cy="1012064"/>
          </a:xfrm>
        </p:spPr>
        <p:txBody>
          <a:bodyPr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KONSEP,TEORI MODEL DAN 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STANDART KEPERAWATAN KELUARGA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5" y="5095363"/>
            <a:ext cx="8551571" cy="86142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Ahmad Guntur A., S.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Kep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.,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Ners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M.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Kep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Program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studi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pendidikan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ners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Sekolah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ilmu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kesehatan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widyagama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husada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Email : </a:t>
            </a:r>
            <a:r>
              <a:rPr lang="en-US" sz="14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15589ahmadguntur@gmail.com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HP. 081332400366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66" y="16527"/>
            <a:ext cx="2082122" cy="279308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>
                <a:latin typeface="Arial Black" panose="020B0A04020102020204" pitchFamily="34" charset="0"/>
              </a:rPr>
              <a:t>Pendidikan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>
                <a:latin typeface="Arial Black" panose="020B0A04020102020204" pitchFamily="34" charset="0"/>
              </a:rPr>
              <a:t>Ners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akupintar.id/documents/20143/0/stikes_widyagama_husada_malang.jpg/456689ab-9656-9aa9-0699-b8993763e1d8?version=1.0&amp;t=1517913182617&amp;imageThumbnai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" y="150762"/>
            <a:ext cx="1565008" cy="1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7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82261"/>
            <a:ext cx="7055380" cy="835169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STRATEGI PENDEKATAN ASUHAN KEPERAWATAN KELUARGA</a:t>
            </a:r>
          </a:p>
        </p:txBody>
      </p:sp>
      <p:sp>
        <p:nvSpPr>
          <p:cNvPr id="4" name="Pentagon 3"/>
          <p:cNvSpPr/>
          <p:nvPr/>
        </p:nvSpPr>
        <p:spPr>
          <a:xfrm>
            <a:off x="0" y="1197734"/>
            <a:ext cx="3940936" cy="682581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FRIEDMAN (2013)</a:t>
            </a:r>
          </a:p>
        </p:txBody>
      </p:sp>
      <p:sp>
        <p:nvSpPr>
          <p:cNvPr id="5" name="Pentagon 4"/>
          <p:cNvSpPr/>
          <p:nvPr/>
        </p:nvSpPr>
        <p:spPr>
          <a:xfrm rot="16200000">
            <a:off x="-634284" y="2694907"/>
            <a:ext cx="4977686" cy="3348503"/>
          </a:xfrm>
          <a:prstGeom prst="homePlate">
            <a:avLst>
              <a:gd name="adj" fmla="val 3178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183" y="6220497"/>
            <a:ext cx="3335628" cy="63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4887" y="5563672"/>
            <a:ext cx="3353924" cy="6568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4887" y="4926165"/>
            <a:ext cx="3353924" cy="6568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err="1">
                <a:solidFill>
                  <a:schemeClr val="bg1"/>
                </a:solidFill>
              </a:rPr>
              <a:t>lingkungan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035" y="4288658"/>
            <a:ext cx="3353924" cy="6568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Struktur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183" y="3641493"/>
            <a:ext cx="3353924" cy="656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887" y="2971791"/>
            <a:ext cx="3353924" cy="6568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Koping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709118" y="3810527"/>
            <a:ext cx="618186" cy="240996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9315" y="4443211"/>
            <a:ext cx="1499361" cy="1139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Pengakjian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2</a:t>
            </a:r>
          </a:p>
        </p:txBody>
      </p:sp>
      <p:sp>
        <p:nvSpPr>
          <p:cNvPr id="14" name="Pentagon 13"/>
          <p:cNvSpPr/>
          <p:nvPr/>
        </p:nvSpPr>
        <p:spPr>
          <a:xfrm>
            <a:off x="6060862" y="4439979"/>
            <a:ext cx="486692" cy="1120461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19740" y="3482115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keperawatan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19740" y="4388475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Intervensi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9740" y="5235260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Implementasi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19740" y="6007982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Evaluasi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06" y="375446"/>
            <a:ext cx="7055380" cy="526076"/>
          </a:xfrm>
        </p:spPr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SUBSISTEM KELUARGA SEBAGAI KLIEN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90152" y="1365159"/>
            <a:ext cx="1940024" cy="1442435"/>
          </a:xfrm>
          <a:prstGeom prst="star6">
            <a:avLst>
              <a:gd name="adj" fmla="val 29761"/>
              <a:gd name="h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Sistem</a:t>
            </a:r>
            <a:r>
              <a:rPr lang="en-US" sz="2000" dirty="0"/>
              <a:t> </a:t>
            </a:r>
          </a:p>
        </p:txBody>
      </p:sp>
      <p:sp>
        <p:nvSpPr>
          <p:cNvPr id="6" name="Pentagon 5"/>
          <p:cNvSpPr/>
          <p:nvPr/>
        </p:nvSpPr>
        <p:spPr>
          <a:xfrm>
            <a:off x="2129111" y="1925390"/>
            <a:ext cx="862884" cy="321972"/>
          </a:xfrm>
          <a:prstGeom prst="homePlat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0931" y="1564781"/>
            <a:ext cx="5537914" cy="1242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lama</a:t>
            </a:r>
          </a:p>
        </p:txBody>
      </p:sp>
      <p:sp>
        <p:nvSpPr>
          <p:cNvPr id="8" name="Flowchart: Merge 7"/>
          <p:cNvSpPr/>
          <p:nvPr/>
        </p:nvSpPr>
        <p:spPr>
          <a:xfrm>
            <a:off x="3670479" y="3296991"/>
            <a:ext cx="4610636" cy="1931831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Image result for keluar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03" y="3470853"/>
            <a:ext cx="1817825" cy="12118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6073" y="5402684"/>
            <a:ext cx="6722771" cy="1010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unit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0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553792" y="618187"/>
            <a:ext cx="5164428" cy="8242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553792" y="2049890"/>
            <a:ext cx="5164428" cy="8650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495837" y="3494469"/>
            <a:ext cx="5280338" cy="9315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sibling (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)</a:t>
            </a:r>
          </a:p>
        </p:txBody>
      </p:sp>
      <p:sp>
        <p:nvSpPr>
          <p:cNvPr id="8" name="Pentagon 7"/>
          <p:cNvSpPr/>
          <p:nvPr/>
        </p:nvSpPr>
        <p:spPr>
          <a:xfrm>
            <a:off x="437882" y="4951927"/>
            <a:ext cx="5280338" cy="9079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lain (</a:t>
            </a:r>
            <a:r>
              <a:rPr lang="en-US" dirty="0" err="1"/>
              <a:t>kakek</a:t>
            </a:r>
            <a:r>
              <a:rPr lang="en-US" dirty="0"/>
              <a:t>, </a:t>
            </a:r>
            <a:r>
              <a:rPr lang="en-US" dirty="0" err="1"/>
              <a:t>nenek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cucu</a:t>
            </a:r>
            <a:r>
              <a:rPr lang="en-US" dirty="0"/>
              <a:t>)</a:t>
            </a:r>
          </a:p>
        </p:txBody>
      </p:sp>
      <p:pic>
        <p:nvPicPr>
          <p:cNvPr id="5122" name="Picture 2" descr="Image result for keluar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5" y="2482405"/>
            <a:ext cx="3107961" cy="1744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77592"/>
          </a:xfrm>
        </p:spPr>
        <p:txBody>
          <a:bodyPr/>
          <a:lstStyle/>
          <a:p>
            <a:pPr algn="ctr"/>
            <a:r>
              <a:rPr lang="en-US" sz="2400" dirty="0" err="1">
                <a:latin typeface="Arial Black" panose="020B0A04020102020204" pitchFamily="34" charset="0"/>
              </a:rPr>
              <a:t>Teori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keperawatan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keluarga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00232"/>
              </p:ext>
            </p:extLst>
          </p:nvPr>
        </p:nvGraphicFramePr>
        <p:xfrm>
          <a:off x="1" y="1146220"/>
          <a:ext cx="9040968" cy="557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7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85293"/>
            <a:ext cx="7055380" cy="757896"/>
          </a:xfrm>
        </p:spPr>
        <p:txBody>
          <a:bodyPr/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TEORI TOKOH KEPERAWATAN KELUARGA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278988"/>
              </p:ext>
            </p:extLst>
          </p:nvPr>
        </p:nvGraphicFramePr>
        <p:xfrm>
          <a:off x="801329" y="1159098"/>
          <a:ext cx="7917667" cy="520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4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292440" y="128788"/>
            <a:ext cx="4700788" cy="6439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Friedman (System structural)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910" y="1081826"/>
            <a:ext cx="4095482" cy="1107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Pengkajian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terhadap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keluarga</a:t>
            </a:r>
            <a:endParaRPr lang="en-US" dirty="0">
              <a:latin typeface="Agency FB" panose="020B0503020202020204" pitchFamily="34" charset="0"/>
            </a:endParaRP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(</a:t>
            </a:r>
            <a:r>
              <a:rPr lang="en-US" dirty="0" err="1">
                <a:latin typeface="Agency FB" panose="020B0503020202020204" pitchFamily="34" charset="0"/>
              </a:rPr>
              <a:t>sosial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budaya,lingkungan,struktur,fungsi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keluarga</a:t>
            </a:r>
            <a:r>
              <a:rPr lang="en-US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4880" y="1081826"/>
            <a:ext cx="4441064" cy="1107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Pengakajian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anggota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keluarga</a:t>
            </a:r>
            <a:r>
              <a:rPr lang="en-US" dirty="0">
                <a:latin typeface="Agency FB" panose="020B0503020202020204" pitchFamily="34" charset="0"/>
              </a:rPr>
              <a:t> (mental, </a:t>
            </a:r>
            <a:r>
              <a:rPr lang="en-US" dirty="0" err="1">
                <a:latin typeface="Agency FB" panose="020B0503020202020204" pitchFamily="34" charset="0"/>
              </a:rPr>
              <a:t>fisik</a:t>
            </a:r>
            <a:r>
              <a:rPr lang="en-US" dirty="0">
                <a:latin typeface="Agency FB" panose="020B0503020202020204" pitchFamily="34" charset="0"/>
              </a:rPr>
              <a:t>, </a:t>
            </a:r>
            <a:r>
              <a:rPr lang="en-US" dirty="0" err="1">
                <a:latin typeface="Agency FB" panose="020B0503020202020204" pitchFamily="34" charset="0"/>
              </a:rPr>
              <a:t>emosional</a:t>
            </a:r>
            <a:r>
              <a:rPr lang="en-US" dirty="0">
                <a:latin typeface="Agency FB" panose="020B0503020202020204" pitchFamily="34" charset="0"/>
              </a:rPr>
              <a:t>, </a:t>
            </a:r>
            <a:r>
              <a:rPr lang="en-US" dirty="0" err="1">
                <a:latin typeface="Agency FB" panose="020B0503020202020204" pitchFamily="34" charset="0"/>
              </a:rPr>
              <a:t>sosial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spiritual)</a:t>
            </a:r>
          </a:p>
        </p:txBody>
      </p:sp>
      <p:sp>
        <p:nvSpPr>
          <p:cNvPr id="8" name="Left-Up Arrow 7"/>
          <p:cNvSpPr/>
          <p:nvPr/>
        </p:nvSpPr>
        <p:spPr>
          <a:xfrm>
            <a:off x="6458755" y="2182968"/>
            <a:ext cx="1068946" cy="689021"/>
          </a:xfrm>
          <a:prstGeom prst="leftUpArrow">
            <a:avLst>
              <a:gd name="adj1" fmla="val 19521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 flipH="1">
            <a:off x="1544390" y="2189408"/>
            <a:ext cx="1238519" cy="682581"/>
          </a:xfrm>
          <a:prstGeom prst="leftUpArrow">
            <a:avLst>
              <a:gd name="adj1" fmla="val 19521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2909" y="2286002"/>
            <a:ext cx="3675846" cy="1171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Identifikasi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masalah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keluarga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individu</a:t>
            </a:r>
            <a:r>
              <a:rPr lang="en-US" b="1" dirty="0">
                <a:latin typeface="Agency FB" panose="020B0503020202020204" pitchFamily="34" charset="0"/>
              </a:rPr>
              <a:t> (diagnose </a:t>
            </a:r>
            <a:r>
              <a:rPr lang="en-US" b="1" dirty="0" err="1">
                <a:latin typeface="Agency FB" panose="020B0503020202020204" pitchFamily="34" charset="0"/>
              </a:rPr>
              <a:t>keperawatan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kelaurga</a:t>
            </a:r>
            <a:r>
              <a:rPr lang="en-US" b="1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4911" y="3702678"/>
            <a:ext cx="3675846" cy="15776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Rencana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perawat</a:t>
            </a:r>
            <a:r>
              <a:rPr lang="en-US" b="1" dirty="0">
                <a:latin typeface="Agency FB" panose="020B0503020202020204" pitchFamily="34" charset="0"/>
              </a:rPr>
              <a:t> (</a:t>
            </a:r>
            <a:r>
              <a:rPr lang="en-US" b="1" dirty="0" err="1">
                <a:latin typeface="Agency FB" panose="020B0503020202020204" pitchFamily="34" charset="0"/>
              </a:rPr>
              <a:t>penyusunan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tujuan,mengidentifikasi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sumber,medeteksi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pendekatan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alternative,memilih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intervensi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keperawatan,penyusunan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prioritas</a:t>
            </a:r>
            <a:r>
              <a:rPr lang="en-US" b="1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4501704" y="3284117"/>
            <a:ext cx="302116" cy="63105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5825" y="6297783"/>
            <a:ext cx="3482930" cy="4346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Evaluasi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76827" y="5460648"/>
            <a:ext cx="5532014" cy="63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Intervansi</a:t>
            </a:r>
            <a:r>
              <a:rPr lang="en-US" b="1" dirty="0">
                <a:latin typeface="Agency FB" panose="020B0503020202020204" pitchFamily="34" charset="0"/>
              </a:rPr>
              <a:t> (</a:t>
            </a:r>
            <a:r>
              <a:rPr lang="en-US" b="1" dirty="0" err="1">
                <a:latin typeface="Agency FB" panose="020B0503020202020204" pitchFamily="34" charset="0"/>
              </a:rPr>
              <a:t>implementasi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rencana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pengarahan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sumber-sumber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4469774" y="4990569"/>
            <a:ext cx="302116" cy="63105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524040" y="5988684"/>
            <a:ext cx="237588" cy="405685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40913" y="2189408"/>
            <a:ext cx="321972" cy="420496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1637864" y="5256043"/>
            <a:ext cx="264015" cy="241190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8239795" y="2208742"/>
            <a:ext cx="321972" cy="420496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5400000" flipH="1" flipV="1">
            <a:off x="7361073" y="5412644"/>
            <a:ext cx="283352" cy="211803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362566"/>
            <a:ext cx="7055380" cy="513197"/>
          </a:xfrm>
        </p:spPr>
        <p:txBody>
          <a:bodyPr/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TEORI KEPERAWATAN KELUARGA</a:t>
            </a:r>
          </a:p>
        </p:txBody>
      </p:sp>
      <p:sp>
        <p:nvSpPr>
          <p:cNvPr id="4" name="Flowchart: Merge 3"/>
          <p:cNvSpPr/>
          <p:nvPr/>
        </p:nvSpPr>
        <p:spPr>
          <a:xfrm>
            <a:off x="2730323" y="1081825"/>
            <a:ext cx="3567448" cy="88864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974" y="2099257"/>
            <a:ext cx="8384146" cy="215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suprasistem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subsistem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Keluaraga</a:t>
            </a:r>
            <a:r>
              <a:rPr lang="en-US" sz="2000" dirty="0"/>
              <a:t> </a:t>
            </a:r>
            <a:r>
              <a:rPr lang="en-US" sz="2000" dirty="0" err="1"/>
              <a:t>kesatuan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berdamapak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seluaruh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stabilitas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Pandagan</a:t>
            </a:r>
            <a:r>
              <a:rPr lang="en-US" sz="2000" dirty="0"/>
              <a:t> yang linier</a:t>
            </a:r>
          </a:p>
        </p:txBody>
      </p:sp>
      <p:sp>
        <p:nvSpPr>
          <p:cNvPr id="6" name="Oval 5"/>
          <p:cNvSpPr/>
          <p:nvPr/>
        </p:nvSpPr>
        <p:spPr>
          <a:xfrm>
            <a:off x="3103809" y="4468969"/>
            <a:ext cx="2820475" cy="2240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7144" y="4687909"/>
            <a:ext cx="2305318" cy="18416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44134" y="4958365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71570" y="4958366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0678" y="5883499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71570" y="5883499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6"/>
            <a:endCxn id="10" idx="2"/>
          </p:cNvCxnSpPr>
          <p:nvPr/>
        </p:nvCxnSpPr>
        <p:spPr>
          <a:xfrm>
            <a:off x="4166106" y="5100033"/>
            <a:ext cx="6054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0"/>
          </p:cNvCxnSpPr>
          <p:nvPr/>
        </p:nvCxnSpPr>
        <p:spPr>
          <a:xfrm>
            <a:off x="4011664" y="5241701"/>
            <a:ext cx="0" cy="64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72650" y="6025166"/>
            <a:ext cx="59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</p:cNvCxnSpPr>
          <p:nvPr/>
        </p:nvCxnSpPr>
        <p:spPr>
          <a:xfrm>
            <a:off x="4932556" y="5241701"/>
            <a:ext cx="0" cy="64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</p:cNvCxnSpPr>
          <p:nvPr/>
        </p:nvCxnSpPr>
        <p:spPr>
          <a:xfrm>
            <a:off x="4118954" y="5200207"/>
            <a:ext cx="813602" cy="82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7"/>
          </p:cNvCxnSpPr>
          <p:nvPr/>
        </p:nvCxnSpPr>
        <p:spPr>
          <a:xfrm flipV="1">
            <a:off x="4125498" y="5220953"/>
            <a:ext cx="652616" cy="70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12125" y="476518"/>
            <a:ext cx="2833352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Arial Black" panose="020B0A04020102020204" pitchFamily="34" charset="0"/>
              </a:rPr>
              <a:t>Teori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sibernetik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2125" y="1803042"/>
            <a:ext cx="7881870" cy="15583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err="1"/>
              <a:t>Adanya</a:t>
            </a:r>
            <a:r>
              <a:rPr lang="en-US" b="1" dirty="0"/>
              <a:t> proses </a:t>
            </a:r>
            <a:r>
              <a:rPr lang="en-US" b="1" dirty="0" err="1"/>
              <a:t>umpan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proses </a:t>
            </a:r>
            <a:r>
              <a:rPr lang="en-US" b="1" dirty="0" err="1"/>
              <a:t>keluarga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Proses </a:t>
            </a:r>
            <a:r>
              <a:rPr lang="en-US" b="1" dirty="0" err="1"/>
              <a:t>uman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merangsang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sepanjang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tigkat</a:t>
            </a:r>
            <a:r>
              <a:rPr lang="en-US" b="1" dirty="0"/>
              <a:t> yang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keluaraga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245476" y="3773509"/>
            <a:ext cx="2459865" cy="2202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4873" y="4224270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87532" y="4224270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949" y="5248140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26168" y="5203064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4108361" y="4385256"/>
            <a:ext cx="779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1617" y="4546242"/>
            <a:ext cx="0" cy="6568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</p:cNvCxnSpPr>
          <p:nvPr/>
        </p:nvCxnSpPr>
        <p:spPr>
          <a:xfrm>
            <a:off x="4153437" y="5409126"/>
            <a:ext cx="734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0"/>
          </p:cNvCxnSpPr>
          <p:nvPr/>
        </p:nvCxnSpPr>
        <p:spPr>
          <a:xfrm>
            <a:off x="5112912" y="4546242"/>
            <a:ext cx="0" cy="6568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4108361" y="4546242"/>
            <a:ext cx="872503" cy="703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9" idx="7"/>
          </p:cNvCxnSpPr>
          <p:nvPr/>
        </p:nvCxnSpPr>
        <p:spPr>
          <a:xfrm flipH="1">
            <a:off x="4098741" y="4499090"/>
            <a:ext cx="843487" cy="7962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9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22" y="426961"/>
            <a:ext cx="7055380" cy="796533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92317"/>
            <a:ext cx="7796404" cy="2673621"/>
          </a:xfrm>
        </p:spPr>
        <p:txBody>
          <a:bodyPr/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non verbal </a:t>
            </a:r>
            <a:r>
              <a:rPr lang="en-US" dirty="0" err="1"/>
              <a:t>bermakna</a:t>
            </a:r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(digital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analogi</a:t>
            </a:r>
            <a:r>
              <a:rPr lang="en-US" dirty="0"/>
              <a:t>)</a:t>
            </a:r>
          </a:p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drajat</a:t>
            </a:r>
            <a:r>
              <a:rPr lang="en-US" dirty="0"/>
              <a:t> </a:t>
            </a:r>
            <a:r>
              <a:rPr lang="en-US" dirty="0" err="1"/>
              <a:t>simetrik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komunukasi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7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26" y="285293"/>
            <a:ext cx="7055380" cy="783654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berubah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5" y="2052925"/>
            <a:ext cx="7843232" cy="4195481"/>
          </a:xfrm>
        </p:spPr>
        <p:txBody>
          <a:bodyPr/>
          <a:lstStyle/>
          <a:p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tergantung</a:t>
            </a:r>
            <a:endParaRPr lang="en-US" dirty="0"/>
          </a:p>
          <a:p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terapi</a:t>
            </a:r>
            <a:endParaRPr lang="en-US" dirty="0"/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endParaRPr lang="en-US" dirty="0"/>
          </a:p>
          <a:p>
            <a:r>
              <a:rPr lang="en-US" dirty="0" err="1"/>
              <a:t>Memfaslititasi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perawat</a:t>
            </a:r>
            <a:endParaRPr lang="en-US" dirty="0"/>
          </a:p>
          <a:p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pemikiran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89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63" y="954993"/>
            <a:ext cx="7055380" cy="706381"/>
          </a:xfrm>
        </p:spPr>
        <p:txBody>
          <a:bodyPr/>
          <a:lstStyle/>
          <a:p>
            <a:r>
              <a:rPr lang="en-US" dirty="0" err="1"/>
              <a:t>Capean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889" y="2838536"/>
            <a:ext cx="6711654" cy="1398613"/>
          </a:xfrm>
        </p:spPr>
        <p:txBody>
          <a:bodyPr/>
          <a:lstStyle/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, model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2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69" y="362565"/>
            <a:ext cx="3031223" cy="603350"/>
          </a:xfrm>
        </p:spPr>
        <p:txBody>
          <a:bodyPr/>
          <a:lstStyle/>
          <a:p>
            <a:r>
              <a:rPr lang="en-US" sz="2800" dirty="0">
                <a:latin typeface="Bahnschrift" panose="020B0502040204020203" pitchFamily="34" charset="0"/>
              </a:rPr>
              <a:t>TIPE KELUARGA</a:t>
            </a:r>
          </a:p>
        </p:txBody>
      </p:sp>
      <p:sp>
        <p:nvSpPr>
          <p:cNvPr id="4" name="Pentagon 3"/>
          <p:cNvSpPr/>
          <p:nvPr/>
        </p:nvSpPr>
        <p:spPr>
          <a:xfrm>
            <a:off x="154546" y="3206839"/>
            <a:ext cx="1481071" cy="5280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Tradisional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44710" y="1262129"/>
            <a:ext cx="2163651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Nuclear Family (</a:t>
            </a:r>
            <a:r>
              <a:rPr lang="en-US" dirty="0" err="1"/>
              <a:t>Inti</a:t>
            </a:r>
            <a:r>
              <a:rPr lang="en-US" dirty="0"/>
              <a:t>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24270" y="1345842"/>
            <a:ext cx="502276" cy="36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455" y="1262130"/>
            <a:ext cx="3992452" cy="7727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Kleuarga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rumah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42455" y="2161504"/>
            <a:ext cx="3992452" cy="7727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Childless Family (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menikah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42455" y="3060878"/>
            <a:ext cx="3992452" cy="673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adopsi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02666" y="4031088"/>
            <a:ext cx="2163651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family (3 </a:t>
            </a:r>
            <a:r>
              <a:rPr lang="en-US" dirty="0" err="1"/>
              <a:t>generasi</a:t>
            </a:r>
            <a:r>
              <a:rPr lang="en-US" dirty="0"/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02666" y="4737279"/>
            <a:ext cx="2163651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single parents family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02665" y="5443470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Comuter</a:t>
            </a:r>
            <a:r>
              <a:rPr lang="en-US" dirty="0"/>
              <a:t> family (</a:t>
            </a:r>
            <a:r>
              <a:rPr lang="en-US" dirty="0" err="1"/>
              <a:t>kedua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02665" y="6149661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Multigenration</a:t>
            </a:r>
            <a:r>
              <a:rPr lang="en-US" dirty="0"/>
              <a:t> family  (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1868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0997" y="1244957"/>
            <a:ext cx="5943600" cy="9573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 network Family (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berdekatan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rumah</a:t>
            </a:r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566670" y="180304"/>
            <a:ext cx="1906074" cy="6954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60997" y="2571481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Blended family (</a:t>
            </a:r>
            <a:r>
              <a:rPr lang="en-US" dirty="0" err="1"/>
              <a:t>duda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janda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60997" y="3468709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lajang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60997" y="4365937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Foster family (</a:t>
            </a:r>
            <a:r>
              <a:rPr lang="en-US" dirty="0" err="1"/>
              <a:t>anak</a:t>
            </a:r>
            <a:r>
              <a:rPr lang="en-US" dirty="0"/>
              <a:t> yang di </a:t>
            </a:r>
            <a:r>
              <a:rPr lang="en-US" dirty="0" err="1"/>
              <a:t>titipkan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0997" y="5263165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Binuklir</a:t>
            </a:r>
            <a:r>
              <a:rPr lang="en-US" dirty="0"/>
              <a:t> family (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cerai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14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80304" y="3631842"/>
            <a:ext cx="1983347" cy="6697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 </a:t>
            </a:r>
            <a:r>
              <a:rPr lang="en-US" dirty="0" err="1"/>
              <a:t>tradisonal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63651" y="103031"/>
            <a:ext cx="6684135" cy="6645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unmired</a:t>
            </a:r>
            <a:r>
              <a:rPr lang="en-US" sz="2400" dirty="0"/>
              <a:t> teenage mother (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nikah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The step parent family (orang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tiri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Commune family (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saudara</a:t>
            </a:r>
            <a:r>
              <a:rPr lang="en-US" sz="2400" dirty="0"/>
              <a:t> </a:t>
            </a:r>
            <a:r>
              <a:rPr lang="en-US" sz="2400" dirty="0" err="1"/>
              <a:t>tingal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kumpul</a:t>
            </a:r>
            <a:r>
              <a:rPr lang="en-US" sz="2400" dirty="0"/>
              <a:t> </a:t>
            </a:r>
            <a:r>
              <a:rPr lang="en-US" sz="2400" dirty="0" err="1"/>
              <a:t>kebo</a:t>
            </a:r>
            <a:r>
              <a:rPr lang="en-US" sz="2400" dirty="0"/>
              <a:t> </a:t>
            </a:r>
            <a:r>
              <a:rPr lang="en-US" sz="2400" dirty="0" err="1"/>
              <a:t>heteroseksual</a:t>
            </a:r>
            <a:r>
              <a:rPr lang="en-US" sz="2400" dirty="0"/>
              <a:t> (</a:t>
            </a:r>
            <a:r>
              <a:rPr lang="en-US" sz="2400" dirty="0" err="1"/>
              <a:t>gonta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r>
              <a:rPr lang="en-US" sz="2400" dirty="0"/>
              <a:t> )</a:t>
            </a:r>
          </a:p>
          <a:p>
            <a:pPr marL="342900" indent="-342900">
              <a:buAutoNum type="arabicPeriod"/>
            </a:pPr>
            <a:r>
              <a:rPr lang="en-US" sz="2400" dirty="0"/>
              <a:t>Gay and lesbian family</a:t>
            </a:r>
          </a:p>
          <a:p>
            <a:pPr marL="342900" indent="-342900">
              <a:buAutoNum type="arabicPeriod"/>
            </a:pPr>
            <a:r>
              <a:rPr lang="en-US" sz="2400" dirty="0"/>
              <a:t>Cohabitating family (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alas an </a:t>
            </a:r>
            <a:r>
              <a:rPr lang="en-US" sz="2400" dirty="0" err="1"/>
              <a:t>tertentu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Group marriage family (</a:t>
            </a: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berbagi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seksual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Gang family (</a:t>
            </a:r>
            <a:r>
              <a:rPr lang="en-US" sz="2400" dirty="0" err="1"/>
              <a:t>kumpulan</a:t>
            </a:r>
            <a:r>
              <a:rPr lang="en-US" sz="2400" dirty="0"/>
              <a:t> orang </a:t>
            </a:r>
            <a:r>
              <a:rPr lang="en-US" sz="2400" dirty="0" err="1"/>
              <a:t>muda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iktana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)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07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3502"/>
          </a:xfrm>
        </p:spPr>
        <p:txBody>
          <a:bodyPr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TINGKATAN PRAKRIK KEPERAWATAN KELUARGA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10" y="1352282"/>
            <a:ext cx="4151684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Tingkat 1.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konteks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7578" y="2150773"/>
            <a:ext cx="4597758" cy="377351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dipandang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klien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Askep</a:t>
            </a:r>
            <a:r>
              <a:rPr lang="en-US" sz="2000" dirty="0"/>
              <a:t> </a:t>
            </a:r>
            <a:r>
              <a:rPr lang="en-US" sz="2000" dirty="0" err="1"/>
              <a:t>berfokus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skunder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indivdiu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primer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pengakjian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intervensi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Perawat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endParaRPr lang="en-US" sz="2000" dirty="0"/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95493" y="1854558"/>
            <a:ext cx="2421228" cy="1944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94739" y="2150773"/>
            <a:ext cx="1596980" cy="1365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4"/>
          </p:cNvCxnSpPr>
          <p:nvPr/>
        </p:nvCxnSpPr>
        <p:spPr>
          <a:xfrm>
            <a:off x="6993229" y="2150773"/>
            <a:ext cx="0" cy="13651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7" idx="6"/>
          </p:cNvCxnSpPr>
          <p:nvPr/>
        </p:nvCxnSpPr>
        <p:spPr>
          <a:xfrm>
            <a:off x="6194739" y="2833353"/>
            <a:ext cx="15969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68227" y="2421229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68226" y="2975022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34898" y="2434107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15577" y="2975019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33" y="5631346"/>
            <a:ext cx="740357" cy="11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mbar laki-laki kart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96" y="3799267"/>
            <a:ext cx="1084590" cy="18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11" y="4738861"/>
            <a:ext cx="518297" cy="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gambar perempuan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6" y="3816478"/>
            <a:ext cx="1072024" cy="19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8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8034" y="218941"/>
            <a:ext cx="4623515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Tingkat II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anggota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54547" y="1159100"/>
            <a:ext cx="4404574" cy="3090928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dirty="0" err="1">
                <a:latin typeface="Agency FB" panose="020B0503020202020204" pitchFamily="34" charset="0"/>
              </a:rPr>
              <a:t>Keluarga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dipandang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sebagai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kumpulan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secara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individu</a:t>
            </a:r>
            <a:r>
              <a:rPr lang="en-US" sz="2400" dirty="0">
                <a:latin typeface="Agency FB" panose="020B0503020202020204" pitchFamily="34" charset="0"/>
              </a:rPr>
              <a:t> (</a:t>
            </a:r>
            <a:r>
              <a:rPr lang="en-US" sz="2400" dirty="0" err="1">
                <a:latin typeface="Agency FB" panose="020B0503020202020204" pitchFamily="34" charset="0"/>
              </a:rPr>
              <a:t>kepada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semua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anggota</a:t>
            </a:r>
            <a:r>
              <a:rPr lang="en-US" sz="2400" dirty="0">
                <a:latin typeface="Agency FB" panose="020B050302020202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Model </a:t>
            </a:r>
            <a:r>
              <a:rPr lang="en-US" sz="2400" dirty="0" err="1">
                <a:latin typeface="Agency FB" panose="020B0503020202020204" pitchFamily="34" charset="0"/>
              </a:rPr>
              <a:t>ini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berfokus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kepada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implisit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kep</a:t>
            </a:r>
            <a:r>
              <a:rPr lang="en-US" sz="2400" dirty="0">
                <a:latin typeface="Agency FB" panose="020B0503020202020204" pitchFamily="34" charset="0"/>
              </a:rPr>
              <a:t>. </a:t>
            </a:r>
            <a:r>
              <a:rPr lang="en-US" sz="2400" dirty="0" err="1">
                <a:latin typeface="Agency FB" panose="020B0503020202020204" pitchFamily="34" charset="0"/>
              </a:rPr>
              <a:t>Komunitas</a:t>
            </a:r>
            <a:endParaRPr lang="en-US" sz="2400" dirty="0">
              <a:latin typeface="Agency FB" panose="020B0503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latin typeface="Agency FB" panose="020B0503020202020204" pitchFamily="34" charset="0"/>
              </a:rPr>
              <a:t>Masing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masing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klienyang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dilihat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sebagi</a:t>
            </a:r>
            <a:r>
              <a:rPr lang="en-US" sz="2400" dirty="0">
                <a:latin typeface="Agency FB" panose="020B0503020202020204" pitchFamily="34" charset="0"/>
              </a:rPr>
              <a:t> unit yang </a:t>
            </a:r>
            <a:r>
              <a:rPr lang="en-US" sz="2400" dirty="0" err="1">
                <a:latin typeface="Agency FB" panose="020B0503020202020204" pitchFamily="34" charset="0"/>
              </a:rPr>
              <a:t>terpisah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dari</a:t>
            </a:r>
            <a:r>
              <a:rPr lang="en-US" sz="2400" dirty="0">
                <a:latin typeface="Agency FB" panose="020B0503020202020204" pitchFamily="34" charset="0"/>
              </a:rPr>
              <a:t> unit yang </a:t>
            </a:r>
            <a:r>
              <a:rPr lang="en-US" sz="2400" dirty="0" err="1">
                <a:latin typeface="Agency FB" panose="020B0503020202020204" pitchFamily="34" charset="0"/>
              </a:rPr>
              <a:t>berinteraksi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83816" y="1413897"/>
            <a:ext cx="3435062" cy="29381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4"/>
          </p:cNvCxnSpPr>
          <p:nvPr/>
        </p:nvCxnSpPr>
        <p:spPr>
          <a:xfrm>
            <a:off x="6367487" y="1413897"/>
            <a:ext cx="33860" cy="2938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7" idx="6"/>
          </p:cNvCxnSpPr>
          <p:nvPr/>
        </p:nvCxnSpPr>
        <p:spPr>
          <a:xfrm>
            <a:off x="4683816" y="2882978"/>
            <a:ext cx="3435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13" y="4559122"/>
            <a:ext cx="1092060" cy="19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gambar laki-laki kart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81" y="4559122"/>
            <a:ext cx="1072365" cy="18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34" y="5280339"/>
            <a:ext cx="668194" cy="10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gambar perempuan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68" y="5252868"/>
            <a:ext cx="740357" cy="11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ross 26"/>
          <p:cNvSpPr/>
          <p:nvPr/>
        </p:nvSpPr>
        <p:spPr>
          <a:xfrm>
            <a:off x="5091298" y="5608601"/>
            <a:ext cx="422160" cy="433687"/>
          </a:xfrm>
          <a:prstGeom prst="plus">
            <a:avLst>
              <a:gd name="adj" fmla="val 341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ross 28"/>
          <p:cNvSpPr/>
          <p:nvPr/>
        </p:nvSpPr>
        <p:spPr>
          <a:xfrm>
            <a:off x="6322908" y="5662213"/>
            <a:ext cx="422160" cy="433687"/>
          </a:xfrm>
          <a:prstGeom prst="plus">
            <a:avLst>
              <a:gd name="adj" fmla="val 341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ross 29"/>
          <p:cNvSpPr/>
          <p:nvPr/>
        </p:nvSpPr>
        <p:spPr>
          <a:xfrm>
            <a:off x="7477023" y="5662213"/>
            <a:ext cx="422160" cy="433687"/>
          </a:xfrm>
          <a:prstGeom prst="plus">
            <a:avLst>
              <a:gd name="adj" fmla="val 341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35775" y="2054031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620393" y="3292324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24602" y="2054031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556440" y="3323432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8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1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4060" y="491355"/>
            <a:ext cx="5547343" cy="8866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Tingkatan</a:t>
            </a:r>
            <a:r>
              <a:rPr lang="en-US" sz="2000" dirty="0">
                <a:latin typeface="Arial Black" panose="020B0A04020102020204" pitchFamily="34" charset="0"/>
              </a:rPr>
              <a:t> III. </a:t>
            </a:r>
            <a:r>
              <a:rPr lang="en-US" sz="2000" dirty="0" err="1">
                <a:latin typeface="Arial Black" panose="020B0A04020102020204" pitchFamily="34" charset="0"/>
              </a:rPr>
              <a:t>Sebagai</a:t>
            </a:r>
            <a:r>
              <a:rPr lang="en-US" sz="2000" dirty="0">
                <a:latin typeface="Arial Black" panose="020B0A04020102020204" pitchFamily="34" charset="0"/>
              </a:rPr>
              <a:t> system </a:t>
            </a:r>
            <a:r>
              <a:rPr lang="en-US" sz="2000" dirty="0" err="1">
                <a:latin typeface="Arial Black" panose="020B0A04020102020204" pitchFamily="34" charset="0"/>
              </a:rPr>
              <a:t>klien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8941" y="1880316"/>
            <a:ext cx="4765183" cy="35030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focus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pengakjian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terdepan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belaknag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Keluarag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system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,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kleuarga</a:t>
            </a:r>
            <a:r>
              <a:rPr lang="en-US" dirty="0"/>
              <a:t> </a:t>
            </a:r>
            <a:r>
              <a:rPr lang="en-US" dirty="0" err="1"/>
              <a:t>dinalisis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menggnakan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44733" y="1378040"/>
            <a:ext cx="3387144" cy="3361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84136" y="2369712"/>
            <a:ext cx="6825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29211" y="3616815"/>
            <a:ext cx="6825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55724" y="2730321"/>
            <a:ext cx="0" cy="641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720884" y="2716369"/>
            <a:ext cx="0" cy="496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19741" y="2614411"/>
            <a:ext cx="837126" cy="7577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19741" y="2625143"/>
            <a:ext cx="837126" cy="762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00" y="1614152"/>
            <a:ext cx="586473" cy="1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96" y="3440028"/>
            <a:ext cx="534006" cy="8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gambar perempuan kart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57" y="3392038"/>
            <a:ext cx="608923" cy="9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gambar laki-laki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5" y="1622628"/>
            <a:ext cx="616475" cy="10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96214" y="399245"/>
            <a:ext cx="6568225" cy="7083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Tingkat IV. </a:t>
            </a:r>
            <a:r>
              <a:rPr lang="en-US" dirty="0" err="1">
                <a:latin typeface="Arial Black" panose="020B0A04020102020204" pitchFamily="34" charset="0"/>
              </a:rPr>
              <a:t>Keluarga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sebagai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komponen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sosial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14" y="1416678"/>
            <a:ext cx="8422783" cy="158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subsistem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system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agama</a:t>
            </a:r>
          </a:p>
        </p:txBody>
      </p:sp>
      <p:sp>
        <p:nvSpPr>
          <p:cNvPr id="6" name="Oval 5"/>
          <p:cNvSpPr/>
          <p:nvPr/>
        </p:nvSpPr>
        <p:spPr>
          <a:xfrm>
            <a:off x="2975020" y="3644722"/>
            <a:ext cx="2750128" cy="2550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28" y="3876624"/>
            <a:ext cx="628153" cy="11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28" y="5139812"/>
            <a:ext cx="425004" cy="6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ambar laki-laki kart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81" y="3876624"/>
            <a:ext cx="616475" cy="10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gambar perempuan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91" y="4980813"/>
            <a:ext cx="608923" cy="9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ambar sekolah kart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1" y="3528810"/>
            <a:ext cx="1123923" cy="10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ambar hospital kartu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51" y="3309873"/>
            <a:ext cx="1913541" cy="10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gambar masjid kartu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93" y="5139812"/>
            <a:ext cx="1207816" cy="8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gambar bank kartu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85" y="4756079"/>
            <a:ext cx="1016402" cy="16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Up-Down Arrow 18"/>
          <p:cNvSpPr/>
          <p:nvPr/>
        </p:nvSpPr>
        <p:spPr>
          <a:xfrm rot="6902525">
            <a:off x="2426213" y="3688423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4252171">
            <a:off x="5730951" y="3562731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 rot="6153249">
            <a:off x="5931065" y="4868599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 rot="4430093">
            <a:off x="2454017" y="5116805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90" y="323929"/>
            <a:ext cx="7055380" cy="500319"/>
          </a:xfrm>
        </p:spPr>
        <p:txBody>
          <a:bodyPr/>
          <a:lstStyle/>
          <a:p>
            <a:r>
              <a:rPr lang="en-US" sz="2000" b="1" dirty="0">
                <a:latin typeface="Arial Black" panose="020B0A04020102020204" pitchFamily="34" charset="0"/>
              </a:rPr>
              <a:t>STANDAR PRAKTIK KEPERAWATAN KELUARGA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347731" y="1146220"/>
            <a:ext cx="8139448" cy="227956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mempertahankan</a:t>
            </a:r>
            <a:r>
              <a:rPr lang="en-US" b="1" dirty="0"/>
              <a:t> </a:t>
            </a:r>
            <a:r>
              <a:rPr lang="en-US" b="1" dirty="0" err="1"/>
              <a:t>mutu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Di Indonesia </a:t>
            </a:r>
            <a:r>
              <a:rPr lang="en-US" b="1" dirty="0" err="1"/>
              <a:t>mengacu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UU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praktik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mengacu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American Nurses association (ANA)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252891" y="3747753"/>
            <a:ext cx="2902434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Pelyanan</a:t>
            </a:r>
            <a:r>
              <a:rPr lang="en-US" dirty="0"/>
              <a:t> </a:t>
            </a:r>
            <a:r>
              <a:rPr lang="en-US" dirty="0" err="1"/>
              <a:t>keshatan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252890" y="4494728"/>
            <a:ext cx="2902436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Teori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52888" y="5241703"/>
            <a:ext cx="2902437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52888" y="6040193"/>
            <a:ext cx="2902438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Diagnosis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3329820" y="374775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 </a:t>
            </a:r>
            <a:r>
              <a:rPr lang="en-US" dirty="0" err="1"/>
              <a:t>Perencanaan</a:t>
            </a:r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6276935" y="374775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9. </a:t>
            </a:r>
            <a:r>
              <a:rPr lang="en-US" dirty="0" err="1"/>
              <a:t>kolaborasi</a:t>
            </a:r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329820" y="4436774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 </a:t>
            </a:r>
            <a:r>
              <a:rPr lang="en-US" dirty="0" err="1"/>
              <a:t>Inervensi</a:t>
            </a:r>
            <a:r>
              <a:rPr lang="en-US" dirty="0"/>
              <a:t> (</a:t>
            </a:r>
            <a:r>
              <a:rPr lang="en-US" dirty="0" err="1"/>
              <a:t>pedoman</a:t>
            </a:r>
            <a:r>
              <a:rPr lang="en-US" dirty="0"/>
              <a:t>)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329819" y="524170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 </a:t>
            </a:r>
            <a:r>
              <a:rPr lang="en-US" dirty="0" err="1"/>
              <a:t>Evaluasi</a:t>
            </a:r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430705" y="604019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8.kesinambungan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6276935" y="4481850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6276934" y="5215947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11. </a:t>
            </a:r>
            <a:r>
              <a:rPr lang="en-US" dirty="0" err="1"/>
              <a:t>riset</a:t>
            </a:r>
            <a:endParaRPr lang="en-US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276933" y="604019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12. </a:t>
            </a:r>
            <a:r>
              <a:rPr lang="en-US" dirty="0" err="1"/>
              <a:t>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" y="452718"/>
            <a:ext cx="7243140" cy="835169"/>
          </a:xfrm>
        </p:spPr>
        <p:txBody>
          <a:bodyPr/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MODEL KONSEP DAN TEORI KEPERAWATAN KELUARGA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214" y="1751527"/>
            <a:ext cx="8409904" cy="927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Keluarga</a:t>
            </a:r>
            <a:r>
              <a:rPr lang="en-US" dirty="0"/>
              <a:t> unit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istri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(UU no 52 </a:t>
            </a:r>
            <a:r>
              <a:rPr lang="en-US" dirty="0" err="1"/>
              <a:t>Tahun</a:t>
            </a:r>
            <a:r>
              <a:rPr lang="en-US" dirty="0"/>
              <a:t> 2009)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214" y="2947116"/>
            <a:ext cx="8409904" cy="927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unit </a:t>
            </a:r>
            <a:r>
              <a:rPr lang="en-US" dirty="0" err="1">
                <a:solidFill>
                  <a:schemeClr val="bg1"/>
                </a:solidFill>
              </a:rPr>
              <a:t>terkecil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terdiri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orang yang </a:t>
            </a:r>
            <a:r>
              <a:rPr lang="en-US" dirty="0" err="1">
                <a:solidFill>
                  <a:schemeClr val="bg1"/>
                </a:solidFill>
              </a:rPr>
              <a:t>tinggal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ketergantungan</a:t>
            </a:r>
            <a:r>
              <a:rPr lang="en-US" dirty="0">
                <a:solidFill>
                  <a:schemeClr val="bg1"/>
                </a:solidFill>
              </a:rPr>
              <a:t> (DEPKES RI, 2000)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214" y="4142705"/>
            <a:ext cx="8409904" cy="9272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Keluarga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sekumppulan</a:t>
            </a:r>
            <a:r>
              <a:rPr lang="en-US" dirty="0">
                <a:solidFill>
                  <a:schemeClr val="tx1"/>
                </a:solidFill>
              </a:rPr>
              <a:t> orang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lebihyang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disatukan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kebersamaan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kedekatan</a:t>
            </a:r>
            <a:r>
              <a:rPr lang="en-US" dirty="0">
                <a:solidFill>
                  <a:schemeClr val="tx1"/>
                </a:solidFill>
              </a:rPr>
              <a:t> social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mengidentifikasi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keluarga</a:t>
            </a:r>
            <a:r>
              <a:rPr lang="en-US" dirty="0">
                <a:solidFill>
                  <a:schemeClr val="tx1"/>
                </a:solidFill>
              </a:rPr>
              <a:t> (Friedman, 2013)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214" y="5338294"/>
            <a:ext cx="8409904" cy="12041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kelompok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mengikutsertakan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kehidupan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menerus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tinggal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rumah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emosional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Lancester</a:t>
            </a:r>
            <a:r>
              <a:rPr lang="en-US" dirty="0">
                <a:solidFill>
                  <a:schemeClr val="tx1"/>
                </a:solidFill>
              </a:rPr>
              <a:t> and Stanhope, 1992)</a:t>
            </a:r>
          </a:p>
        </p:txBody>
      </p:sp>
    </p:spTree>
    <p:extLst>
      <p:ext uri="{BB962C8B-B14F-4D97-AF65-F5344CB8AC3E}">
        <p14:creationId xmlns:p14="http://schemas.microsoft.com/office/powerpoint/2010/main" val="6678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4" y="384161"/>
            <a:ext cx="7055380" cy="732138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KELUARGA SEBAGAI FOKUS UTAMA PELAYANAN KEPERAWATAN</a:t>
            </a:r>
          </a:p>
        </p:txBody>
      </p:sp>
      <p:pic>
        <p:nvPicPr>
          <p:cNvPr id="2052" name="Picture 4" descr="Image result for keluarga harmo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3" y="2577648"/>
            <a:ext cx="2145565" cy="15886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0917" y="2356445"/>
            <a:ext cx="2725220" cy="721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</p:txBody>
      </p:sp>
      <p:pic>
        <p:nvPicPr>
          <p:cNvPr id="2054" name="Picture 6" descr="Image result for nursing with l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9" y="2378038"/>
            <a:ext cx="2498502" cy="178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U-Turn Arrow 6"/>
          <p:cNvSpPr/>
          <p:nvPr/>
        </p:nvSpPr>
        <p:spPr>
          <a:xfrm>
            <a:off x="1245415" y="1657017"/>
            <a:ext cx="2408349" cy="772732"/>
          </a:xfrm>
          <a:prstGeom prst="uturnArrow">
            <a:avLst>
              <a:gd name="adj1" fmla="val 34091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4374161" y="1693699"/>
            <a:ext cx="2343952" cy="561474"/>
          </a:xfrm>
          <a:prstGeom prst="uturnArrow">
            <a:avLst>
              <a:gd name="adj1" fmla="val 40511"/>
              <a:gd name="adj2" fmla="val 25000"/>
              <a:gd name="adj3" fmla="val 3425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8592" y="4159099"/>
            <a:ext cx="3309869" cy="6053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823327" y="3241669"/>
            <a:ext cx="720397" cy="774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823326" y="4942528"/>
            <a:ext cx="720397" cy="774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28592" y="5717408"/>
            <a:ext cx="3309869" cy="6053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eluar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1" y="193183"/>
            <a:ext cx="2330778" cy="15613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8193" y="1934826"/>
            <a:ext cx="5743976" cy="8598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(Friedman, 2013)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062" y="2975018"/>
            <a:ext cx="8847786" cy="3696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unit </a:t>
            </a:r>
            <a:r>
              <a:rPr lang="en-US" sz="2000" dirty="0" err="1"/>
              <a:t>kelompok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memeperbaiki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     (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pendidik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)</a:t>
            </a:r>
          </a:p>
          <a:p>
            <a:pPr algn="just"/>
            <a:r>
              <a:rPr lang="en-US" sz="2000" dirty="0"/>
              <a:t>3.  </a:t>
            </a:r>
            <a:r>
              <a:rPr lang="en-US" sz="2000" dirty="0" err="1"/>
              <a:t>Keterkaitan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lainya</a:t>
            </a:r>
            <a:endParaRPr lang="en-US" sz="2000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000" dirty="0" err="1"/>
              <a:t>Penemuan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endParaRPr lang="en-US" sz="2000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000" dirty="0" err="1"/>
              <a:t>Perantara</a:t>
            </a:r>
            <a:r>
              <a:rPr lang="en-US" sz="2000" dirty="0"/>
              <a:t> yang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di </a:t>
            </a:r>
            <a:r>
              <a:rPr lang="en-US" sz="2000" dirty="0" err="1"/>
              <a:t>masyarakat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8" y="220898"/>
            <a:ext cx="7055380" cy="925321"/>
          </a:xfrm>
        </p:spPr>
        <p:txBody>
          <a:bodyPr/>
          <a:lstStyle/>
          <a:p>
            <a:pPr algn="ctr"/>
            <a:r>
              <a:rPr lang="en-US" sz="2800" dirty="0" err="1">
                <a:latin typeface="Arial Black" panose="020B0A04020102020204" pitchFamily="34" charset="0"/>
              </a:rPr>
              <a:t>Tujuan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dari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asuhan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keperawatan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keluarga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861991"/>
              </p:ext>
            </p:extLst>
          </p:nvPr>
        </p:nvGraphicFramePr>
        <p:xfrm>
          <a:off x="414963" y="2039759"/>
          <a:ext cx="826539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81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336808"/>
            <a:ext cx="7572778" cy="822290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SASARAN ASUHAN KEPERAWATAN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589287"/>
            <a:ext cx="6711654" cy="471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Freeman </a:t>
            </a:r>
            <a:r>
              <a:rPr lang="en-US" b="1" dirty="0" err="1">
                <a:latin typeface="Arial Black" panose="020B0A04020102020204" pitchFamily="34" charset="0"/>
              </a:rPr>
              <a:t>membagi</a:t>
            </a:r>
            <a:r>
              <a:rPr lang="en-US" b="1" dirty="0">
                <a:latin typeface="Arial Black" panose="020B0A04020102020204" pitchFamily="34" charset="0"/>
              </a:rPr>
              <a:t> 3 </a:t>
            </a:r>
            <a:r>
              <a:rPr lang="en-US" b="1" dirty="0" err="1">
                <a:latin typeface="Arial Black" panose="020B0A04020102020204" pitchFamily="34" charset="0"/>
              </a:rPr>
              <a:t>kelompok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25003" y="3644721"/>
            <a:ext cx="8139448" cy="14810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5003" y="3644721"/>
            <a:ext cx="2176529" cy="1481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mengacam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24389" y="3644721"/>
            <a:ext cx="2176529" cy="1481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23775" y="3644721"/>
            <a:ext cx="2176529" cy="1481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krisis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1371602" y="2794716"/>
            <a:ext cx="283332" cy="12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532" y="2060621"/>
            <a:ext cx="2395470" cy="1049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3999772" y="2756082"/>
            <a:ext cx="283332" cy="12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707363" y="2768961"/>
            <a:ext cx="283332" cy="12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3703" y="2070279"/>
            <a:ext cx="2395470" cy="1049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51294" y="2070279"/>
            <a:ext cx="2395470" cy="1049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Perkembngan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kematangan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kecelakaan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907961" y="5228821"/>
            <a:ext cx="1339403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5003" y="5650604"/>
            <a:ext cx="2395470" cy="104962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Penyakit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keturunan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407342" y="5228820"/>
            <a:ext cx="1339403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042337" y="5267453"/>
            <a:ext cx="1339403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50146" y="5650604"/>
            <a:ext cx="2395470" cy="104962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Keadaan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94223" y="5650604"/>
            <a:ext cx="2395470" cy="104962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Krisi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bayi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darurat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626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452718"/>
            <a:ext cx="7662930" cy="1079868"/>
          </a:xfrm>
        </p:spPr>
        <p:txBody>
          <a:bodyPr/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PRINSIP KEPERAWTAN KELUARGA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48992"/>
              </p:ext>
            </p:extLst>
          </p:nvPr>
        </p:nvGraphicFramePr>
        <p:xfrm>
          <a:off x="286175" y="2039759"/>
          <a:ext cx="860024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700789" y="5808372"/>
            <a:ext cx="3863662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Bailon</a:t>
            </a:r>
            <a:r>
              <a:rPr lang="en-US" dirty="0"/>
              <a:t> and </a:t>
            </a:r>
            <a:r>
              <a:rPr lang="en-US" dirty="0" err="1"/>
              <a:t>Maglaya</a:t>
            </a:r>
            <a:r>
              <a:rPr lang="en-US" dirty="0"/>
              <a:t>, 1978</a:t>
            </a:r>
          </a:p>
        </p:txBody>
      </p:sp>
    </p:spTree>
    <p:extLst>
      <p:ext uri="{BB962C8B-B14F-4D97-AF65-F5344CB8AC3E}">
        <p14:creationId xmlns:p14="http://schemas.microsoft.com/office/powerpoint/2010/main" val="2049682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6685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FAKTOR YANG MEMPEGARUHI DRAJAT KESEHATAN KELUARGA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114171"/>
              </p:ext>
            </p:extLst>
          </p:nvPr>
        </p:nvGraphicFramePr>
        <p:xfrm>
          <a:off x="-1086513" y="1867437"/>
          <a:ext cx="7603222" cy="471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iped Right Arrow 4"/>
          <p:cNvSpPr/>
          <p:nvPr/>
        </p:nvSpPr>
        <p:spPr>
          <a:xfrm>
            <a:off x="5151549" y="3296991"/>
            <a:ext cx="875764" cy="157122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35538" y="3361386"/>
            <a:ext cx="2408350" cy="1287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DEMOGRAFI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8073" y="1828800"/>
            <a:ext cx="2408350" cy="1043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ekonomi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35538" y="4919730"/>
            <a:ext cx="2408350" cy="8886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35538" y="6001557"/>
            <a:ext cx="2408350" cy="689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61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578</TotalTime>
  <Words>1195</Words>
  <Application>Microsoft Office PowerPoint</Application>
  <PresentationFormat>On-screen Show (4:3)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Agency FB</vt:lpstr>
      <vt:lpstr>Arial</vt:lpstr>
      <vt:lpstr>Arial Black</vt:lpstr>
      <vt:lpstr>Arial Rounded MT Bold</vt:lpstr>
      <vt:lpstr>Bahnschrift</vt:lpstr>
      <vt:lpstr>Century Gothic</vt:lpstr>
      <vt:lpstr>Wingdings 3</vt:lpstr>
      <vt:lpstr>Ion</vt:lpstr>
      <vt:lpstr>KONSEP,TEORI MODEL DAN  STANDART KEPERAWATAN KELUARGA </vt:lpstr>
      <vt:lpstr>Capean pembelajaran</vt:lpstr>
      <vt:lpstr>MODEL KONSEP DAN TEORI KEPERAWATAN KELUARGA</vt:lpstr>
      <vt:lpstr>KELUARGA SEBAGAI FOKUS UTAMA PELAYANAN KEPERAWATAN</vt:lpstr>
      <vt:lpstr>PowerPoint Presentation</vt:lpstr>
      <vt:lpstr>Tujuan dari asuhan keperawatan keluarga</vt:lpstr>
      <vt:lpstr>SASARAN ASUHAN KEPERAWATAN KELUARGA</vt:lpstr>
      <vt:lpstr>PRINSIP KEPERAWTAN KELUARGA</vt:lpstr>
      <vt:lpstr>FAKTOR YANG MEMPEGARUHI DRAJAT KESEHATAN KELUARGA</vt:lpstr>
      <vt:lpstr>STRATEGI PENDEKATAN ASUHAN KEPERAWATAN KELUARGA</vt:lpstr>
      <vt:lpstr>SUBSISTEM KELUARGA SEBAGAI KLIEN</vt:lpstr>
      <vt:lpstr>PowerPoint Presentation</vt:lpstr>
      <vt:lpstr>Teori keperawatan keluarga</vt:lpstr>
      <vt:lpstr>TEORI TOKOH KEPERAWATAN KELUARGA</vt:lpstr>
      <vt:lpstr>PowerPoint Presentation</vt:lpstr>
      <vt:lpstr>TEORI KEPERAWATAN KELUARGA</vt:lpstr>
      <vt:lpstr>PowerPoint Presentation</vt:lpstr>
      <vt:lpstr>Teori komunikasi</vt:lpstr>
      <vt:lpstr>Teori berubah</vt:lpstr>
      <vt:lpstr>TIPE KELUARGA</vt:lpstr>
      <vt:lpstr>PowerPoint Presentation</vt:lpstr>
      <vt:lpstr>PowerPoint Presentation</vt:lpstr>
      <vt:lpstr>TINGKATAN PRAKRIK KEPERAWATAN KELUARGA</vt:lpstr>
      <vt:lpstr>PowerPoint Presentation</vt:lpstr>
      <vt:lpstr>PowerPoint Presentation</vt:lpstr>
      <vt:lpstr>PowerPoint Presentation</vt:lpstr>
      <vt:lpstr>STANDAR PRAKTIK KEPERAWATAN KELUARGA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KONSEP,TEORI MODEL DAN STANDART KEPERAWATAN KELUARGA</dc:title>
  <dc:creator>LENOVO</dc:creator>
  <cp:lastModifiedBy>ASUS</cp:lastModifiedBy>
  <cp:revision>39</cp:revision>
  <dcterms:created xsi:type="dcterms:W3CDTF">2019-03-19T02:38:28Z</dcterms:created>
  <dcterms:modified xsi:type="dcterms:W3CDTF">2025-03-03T03:10:47Z</dcterms:modified>
</cp:coreProperties>
</file>