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7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5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5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0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0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0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3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5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PENGAWASAN DAN PEMERIKSAAN KEKARANTINAAN ALAT ANGKUT DAN DOKUMEN KESEHATAN ALAT ANGKUT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8560CB-D5F6-6C71-83B3-FCC95B2E66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6421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lphaLcPeriod" startAt="3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LN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tersangka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tindakan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selesai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 diberikan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098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lphaLcPeriod" startAt="4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sandar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membawa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mendatangi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nahkoda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konfirmasi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pemberian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Memeriksa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Menyerahkan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rekam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(copy)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pratique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69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 startAt="5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Tindakan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nyata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ataupun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penyimpangan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penyelenggaraan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free 	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pratique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dituntut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dikenai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hukum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perundang-undangan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berlaku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Penyidik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Pegawai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Negeri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Sipil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(PPNS) 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D33110-0CBC-33B7-C348-8F1C3EC5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001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Arial Black" panose="020B0A04020102020204" pitchFamily="34" charset="0"/>
              </a:rPr>
              <a:t>Ruang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err="1">
                <a:latin typeface="Arial Black" panose="020B0A04020102020204" pitchFamily="34" charset="0"/>
              </a:rPr>
              <a:t>lingkup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angkut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buku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MDH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DC/DEC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SSCEC (Ship Sanitation Control Exemption Certificate) dan SSCC (Ship Sanitation Control Certificate)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ICV (International Certificate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Vacsine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581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168" y="614341"/>
            <a:ext cx="8534400" cy="1507067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Kegiatan</a:t>
            </a:r>
            <a:r>
              <a:rPr lang="en-US" sz="2800" b="1" dirty="0"/>
              <a:t> </a:t>
            </a:r>
            <a:r>
              <a:rPr lang="en-US" sz="2800" b="1" dirty="0" err="1"/>
              <a:t>pengawasan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b="1" dirty="0" err="1"/>
              <a:t>Pemeriksaan</a:t>
            </a:r>
            <a:r>
              <a:rPr lang="en-US" sz="2400" b="1" dirty="0"/>
              <a:t> </a:t>
            </a:r>
            <a:r>
              <a:rPr lang="en-US" sz="2400" b="1" dirty="0" err="1"/>
              <a:t>Karantina</a:t>
            </a:r>
            <a:r>
              <a:rPr lang="en-US" sz="2400" b="1" dirty="0"/>
              <a:t> </a:t>
            </a:r>
            <a:r>
              <a:rPr lang="en-US" sz="2400" b="1" dirty="0" err="1"/>
              <a:t>Kapal</a:t>
            </a:r>
            <a:endParaRPr lang="en-US" sz="2400" b="1" dirty="0"/>
          </a:p>
          <a:p>
            <a:pPr marL="0" indent="0">
              <a:buNone/>
            </a:pPr>
            <a:r>
              <a:rPr lang="en-US" b="1" dirty="0"/>
              <a:t>      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karantina</a:t>
            </a:r>
            <a:r>
              <a:rPr lang="en-US" b="1" dirty="0"/>
              <a:t> </a:t>
            </a:r>
            <a:r>
              <a:rPr lang="en-US" b="1" dirty="0" err="1"/>
              <a:t>kapal</a:t>
            </a:r>
            <a:r>
              <a:rPr lang="en-US" b="1" dirty="0"/>
              <a:t> </a:t>
            </a:r>
            <a:r>
              <a:rPr lang="en-US" b="1" dirty="0" err="1"/>
              <a:t>meliputi</a:t>
            </a:r>
            <a:r>
              <a:rPr lang="en-US" b="1" dirty="0"/>
              <a:t>: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400" b="1" dirty="0" err="1"/>
              <a:t>Tahap</a:t>
            </a:r>
            <a:r>
              <a:rPr lang="en-US" sz="2400" b="1" dirty="0"/>
              <a:t> </a:t>
            </a:r>
            <a:r>
              <a:rPr lang="en-US" sz="2400" b="1" dirty="0" err="1"/>
              <a:t>Persiapan</a:t>
            </a:r>
            <a:endParaRPr lang="en-US" sz="2400" b="1" dirty="0"/>
          </a:p>
          <a:p>
            <a:pPr marL="1257300" lvl="2" indent="-342900" algn="just">
              <a:buFont typeface="+mj-lt"/>
              <a:buAutoNum type="alphaLcPeriod"/>
            </a:pPr>
            <a:r>
              <a:rPr lang="en-US" sz="2400" b="1" dirty="0" err="1"/>
              <a:t>Setiap</a:t>
            </a:r>
            <a:r>
              <a:rPr lang="en-US" sz="2400" b="1" dirty="0"/>
              <a:t> </a:t>
            </a:r>
            <a:r>
              <a:rPr lang="en-US" sz="2400" b="1" dirty="0" err="1"/>
              <a:t>kapal</a:t>
            </a:r>
            <a:r>
              <a:rPr lang="en-US" sz="2400" b="1" dirty="0"/>
              <a:t> yang </a:t>
            </a:r>
            <a:r>
              <a:rPr lang="en-US" sz="2400" b="1" dirty="0" err="1"/>
              <a:t>datang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pelabhan</a:t>
            </a:r>
            <a:r>
              <a:rPr lang="en-US" sz="2400" b="1" dirty="0"/>
              <a:t> </a:t>
            </a:r>
            <a:r>
              <a:rPr lang="en-US" sz="2400" b="1" dirty="0" err="1"/>
              <a:t>luar</a:t>
            </a:r>
            <a:r>
              <a:rPr lang="en-US" sz="2400" b="1" dirty="0"/>
              <a:t> </a:t>
            </a:r>
            <a:r>
              <a:rPr lang="en-US" sz="2400" b="1" dirty="0" err="1"/>
              <a:t>negeri</a:t>
            </a:r>
            <a:r>
              <a:rPr lang="en-US" sz="2400" b="1" dirty="0"/>
              <a:t> yang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memasuki</a:t>
            </a:r>
            <a:r>
              <a:rPr lang="en-US" sz="2400" b="1" dirty="0"/>
              <a:t> </a:t>
            </a:r>
            <a:r>
              <a:rPr lang="en-US" sz="2400" b="1" dirty="0" err="1"/>
              <a:t>pelabuhan</a:t>
            </a:r>
            <a:r>
              <a:rPr lang="en-US" sz="2400" b="1" dirty="0"/>
              <a:t> di Indonesia </a:t>
            </a:r>
            <a:r>
              <a:rPr lang="en-US" sz="2400" b="1" dirty="0" err="1">
                <a:solidFill>
                  <a:srgbClr val="FF0000"/>
                </a:solidFill>
              </a:rPr>
              <a:t>wajib</a:t>
            </a:r>
            <a:r>
              <a:rPr lang="en-US" sz="2400" b="1" dirty="0"/>
              <a:t> </a:t>
            </a:r>
            <a:r>
              <a:rPr lang="en-US" sz="2400" b="1" dirty="0" err="1"/>
              <a:t>mengajukan</a:t>
            </a:r>
            <a:r>
              <a:rPr lang="en-US" sz="2400" b="1" dirty="0"/>
              <a:t> </a:t>
            </a:r>
            <a:r>
              <a:rPr lang="en-US" sz="2400" b="1" dirty="0" err="1"/>
              <a:t>permohonan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memperoleh</a:t>
            </a:r>
            <a:r>
              <a:rPr lang="en-US" sz="2400" b="1" dirty="0"/>
              <a:t> </a:t>
            </a:r>
            <a:r>
              <a:rPr lang="en-US" sz="2400" b="1" dirty="0" err="1"/>
              <a:t>ijin</a:t>
            </a:r>
            <a:r>
              <a:rPr lang="en-US" sz="2400" b="1" dirty="0"/>
              <a:t> </a:t>
            </a:r>
            <a:r>
              <a:rPr lang="en-US" sz="2400" b="1" dirty="0" err="1"/>
              <a:t>karantina</a:t>
            </a:r>
            <a:r>
              <a:rPr lang="en-US" sz="2400" b="1" dirty="0"/>
              <a:t>, </a:t>
            </a:r>
            <a:r>
              <a:rPr lang="en-US" sz="2400" b="1" dirty="0" err="1"/>
              <a:t>kapal</a:t>
            </a:r>
            <a:r>
              <a:rPr lang="en-US" sz="2400" b="1" dirty="0"/>
              <a:t>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mengibarkan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bendera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kuning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siang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hari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lampu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merah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putih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/>
              <a:t>diatas</a:t>
            </a:r>
            <a:r>
              <a:rPr lang="en-US" sz="2400" b="1" dirty="0"/>
              <a:t> cabin 1,8 m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malam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hari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4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507671"/>
            <a:ext cx="8534400" cy="3801532"/>
          </a:xfrm>
        </p:spPr>
        <p:txBody>
          <a:bodyPr/>
          <a:lstStyle/>
          <a:p>
            <a:pPr marL="1371600" lvl="2" indent="-457200" algn="just">
              <a:buAutoNum type="alphaLcPeriod" startAt="2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diajukan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agen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pelayaran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KKP.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diajukan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paling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cepat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jam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paling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lambat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jam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tiba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diwilayah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19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96439"/>
            <a:ext cx="8534400" cy="4895603"/>
          </a:xfrm>
        </p:spPr>
        <p:txBody>
          <a:bodyPr>
            <a:normAutofit/>
          </a:bodyPr>
          <a:lstStyle/>
          <a:p>
            <a:pPr marL="1371600" lvl="2" indent="-457200" algn="just">
              <a:buAutoNum type="alphaLcPeriod" startAt="3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menganalisa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tersangka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mengisi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menyerahkan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bukti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penerimaan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membukukan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buku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Registrasi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2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kesalahan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permohonannya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KKP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menolak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meminta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ulang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914400" lvl="2" indent="0" algn="just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/</a:t>
            </a:r>
            <a:r>
              <a:rPr lang="en-US" b="1" dirty="0" err="1"/>
              <a:t>pengawasan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radio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kontak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mengunjungi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berkomunikasi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nahkoda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menjawab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pertanyaan-pertanyaan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Maritim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Declaration of Health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(MDH)</a:t>
            </a:r>
          </a:p>
        </p:txBody>
      </p:sp>
    </p:spTree>
    <p:extLst>
      <p:ext uri="{BB962C8B-B14F-4D97-AF65-F5344CB8AC3E}">
        <p14:creationId xmlns:p14="http://schemas.microsoft.com/office/powerpoint/2010/main" val="38593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LN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segera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KKP,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jawaban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diperoleh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mengindikasikan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menurunkan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bendera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kuning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c)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jawaban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MDH,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mencurigai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meskipun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berasal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LN yang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keluarkan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menurunkan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jangkar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diluar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menunggu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selanjutnya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523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d)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pelabuhan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LN yang 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tersangka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menurunkan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jangkar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diluar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menunggu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lanjut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72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tindak</a:t>
            </a:r>
            <a:r>
              <a:rPr lang="en-US" b="1" dirty="0"/>
              <a:t> </a:t>
            </a:r>
            <a:r>
              <a:rPr lang="en-US" b="1" dirty="0" err="1"/>
              <a:t>lanjut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51" y="2093976"/>
            <a:ext cx="8534400" cy="42780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dicurigai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membawa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perorangan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AutoNum type="alphaL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ditemukan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hal-hal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membahayakan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diperbolehkan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AutoNum type="alphaL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ditemukan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kemungkinan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terjadinya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penularan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tindakan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bebas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diperbolehkan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berlabuh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53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217</TotalTime>
  <Words>584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Rockwell</vt:lpstr>
      <vt:lpstr>Rockwell Condensed</vt:lpstr>
      <vt:lpstr>Wingdings</vt:lpstr>
      <vt:lpstr>Wood Type</vt:lpstr>
      <vt:lpstr>PENGAWASAN DAN PEMERIKSAAN KEKARANTINAAN ALAT ANGKUT DAN DOKUMEN KESEHATAN ALAT ANGKUT</vt:lpstr>
      <vt:lpstr>Ruang lingkup</vt:lpstr>
      <vt:lpstr>Kegiatan pengawasan</vt:lpstr>
      <vt:lpstr>PowerPoint Presentation</vt:lpstr>
      <vt:lpstr>PowerPoint Presentation</vt:lpstr>
      <vt:lpstr>Tahap pemeriksaan/pengawasan</vt:lpstr>
      <vt:lpstr>PowerPoint Presentation</vt:lpstr>
      <vt:lpstr>PowerPoint Presentation</vt:lpstr>
      <vt:lpstr>Tahap tindak lanjut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PENGAWASAN DAN PEMERIKSAAN KEKARANTINAAN ALAT ANGKUT DAN DOKUMEN KESEHATAN ALAT ANGKUT</dc:title>
  <dc:creator>Windows User</dc:creator>
  <cp:lastModifiedBy>septia dwi cahyani</cp:lastModifiedBy>
  <cp:revision>20</cp:revision>
  <dcterms:created xsi:type="dcterms:W3CDTF">2020-04-14T20:34:47Z</dcterms:created>
  <dcterms:modified xsi:type="dcterms:W3CDTF">2024-05-31T08:27:40Z</dcterms:modified>
</cp:coreProperties>
</file>