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Pembahasan</a:t>
            </a:r>
            <a:r>
              <a:rPr lang="en-ID" dirty="0" smtClean="0"/>
              <a:t> </a:t>
            </a:r>
            <a:r>
              <a:rPr lang="en-ID" dirty="0" err="1" smtClean="0"/>
              <a:t>soal</a:t>
            </a:r>
            <a:r>
              <a:rPr lang="en-ID" dirty="0" smtClean="0"/>
              <a:t> post natal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78236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095" y="729969"/>
            <a:ext cx="9905999" cy="4890902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20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2 jam post partum.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: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pucat</a:t>
            </a:r>
            <a:r>
              <a:rPr lang="en-ID" dirty="0"/>
              <a:t>, </a:t>
            </a:r>
            <a:r>
              <a:rPr lang="en-ID" dirty="0" err="1"/>
              <a:t>konjungtiva</a:t>
            </a:r>
            <a:r>
              <a:rPr lang="en-ID" dirty="0"/>
              <a:t> </a:t>
            </a:r>
            <a:r>
              <a:rPr lang="en-ID" dirty="0" err="1"/>
              <a:t>anemis</a:t>
            </a:r>
            <a:r>
              <a:rPr lang="en-ID" dirty="0"/>
              <a:t>, TFU 1 </a:t>
            </a:r>
            <a:r>
              <a:rPr lang="en-ID" dirty="0" err="1"/>
              <a:t>jari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, TD : 100/60 mmHg, RR : 21x/</a:t>
            </a:r>
            <a:r>
              <a:rPr lang="en-ID" dirty="0" err="1"/>
              <a:t>mnt</a:t>
            </a:r>
            <a:r>
              <a:rPr lang="en-ID" dirty="0"/>
              <a:t>, HR 88x/</a:t>
            </a:r>
            <a:r>
              <a:rPr lang="en-ID" dirty="0" err="1"/>
              <a:t>mnt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: 37 °C, Vagina :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massive 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Tirah</a:t>
            </a:r>
            <a:r>
              <a:rPr lang="en-ID" dirty="0"/>
              <a:t> baring</a:t>
            </a:r>
          </a:p>
          <a:p>
            <a:r>
              <a:rPr lang="en-ID" dirty="0" smtClean="0"/>
              <a:t>b</a:t>
            </a:r>
            <a:r>
              <a:rPr lang="en-ID" dirty="0"/>
              <a:t>. </a:t>
            </a:r>
            <a:r>
              <a:rPr lang="en-ID" dirty="0" err="1"/>
              <a:t>masase</a:t>
            </a:r>
            <a:r>
              <a:rPr lang="en-ID" dirty="0"/>
              <a:t> uterus</a:t>
            </a:r>
          </a:p>
          <a:p>
            <a:r>
              <a:rPr lang="en-ID" dirty="0"/>
              <a:t>c. </a:t>
            </a:r>
            <a:r>
              <a:rPr lang="en-ID" dirty="0" err="1"/>
              <a:t>observasi</a:t>
            </a:r>
            <a:r>
              <a:rPr lang="en-ID" dirty="0"/>
              <a:t> </a:t>
            </a:r>
            <a:r>
              <a:rPr lang="en-ID" dirty="0" err="1"/>
              <a:t>ttv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posisi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cek</a:t>
            </a:r>
            <a:r>
              <a:rPr lang="en-ID" dirty="0"/>
              <a:t> </a:t>
            </a:r>
            <a:r>
              <a:rPr lang="en-ID" dirty="0" err="1"/>
              <a:t>kelengkapan</a:t>
            </a:r>
            <a:r>
              <a:rPr lang="en-ID" dirty="0"/>
              <a:t> </a:t>
            </a:r>
            <a:r>
              <a:rPr lang="en-ID" dirty="0" err="1"/>
              <a:t>plasenta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77535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b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79" t="26459" r="41654" b="47843"/>
          <a:stretch/>
        </p:blipFill>
        <p:spPr>
          <a:xfrm>
            <a:off x="1141412" y="2020234"/>
            <a:ext cx="9964856" cy="35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04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35424"/>
            <a:ext cx="9905999" cy="4755777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25 </a:t>
            </a:r>
            <a:r>
              <a:rPr lang="en-ID" dirty="0" err="1"/>
              <a:t>tahun</a:t>
            </a:r>
            <a:r>
              <a:rPr lang="en-ID" dirty="0"/>
              <a:t> P2A0 </a:t>
            </a:r>
            <a:r>
              <a:rPr lang="en-ID" dirty="0" err="1"/>
              <a:t>dirawat</a:t>
            </a:r>
            <a:r>
              <a:rPr lang="en-ID" dirty="0"/>
              <a:t> di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nifas</a:t>
            </a:r>
            <a:r>
              <a:rPr lang="en-ID" dirty="0"/>
              <a:t> 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,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area </a:t>
            </a:r>
            <a:r>
              <a:rPr lang="en-ID" dirty="0" err="1"/>
              <a:t>kemaluan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episiotomi</a:t>
            </a:r>
            <a:r>
              <a:rPr lang="en-ID" dirty="0"/>
              <a:t>, </a:t>
            </a:r>
            <a:r>
              <a:rPr lang="en-ID" dirty="0" err="1"/>
              <a:t>kemerahan</a:t>
            </a:r>
            <a:r>
              <a:rPr lang="en-ID" dirty="0"/>
              <a:t> (+), </a:t>
            </a:r>
            <a:r>
              <a:rPr lang="en-ID" dirty="0" err="1"/>
              <a:t>edema</a:t>
            </a:r>
            <a:r>
              <a:rPr lang="en-ID" dirty="0"/>
              <a:t> (+),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sekresi</a:t>
            </a:r>
            <a:r>
              <a:rPr lang="en-ID" dirty="0"/>
              <a:t> (-). TD : 100/ 80mmHg, RR 21x/</a:t>
            </a:r>
            <a:r>
              <a:rPr lang="en-ID" dirty="0" err="1"/>
              <a:t>mnt</a:t>
            </a:r>
            <a:r>
              <a:rPr lang="en-ID" dirty="0"/>
              <a:t>, HR 88x/</a:t>
            </a:r>
            <a:r>
              <a:rPr lang="en-ID" dirty="0" err="1"/>
              <a:t>mnt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= 36.8 ° C.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?</a:t>
            </a:r>
          </a:p>
          <a:p>
            <a:r>
              <a:rPr lang="en-ID" dirty="0"/>
              <a:t>a. vulva hygiene</a:t>
            </a:r>
          </a:p>
          <a:p>
            <a:r>
              <a:rPr lang="en-ID" dirty="0"/>
              <a:t>b. </a:t>
            </a:r>
            <a:r>
              <a:rPr lang="en-ID" dirty="0" err="1"/>
              <a:t>edukasi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luka</a:t>
            </a:r>
            <a:endParaRPr lang="en-ID" dirty="0"/>
          </a:p>
          <a:p>
            <a:r>
              <a:rPr lang="en-ID" dirty="0" smtClean="0"/>
              <a:t>c</a:t>
            </a:r>
            <a:r>
              <a:rPr lang="en-ID" dirty="0"/>
              <a:t>.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episiotomy</a:t>
            </a:r>
          </a:p>
          <a:p>
            <a:r>
              <a:rPr lang="en-ID" dirty="0"/>
              <a:t>d. </a:t>
            </a:r>
            <a:r>
              <a:rPr lang="en-ID" dirty="0" err="1"/>
              <a:t>mobilisasi</a:t>
            </a:r>
            <a:r>
              <a:rPr lang="en-ID" dirty="0"/>
              <a:t> </a:t>
            </a:r>
            <a:r>
              <a:rPr lang="en-ID" dirty="0" err="1"/>
              <a:t>dini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berikan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yang </a:t>
            </a:r>
            <a:r>
              <a:rPr lang="en-ID" dirty="0" err="1"/>
              <a:t>adekuat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98596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JAWABAN C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330" t="20574" r="41875" b="48038"/>
          <a:stretch/>
        </p:blipFill>
        <p:spPr>
          <a:xfrm>
            <a:off x="1141412" y="1868813"/>
            <a:ext cx="9710364" cy="400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67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68188"/>
            <a:ext cx="9905999" cy="4823013"/>
          </a:xfrm>
        </p:spPr>
        <p:txBody>
          <a:bodyPr>
            <a:normAutofit fontScale="92500" lnSpcReduction="20000"/>
          </a:bodyPr>
          <a:lstStyle/>
          <a:p>
            <a:r>
              <a:rPr lang="en-ID" dirty="0"/>
              <a:t>.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40 </a:t>
            </a:r>
            <a:r>
              <a:rPr lang="en-ID" dirty="0" err="1"/>
              <a:t>tahun</a:t>
            </a:r>
            <a:r>
              <a:rPr lang="en-ID" dirty="0"/>
              <a:t> P5A1, </a:t>
            </a:r>
            <a:r>
              <a:rPr lang="en-ID" dirty="0" err="1"/>
              <a:t>dirawat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Bersalin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merasakan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yang </a:t>
            </a:r>
            <a:r>
              <a:rPr lang="en-ID" dirty="0" err="1"/>
              <a:t>banyak</a:t>
            </a:r>
            <a:r>
              <a:rPr lang="en-ID" dirty="0"/>
              <a:t>, </a:t>
            </a:r>
            <a:r>
              <a:rPr lang="en-ID" dirty="0" err="1"/>
              <a:t>pembalut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merembes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pakaian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.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diperoleh</a:t>
            </a:r>
            <a:r>
              <a:rPr lang="en-ID" dirty="0"/>
              <a:t> data </a:t>
            </a:r>
            <a:r>
              <a:rPr lang="en-ID" dirty="0" err="1"/>
              <a:t>pasien</a:t>
            </a:r>
            <a:r>
              <a:rPr lang="en-ID" dirty="0"/>
              <a:t> 4 jam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, </a:t>
            </a:r>
            <a:r>
              <a:rPr lang="en-ID" dirty="0" err="1"/>
              <a:t>pembalut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, </a:t>
            </a:r>
            <a:r>
              <a:rPr lang="en-ID" dirty="0" err="1"/>
              <a:t>wajah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pucat</a:t>
            </a:r>
            <a:r>
              <a:rPr lang="en-ID" dirty="0"/>
              <a:t>,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merembes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laken</a:t>
            </a:r>
            <a:r>
              <a:rPr lang="en-ID" dirty="0"/>
              <a:t>, </a:t>
            </a:r>
            <a:r>
              <a:rPr lang="en-ID" dirty="0" err="1"/>
              <a:t>kandung</a:t>
            </a:r>
            <a:r>
              <a:rPr lang="en-ID" dirty="0"/>
              <a:t> </a:t>
            </a:r>
            <a:r>
              <a:rPr lang="en-ID" dirty="0" err="1"/>
              <a:t>kemih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,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100/60 mmHg,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nadi</a:t>
            </a:r>
            <a:r>
              <a:rPr lang="en-ID" dirty="0"/>
              <a:t> 98 x/</a:t>
            </a:r>
            <a:r>
              <a:rPr lang="en-ID" dirty="0" err="1"/>
              <a:t>menit</a:t>
            </a:r>
            <a:r>
              <a:rPr lang="en-ID" dirty="0"/>
              <a:t>,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napas</a:t>
            </a:r>
            <a:r>
              <a:rPr lang="en-ID" dirty="0"/>
              <a:t> 20 x/</a:t>
            </a:r>
            <a:r>
              <a:rPr lang="en-ID" dirty="0" err="1"/>
              <a:t>menit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38 0C.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cemas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menanyakan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kesehatannya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 smtClean="0"/>
              <a:t>?</a:t>
            </a:r>
          </a:p>
          <a:p>
            <a:r>
              <a:rPr lang="en-ID" dirty="0" smtClean="0"/>
              <a:t>A. </a:t>
            </a:r>
            <a:r>
              <a:rPr lang="en-ID" dirty="0" err="1" smtClean="0"/>
              <a:t>Perubahan</a:t>
            </a:r>
            <a:r>
              <a:rPr lang="en-ID" dirty="0" smtClean="0"/>
              <a:t> </a:t>
            </a:r>
            <a:r>
              <a:rPr lang="en-ID" dirty="0" err="1"/>
              <a:t>eliminasi</a:t>
            </a:r>
            <a:r>
              <a:rPr lang="en-ID" dirty="0"/>
              <a:t> </a:t>
            </a:r>
            <a:r>
              <a:rPr lang="en-ID" dirty="0" err="1"/>
              <a:t>urin</a:t>
            </a:r>
            <a:r>
              <a:rPr lang="en-ID" dirty="0"/>
              <a:t> </a:t>
            </a:r>
          </a:p>
          <a:p>
            <a:r>
              <a:rPr lang="en-ID" dirty="0"/>
              <a:t>b. </a:t>
            </a:r>
            <a:r>
              <a:rPr lang="en-ID" dirty="0" err="1" smtClean="0"/>
              <a:t>defisit</a:t>
            </a:r>
            <a:r>
              <a:rPr lang="en-ID" dirty="0" smtClean="0"/>
              <a:t> </a:t>
            </a:r>
            <a:r>
              <a:rPr lang="en-ID" dirty="0"/>
              <a:t>volume </a:t>
            </a:r>
            <a:r>
              <a:rPr lang="en-ID" dirty="0" err="1"/>
              <a:t>cairan</a:t>
            </a:r>
            <a:r>
              <a:rPr lang="en-ID" dirty="0"/>
              <a:t> </a:t>
            </a:r>
          </a:p>
          <a:p>
            <a:r>
              <a:rPr lang="en-ID" dirty="0"/>
              <a:t>c. </a:t>
            </a:r>
            <a:r>
              <a:rPr lang="en-ID" dirty="0" err="1"/>
              <a:t>Gangguan</a:t>
            </a:r>
            <a:r>
              <a:rPr lang="en-ID" dirty="0"/>
              <a:t> rasa </a:t>
            </a:r>
            <a:r>
              <a:rPr lang="en-ID" dirty="0" err="1"/>
              <a:t>nyaman</a:t>
            </a:r>
            <a:r>
              <a:rPr lang="en-ID" dirty="0"/>
              <a:t> </a:t>
            </a:r>
          </a:p>
          <a:p>
            <a:r>
              <a:rPr lang="en-ID" dirty="0"/>
              <a:t>d. </a:t>
            </a:r>
            <a:r>
              <a:rPr lang="en-ID" dirty="0" err="1"/>
              <a:t>Ansietas</a:t>
            </a:r>
            <a:r>
              <a:rPr lang="en-ID" dirty="0"/>
              <a:t> </a:t>
            </a:r>
          </a:p>
          <a:p>
            <a:r>
              <a:rPr lang="en-ID" dirty="0"/>
              <a:t>e. </a:t>
            </a:r>
            <a:r>
              <a:rPr lang="en-ID" dirty="0" err="1"/>
              <a:t>Hipertermi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412334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b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Defisit</a:t>
            </a:r>
            <a:r>
              <a:rPr lang="en-ID" dirty="0" smtClean="0"/>
              <a:t> volume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MK </a:t>
            </a:r>
            <a:r>
              <a:rPr lang="en-ID" dirty="0" err="1" smtClean="0"/>
              <a:t>prioritas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jika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tidak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diatasi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memperparah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hipertermi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resiko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syok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kejang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penurunan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kesadaran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jika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suplai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oksigen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otak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menurun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19921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624" y="1133380"/>
            <a:ext cx="9905999" cy="4608513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30 </a:t>
            </a:r>
            <a:r>
              <a:rPr lang="en-ID" dirty="0" err="1"/>
              <a:t>tahun</a:t>
            </a:r>
            <a:r>
              <a:rPr lang="en-ID" dirty="0"/>
              <a:t> P1A0 , post SC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3.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</a:t>
            </a:r>
            <a:r>
              <a:rPr lang="en-ID" dirty="0" err="1"/>
              <a:t>diruang</a:t>
            </a:r>
            <a:r>
              <a:rPr lang="en-ID" dirty="0"/>
              <a:t> </a:t>
            </a:r>
            <a:r>
              <a:rPr lang="en-ID" dirty="0" err="1"/>
              <a:t>nifas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payudara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payudara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, </a:t>
            </a:r>
            <a:r>
              <a:rPr lang="en-ID" dirty="0" err="1"/>
              <a:t>bengkak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hangat</a:t>
            </a:r>
            <a:r>
              <a:rPr lang="en-ID" dirty="0"/>
              <a:t>. </a:t>
            </a:r>
            <a:r>
              <a:rPr lang="en-ID" dirty="0" err="1"/>
              <a:t>Pemeriksaan</a:t>
            </a:r>
            <a:r>
              <a:rPr lang="en-ID" dirty="0"/>
              <a:t> TTV : TD : 120/80 x/</a:t>
            </a:r>
            <a:r>
              <a:rPr lang="en-ID" dirty="0" err="1"/>
              <a:t>mnt</a:t>
            </a:r>
            <a:r>
              <a:rPr lang="en-ID" dirty="0"/>
              <a:t>, HR : 105x/</a:t>
            </a:r>
            <a:r>
              <a:rPr lang="en-ID" dirty="0" err="1"/>
              <a:t>mnt</a:t>
            </a:r>
            <a:r>
              <a:rPr lang="en-ID" dirty="0"/>
              <a:t>, RR : 22x/</a:t>
            </a:r>
            <a:r>
              <a:rPr lang="en-ID" dirty="0" err="1"/>
              <a:t>mnt</a:t>
            </a:r>
            <a:r>
              <a:rPr lang="en-ID" dirty="0"/>
              <a:t>, T : 37°C. 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massase</a:t>
            </a:r>
            <a:r>
              <a:rPr lang="en-ID" dirty="0"/>
              <a:t> </a:t>
            </a:r>
            <a:r>
              <a:rPr lang="en-ID" dirty="0" err="1"/>
              <a:t>payudara</a:t>
            </a:r>
            <a:endParaRPr lang="en-ID" dirty="0"/>
          </a:p>
          <a:p>
            <a:r>
              <a:rPr lang="en-ID" dirty="0" smtClean="0"/>
              <a:t>b</a:t>
            </a:r>
            <a:r>
              <a:rPr lang="en-ID" dirty="0"/>
              <a:t>. </a:t>
            </a:r>
            <a:r>
              <a:rPr lang="en-ID" dirty="0" err="1"/>
              <a:t>kompres</a:t>
            </a:r>
            <a:r>
              <a:rPr lang="en-ID" dirty="0"/>
              <a:t> </a:t>
            </a:r>
            <a:r>
              <a:rPr lang="en-ID" dirty="0" err="1"/>
              <a:t>hangat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dingin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bergantian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 smtClean="0"/>
              <a:t>payudara</a:t>
            </a:r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anjurkan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minum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anjurkan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relaksasi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</a:t>
            </a:r>
            <a:r>
              <a:rPr lang="en-ID" dirty="0" err="1"/>
              <a:t>dalam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Anjurkan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memerah</a:t>
            </a:r>
            <a:r>
              <a:rPr lang="en-ID" dirty="0"/>
              <a:t> ASI </a:t>
            </a:r>
            <a:r>
              <a:rPr lang="en-ID" dirty="0" err="1"/>
              <a:t>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32246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8931"/>
          </a:xfrm>
        </p:spPr>
        <p:txBody>
          <a:bodyPr/>
          <a:lstStyle/>
          <a:p>
            <a:r>
              <a:rPr lang="en-ID" dirty="0" smtClean="0"/>
              <a:t>JAWABAN B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10" t="37641" r="39559" b="44311"/>
          <a:stretch/>
        </p:blipFill>
        <p:spPr>
          <a:xfrm>
            <a:off x="1141412" y="2514602"/>
            <a:ext cx="10272520" cy="22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01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632012"/>
            <a:ext cx="9905999" cy="5159189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25 </a:t>
            </a:r>
            <a:r>
              <a:rPr lang="en-ID" dirty="0" err="1"/>
              <a:t>tahun</a:t>
            </a:r>
            <a:r>
              <a:rPr lang="en-ID" dirty="0"/>
              <a:t> , </a:t>
            </a:r>
            <a:r>
              <a:rPr lang="en-ID" dirty="0" err="1"/>
              <a:t>nifas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3,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: </a:t>
            </a:r>
            <a:r>
              <a:rPr lang="en-ID" dirty="0" err="1"/>
              <a:t>Asi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putting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.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bayinya.Hasil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Vital (TD : 120/80 mmHg, HR : 100x/</a:t>
            </a:r>
            <a:r>
              <a:rPr lang="en-ID" dirty="0" err="1"/>
              <a:t>mnt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:36 °C. Putting </a:t>
            </a:r>
            <a:r>
              <a:rPr lang="en-ID" dirty="0" err="1"/>
              <a:t>susu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lecet</a:t>
            </a:r>
            <a:r>
              <a:rPr lang="en-ID" dirty="0"/>
              <a:t> </a:t>
            </a:r>
            <a:r>
              <a:rPr lang="en-ID" dirty="0" err="1"/>
              <a:t>kemerahan</a:t>
            </a:r>
            <a:r>
              <a:rPr lang="en-ID" dirty="0"/>
              <a:t>, </a:t>
            </a:r>
            <a:r>
              <a:rPr lang="en-ID" dirty="0" err="1"/>
              <a:t>teraba</a:t>
            </a:r>
            <a:r>
              <a:rPr lang="en-ID" dirty="0"/>
              <a:t> </a:t>
            </a:r>
            <a:r>
              <a:rPr lang="en-ID" dirty="0" err="1"/>
              <a:t>bendungan</a:t>
            </a:r>
            <a:r>
              <a:rPr lang="en-ID" dirty="0"/>
              <a:t> ASI di </a:t>
            </a:r>
            <a:r>
              <a:rPr lang="en-ID" dirty="0" err="1"/>
              <a:t>payudara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kiri</a:t>
            </a:r>
            <a:r>
              <a:rPr lang="en-ID" dirty="0"/>
              <a:t>,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.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yang </a:t>
            </a:r>
            <a:r>
              <a:rPr lang="en-ID" dirty="0" err="1"/>
              <a:t>muncul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pengetahuan</a:t>
            </a:r>
            <a:endParaRPr lang="en-ID" dirty="0"/>
          </a:p>
          <a:p>
            <a:r>
              <a:rPr lang="en-ID" dirty="0" smtClean="0"/>
              <a:t>b</a:t>
            </a:r>
            <a:r>
              <a:rPr lang="en-ID" dirty="0"/>
              <a:t>. </a:t>
            </a:r>
            <a:r>
              <a:rPr lang="en-ID" dirty="0" err="1"/>
              <a:t>Ketidakefektifan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ASI</a:t>
            </a:r>
          </a:p>
          <a:p>
            <a:r>
              <a:rPr lang="en-ID" dirty="0"/>
              <a:t>c. </a:t>
            </a:r>
            <a:r>
              <a:rPr lang="en-ID" dirty="0" err="1"/>
              <a:t>Ketidakseimbangan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tubuh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Hipertermi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akut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9476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b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Kondisi</a:t>
            </a:r>
            <a:r>
              <a:rPr lang="en-ID" dirty="0" smtClean="0"/>
              <a:t> yang </a:t>
            </a:r>
            <a:r>
              <a:rPr lang="en-ID" dirty="0" err="1" smtClean="0"/>
              <a:t>mengancam</a:t>
            </a:r>
            <a:r>
              <a:rPr lang="en-ID" dirty="0" smtClean="0"/>
              <a:t> </a:t>
            </a:r>
            <a:r>
              <a:rPr lang="en-ID" dirty="0" err="1" smtClean="0"/>
              <a:t>nyawa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tidak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ada</a:t>
            </a:r>
            <a:endParaRPr lang="en-ID" dirty="0" smtClean="0">
              <a:sym typeface="Wingdings" panose="05000000000000000000" pitchFamily="2" charset="2"/>
            </a:endParaRPr>
          </a:p>
          <a:p>
            <a:r>
              <a:rPr lang="en-ID" dirty="0" err="1" smtClean="0">
                <a:sym typeface="Wingdings" panose="05000000000000000000" pitchFamily="2" charset="2"/>
              </a:rPr>
              <a:t>Manajemen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laktasi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tidak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efektif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disebabkan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oleh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kurang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pengetahuan</a:t>
            </a:r>
            <a:r>
              <a:rPr lang="en-ID" dirty="0" smtClean="0">
                <a:sym typeface="Wingdings" panose="05000000000000000000" pitchFamily="2" charset="2"/>
              </a:rPr>
              <a:t>, post partum blues, </a:t>
            </a:r>
            <a:r>
              <a:rPr lang="en-ID" dirty="0" err="1" smtClean="0">
                <a:sym typeface="Wingdings" panose="05000000000000000000" pitchFamily="2" charset="2"/>
              </a:rPr>
              <a:t>posisi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menyusui</a:t>
            </a:r>
            <a:r>
              <a:rPr lang="en-ID" dirty="0" smtClean="0">
                <a:sym typeface="Wingdings" panose="05000000000000000000" pitchFamily="2" charset="2"/>
              </a:rPr>
              <a:t> yang </a:t>
            </a:r>
            <a:r>
              <a:rPr lang="en-ID" dirty="0" err="1" smtClean="0">
                <a:sym typeface="Wingdings" panose="05000000000000000000" pitchFamily="2" charset="2"/>
              </a:rPr>
              <a:t>salah</a:t>
            </a:r>
            <a:r>
              <a:rPr lang="en-ID" dirty="0" smtClean="0">
                <a:sym typeface="Wingdings" panose="05000000000000000000" pitchFamily="2" charset="2"/>
              </a:rPr>
              <a:t>, ASI </a:t>
            </a:r>
            <a:r>
              <a:rPr lang="en-ID" dirty="0" err="1" smtClean="0">
                <a:sym typeface="Wingdings" panose="05000000000000000000" pitchFamily="2" charset="2"/>
              </a:rPr>
              <a:t>tidak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ekslusif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kondisi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patologis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ibu</a:t>
            </a:r>
            <a:r>
              <a:rPr lang="en-ID" dirty="0" smtClean="0">
                <a:sym typeface="Wingdings" panose="05000000000000000000" pitchFamily="2" charset="2"/>
              </a:rPr>
              <a:t>/ </a:t>
            </a:r>
            <a:r>
              <a:rPr lang="en-ID" dirty="0" err="1" smtClean="0">
                <a:sym typeface="Wingdings" panose="05000000000000000000" pitchFamily="2" charset="2"/>
              </a:rPr>
              <a:t>bayi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bendungan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nyeri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44201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07" y="1039250"/>
            <a:ext cx="9905999" cy="4702643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post partum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3,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Asi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putting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.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bayinya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vital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normal, putting </a:t>
            </a:r>
            <a:r>
              <a:rPr lang="en-ID" dirty="0" err="1"/>
              <a:t>susu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lecet</a:t>
            </a:r>
            <a:r>
              <a:rPr lang="en-ID" dirty="0"/>
              <a:t> </a:t>
            </a:r>
            <a:r>
              <a:rPr lang="en-ID" dirty="0" err="1"/>
              <a:t>kemerahan</a:t>
            </a:r>
            <a:r>
              <a:rPr lang="en-ID" dirty="0"/>
              <a:t>.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 smtClean="0"/>
              <a:t>?</a:t>
            </a:r>
          </a:p>
          <a:p>
            <a:r>
              <a:rPr lang="en-ID" dirty="0"/>
              <a:t>a</a:t>
            </a:r>
            <a:r>
              <a:rPr lang="en-ID" dirty="0" smtClean="0"/>
              <a:t>. </a:t>
            </a:r>
            <a:r>
              <a:rPr lang="en-ID" dirty="0" err="1" smtClean="0"/>
              <a:t>MeruJuk</a:t>
            </a:r>
            <a:r>
              <a:rPr lang="en-ID" dirty="0" smtClean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</a:t>
            </a:r>
          </a:p>
          <a:p>
            <a:r>
              <a:rPr lang="en-ID" dirty="0" smtClean="0"/>
              <a:t>b. </a:t>
            </a:r>
            <a:r>
              <a:rPr lang="en-ID" dirty="0" err="1" smtClean="0"/>
              <a:t>MenganJurkan</a:t>
            </a:r>
            <a:r>
              <a:rPr lang="en-ID" dirty="0" smtClean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bayinya</a:t>
            </a:r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MenganJurkan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membersihkan</a:t>
            </a:r>
            <a:r>
              <a:rPr lang="en-ID" dirty="0"/>
              <a:t> putting </a:t>
            </a:r>
            <a:r>
              <a:rPr lang="en-ID" dirty="0" err="1"/>
              <a:t>dengan</a:t>
            </a:r>
            <a:r>
              <a:rPr lang="en-ID" dirty="0"/>
              <a:t> air </a:t>
            </a:r>
            <a:r>
              <a:rPr lang="en-ID" dirty="0" err="1"/>
              <a:t>hangat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MenganJurkan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istirahat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putingnya</a:t>
            </a:r>
            <a:r>
              <a:rPr lang="en-ID" dirty="0"/>
              <a:t> </a:t>
            </a:r>
            <a:r>
              <a:rPr lang="en-ID" dirty="0" err="1"/>
              <a:t>sembuh</a:t>
            </a:r>
            <a:endParaRPr lang="en-ID" dirty="0"/>
          </a:p>
          <a:p>
            <a:r>
              <a:rPr lang="en-ID" dirty="0" err="1"/>
              <a:t>e.MenganJurkan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susu</a:t>
            </a:r>
            <a:r>
              <a:rPr lang="en-ID" dirty="0"/>
              <a:t> Formula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sementara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736126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50576"/>
            <a:ext cx="9905999" cy="4540625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28 </a:t>
            </a:r>
            <a:r>
              <a:rPr lang="en-ID" dirty="0" err="1"/>
              <a:t>tahun</a:t>
            </a:r>
            <a:r>
              <a:rPr lang="en-ID" dirty="0"/>
              <a:t>, post </a:t>
            </a:r>
            <a:r>
              <a:rPr lang="en-ID" dirty="0" err="1"/>
              <a:t>melahirkan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normal 2 </a:t>
            </a:r>
            <a:r>
              <a:rPr lang="en-ID" dirty="0" err="1"/>
              <a:t>hari</a:t>
            </a:r>
            <a:r>
              <a:rPr lang="en-ID" dirty="0"/>
              <a:t> yang </a:t>
            </a:r>
            <a:r>
              <a:rPr lang="en-ID" dirty="0" err="1"/>
              <a:t>lalu</a:t>
            </a:r>
            <a:r>
              <a:rPr lang="en-ID" dirty="0"/>
              <a:t> di </a:t>
            </a:r>
            <a:r>
              <a:rPr lang="en-ID" dirty="0" err="1"/>
              <a:t>puskesmas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: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lelah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khawatir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merawat</a:t>
            </a:r>
            <a:r>
              <a:rPr lang="en-ID" dirty="0"/>
              <a:t> </a:t>
            </a:r>
            <a:r>
              <a:rPr lang="en-ID" dirty="0" err="1"/>
              <a:t>bayinya</a:t>
            </a:r>
            <a:r>
              <a:rPr lang="en-ID" dirty="0"/>
              <a:t>.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pertolongan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merawat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masa </a:t>
            </a:r>
            <a:r>
              <a:rPr lang="en-ID" dirty="0" err="1"/>
              <a:t>kehamilannya</a:t>
            </a:r>
            <a:r>
              <a:rPr lang="en-ID" dirty="0"/>
              <a:t>.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adaptasi</a:t>
            </a:r>
            <a:r>
              <a:rPr lang="en-ID" dirty="0"/>
              <a:t> post partum </a:t>
            </a:r>
            <a:r>
              <a:rPr lang="en-ID" dirty="0" err="1"/>
              <a:t>apakah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dialami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?</a:t>
            </a:r>
          </a:p>
          <a:p>
            <a:r>
              <a:rPr lang="en-ID" dirty="0" smtClean="0"/>
              <a:t>a</a:t>
            </a:r>
            <a:r>
              <a:rPr lang="en-ID" dirty="0"/>
              <a:t>. Taking in</a:t>
            </a:r>
          </a:p>
          <a:p>
            <a:r>
              <a:rPr lang="en-ID" dirty="0"/>
              <a:t>b. Taking hold</a:t>
            </a:r>
          </a:p>
          <a:p>
            <a:r>
              <a:rPr lang="en-ID" dirty="0"/>
              <a:t>c. Taking go</a:t>
            </a:r>
          </a:p>
          <a:p>
            <a:r>
              <a:rPr lang="en-ID" dirty="0"/>
              <a:t>d. Letting go</a:t>
            </a:r>
          </a:p>
          <a:p>
            <a:r>
              <a:rPr lang="en-ID" dirty="0"/>
              <a:t>c. Letting in</a:t>
            </a:r>
          </a:p>
        </p:txBody>
      </p:sp>
    </p:spTree>
    <p:extLst>
      <p:ext uri="{BB962C8B-B14F-4D97-AF65-F5344CB8AC3E}">
        <p14:creationId xmlns:p14="http://schemas.microsoft.com/office/powerpoint/2010/main" xmlns="" val="348874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a : Taking in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92" t="49607" r="41103" b="28422"/>
          <a:stretch/>
        </p:blipFill>
        <p:spPr>
          <a:xfrm>
            <a:off x="1141412" y="2249487"/>
            <a:ext cx="9888063" cy="28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3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b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Putting </a:t>
            </a:r>
            <a:r>
              <a:rPr lang="en-ID" dirty="0" err="1" smtClean="0"/>
              <a:t>lecet</a:t>
            </a:r>
            <a:r>
              <a:rPr lang="en-ID" dirty="0"/>
              <a:t> </a:t>
            </a:r>
            <a:r>
              <a:rPr lang="en-ID" dirty="0" smtClean="0"/>
              <a:t>--&gt;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akibat</a:t>
            </a:r>
            <a:r>
              <a:rPr lang="en-ID" dirty="0" smtClean="0"/>
              <a:t> </a:t>
            </a:r>
            <a:r>
              <a:rPr lang="en-ID" dirty="0" err="1" smtClean="0"/>
              <a:t>posisi</a:t>
            </a:r>
            <a:r>
              <a:rPr lang="en-ID" dirty="0" smtClean="0"/>
              <a:t> </a:t>
            </a:r>
            <a:r>
              <a:rPr lang="en-ID" dirty="0" err="1" smtClean="0"/>
              <a:t>menyusu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tepat</a:t>
            </a:r>
            <a:endParaRPr lang="en-ID" dirty="0" smtClean="0"/>
          </a:p>
          <a:p>
            <a:r>
              <a:rPr lang="en-ID" dirty="0" err="1" smtClean="0"/>
              <a:t>Manajemen</a:t>
            </a:r>
            <a:r>
              <a:rPr lang="en-ID" dirty="0" smtClean="0"/>
              <a:t> </a:t>
            </a:r>
            <a:r>
              <a:rPr lang="en-ID" dirty="0" err="1" smtClean="0"/>
              <a:t>laktasi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edukasi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posisi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menyusui</a:t>
            </a:r>
            <a:r>
              <a:rPr lang="en-ID" dirty="0" smtClean="0">
                <a:sym typeface="Wingdings" panose="05000000000000000000" pitchFamily="2" charset="2"/>
              </a:rPr>
              <a:t> yang </a:t>
            </a:r>
            <a:r>
              <a:rPr lang="en-ID" dirty="0" err="1" smtClean="0">
                <a:sym typeface="Wingdings" panose="05000000000000000000" pitchFamily="2" charset="2"/>
              </a:rPr>
              <a:t>benar</a:t>
            </a:r>
            <a:endParaRPr lang="en-ID" dirty="0" smtClean="0">
              <a:sym typeface="Wingdings" panose="05000000000000000000" pitchFamily="2" charset="2"/>
            </a:endParaRPr>
          </a:p>
          <a:p>
            <a:r>
              <a:rPr lang="en-ID" dirty="0" err="1" smtClean="0">
                <a:sym typeface="Wingdings" panose="05000000000000000000" pitchFamily="2" charset="2"/>
              </a:rPr>
              <a:t>Tetap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memberikan</a:t>
            </a:r>
            <a:r>
              <a:rPr lang="en-ID" dirty="0" smtClean="0">
                <a:sym typeface="Wingdings" panose="05000000000000000000" pitchFamily="2" charset="2"/>
              </a:rPr>
              <a:t> ASI </a:t>
            </a:r>
            <a:r>
              <a:rPr lang="en-ID" dirty="0" err="1" smtClean="0">
                <a:sym typeface="Wingdings" panose="05000000000000000000" pitchFamily="2" charset="2"/>
              </a:rPr>
              <a:t>pada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bayi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untuk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menghidari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bendungan</a:t>
            </a:r>
            <a:r>
              <a:rPr lang="en-ID" dirty="0" smtClean="0">
                <a:sym typeface="Wingdings" panose="05000000000000000000" pitchFamily="2" charset="2"/>
              </a:rPr>
              <a:t> 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06570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883" y="1025804"/>
            <a:ext cx="9905999" cy="4971583"/>
          </a:xfrm>
        </p:spPr>
        <p:txBody>
          <a:bodyPr>
            <a:normAutofit fontScale="925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post partum 2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vagina.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jahitan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robekan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,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kemerrahan</a:t>
            </a:r>
            <a:r>
              <a:rPr lang="en-ID" dirty="0"/>
              <a:t> 0,25 cm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lasesari</a:t>
            </a:r>
            <a:r>
              <a:rPr lang="en-ID" dirty="0"/>
              <a:t>, </a:t>
            </a:r>
            <a:r>
              <a:rPr lang="en-ID" dirty="0" err="1"/>
              <a:t>edema</a:t>
            </a:r>
            <a:r>
              <a:rPr lang="en-ID" dirty="0"/>
              <a:t> perineum (+), </a:t>
            </a:r>
            <a:r>
              <a:rPr lang="en-ID" dirty="0" err="1"/>
              <a:t>echymosis</a:t>
            </a:r>
            <a:r>
              <a:rPr lang="en-ID" dirty="0"/>
              <a:t> (+) </a:t>
            </a:r>
            <a:r>
              <a:rPr lang="en-ID" dirty="0" err="1"/>
              <a:t>sekitar</a:t>
            </a:r>
            <a:r>
              <a:rPr lang="en-ID" dirty="0"/>
              <a:t> 0.25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, pus (-), </a:t>
            </a:r>
            <a:r>
              <a:rPr lang="en-ID" dirty="0" err="1"/>
              <a:t>jahitan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bertaut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3mm. Dari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, </a:t>
            </a:r>
            <a:r>
              <a:rPr lang="en-ID" dirty="0" err="1"/>
              <a:t>Bagaimanakan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 smtClean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ID" dirty="0"/>
          </a:p>
          <a:p>
            <a:r>
              <a:rPr lang="en-ID" dirty="0" smtClean="0"/>
              <a:t>b</a:t>
            </a:r>
            <a:r>
              <a:rPr lang="en-ID" dirty="0"/>
              <a:t>. </a:t>
            </a:r>
            <a:r>
              <a:rPr lang="en-ID" dirty="0" err="1"/>
              <a:t>Penyembuhan</a:t>
            </a:r>
            <a:r>
              <a:rPr lang="en-ID" dirty="0"/>
              <a:t> Luka </a:t>
            </a:r>
            <a:r>
              <a:rPr lang="en-ID" dirty="0" err="1"/>
              <a:t>sedang</a:t>
            </a:r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infeksi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Perpanjangan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luka</a:t>
            </a:r>
            <a:endParaRPr lang="en-ID" dirty="0"/>
          </a:p>
          <a:p>
            <a:endParaRPr lang="en-ID" dirty="0" smtClean="0"/>
          </a:p>
          <a:p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01768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B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89" t="38033" r="23456" b="13904"/>
          <a:stretch/>
        </p:blipFill>
        <p:spPr>
          <a:xfrm>
            <a:off x="927848" y="1694329"/>
            <a:ext cx="10219764" cy="4724231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1613647" y="3038428"/>
            <a:ext cx="457200" cy="3771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02043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833718"/>
            <a:ext cx="9905999" cy="4957483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35 </a:t>
            </a:r>
            <a:r>
              <a:rPr lang="en-ID" dirty="0" err="1"/>
              <a:t>tahun</a:t>
            </a:r>
            <a:r>
              <a:rPr lang="en-ID" dirty="0"/>
              <a:t>, post partum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7,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poli</a:t>
            </a:r>
            <a:r>
              <a:rPr lang="en-ID" dirty="0"/>
              <a:t> KIA.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,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payudara</a:t>
            </a:r>
            <a:r>
              <a:rPr lang="en-ID" dirty="0"/>
              <a:t> </a:t>
            </a:r>
            <a:r>
              <a:rPr lang="en-ID" dirty="0" err="1"/>
              <a:t>bengkak</a:t>
            </a:r>
            <a:r>
              <a:rPr lang="en-ID" dirty="0"/>
              <a:t>, </a:t>
            </a:r>
            <a:r>
              <a:rPr lang="en-ID" dirty="0" err="1"/>
              <a:t>teraba</a:t>
            </a:r>
            <a:r>
              <a:rPr lang="en-ID" dirty="0"/>
              <a:t> </a:t>
            </a:r>
            <a:r>
              <a:rPr lang="en-ID" dirty="0" err="1"/>
              <a:t>hangat</a:t>
            </a:r>
            <a:r>
              <a:rPr lang="en-ID" dirty="0"/>
              <a:t> dank eras,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ASI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. </a:t>
            </a:r>
            <a:r>
              <a:rPr lang="en-ID" dirty="0" err="1"/>
              <a:t>Pasien</a:t>
            </a:r>
            <a:r>
              <a:rPr lang="en-ID" dirty="0"/>
              <a:t> juga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badannya</a:t>
            </a:r>
            <a:r>
              <a:rPr lang="en-ID" dirty="0"/>
              <a:t>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lemah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suhu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38.9°C.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yang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pengetahuan</a:t>
            </a:r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Ketidakefektifan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ASI</a:t>
            </a:r>
          </a:p>
          <a:p>
            <a:r>
              <a:rPr lang="en-ID" dirty="0"/>
              <a:t>c. </a:t>
            </a:r>
            <a:r>
              <a:rPr lang="en-ID" dirty="0" err="1"/>
              <a:t>Ketidakseimbangan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tubuh</a:t>
            </a:r>
            <a:endParaRPr lang="en-ID" dirty="0"/>
          </a:p>
          <a:p>
            <a:r>
              <a:rPr lang="en-ID" dirty="0" smtClean="0"/>
              <a:t>d</a:t>
            </a:r>
            <a:r>
              <a:rPr lang="en-ID" dirty="0"/>
              <a:t>. </a:t>
            </a:r>
            <a:r>
              <a:rPr lang="en-ID" dirty="0" err="1"/>
              <a:t>Hipertermi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akut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02160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d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78" t="39210" r="41985" b="29990"/>
          <a:stretch/>
        </p:blipFill>
        <p:spPr>
          <a:xfrm>
            <a:off x="1289330" y="2249487"/>
            <a:ext cx="9401082" cy="36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1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4876801"/>
          </a:xfrm>
        </p:spPr>
        <p:txBody>
          <a:bodyPr>
            <a:normAutofit fontScale="925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35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memeriksakan</a:t>
            </a:r>
            <a:r>
              <a:rPr lang="en-ID" dirty="0"/>
              <a:t> </a:t>
            </a:r>
            <a:r>
              <a:rPr lang="en-ID" dirty="0" err="1"/>
              <a:t>kesehatannya</a:t>
            </a:r>
            <a:r>
              <a:rPr lang="en-ID" dirty="0"/>
              <a:t>. </a:t>
            </a:r>
            <a:r>
              <a:rPr lang="en-ID" dirty="0" err="1"/>
              <a:t>Paien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berkonsultasi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pengguanaan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: </a:t>
            </a:r>
            <a:r>
              <a:rPr lang="en-ID" dirty="0" err="1"/>
              <a:t>Pasien</a:t>
            </a:r>
            <a:r>
              <a:rPr lang="en-ID" dirty="0"/>
              <a:t> post </a:t>
            </a:r>
            <a:r>
              <a:rPr lang="en-ID" dirty="0" err="1"/>
              <a:t>melahirkan</a:t>
            </a:r>
            <a:r>
              <a:rPr lang="en-ID" dirty="0"/>
              <a:t> 1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pervaginam</a:t>
            </a:r>
            <a:r>
              <a:rPr lang="en-ID" dirty="0"/>
              <a:t>,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,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smtClean="0"/>
              <a:t>ASI,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mau</a:t>
            </a:r>
            <a:r>
              <a:rPr lang="en-ID" dirty="0"/>
              <a:t> </a:t>
            </a:r>
            <a:r>
              <a:rPr lang="en-ID" dirty="0" err="1"/>
              <a:t>steril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riwayat</a:t>
            </a:r>
            <a:r>
              <a:rPr lang="en-ID" dirty="0"/>
              <a:t> </a:t>
            </a:r>
            <a:r>
              <a:rPr lang="en-ID" dirty="0" err="1"/>
              <a:t>varises</a:t>
            </a:r>
            <a:r>
              <a:rPr lang="en-ID" dirty="0"/>
              <a:t>.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yang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Tubektomi</a:t>
            </a:r>
            <a:endParaRPr lang="en-ID" dirty="0"/>
          </a:p>
          <a:p>
            <a:r>
              <a:rPr lang="en-ID" dirty="0" smtClean="0"/>
              <a:t>b. IUD</a:t>
            </a:r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Suntik</a:t>
            </a:r>
            <a:r>
              <a:rPr lang="en-ID" dirty="0"/>
              <a:t> KB</a:t>
            </a:r>
          </a:p>
          <a:p>
            <a:r>
              <a:rPr lang="en-ID" dirty="0"/>
              <a:t>d. Implant</a:t>
            </a:r>
          </a:p>
          <a:p>
            <a:r>
              <a:rPr lang="en-ID" dirty="0"/>
              <a:t>e. </a:t>
            </a:r>
            <a:r>
              <a:rPr lang="en-ID" dirty="0" err="1"/>
              <a:t>Pil</a:t>
            </a:r>
            <a:r>
              <a:rPr lang="en-ID" dirty="0"/>
              <a:t> KB</a:t>
            </a:r>
          </a:p>
        </p:txBody>
      </p:sp>
    </p:spTree>
    <p:extLst>
      <p:ext uri="{BB962C8B-B14F-4D97-AF65-F5344CB8AC3E}">
        <p14:creationId xmlns:p14="http://schemas.microsoft.com/office/powerpoint/2010/main" xmlns="" val="366744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Jawaban</a:t>
            </a:r>
            <a:r>
              <a:rPr lang="en-ID" dirty="0" smtClean="0"/>
              <a:t> b : </a:t>
            </a:r>
            <a:r>
              <a:rPr lang="en-ID" dirty="0" err="1" smtClean="0"/>
              <a:t>iud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84" t="34699" r="40331" b="30382"/>
          <a:stretch/>
        </p:blipFill>
        <p:spPr>
          <a:xfrm>
            <a:off x="1356565" y="2146167"/>
            <a:ext cx="8970776" cy="37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62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2802</TotalTime>
  <Words>1023</Words>
  <Application>Microsoft Office PowerPoint</Application>
  <PresentationFormat>Custom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Circuit</vt:lpstr>
      <vt:lpstr>Pembahasan soal post natal</vt:lpstr>
      <vt:lpstr>Slide 2</vt:lpstr>
      <vt:lpstr>Jawaban b</vt:lpstr>
      <vt:lpstr>Slide 4</vt:lpstr>
      <vt:lpstr>Jawaban B</vt:lpstr>
      <vt:lpstr>Slide 6</vt:lpstr>
      <vt:lpstr>Jawaban d</vt:lpstr>
      <vt:lpstr>Slide 8</vt:lpstr>
      <vt:lpstr>Jawaban b : iud</vt:lpstr>
      <vt:lpstr>Slide 10</vt:lpstr>
      <vt:lpstr>Jawaban b</vt:lpstr>
      <vt:lpstr>Slide 12</vt:lpstr>
      <vt:lpstr>JAWABAN C</vt:lpstr>
      <vt:lpstr>Slide 14</vt:lpstr>
      <vt:lpstr>Jawaban b</vt:lpstr>
      <vt:lpstr>Slide 16</vt:lpstr>
      <vt:lpstr>JAWABAN B</vt:lpstr>
      <vt:lpstr>Slide 18</vt:lpstr>
      <vt:lpstr>Jawaban b</vt:lpstr>
      <vt:lpstr>Slide 20</vt:lpstr>
      <vt:lpstr>Jawaban a : Taking 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Pembahasan soal post natal</dc:title>
  <dc:creator>Virshereads</dc:creator>
  <cp:lastModifiedBy>KSN</cp:lastModifiedBy>
  <cp:revision>7</cp:revision>
  <dcterms:created xsi:type="dcterms:W3CDTF">2021-08-13T03:24:01Z</dcterms:created>
  <dcterms:modified xsi:type="dcterms:W3CDTF">2024-02-15T02:20:35Z</dcterms:modified>
</cp:coreProperties>
</file>