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2"/>
  </p:notesMasterIdLst>
  <p:sldIdLst>
    <p:sldId id="256" r:id="rId2"/>
    <p:sldId id="258" r:id="rId3"/>
    <p:sldId id="259" r:id="rId4"/>
    <p:sldId id="260" r:id="rId5"/>
    <p:sldId id="261" r:id="rId6"/>
    <p:sldId id="262" r:id="rId7"/>
    <p:sldId id="257" r:id="rId8"/>
    <p:sldId id="263" r:id="rId9"/>
    <p:sldId id="308" r:id="rId10"/>
    <p:sldId id="309" r:id="rId11"/>
    <p:sldId id="264" r:id="rId12"/>
    <p:sldId id="265" r:id="rId13"/>
    <p:sldId id="266" r:id="rId14"/>
    <p:sldId id="267" r:id="rId15"/>
    <p:sldId id="268" r:id="rId16"/>
    <p:sldId id="269" r:id="rId17"/>
    <p:sldId id="270" r:id="rId18"/>
    <p:sldId id="271" r:id="rId19"/>
    <p:sldId id="306" r:id="rId20"/>
    <p:sldId id="307" r:id="rId21"/>
    <p:sldId id="272" r:id="rId22"/>
    <p:sldId id="297" r:id="rId23"/>
    <p:sldId id="298" r:id="rId24"/>
    <p:sldId id="299" r:id="rId25"/>
    <p:sldId id="300" r:id="rId26"/>
    <p:sldId id="301" r:id="rId27"/>
    <p:sldId id="303" r:id="rId28"/>
    <p:sldId id="304" r:id="rId29"/>
    <p:sldId id="305" r:id="rId30"/>
    <p:sldId id="310" r:id="rId31"/>
    <p:sldId id="311" r:id="rId32"/>
    <p:sldId id="315" r:id="rId33"/>
    <p:sldId id="316" r:id="rId34"/>
    <p:sldId id="317" r:id="rId35"/>
    <p:sldId id="318" r:id="rId36"/>
    <p:sldId id="280" r:id="rId37"/>
    <p:sldId id="281" r:id="rId38"/>
    <p:sldId id="285" r:id="rId39"/>
    <p:sldId id="286" r:id="rId40"/>
    <p:sldId id="282" r:id="rId41"/>
    <p:sldId id="283" r:id="rId42"/>
    <p:sldId id="284" r:id="rId43"/>
    <p:sldId id="287" r:id="rId44"/>
    <p:sldId id="288" r:id="rId45"/>
    <p:sldId id="289" r:id="rId46"/>
    <p:sldId id="293" r:id="rId47"/>
    <p:sldId id="294" r:id="rId48"/>
    <p:sldId id="290" r:id="rId49"/>
    <p:sldId id="291" r:id="rId50"/>
    <p:sldId id="29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67FFE-1EC6-4D0C-BE2D-97C12CCF0C31}" type="datetimeFigureOut">
              <a:rPr lang="en-ID" smtClean="0"/>
              <a:t>05/07/2022</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E4F896-E1C5-41EF-B85C-FC1CEDFBB47B}" type="slidenum">
              <a:rPr lang="en-ID" smtClean="0"/>
              <a:t>‹#›</a:t>
            </a:fld>
            <a:endParaRPr lang="en-ID"/>
          </a:p>
        </p:txBody>
      </p:sp>
    </p:spTree>
    <p:extLst>
      <p:ext uri="{BB962C8B-B14F-4D97-AF65-F5344CB8AC3E}">
        <p14:creationId xmlns:p14="http://schemas.microsoft.com/office/powerpoint/2010/main" val="1426857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 xmlns:a16="http://schemas.microsoft.com/office/drawing/2014/main" id="{B3D06AE1-83D2-4D6F-929A-62DC135254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 xmlns:a16="http://schemas.microsoft.com/office/drawing/2014/main" id="{8A632D69-0712-4F2C-89AB-1C601D0CC6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
        <p:nvSpPr>
          <p:cNvPr id="71684" name="Slide Number Placeholder 3">
            <a:extLst>
              <a:ext uri="{FF2B5EF4-FFF2-40B4-BE49-F238E27FC236}">
                <a16:creationId xmlns="" xmlns:a16="http://schemas.microsoft.com/office/drawing/2014/main" id="{C5D53E59-9569-4D0F-847A-FFF3C326A0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640128A8-54A2-4BC2-8F29-F7D39B1B436C}" type="slidenum">
              <a:rPr lang="en-US" altLang="en-US">
                <a:solidFill>
                  <a:srgbClr val="000000"/>
                </a:solidFill>
              </a:rPr>
              <a:pPr/>
              <a:t>31</a:t>
            </a:fld>
            <a:endParaRPr lang="en-US" altLang="en-US">
              <a:solidFill>
                <a:srgbClr val="000000"/>
              </a:solidFill>
            </a:endParaRPr>
          </a:p>
        </p:txBody>
      </p:sp>
    </p:spTree>
    <p:extLst>
      <p:ext uri="{BB962C8B-B14F-4D97-AF65-F5344CB8AC3E}">
        <p14:creationId xmlns:p14="http://schemas.microsoft.com/office/powerpoint/2010/main" val="4040145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grpSp>
        <p:nvGrpSpPr>
          <p:cNvPr id="25" name="Group 24"/>
          <p:cNvGrpSpPr/>
          <p:nvPr/>
        </p:nvGrpSpPr>
        <p:grpSpPr>
          <a:xfrm>
            <a:off x="-9525" y="-3175"/>
            <a:ext cx="12197943" cy="6861176"/>
            <a:chOff x="-9525" y="-3175"/>
            <a:chExt cx="12197943" cy="6861176"/>
          </a:xfrm>
        </p:grpSpPr>
        <p:sp>
          <p:nvSpPr>
            <p:cNvPr id="14" name="Freeform 5"/>
            <p:cNvSpPr>
              <a:spLocks noEditPoints="1"/>
            </p:cNvSpPr>
            <p:nvPr/>
          </p:nvSpPr>
          <p:spPr bwMode="auto">
            <a:xfrm>
              <a:off x="-9525" y="-3175"/>
              <a:ext cx="11242675" cy="6861175"/>
            </a:xfrm>
            <a:custGeom>
              <a:avLst/>
              <a:gdLst/>
              <a:ahLst/>
              <a:cxnLst/>
              <a:rect l="0" t="0" r="r" b="b"/>
              <a:pathLst>
                <a:path w="3538" h="2158">
                  <a:moveTo>
                    <a:pt x="1153" y="425"/>
                  </a:moveTo>
                  <a:cubicBezTo>
                    <a:pt x="1156" y="429"/>
                    <a:pt x="1166" y="413"/>
                    <a:pt x="1171" y="406"/>
                  </a:cubicBezTo>
                  <a:cubicBezTo>
                    <a:pt x="1177" y="398"/>
                    <a:pt x="1183" y="390"/>
                    <a:pt x="1188" y="382"/>
                  </a:cubicBezTo>
                  <a:cubicBezTo>
                    <a:pt x="1195" y="370"/>
                    <a:pt x="1201" y="358"/>
                    <a:pt x="1207" y="346"/>
                  </a:cubicBezTo>
                  <a:cubicBezTo>
                    <a:pt x="1212" y="333"/>
                    <a:pt x="1218" y="321"/>
                    <a:pt x="1216" y="306"/>
                  </a:cubicBezTo>
                  <a:cubicBezTo>
                    <a:pt x="1216" y="303"/>
                    <a:pt x="1215" y="300"/>
                    <a:pt x="1214" y="298"/>
                  </a:cubicBezTo>
                  <a:cubicBezTo>
                    <a:pt x="1211" y="295"/>
                    <a:pt x="1208" y="295"/>
                    <a:pt x="1205" y="295"/>
                  </a:cubicBezTo>
                  <a:cubicBezTo>
                    <a:pt x="1198" y="297"/>
                    <a:pt x="1194" y="303"/>
                    <a:pt x="1190" y="310"/>
                  </a:cubicBezTo>
                  <a:cubicBezTo>
                    <a:pt x="1185" y="318"/>
                    <a:pt x="1180" y="325"/>
                    <a:pt x="1177" y="334"/>
                  </a:cubicBezTo>
                  <a:cubicBezTo>
                    <a:pt x="1171" y="349"/>
                    <a:pt x="1167" y="364"/>
                    <a:pt x="1162" y="379"/>
                  </a:cubicBezTo>
                  <a:cubicBezTo>
                    <a:pt x="1158" y="394"/>
                    <a:pt x="1149" y="420"/>
                    <a:pt x="1153" y="425"/>
                  </a:cubicBezTo>
                  <a:close/>
                  <a:moveTo>
                    <a:pt x="2234" y="763"/>
                  </a:moveTo>
                  <a:cubicBezTo>
                    <a:pt x="2245" y="793"/>
                    <a:pt x="2265" y="812"/>
                    <a:pt x="2285" y="829"/>
                  </a:cubicBezTo>
                  <a:cubicBezTo>
                    <a:pt x="2287" y="831"/>
                    <a:pt x="2289" y="832"/>
                    <a:pt x="2291" y="833"/>
                  </a:cubicBezTo>
                  <a:cubicBezTo>
                    <a:pt x="2292" y="833"/>
                    <a:pt x="2293" y="833"/>
                    <a:pt x="2293" y="833"/>
                  </a:cubicBezTo>
                  <a:cubicBezTo>
                    <a:pt x="2295" y="833"/>
                    <a:pt x="2296" y="832"/>
                    <a:pt x="2297" y="831"/>
                  </a:cubicBezTo>
                  <a:cubicBezTo>
                    <a:pt x="2301" y="826"/>
                    <a:pt x="2295" y="813"/>
                    <a:pt x="2294" y="808"/>
                  </a:cubicBezTo>
                  <a:cubicBezTo>
                    <a:pt x="2290" y="800"/>
                    <a:pt x="2286" y="792"/>
                    <a:pt x="2282" y="784"/>
                  </a:cubicBezTo>
                  <a:cubicBezTo>
                    <a:pt x="2276" y="771"/>
                    <a:pt x="2269" y="757"/>
                    <a:pt x="2260" y="746"/>
                  </a:cubicBezTo>
                  <a:cubicBezTo>
                    <a:pt x="2257" y="741"/>
                    <a:pt x="2253" y="736"/>
                    <a:pt x="2248" y="734"/>
                  </a:cubicBezTo>
                  <a:cubicBezTo>
                    <a:pt x="2243" y="733"/>
                    <a:pt x="2237" y="734"/>
                    <a:pt x="2234" y="740"/>
                  </a:cubicBezTo>
                  <a:cubicBezTo>
                    <a:pt x="2232" y="743"/>
                    <a:pt x="2231" y="747"/>
                    <a:pt x="2232" y="751"/>
                  </a:cubicBezTo>
                  <a:cubicBezTo>
                    <a:pt x="2232" y="756"/>
                    <a:pt x="2233" y="759"/>
                    <a:pt x="2234" y="763"/>
                  </a:cubicBezTo>
                  <a:close/>
                  <a:moveTo>
                    <a:pt x="1153" y="1133"/>
                  </a:moveTo>
                  <a:cubicBezTo>
                    <a:pt x="1156" y="1137"/>
                    <a:pt x="1166" y="1122"/>
                    <a:pt x="1171" y="1115"/>
                  </a:cubicBezTo>
                  <a:cubicBezTo>
                    <a:pt x="1177" y="1107"/>
                    <a:pt x="1183" y="1099"/>
                    <a:pt x="1188" y="1090"/>
                  </a:cubicBezTo>
                  <a:cubicBezTo>
                    <a:pt x="1195" y="1079"/>
                    <a:pt x="1201" y="1067"/>
                    <a:pt x="1207" y="1054"/>
                  </a:cubicBezTo>
                  <a:cubicBezTo>
                    <a:pt x="1212" y="1042"/>
                    <a:pt x="1218" y="1029"/>
                    <a:pt x="1216" y="1015"/>
                  </a:cubicBezTo>
                  <a:cubicBezTo>
                    <a:pt x="1216" y="1011"/>
                    <a:pt x="1215" y="1008"/>
                    <a:pt x="1214" y="1006"/>
                  </a:cubicBezTo>
                  <a:cubicBezTo>
                    <a:pt x="1211" y="1003"/>
                    <a:pt x="1208" y="1003"/>
                    <a:pt x="1205" y="1004"/>
                  </a:cubicBezTo>
                  <a:cubicBezTo>
                    <a:pt x="1198" y="1006"/>
                    <a:pt x="1194" y="1012"/>
                    <a:pt x="1190" y="1019"/>
                  </a:cubicBezTo>
                  <a:cubicBezTo>
                    <a:pt x="1185" y="1026"/>
                    <a:pt x="1180" y="1034"/>
                    <a:pt x="1177" y="1043"/>
                  </a:cubicBezTo>
                  <a:cubicBezTo>
                    <a:pt x="1171" y="1058"/>
                    <a:pt x="1167" y="1073"/>
                    <a:pt x="1162" y="1088"/>
                  </a:cubicBezTo>
                  <a:cubicBezTo>
                    <a:pt x="1158" y="1103"/>
                    <a:pt x="1149" y="1129"/>
                    <a:pt x="1153" y="1133"/>
                  </a:cubicBezTo>
                  <a:close/>
                  <a:moveTo>
                    <a:pt x="1156" y="932"/>
                  </a:moveTo>
                  <a:cubicBezTo>
                    <a:pt x="1151" y="929"/>
                    <a:pt x="1144" y="931"/>
                    <a:pt x="1140" y="937"/>
                  </a:cubicBezTo>
                  <a:cubicBezTo>
                    <a:pt x="1136" y="942"/>
                    <a:pt x="1134" y="949"/>
                    <a:pt x="1133" y="956"/>
                  </a:cubicBezTo>
                  <a:cubicBezTo>
                    <a:pt x="1134" y="981"/>
                    <a:pt x="1137" y="1006"/>
                    <a:pt x="1140" y="1031"/>
                  </a:cubicBezTo>
                  <a:cubicBezTo>
                    <a:pt x="1142" y="1041"/>
                    <a:pt x="1143" y="1051"/>
                    <a:pt x="1145" y="1061"/>
                  </a:cubicBezTo>
                  <a:cubicBezTo>
                    <a:pt x="1146" y="1064"/>
                    <a:pt x="1149" y="1082"/>
                    <a:pt x="1153" y="1074"/>
                  </a:cubicBezTo>
                  <a:cubicBezTo>
                    <a:pt x="1155" y="1069"/>
                    <a:pt x="1156" y="1063"/>
                    <a:pt x="1157" y="1058"/>
                  </a:cubicBezTo>
                  <a:cubicBezTo>
                    <a:pt x="1159" y="1048"/>
                    <a:pt x="1160" y="1038"/>
                    <a:pt x="1161" y="1028"/>
                  </a:cubicBezTo>
                  <a:cubicBezTo>
                    <a:pt x="1164" y="1011"/>
                    <a:pt x="1165" y="994"/>
                    <a:pt x="1166" y="977"/>
                  </a:cubicBezTo>
                  <a:cubicBezTo>
                    <a:pt x="1167" y="963"/>
                    <a:pt x="1168" y="940"/>
                    <a:pt x="1156" y="932"/>
                  </a:cubicBezTo>
                  <a:close/>
                  <a:moveTo>
                    <a:pt x="2305" y="16"/>
                  </a:moveTo>
                  <a:cubicBezTo>
                    <a:pt x="2307" y="11"/>
                    <a:pt x="2308" y="5"/>
                    <a:pt x="2309" y="0"/>
                  </a:cubicBezTo>
                  <a:cubicBezTo>
                    <a:pt x="2297" y="0"/>
                    <a:pt x="2297" y="0"/>
                    <a:pt x="2297" y="0"/>
                  </a:cubicBezTo>
                  <a:cubicBezTo>
                    <a:pt x="2297" y="1"/>
                    <a:pt x="2297" y="2"/>
                    <a:pt x="2297" y="2"/>
                  </a:cubicBezTo>
                  <a:cubicBezTo>
                    <a:pt x="2298" y="5"/>
                    <a:pt x="2301" y="24"/>
                    <a:pt x="2305" y="16"/>
                  </a:cubicBezTo>
                  <a:close/>
                  <a:moveTo>
                    <a:pt x="2282" y="57"/>
                  </a:moveTo>
                  <a:cubicBezTo>
                    <a:pt x="2285" y="61"/>
                    <a:pt x="2299" y="86"/>
                    <a:pt x="2299" y="75"/>
                  </a:cubicBezTo>
                  <a:cubicBezTo>
                    <a:pt x="2299" y="64"/>
                    <a:pt x="2296" y="51"/>
                    <a:pt x="2293" y="40"/>
                  </a:cubicBezTo>
                  <a:cubicBezTo>
                    <a:pt x="2290" y="26"/>
                    <a:pt x="2287" y="13"/>
                    <a:pt x="2283" y="0"/>
                  </a:cubicBezTo>
                  <a:cubicBezTo>
                    <a:pt x="2252" y="0"/>
                    <a:pt x="2252" y="0"/>
                    <a:pt x="2252" y="0"/>
                  </a:cubicBezTo>
                  <a:cubicBezTo>
                    <a:pt x="2256" y="11"/>
                    <a:pt x="2261" y="21"/>
                    <a:pt x="2266" y="31"/>
                  </a:cubicBezTo>
                  <a:cubicBezTo>
                    <a:pt x="2271" y="40"/>
                    <a:pt x="2276" y="49"/>
                    <a:pt x="2282" y="57"/>
                  </a:cubicBezTo>
                  <a:close/>
                  <a:moveTo>
                    <a:pt x="2234" y="58"/>
                  </a:moveTo>
                  <a:cubicBezTo>
                    <a:pt x="2245" y="87"/>
                    <a:pt x="2265" y="107"/>
                    <a:pt x="2285" y="124"/>
                  </a:cubicBezTo>
                  <a:cubicBezTo>
                    <a:pt x="2287" y="125"/>
                    <a:pt x="2289" y="127"/>
                    <a:pt x="2291" y="127"/>
                  </a:cubicBezTo>
                  <a:cubicBezTo>
                    <a:pt x="2292" y="128"/>
                    <a:pt x="2293" y="128"/>
                    <a:pt x="2293" y="128"/>
                  </a:cubicBezTo>
                  <a:cubicBezTo>
                    <a:pt x="2295" y="127"/>
                    <a:pt x="2296" y="127"/>
                    <a:pt x="2297" y="125"/>
                  </a:cubicBezTo>
                  <a:cubicBezTo>
                    <a:pt x="2301" y="121"/>
                    <a:pt x="2295" y="107"/>
                    <a:pt x="2294" y="102"/>
                  </a:cubicBezTo>
                  <a:cubicBezTo>
                    <a:pt x="2290" y="94"/>
                    <a:pt x="2286" y="86"/>
                    <a:pt x="2282" y="78"/>
                  </a:cubicBezTo>
                  <a:cubicBezTo>
                    <a:pt x="2276" y="65"/>
                    <a:pt x="2269" y="52"/>
                    <a:pt x="2260" y="40"/>
                  </a:cubicBezTo>
                  <a:cubicBezTo>
                    <a:pt x="2257" y="35"/>
                    <a:pt x="2253" y="31"/>
                    <a:pt x="2248" y="29"/>
                  </a:cubicBezTo>
                  <a:cubicBezTo>
                    <a:pt x="2243" y="27"/>
                    <a:pt x="2237" y="29"/>
                    <a:pt x="2234" y="34"/>
                  </a:cubicBezTo>
                  <a:cubicBezTo>
                    <a:pt x="2232" y="37"/>
                    <a:pt x="2231" y="42"/>
                    <a:pt x="2232" y="46"/>
                  </a:cubicBezTo>
                  <a:cubicBezTo>
                    <a:pt x="2232" y="50"/>
                    <a:pt x="2233" y="54"/>
                    <a:pt x="2234" y="58"/>
                  </a:cubicBezTo>
                  <a:close/>
                  <a:moveTo>
                    <a:pt x="1128" y="1047"/>
                  </a:moveTo>
                  <a:cubicBezTo>
                    <a:pt x="1124" y="1032"/>
                    <a:pt x="1118" y="1009"/>
                    <a:pt x="1104" y="1004"/>
                  </a:cubicBezTo>
                  <a:cubicBezTo>
                    <a:pt x="1100" y="1003"/>
                    <a:pt x="1095" y="1004"/>
                    <a:pt x="1092" y="1008"/>
                  </a:cubicBezTo>
                  <a:cubicBezTo>
                    <a:pt x="1088" y="1014"/>
                    <a:pt x="1088" y="1022"/>
                    <a:pt x="1090" y="1029"/>
                  </a:cubicBezTo>
                  <a:cubicBezTo>
                    <a:pt x="1096" y="1050"/>
                    <a:pt x="1104" y="1070"/>
                    <a:pt x="1114" y="1089"/>
                  </a:cubicBezTo>
                  <a:cubicBezTo>
                    <a:pt x="1119" y="1098"/>
                    <a:pt x="1125" y="1107"/>
                    <a:pt x="1130" y="1116"/>
                  </a:cubicBezTo>
                  <a:cubicBezTo>
                    <a:pt x="1133" y="1120"/>
                    <a:pt x="1147" y="1144"/>
                    <a:pt x="1147" y="1134"/>
                  </a:cubicBezTo>
                  <a:cubicBezTo>
                    <a:pt x="1147" y="1122"/>
                    <a:pt x="1144" y="1109"/>
                    <a:pt x="1141" y="1098"/>
                  </a:cubicBezTo>
                  <a:cubicBezTo>
                    <a:pt x="1138" y="1081"/>
                    <a:pt x="1133" y="1064"/>
                    <a:pt x="1128" y="1047"/>
                  </a:cubicBezTo>
                  <a:close/>
                  <a:moveTo>
                    <a:pt x="2" y="0"/>
                  </a:moveTo>
                  <a:cubicBezTo>
                    <a:pt x="2" y="14"/>
                    <a:pt x="2" y="14"/>
                    <a:pt x="2" y="14"/>
                  </a:cubicBezTo>
                  <a:cubicBezTo>
                    <a:pt x="3" y="10"/>
                    <a:pt x="4" y="5"/>
                    <a:pt x="5" y="0"/>
                  </a:cubicBezTo>
                  <a:lnTo>
                    <a:pt x="2" y="0"/>
                  </a:lnTo>
                  <a:close/>
                  <a:moveTo>
                    <a:pt x="1082" y="1116"/>
                  </a:moveTo>
                  <a:cubicBezTo>
                    <a:pt x="1093" y="1145"/>
                    <a:pt x="1113" y="1165"/>
                    <a:pt x="1133" y="1182"/>
                  </a:cubicBezTo>
                  <a:cubicBezTo>
                    <a:pt x="1135" y="1184"/>
                    <a:pt x="1137" y="1185"/>
                    <a:pt x="1139" y="1186"/>
                  </a:cubicBezTo>
                  <a:cubicBezTo>
                    <a:pt x="1140" y="1186"/>
                    <a:pt x="1141" y="1186"/>
                    <a:pt x="1142" y="1186"/>
                  </a:cubicBezTo>
                  <a:cubicBezTo>
                    <a:pt x="1143" y="1186"/>
                    <a:pt x="1144" y="1185"/>
                    <a:pt x="1145" y="1184"/>
                  </a:cubicBezTo>
                  <a:cubicBezTo>
                    <a:pt x="1149" y="1179"/>
                    <a:pt x="1143" y="1166"/>
                    <a:pt x="1142" y="1161"/>
                  </a:cubicBezTo>
                  <a:cubicBezTo>
                    <a:pt x="1138" y="1152"/>
                    <a:pt x="1134" y="1145"/>
                    <a:pt x="1130" y="1137"/>
                  </a:cubicBezTo>
                  <a:cubicBezTo>
                    <a:pt x="1124" y="1123"/>
                    <a:pt x="1117" y="1110"/>
                    <a:pt x="1108" y="1098"/>
                  </a:cubicBezTo>
                  <a:cubicBezTo>
                    <a:pt x="1105" y="1093"/>
                    <a:pt x="1101" y="1089"/>
                    <a:pt x="1096" y="1087"/>
                  </a:cubicBezTo>
                  <a:cubicBezTo>
                    <a:pt x="1091" y="1085"/>
                    <a:pt x="1085" y="1087"/>
                    <a:pt x="1082" y="1092"/>
                  </a:cubicBezTo>
                  <a:cubicBezTo>
                    <a:pt x="1080" y="1096"/>
                    <a:pt x="1079" y="1100"/>
                    <a:pt x="1080" y="1104"/>
                  </a:cubicBezTo>
                  <a:cubicBezTo>
                    <a:pt x="1080" y="1108"/>
                    <a:pt x="1081" y="1112"/>
                    <a:pt x="1082" y="1116"/>
                  </a:cubicBezTo>
                  <a:close/>
                  <a:moveTo>
                    <a:pt x="19" y="56"/>
                  </a:moveTo>
                  <a:cubicBezTo>
                    <a:pt x="25" y="48"/>
                    <a:pt x="31" y="40"/>
                    <a:pt x="36" y="32"/>
                  </a:cubicBezTo>
                  <a:cubicBezTo>
                    <a:pt x="42" y="22"/>
                    <a:pt x="48" y="11"/>
                    <a:pt x="53" y="0"/>
                  </a:cubicBezTo>
                  <a:cubicBezTo>
                    <a:pt x="19" y="0"/>
                    <a:pt x="19" y="0"/>
                    <a:pt x="19" y="0"/>
                  </a:cubicBezTo>
                  <a:cubicBezTo>
                    <a:pt x="16" y="10"/>
                    <a:pt x="13" y="20"/>
                    <a:pt x="10" y="29"/>
                  </a:cubicBezTo>
                  <a:cubicBezTo>
                    <a:pt x="8" y="38"/>
                    <a:pt x="4" y="50"/>
                    <a:pt x="2" y="59"/>
                  </a:cubicBezTo>
                  <a:cubicBezTo>
                    <a:pt x="2" y="75"/>
                    <a:pt x="2" y="75"/>
                    <a:pt x="2" y="75"/>
                  </a:cubicBezTo>
                  <a:cubicBezTo>
                    <a:pt x="6" y="76"/>
                    <a:pt x="14" y="63"/>
                    <a:pt x="19" y="56"/>
                  </a:cubicBezTo>
                  <a:close/>
                  <a:moveTo>
                    <a:pt x="9" y="675"/>
                  </a:moveTo>
                  <a:cubicBezTo>
                    <a:pt x="12" y="658"/>
                    <a:pt x="14" y="641"/>
                    <a:pt x="14" y="624"/>
                  </a:cubicBezTo>
                  <a:cubicBezTo>
                    <a:pt x="15" y="610"/>
                    <a:pt x="16" y="587"/>
                    <a:pt x="4" y="580"/>
                  </a:cubicBezTo>
                  <a:cubicBezTo>
                    <a:pt x="3" y="579"/>
                    <a:pt x="2" y="579"/>
                    <a:pt x="2" y="579"/>
                  </a:cubicBezTo>
                  <a:cubicBezTo>
                    <a:pt x="2" y="719"/>
                    <a:pt x="2" y="719"/>
                    <a:pt x="2" y="719"/>
                  </a:cubicBezTo>
                  <a:cubicBezTo>
                    <a:pt x="3" y="715"/>
                    <a:pt x="4" y="710"/>
                    <a:pt x="5" y="705"/>
                  </a:cubicBezTo>
                  <a:cubicBezTo>
                    <a:pt x="7" y="695"/>
                    <a:pt x="8" y="685"/>
                    <a:pt x="9" y="675"/>
                  </a:cubicBezTo>
                  <a:close/>
                  <a:moveTo>
                    <a:pt x="1082" y="408"/>
                  </a:moveTo>
                  <a:cubicBezTo>
                    <a:pt x="1093" y="437"/>
                    <a:pt x="1113" y="457"/>
                    <a:pt x="1133" y="474"/>
                  </a:cubicBezTo>
                  <a:cubicBezTo>
                    <a:pt x="1135" y="475"/>
                    <a:pt x="1137" y="477"/>
                    <a:pt x="1139" y="477"/>
                  </a:cubicBezTo>
                  <a:cubicBezTo>
                    <a:pt x="1140" y="478"/>
                    <a:pt x="1141" y="478"/>
                    <a:pt x="1142" y="477"/>
                  </a:cubicBezTo>
                  <a:cubicBezTo>
                    <a:pt x="1143" y="477"/>
                    <a:pt x="1144" y="477"/>
                    <a:pt x="1145" y="475"/>
                  </a:cubicBezTo>
                  <a:cubicBezTo>
                    <a:pt x="1149" y="470"/>
                    <a:pt x="1143" y="457"/>
                    <a:pt x="1142" y="452"/>
                  </a:cubicBezTo>
                  <a:cubicBezTo>
                    <a:pt x="1138" y="444"/>
                    <a:pt x="1134" y="436"/>
                    <a:pt x="1130" y="428"/>
                  </a:cubicBezTo>
                  <a:cubicBezTo>
                    <a:pt x="1124" y="415"/>
                    <a:pt x="1117" y="402"/>
                    <a:pt x="1108" y="390"/>
                  </a:cubicBezTo>
                  <a:cubicBezTo>
                    <a:pt x="1105" y="385"/>
                    <a:pt x="1101" y="380"/>
                    <a:pt x="1096" y="379"/>
                  </a:cubicBezTo>
                  <a:cubicBezTo>
                    <a:pt x="1091" y="377"/>
                    <a:pt x="1085" y="379"/>
                    <a:pt x="1082" y="384"/>
                  </a:cubicBezTo>
                  <a:cubicBezTo>
                    <a:pt x="1080" y="387"/>
                    <a:pt x="1079" y="392"/>
                    <a:pt x="1080" y="396"/>
                  </a:cubicBezTo>
                  <a:cubicBezTo>
                    <a:pt x="1080" y="400"/>
                    <a:pt x="1081" y="404"/>
                    <a:pt x="1082" y="408"/>
                  </a:cubicBezTo>
                  <a:close/>
                  <a:moveTo>
                    <a:pt x="1145" y="352"/>
                  </a:moveTo>
                  <a:cubicBezTo>
                    <a:pt x="1146" y="355"/>
                    <a:pt x="1149" y="374"/>
                    <a:pt x="1153" y="366"/>
                  </a:cubicBezTo>
                  <a:cubicBezTo>
                    <a:pt x="1155" y="361"/>
                    <a:pt x="1156" y="355"/>
                    <a:pt x="1157" y="350"/>
                  </a:cubicBezTo>
                  <a:cubicBezTo>
                    <a:pt x="1159" y="340"/>
                    <a:pt x="1160" y="329"/>
                    <a:pt x="1161" y="319"/>
                  </a:cubicBezTo>
                  <a:cubicBezTo>
                    <a:pt x="1164" y="302"/>
                    <a:pt x="1165" y="285"/>
                    <a:pt x="1166" y="268"/>
                  </a:cubicBezTo>
                  <a:cubicBezTo>
                    <a:pt x="1167" y="254"/>
                    <a:pt x="1168" y="231"/>
                    <a:pt x="1156" y="224"/>
                  </a:cubicBezTo>
                  <a:cubicBezTo>
                    <a:pt x="1151" y="221"/>
                    <a:pt x="1144" y="223"/>
                    <a:pt x="1140" y="228"/>
                  </a:cubicBezTo>
                  <a:cubicBezTo>
                    <a:pt x="1136" y="233"/>
                    <a:pt x="1134" y="240"/>
                    <a:pt x="1133" y="248"/>
                  </a:cubicBezTo>
                  <a:cubicBezTo>
                    <a:pt x="1134" y="273"/>
                    <a:pt x="1137" y="298"/>
                    <a:pt x="1140" y="323"/>
                  </a:cubicBezTo>
                  <a:cubicBezTo>
                    <a:pt x="1142" y="333"/>
                    <a:pt x="1143" y="342"/>
                    <a:pt x="1145" y="352"/>
                  </a:cubicBezTo>
                  <a:close/>
                  <a:moveTo>
                    <a:pt x="1114" y="380"/>
                  </a:moveTo>
                  <a:cubicBezTo>
                    <a:pt x="1119" y="390"/>
                    <a:pt x="1125" y="399"/>
                    <a:pt x="1130" y="407"/>
                  </a:cubicBezTo>
                  <a:cubicBezTo>
                    <a:pt x="1133" y="411"/>
                    <a:pt x="1147" y="435"/>
                    <a:pt x="1147" y="425"/>
                  </a:cubicBezTo>
                  <a:cubicBezTo>
                    <a:pt x="1147" y="414"/>
                    <a:pt x="1144" y="401"/>
                    <a:pt x="1141" y="390"/>
                  </a:cubicBezTo>
                  <a:cubicBezTo>
                    <a:pt x="1138" y="372"/>
                    <a:pt x="1133" y="355"/>
                    <a:pt x="1128" y="338"/>
                  </a:cubicBezTo>
                  <a:cubicBezTo>
                    <a:pt x="1124" y="324"/>
                    <a:pt x="1118" y="300"/>
                    <a:pt x="1104" y="296"/>
                  </a:cubicBezTo>
                  <a:cubicBezTo>
                    <a:pt x="1100" y="294"/>
                    <a:pt x="1095" y="295"/>
                    <a:pt x="1092" y="300"/>
                  </a:cubicBezTo>
                  <a:cubicBezTo>
                    <a:pt x="1088" y="305"/>
                    <a:pt x="1088" y="314"/>
                    <a:pt x="1090" y="320"/>
                  </a:cubicBezTo>
                  <a:cubicBezTo>
                    <a:pt x="1096" y="342"/>
                    <a:pt x="1104" y="362"/>
                    <a:pt x="1114" y="380"/>
                  </a:cubicBezTo>
                  <a:close/>
                  <a:moveTo>
                    <a:pt x="2308" y="580"/>
                  </a:moveTo>
                  <a:cubicBezTo>
                    <a:pt x="2303" y="577"/>
                    <a:pt x="2296" y="579"/>
                    <a:pt x="2292" y="584"/>
                  </a:cubicBezTo>
                  <a:cubicBezTo>
                    <a:pt x="2288" y="589"/>
                    <a:pt x="2286" y="596"/>
                    <a:pt x="2285" y="603"/>
                  </a:cubicBezTo>
                  <a:cubicBezTo>
                    <a:pt x="2286" y="629"/>
                    <a:pt x="2289" y="653"/>
                    <a:pt x="2292" y="678"/>
                  </a:cubicBezTo>
                  <a:cubicBezTo>
                    <a:pt x="2294" y="688"/>
                    <a:pt x="2295" y="698"/>
                    <a:pt x="2297" y="708"/>
                  </a:cubicBezTo>
                  <a:cubicBezTo>
                    <a:pt x="2298" y="711"/>
                    <a:pt x="2301" y="729"/>
                    <a:pt x="2305" y="721"/>
                  </a:cubicBezTo>
                  <a:cubicBezTo>
                    <a:pt x="2307" y="717"/>
                    <a:pt x="2308" y="710"/>
                    <a:pt x="2309" y="705"/>
                  </a:cubicBezTo>
                  <a:cubicBezTo>
                    <a:pt x="2311" y="695"/>
                    <a:pt x="2312" y="685"/>
                    <a:pt x="2313" y="675"/>
                  </a:cubicBezTo>
                  <a:cubicBezTo>
                    <a:pt x="2316" y="658"/>
                    <a:pt x="2317" y="641"/>
                    <a:pt x="2318" y="624"/>
                  </a:cubicBezTo>
                  <a:cubicBezTo>
                    <a:pt x="2319" y="610"/>
                    <a:pt x="2320" y="587"/>
                    <a:pt x="2308" y="580"/>
                  </a:cubicBezTo>
                  <a:close/>
                  <a:moveTo>
                    <a:pt x="3475" y="1115"/>
                  </a:moveTo>
                  <a:cubicBezTo>
                    <a:pt x="3481" y="1107"/>
                    <a:pt x="3487" y="1099"/>
                    <a:pt x="3492" y="1090"/>
                  </a:cubicBezTo>
                  <a:cubicBezTo>
                    <a:pt x="3499" y="1079"/>
                    <a:pt x="3505" y="1067"/>
                    <a:pt x="3511" y="1054"/>
                  </a:cubicBezTo>
                  <a:cubicBezTo>
                    <a:pt x="3516" y="1042"/>
                    <a:pt x="3522" y="1029"/>
                    <a:pt x="3520" y="1015"/>
                  </a:cubicBezTo>
                  <a:cubicBezTo>
                    <a:pt x="3520" y="1011"/>
                    <a:pt x="3519" y="1008"/>
                    <a:pt x="3517" y="1006"/>
                  </a:cubicBezTo>
                  <a:cubicBezTo>
                    <a:pt x="3515" y="1003"/>
                    <a:pt x="3512" y="1003"/>
                    <a:pt x="3509" y="1004"/>
                  </a:cubicBezTo>
                  <a:cubicBezTo>
                    <a:pt x="3502" y="1006"/>
                    <a:pt x="3498" y="1012"/>
                    <a:pt x="3494" y="1019"/>
                  </a:cubicBezTo>
                  <a:cubicBezTo>
                    <a:pt x="3489" y="1026"/>
                    <a:pt x="3484" y="1034"/>
                    <a:pt x="3481" y="1043"/>
                  </a:cubicBezTo>
                  <a:cubicBezTo>
                    <a:pt x="3475" y="1058"/>
                    <a:pt x="3471" y="1073"/>
                    <a:pt x="3466" y="1088"/>
                  </a:cubicBezTo>
                  <a:cubicBezTo>
                    <a:pt x="3462" y="1103"/>
                    <a:pt x="3453" y="1129"/>
                    <a:pt x="3457" y="1133"/>
                  </a:cubicBezTo>
                  <a:cubicBezTo>
                    <a:pt x="3460" y="1137"/>
                    <a:pt x="3470" y="1122"/>
                    <a:pt x="3475" y="1115"/>
                  </a:cubicBezTo>
                  <a:close/>
                  <a:moveTo>
                    <a:pt x="3457" y="425"/>
                  </a:moveTo>
                  <a:cubicBezTo>
                    <a:pt x="3460" y="429"/>
                    <a:pt x="3470" y="413"/>
                    <a:pt x="3475" y="406"/>
                  </a:cubicBezTo>
                  <a:cubicBezTo>
                    <a:pt x="3481" y="398"/>
                    <a:pt x="3487" y="390"/>
                    <a:pt x="3492" y="382"/>
                  </a:cubicBezTo>
                  <a:cubicBezTo>
                    <a:pt x="3499" y="370"/>
                    <a:pt x="3505" y="358"/>
                    <a:pt x="3511" y="346"/>
                  </a:cubicBezTo>
                  <a:cubicBezTo>
                    <a:pt x="3516" y="333"/>
                    <a:pt x="3522" y="321"/>
                    <a:pt x="3520" y="306"/>
                  </a:cubicBezTo>
                  <a:cubicBezTo>
                    <a:pt x="3520" y="303"/>
                    <a:pt x="3519" y="300"/>
                    <a:pt x="3517" y="298"/>
                  </a:cubicBezTo>
                  <a:cubicBezTo>
                    <a:pt x="3515" y="295"/>
                    <a:pt x="3512" y="295"/>
                    <a:pt x="3509" y="295"/>
                  </a:cubicBezTo>
                  <a:cubicBezTo>
                    <a:pt x="3502" y="297"/>
                    <a:pt x="3498" y="303"/>
                    <a:pt x="3494" y="310"/>
                  </a:cubicBezTo>
                  <a:cubicBezTo>
                    <a:pt x="3489" y="318"/>
                    <a:pt x="3484" y="325"/>
                    <a:pt x="3481" y="334"/>
                  </a:cubicBezTo>
                  <a:cubicBezTo>
                    <a:pt x="3475" y="349"/>
                    <a:pt x="3471" y="364"/>
                    <a:pt x="3466" y="379"/>
                  </a:cubicBezTo>
                  <a:cubicBezTo>
                    <a:pt x="3462" y="394"/>
                    <a:pt x="3453" y="420"/>
                    <a:pt x="3457" y="425"/>
                  </a:cubicBezTo>
                  <a:close/>
                  <a:moveTo>
                    <a:pt x="3449" y="352"/>
                  </a:moveTo>
                  <a:cubicBezTo>
                    <a:pt x="3450" y="355"/>
                    <a:pt x="3453" y="374"/>
                    <a:pt x="3457" y="366"/>
                  </a:cubicBezTo>
                  <a:cubicBezTo>
                    <a:pt x="3459" y="361"/>
                    <a:pt x="3460" y="355"/>
                    <a:pt x="3461" y="350"/>
                  </a:cubicBezTo>
                  <a:cubicBezTo>
                    <a:pt x="3463" y="340"/>
                    <a:pt x="3464" y="329"/>
                    <a:pt x="3465" y="319"/>
                  </a:cubicBezTo>
                  <a:cubicBezTo>
                    <a:pt x="3468" y="302"/>
                    <a:pt x="3469" y="285"/>
                    <a:pt x="3470" y="268"/>
                  </a:cubicBezTo>
                  <a:cubicBezTo>
                    <a:pt x="3471" y="254"/>
                    <a:pt x="3472" y="231"/>
                    <a:pt x="3460" y="224"/>
                  </a:cubicBezTo>
                  <a:cubicBezTo>
                    <a:pt x="3455" y="221"/>
                    <a:pt x="3448" y="223"/>
                    <a:pt x="3444" y="228"/>
                  </a:cubicBezTo>
                  <a:cubicBezTo>
                    <a:pt x="3440" y="233"/>
                    <a:pt x="3438" y="240"/>
                    <a:pt x="3437" y="248"/>
                  </a:cubicBezTo>
                  <a:cubicBezTo>
                    <a:pt x="3438" y="273"/>
                    <a:pt x="3441" y="298"/>
                    <a:pt x="3444" y="323"/>
                  </a:cubicBezTo>
                  <a:cubicBezTo>
                    <a:pt x="3446" y="333"/>
                    <a:pt x="3447" y="342"/>
                    <a:pt x="3449" y="352"/>
                  </a:cubicBezTo>
                  <a:close/>
                  <a:moveTo>
                    <a:pt x="3516" y="381"/>
                  </a:moveTo>
                  <a:cubicBezTo>
                    <a:pt x="3503" y="387"/>
                    <a:pt x="3492" y="401"/>
                    <a:pt x="3483" y="415"/>
                  </a:cubicBezTo>
                  <a:cubicBezTo>
                    <a:pt x="3471" y="432"/>
                    <a:pt x="3456" y="468"/>
                    <a:pt x="3459" y="474"/>
                  </a:cubicBezTo>
                  <a:cubicBezTo>
                    <a:pt x="3462" y="480"/>
                    <a:pt x="3500" y="455"/>
                    <a:pt x="3515" y="435"/>
                  </a:cubicBezTo>
                  <a:cubicBezTo>
                    <a:pt x="3523" y="424"/>
                    <a:pt x="3538" y="402"/>
                    <a:pt x="3529" y="386"/>
                  </a:cubicBezTo>
                  <a:cubicBezTo>
                    <a:pt x="3528" y="385"/>
                    <a:pt x="3527" y="383"/>
                    <a:pt x="3525" y="382"/>
                  </a:cubicBezTo>
                  <a:cubicBezTo>
                    <a:pt x="3525" y="382"/>
                    <a:pt x="3524" y="382"/>
                    <a:pt x="3524" y="381"/>
                  </a:cubicBezTo>
                  <a:cubicBezTo>
                    <a:pt x="3522" y="380"/>
                    <a:pt x="3519" y="380"/>
                    <a:pt x="3516" y="381"/>
                  </a:cubicBezTo>
                  <a:close/>
                  <a:moveTo>
                    <a:pt x="3418" y="380"/>
                  </a:moveTo>
                  <a:cubicBezTo>
                    <a:pt x="3423" y="390"/>
                    <a:pt x="3428" y="399"/>
                    <a:pt x="3434" y="407"/>
                  </a:cubicBezTo>
                  <a:cubicBezTo>
                    <a:pt x="3437" y="411"/>
                    <a:pt x="3451" y="435"/>
                    <a:pt x="3451" y="425"/>
                  </a:cubicBezTo>
                  <a:cubicBezTo>
                    <a:pt x="3451" y="414"/>
                    <a:pt x="3448" y="401"/>
                    <a:pt x="3445" y="390"/>
                  </a:cubicBezTo>
                  <a:cubicBezTo>
                    <a:pt x="3442" y="372"/>
                    <a:pt x="3437" y="355"/>
                    <a:pt x="3432" y="338"/>
                  </a:cubicBezTo>
                  <a:cubicBezTo>
                    <a:pt x="3427" y="324"/>
                    <a:pt x="3422" y="300"/>
                    <a:pt x="3408" y="296"/>
                  </a:cubicBezTo>
                  <a:cubicBezTo>
                    <a:pt x="3404" y="294"/>
                    <a:pt x="3399" y="295"/>
                    <a:pt x="3396" y="300"/>
                  </a:cubicBezTo>
                  <a:cubicBezTo>
                    <a:pt x="3392" y="305"/>
                    <a:pt x="3392" y="314"/>
                    <a:pt x="3394" y="320"/>
                  </a:cubicBezTo>
                  <a:cubicBezTo>
                    <a:pt x="3400" y="342"/>
                    <a:pt x="3408" y="362"/>
                    <a:pt x="3418" y="380"/>
                  </a:cubicBezTo>
                  <a:close/>
                  <a:moveTo>
                    <a:pt x="3457" y="1074"/>
                  </a:moveTo>
                  <a:cubicBezTo>
                    <a:pt x="3459" y="1069"/>
                    <a:pt x="3460" y="1063"/>
                    <a:pt x="3461" y="1058"/>
                  </a:cubicBezTo>
                  <a:cubicBezTo>
                    <a:pt x="3463" y="1048"/>
                    <a:pt x="3464" y="1038"/>
                    <a:pt x="3465" y="1028"/>
                  </a:cubicBezTo>
                  <a:cubicBezTo>
                    <a:pt x="3468" y="1011"/>
                    <a:pt x="3469" y="994"/>
                    <a:pt x="3470" y="977"/>
                  </a:cubicBezTo>
                  <a:cubicBezTo>
                    <a:pt x="3471" y="963"/>
                    <a:pt x="3472" y="940"/>
                    <a:pt x="3460" y="932"/>
                  </a:cubicBezTo>
                  <a:cubicBezTo>
                    <a:pt x="3455" y="929"/>
                    <a:pt x="3448" y="931"/>
                    <a:pt x="3444" y="937"/>
                  </a:cubicBezTo>
                  <a:cubicBezTo>
                    <a:pt x="3440" y="942"/>
                    <a:pt x="3438" y="949"/>
                    <a:pt x="3437" y="956"/>
                  </a:cubicBezTo>
                  <a:cubicBezTo>
                    <a:pt x="3438" y="981"/>
                    <a:pt x="3441" y="1006"/>
                    <a:pt x="3444" y="1031"/>
                  </a:cubicBezTo>
                  <a:cubicBezTo>
                    <a:pt x="3446" y="1041"/>
                    <a:pt x="3447" y="1051"/>
                    <a:pt x="3449" y="1061"/>
                  </a:cubicBezTo>
                  <a:cubicBezTo>
                    <a:pt x="3450" y="1064"/>
                    <a:pt x="3453" y="1082"/>
                    <a:pt x="3457" y="1074"/>
                  </a:cubicBezTo>
                  <a:close/>
                  <a:moveTo>
                    <a:pt x="3432" y="1047"/>
                  </a:moveTo>
                  <a:cubicBezTo>
                    <a:pt x="3427" y="1032"/>
                    <a:pt x="3422" y="1009"/>
                    <a:pt x="3408" y="1004"/>
                  </a:cubicBezTo>
                  <a:cubicBezTo>
                    <a:pt x="3404" y="1003"/>
                    <a:pt x="3399" y="1004"/>
                    <a:pt x="3396" y="1008"/>
                  </a:cubicBezTo>
                  <a:cubicBezTo>
                    <a:pt x="3392" y="1014"/>
                    <a:pt x="3392" y="1022"/>
                    <a:pt x="3394" y="1029"/>
                  </a:cubicBezTo>
                  <a:cubicBezTo>
                    <a:pt x="3400" y="1050"/>
                    <a:pt x="3408" y="1070"/>
                    <a:pt x="3418" y="1089"/>
                  </a:cubicBezTo>
                  <a:cubicBezTo>
                    <a:pt x="3423" y="1098"/>
                    <a:pt x="3428" y="1107"/>
                    <a:pt x="3434" y="1116"/>
                  </a:cubicBezTo>
                  <a:cubicBezTo>
                    <a:pt x="3437" y="1120"/>
                    <a:pt x="3451" y="1144"/>
                    <a:pt x="3451" y="1134"/>
                  </a:cubicBezTo>
                  <a:cubicBezTo>
                    <a:pt x="3451" y="1122"/>
                    <a:pt x="3448" y="1109"/>
                    <a:pt x="3445" y="1098"/>
                  </a:cubicBezTo>
                  <a:cubicBezTo>
                    <a:pt x="3442" y="1081"/>
                    <a:pt x="3437" y="1064"/>
                    <a:pt x="3432" y="1047"/>
                  </a:cubicBezTo>
                  <a:close/>
                  <a:moveTo>
                    <a:pt x="2308" y="1285"/>
                  </a:moveTo>
                  <a:cubicBezTo>
                    <a:pt x="2303" y="1282"/>
                    <a:pt x="2296" y="1284"/>
                    <a:pt x="2292" y="1289"/>
                  </a:cubicBezTo>
                  <a:cubicBezTo>
                    <a:pt x="2288" y="1294"/>
                    <a:pt x="2286" y="1302"/>
                    <a:pt x="2285" y="1309"/>
                  </a:cubicBezTo>
                  <a:cubicBezTo>
                    <a:pt x="2286" y="1334"/>
                    <a:pt x="2289" y="1359"/>
                    <a:pt x="2292" y="1384"/>
                  </a:cubicBezTo>
                  <a:cubicBezTo>
                    <a:pt x="2294" y="1394"/>
                    <a:pt x="2295" y="1404"/>
                    <a:pt x="2297" y="1413"/>
                  </a:cubicBezTo>
                  <a:cubicBezTo>
                    <a:pt x="2298" y="1416"/>
                    <a:pt x="2301" y="1435"/>
                    <a:pt x="2305" y="1427"/>
                  </a:cubicBezTo>
                  <a:cubicBezTo>
                    <a:pt x="2307" y="1422"/>
                    <a:pt x="2308" y="1416"/>
                    <a:pt x="2309" y="1411"/>
                  </a:cubicBezTo>
                  <a:cubicBezTo>
                    <a:pt x="2311" y="1401"/>
                    <a:pt x="2312" y="1391"/>
                    <a:pt x="2313" y="1381"/>
                  </a:cubicBezTo>
                  <a:cubicBezTo>
                    <a:pt x="2316" y="1364"/>
                    <a:pt x="2317" y="1347"/>
                    <a:pt x="2318" y="1330"/>
                  </a:cubicBezTo>
                  <a:cubicBezTo>
                    <a:pt x="2319" y="1315"/>
                    <a:pt x="2320" y="1293"/>
                    <a:pt x="2308" y="1285"/>
                  </a:cubicBezTo>
                  <a:close/>
                  <a:moveTo>
                    <a:pt x="2305" y="1486"/>
                  </a:moveTo>
                  <a:cubicBezTo>
                    <a:pt x="2308" y="1490"/>
                    <a:pt x="2318" y="1475"/>
                    <a:pt x="2323" y="1467"/>
                  </a:cubicBezTo>
                  <a:cubicBezTo>
                    <a:pt x="2329" y="1460"/>
                    <a:pt x="2335" y="1451"/>
                    <a:pt x="2340" y="1443"/>
                  </a:cubicBezTo>
                  <a:cubicBezTo>
                    <a:pt x="2347" y="1432"/>
                    <a:pt x="2353" y="1420"/>
                    <a:pt x="2359" y="1407"/>
                  </a:cubicBezTo>
                  <a:cubicBezTo>
                    <a:pt x="2364" y="1395"/>
                    <a:pt x="2370" y="1382"/>
                    <a:pt x="2368" y="1367"/>
                  </a:cubicBezTo>
                  <a:cubicBezTo>
                    <a:pt x="2368" y="1364"/>
                    <a:pt x="2367" y="1361"/>
                    <a:pt x="2366" y="1359"/>
                  </a:cubicBezTo>
                  <a:cubicBezTo>
                    <a:pt x="2363" y="1356"/>
                    <a:pt x="2360" y="1356"/>
                    <a:pt x="2357" y="1357"/>
                  </a:cubicBezTo>
                  <a:cubicBezTo>
                    <a:pt x="2350" y="1359"/>
                    <a:pt x="2346" y="1365"/>
                    <a:pt x="2342" y="1371"/>
                  </a:cubicBezTo>
                  <a:cubicBezTo>
                    <a:pt x="2337" y="1379"/>
                    <a:pt x="2332" y="1387"/>
                    <a:pt x="2329" y="1396"/>
                  </a:cubicBezTo>
                  <a:cubicBezTo>
                    <a:pt x="2323" y="1410"/>
                    <a:pt x="2319" y="1425"/>
                    <a:pt x="2314" y="1441"/>
                  </a:cubicBezTo>
                  <a:cubicBezTo>
                    <a:pt x="2310" y="1455"/>
                    <a:pt x="2301" y="1482"/>
                    <a:pt x="2305" y="1486"/>
                  </a:cubicBezTo>
                  <a:close/>
                  <a:moveTo>
                    <a:pt x="2280" y="1400"/>
                  </a:moveTo>
                  <a:cubicBezTo>
                    <a:pt x="2275" y="1385"/>
                    <a:pt x="2270" y="1362"/>
                    <a:pt x="2256" y="1357"/>
                  </a:cubicBezTo>
                  <a:cubicBezTo>
                    <a:pt x="2252" y="1355"/>
                    <a:pt x="2247" y="1357"/>
                    <a:pt x="2244" y="1361"/>
                  </a:cubicBezTo>
                  <a:cubicBezTo>
                    <a:pt x="2240" y="1366"/>
                    <a:pt x="2240" y="1375"/>
                    <a:pt x="2242" y="1382"/>
                  </a:cubicBezTo>
                  <a:cubicBezTo>
                    <a:pt x="2248" y="1403"/>
                    <a:pt x="2256" y="1423"/>
                    <a:pt x="2266" y="1442"/>
                  </a:cubicBezTo>
                  <a:cubicBezTo>
                    <a:pt x="2271" y="1451"/>
                    <a:pt x="2276" y="1460"/>
                    <a:pt x="2282" y="1468"/>
                  </a:cubicBezTo>
                  <a:cubicBezTo>
                    <a:pt x="2285" y="1473"/>
                    <a:pt x="2299" y="1497"/>
                    <a:pt x="2299" y="1487"/>
                  </a:cubicBezTo>
                  <a:cubicBezTo>
                    <a:pt x="2299" y="1475"/>
                    <a:pt x="2296" y="1462"/>
                    <a:pt x="2293" y="1451"/>
                  </a:cubicBezTo>
                  <a:cubicBezTo>
                    <a:pt x="2290" y="1434"/>
                    <a:pt x="2285" y="1416"/>
                    <a:pt x="2280" y="1400"/>
                  </a:cubicBezTo>
                  <a:close/>
                  <a:moveTo>
                    <a:pt x="3386" y="408"/>
                  </a:moveTo>
                  <a:cubicBezTo>
                    <a:pt x="3397" y="437"/>
                    <a:pt x="3417" y="457"/>
                    <a:pt x="3437" y="474"/>
                  </a:cubicBezTo>
                  <a:cubicBezTo>
                    <a:pt x="3439" y="475"/>
                    <a:pt x="3441" y="477"/>
                    <a:pt x="3443" y="477"/>
                  </a:cubicBezTo>
                  <a:cubicBezTo>
                    <a:pt x="3444" y="478"/>
                    <a:pt x="3445" y="478"/>
                    <a:pt x="3445" y="477"/>
                  </a:cubicBezTo>
                  <a:cubicBezTo>
                    <a:pt x="3447" y="477"/>
                    <a:pt x="3448" y="477"/>
                    <a:pt x="3449" y="475"/>
                  </a:cubicBezTo>
                  <a:cubicBezTo>
                    <a:pt x="3453" y="470"/>
                    <a:pt x="3447" y="457"/>
                    <a:pt x="3446" y="452"/>
                  </a:cubicBezTo>
                  <a:cubicBezTo>
                    <a:pt x="3442" y="444"/>
                    <a:pt x="3438" y="436"/>
                    <a:pt x="3434" y="428"/>
                  </a:cubicBezTo>
                  <a:cubicBezTo>
                    <a:pt x="3428" y="415"/>
                    <a:pt x="3421" y="402"/>
                    <a:pt x="3412" y="390"/>
                  </a:cubicBezTo>
                  <a:cubicBezTo>
                    <a:pt x="3409" y="385"/>
                    <a:pt x="3405" y="380"/>
                    <a:pt x="3400" y="379"/>
                  </a:cubicBezTo>
                  <a:cubicBezTo>
                    <a:pt x="3395" y="377"/>
                    <a:pt x="3389" y="379"/>
                    <a:pt x="3386" y="384"/>
                  </a:cubicBezTo>
                  <a:cubicBezTo>
                    <a:pt x="3384" y="387"/>
                    <a:pt x="3383" y="392"/>
                    <a:pt x="3384" y="396"/>
                  </a:cubicBezTo>
                  <a:cubicBezTo>
                    <a:pt x="3384" y="400"/>
                    <a:pt x="3385" y="404"/>
                    <a:pt x="3386" y="408"/>
                  </a:cubicBezTo>
                  <a:close/>
                  <a:moveTo>
                    <a:pt x="2280" y="694"/>
                  </a:moveTo>
                  <a:cubicBezTo>
                    <a:pt x="2275" y="680"/>
                    <a:pt x="2270" y="656"/>
                    <a:pt x="2256" y="651"/>
                  </a:cubicBezTo>
                  <a:cubicBezTo>
                    <a:pt x="2252" y="650"/>
                    <a:pt x="2247" y="651"/>
                    <a:pt x="2244" y="655"/>
                  </a:cubicBezTo>
                  <a:cubicBezTo>
                    <a:pt x="2240" y="661"/>
                    <a:pt x="2240" y="669"/>
                    <a:pt x="2242" y="676"/>
                  </a:cubicBezTo>
                  <a:cubicBezTo>
                    <a:pt x="2248" y="697"/>
                    <a:pt x="2256" y="718"/>
                    <a:pt x="2266" y="736"/>
                  </a:cubicBezTo>
                  <a:cubicBezTo>
                    <a:pt x="2271" y="745"/>
                    <a:pt x="2276" y="754"/>
                    <a:pt x="2282" y="763"/>
                  </a:cubicBezTo>
                  <a:cubicBezTo>
                    <a:pt x="2285" y="767"/>
                    <a:pt x="2299" y="791"/>
                    <a:pt x="2299" y="781"/>
                  </a:cubicBezTo>
                  <a:cubicBezTo>
                    <a:pt x="2299" y="769"/>
                    <a:pt x="2296" y="757"/>
                    <a:pt x="2293" y="745"/>
                  </a:cubicBezTo>
                  <a:cubicBezTo>
                    <a:pt x="2290" y="728"/>
                    <a:pt x="2285" y="711"/>
                    <a:pt x="2280" y="694"/>
                  </a:cubicBezTo>
                  <a:close/>
                  <a:moveTo>
                    <a:pt x="3386" y="1116"/>
                  </a:moveTo>
                  <a:cubicBezTo>
                    <a:pt x="3397" y="1145"/>
                    <a:pt x="3417" y="1165"/>
                    <a:pt x="3437" y="1182"/>
                  </a:cubicBezTo>
                  <a:cubicBezTo>
                    <a:pt x="3439" y="1184"/>
                    <a:pt x="3441" y="1185"/>
                    <a:pt x="3443" y="1186"/>
                  </a:cubicBezTo>
                  <a:cubicBezTo>
                    <a:pt x="3444" y="1186"/>
                    <a:pt x="3445" y="1186"/>
                    <a:pt x="3445" y="1186"/>
                  </a:cubicBezTo>
                  <a:cubicBezTo>
                    <a:pt x="3447" y="1186"/>
                    <a:pt x="3448" y="1185"/>
                    <a:pt x="3449" y="1184"/>
                  </a:cubicBezTo>
                  <a:cubicBezTo>
                    <a:pt x="3453" y="1179"/>
                    <a:pt x="3447" y="1166"/>
                    <a:pt x="3446" y="1161"/>
                  </a:cubicBezTo>
                  <a:cubicBezTo>
                    <a:pt x="3442" y="1152"/>
                    <a:pt x="3438" y="1145"/>
                    <a:pt x="3434" y="1137"/>
                  </a:cubicBezTo>
                  <a:cubicBezTo>
                    <a:pt x="3428" y="1123"/>
                    <a:pt x="3421" y="1110"/>
                    <a:pt x="3412" y="1098"/>
                  </a:cubicBezTo>
                  <a:cubicBezTo>
                    <a:pt x="3409" y="1093"/>
                    <a:pt x="3405" y="1089"/>
                    <a:pt x="3400" y="1087"/>
                  </a:cubicBezTo>
                  <a:cubicBezTo>
                    <a:pt x="3395" y="1085"/>
                    <a:pt x="3389" y="1087"/>
                    <a:pt x="3386" y="1092"/>
                  </a:cubicBezTo>
                  <a:cubicBezTo>
                    <a:pt x="3384" y="1096"/>
                    <a:pt x="3383" y="1100"/>
                    <a:pt x="3384" y="1104"/>
                  </a:cubicBezTo>
                  <a:cubicBezTo>
                    <a:pt x="3384" y="1108"/>
                    <a:pt x="3385" y="1112"/>
                    <a:pt x="3386" y="1116"/>
                  </a:cubicBezTo>
                  <a:close/>
                  <a:moveTo>
                    <a:pt x="2323" y="762"/>
                  </a:moveTo>
                  <a:cubicBezTo>
                    <a:pt x="2329" y="754"/>
                    <a:pt x="2335" y="746"/>
                    <a:pt x="2340" y="737"/>
                  </a:cubicBezTo>
                  <a:cubicBezTo>
                    <a:pt x="2347" y="726"/>
                    <a:pt x="2353" y="714"/>
                    <a:pt x="2359" y="701"/>
                  </a:cubicBezTo>
                  <a:cubicBezTo>
                    <a:pt x="2364" y="689"/>
                    <a:pt x="2370" y="677"/>
                    <a:pt x="2368" y="662"/>
                  </a:cubicBezTo>
                  <a:cubicBezTo>
                    <a:pt x="2368" y="659"/>
                    <a:pt x="2367" y="655"/>
                    <a:pt x="2366" y="653"/>
                  </a:cubicBezTo>
                  <a:cubicBezTo>
                    <a:pt x="2363" y="650"/>
                    <a:pt x="2360" y="650"/>
                    <a:pt x="2357" y="651"/>
                  </a:cubicBezTo>
                  <a:cubicBezTo>
                    <a:pt x="2350" y="653"/>
                    <a:pt x="2346" y="659"/>
                    <a:pt x="2342" y="666"/>
                  </a:cubicBezTo>
                  <a:cubicBezTo>
                    <a:pt x="2337" y="673"/>
                    <a:pt x="2332" y="681"/>
                    <a:pt x="2329" y="690"/>
                  </a:cubicBezTo>
                  <a:cubicBezTo>
                    <a:pt x="2323" y="705"/>
                    <a:pt x="2319" y="720"/>
                    <a:pt x="2314" y="735"/>
                  </a:cubicBezTo>
                  <a:cubicBezTo>
                    <a:pt x="2310" y="750"/>
                    <a:pt x="2301" y="776"/>
                    <a:pt x="2305" y="780"/>
                  </a:cubicBezTo>
                  <a:cubicBezTo>
                    <a:pt x="2308" y="784"/>
                    <a:pt x="2318" y="769"/>
                    <a:pt x="2323" y="762"/>
                  </a:cubicBezTo>
                  <a:close/>
                  <a:moveTo>
                    <a:pt x="2305" y="75"/>
                  </a:moveTo>
                  <a:cubicBezTo>
                    <a:pt x="2308" y="79"/>
                    <a:pt x="2318" y="63"/>
                    <a:pt x="2323" y="56"/>
                  </a:cubicBezTo>
                  <a:cubicBezTo>
                    <a:pt x="2329" y="48"/>
                    <a:pt x="2335" y="40"/>
                    <a:pt x="2340" y="32"/>
                  </a:cubicBezTo>
                  <a:cubicBezTo>
                    <a:pt x="2346" y="22"/>
                    <a:pt x="2352" y="11"/>
                    <a:pt x="2357" y="0"/>
                  </a:cubicBezTo>
                  <a:cubicBezTo>
                    <a:pt x="2323" y="0"/>
                    <a:pt x="2323" y="0"/>
                    <a:pt x="2323" y="0"/>
                  </a:cubicBezTo>
                  <a:cubicBezTo>
                    <a:pt x="2320" y="10"/>
                    <a:pt x="2317" y="20"/>
                    <a:pt x="2314" y="29"/>
                  </a:cubicBezTo>
                  <a:cubicBezTo>
                    <a:pt x="2310" y="44"/>
                    <a:pt x="2301" y="71"/>
                    <a:pt x="2305" y="75"/>
                  </a:cubicBezTo>
                  <a:close/>
                  <a:moveTo>
                    <a:pt x="2285" y="1535"/>
                  </a:moveTo>
                  <a:cubicBezTo>
                    <a:pt x="2287" y="1536"/>
                    <a:pt x="2289" y="1538"/>
                    <a:pt x="2291" y="1539"/>
                  </a:cubicBezTo>
                  <a:cubicBezTo>
                    <a:pt x="2292" y="1539"/>
                    <a:pt x="2293" y="1539"/>
                    <a:pt x="2293" y="1539"/>
                  </a:cubicBezTo>
                  <a:cubicBezTo>
                    <a:pt x="2295" y="1539"/>
                    <a:pt x="2296" y="1538"/>
                    <a:pt x="2297" y="1537"/>
                  </a:cubicBezTo>
                  <a:cubicBezTo>
                    <a:pt x="2301" y="1532"/>
                    <a:pt x="2295" y="1518"/>
                    <a:pt x="2294" y="1514"/>
                  </a:cubicBezTo>
                  <a:cubicBezTo>
                    <a:pt x="2290" y="1505"/>
                    <a:pt x="2286" y="1497"/>
                    <a:pt x="2282" y="1490"/>
                  </a:cubicBezTo>
                  <a:cubicBezTo>
                    <a:pt x="2276" y="1476"/>
                    <a:pt x="2269" y="1463"/>
                    <a:pt x="2260" y="1451"/>
                  </a:cubicBezTo>
                  <a:cubicBezTo>
                    <a:pt x="2257" y="1446"/>
                    <a:pt x="2253" y="1442"/>
                    <a:pt x="2248" y="1440"/>
                  </a:cubicBezTo>
                  <a:cubicBezTo>
                    <a:pt x="2243" y="1438"/>
                    <a:pt x="2237" y="1440"/>
                    <a:pt x="2234" y="1445"/>
                  </a:cubicBezTo>
                  <a:cubicBezTo>
                    <a:pt x="2232" y="1448"/>
                    <a:pt x="2231" y="1453"/>
                    <a:pt x="2232" y="1457"/>
                  </a:cubicBezTo>
                  <a:cubicBezTo>
                    <a:pt x="2232" y="1461"/>
                    <a:pt x="2233" y="1465"/>
                    <a:pt x="2234" y="1469"/>
                  </a:cubicBezTo>
                  <a:cubicBezTo>
                    <a:pt x="2245" y="1498"/>
                    <a:pt x="2265" y="1518"/>
                    <a:pt x="2285" y="1535"/>
                  </a:cubicBezTo>
                  <a:close/>
                  <a:moveTo>
                    <a:pt x="19" y="762"/>
                  </a:moveTo>
                  <a:cubicBezTo>
                    <a:pt x="25" y="754"/>
                    <a:pt x="31" y="746"/>
                    <a:pt x="36" y="737"/>
                  </a:cubicBezTo>
                  <a:cubicBezTo>
                    <a:pt x="43" y="726"/>
                    <a:pt x="49" y="714"/>
                    <a:pt x="55" y="701"/>
                  </a:cubicBezTo>
                  <a:cubicBezTo>
                    <a:pt x="60" y="689"/>
                    <a:pt x="66" y="677"/>
                    <a:pt x="64" y="662"/>
                  </a:cubicBezTo>
                  <a:cubicBezTo>
                    <a:pt x="64" y="659"/>
                    <a:pt x="63" y="655"/>
                    <a:pt x="62" y="653"/>
                  </a:cubicBezTo>
                  <a:cubicBezTo>
                    <a:pt x="59" y="650"/>
                    <a:pt x="56" y="650"/>
                    <a:pt x="53" y="651"/>
                  </a:cubicBezTo>
                  <a:cubicBezTo>
                    <a:pt x="46" y="653"/>
                    <a:pt x="42" y="659"/>
                    <a:pt x="38" y="666"/>
                  </a:cubicBezTo>
                  <a:cubicBezTo>
                    <a:pt x="33" y="673"/>
                    <a:pt x="28" y="681"/>
                    <a:pt x="25" y="690"/>
                  </a:cubicBezTo>
                  <a:cubicBezTo>
                    <a:pt x="19" y="705"/>
                    <a:pt x="15" y="720"/>
                    <a:pt x="10" y="735"/>
                  </a:cubicBezTo>
                  <a:cubicBezTo>
                    <a:pt x="8" y="743"/>
                    <a:pt x="4" y="755"/>
                    <a:pt x="2" y="765"/>
                  </a:cubicBezTo>
                  <a:cubicBezTo>
                    <a:pt x="2" y="781"/>
                    <a:pt x="2" y="781"/>
                    <a:pt x="2" y="781"/>
                  </a:cubicBezTo>
                  <a:cubicBezTo>
                    <a:pt x="6" y="782"/>
                    <a:pt x="14" y="768"/>
                    <a:pt x="19" y="762"/>
                  </a:cubicBezTo>
                  <a:close/>
                  <a:moveTo>
                    <a:pt x="2373" y="1443"/>
                  </a:moveTo>
                  <a:cubicBezTo>
                    <a:pt x="2373" y="1443"/>
                    <a:pt x="2372" y="1443"/>
                    <a:pt x="2372" y="1443"/>
                  </a:cubicBezTo>
                  <a:cubicBezTo>
                    <a:pt x="2370" y="1441"/>
                    <a:pt x="2367" y="1442"/>
                    <a:pt x="2364" y="1443"/>
                  </a:cubicBezTo>
                  <a:cubicBezTo>
                    <a:pt x="2351" y="1448"/>
                    <a:pt x="2340" y="1463"/>
                    <a:pt x="2331" y="1476"/>
                  </a:cubicBezTo>
                  <a:cubicBezTo>
                    <a:pt x="2319" y="1493"/>
                    <a:pt x="2304" y="1529"/>
                    <a:pt x="2307" y="1535"/>
                  </a:cubicBezTo>
                  <a:cubicBezTo>
                    <a:pt x="2310" y="1542"/>
                    <a:pt x="2348" y="1517"/>
                    <a:pt x="2363" y="1496"/>
                  </a:cubicBezTo>
                  <a:cubicBezTo>
                    <a:pt x="2371" y="1485"/>
                    <a:pt x="2386" y="1463"/>
                    <a:pt x="2377" y="1448"/>
                  </a:cubicBezTo>
                  <a:cubicBezTo>
                    <a:pt x="2376" y="1446"/>
                    <a:pt x="2375" y="1444"/>
                    <a:pt x="2373" y="1443"/>
                  </a:cubicBezTo>
                  <a:close/>
                  <a:moveTo>
                    <a:pt x="2368" y="2073"/>
                  </a:moveTo>
                  <a:cubicBezTo>
                    <a:pt x="2368" y="2070"/>
                    <a:pt x="2367" y="2067"/>
                    <a:pt x="2366" y="2064"/>
                  </a:cubicBezTo>
                  <a:cubicBezTo>
                    <a:pt x="2363" y="2062"/>
                    <a:pt x="2360" y="2061"/>
                    <a:pt x="2357" y="2062"/>
                  </a:cubicBezTo>
                  <a:cubicBezTo>
                    <a:pt x="2350" y="2064"/>
                    <a:pt x="2346" y="2070"/>
                    <a:pt x="2342" y="2077"/>
                  </a:cubicBezTo>
                  <a:cubicBezTo>
                    <a:pt x="2337" y="2085"/>
                    <a:pt x="2332" y="2092"/>
                    <a:pt x="2329" y="2101"/>
                  </a:cubicBezTo>
                  <a:cubicBezTo>
                    <a:pt x="2323" y="2116"/>
                    <a:pt x="2319" y="2131"/>
                    <a:pt x="2314" y="2146"/>
                  </a:cubicBezTo>
                  <a:cubicBezTo>
                    <a:pt x="2313" y="2150"/>
                    <a:pt x="2312" y="2154"/>
                    <a:pt x="2310" y="2158"/>
                  </a:cubicBezTo>
                  <a:cubicBezTo>
                    <a:pt x="2333" y="2158"/>
                    <a:pt x="2333" y="2158"/>
                    <a:pt x="2333" y="2158"/>
                  </a:cubicBezTo>
                  <a:cubicBezTo>
                    <a:pt x="2336" y="2155"/>
                    <a:pt x="2338" y="2152"/>
                    <a:pt x="2340" y="2149"/>
                  </a:cubicBezTo>
                  <a:cubicBezTo>
                    <a:pt x="2347" y="2137"/>
                    <a:pt x="2353" y="2125"/>
                    <a:pt x="2359" y="2112"/>
                  </a:cubicBezTo>
                  <a:cubicBezTo>
                    <a:pt x="2364" y="2100"/>
                    <a:pt x="2370" y="2088"/>
                    <a:pt x="2368" y="2073"/>
                  </a:cubicBezTo>
                  <a:close/>
                  <a:moveTo>
                    <a:pt x="2373" y="738"/>
                  </a:moveTo>
                  <a:cubicBezTo>
                    <a:pt x="2373" y="738"/>
                    <a:pt x="2372" y="737"/>
                    <a:pt x="2372" y="737"/>
                  </a:cubicBezTo>
                  <a:cubicBezTo>
                    <a:pt x="2370" y="736"/>
                    <a:pt x="2367" y="736"/>
                    <a:pt x="2364" y="737"/>
                  </a:cubicBezTo>
                  <a:cubicBezTo>
                    <a:pt x="2351" y="742"/>
                    <a:pt x="2340" y="757"/>
                    <a:pt x="2331" y="770"/>
                  </a:cubicBezTo>
                  <a:cubicBezTo>
                    <a:pt x="2319" y="787"/>
                    <a:pt x="2304" y="823"/>
                    <a:pt x="2307" y="830"/>
                  </a:cubicBezTo>
                  <a:cubicBezTo>
                    <a:pt x="2310" y="836"/>
                    <a:pt x="2348" y="811"/>
                    <a:pt x="2363" y="791"/>
                  </a:cubicBezTo>
                  <a:cubicBezTo>
                    <a:pt x="2371" y="780"/>
                    <a:pt x="2386" y="758"/>
                    <a:pt x="2377" y="742"/>
                  </a:cubicBezTo>
                  <a:cubicBezTo>
                    <a:pt x="2376" y="740"/>
                    <a:pt x="2375" y="739"/>
                    <a:pt x="2373" y="738"/>
                  </a:cubicBezTo>
                  <a:close/>
                  <a:moveTo>
                    <a:pt x="2318" y="2035"/>
                  </a:moveTo>
                  <a:cubicBezTo>
                    <a:pt x="2319" y="2021"/>
                    <a:pt x="2320" y="1998"/>
                    <a:pt x="2308" y="1991"/>
                  </a:cubicBezTo>
                  <a:cubicBezTo>
                    <a:pt x="2303" y="1988"/>
                    <a:pt x="2296" y="1990"/>
                    <a:pt x="2292" y="1995"/>
                  </a:cubicBezTo>
                  <a:cubicBezTo>
                    <a:pt x="2288" y="2000"/>
                    <a:pt x="2286" y="2007"/>
                    <a:pt x="2285" y="2015"/>
                  </a:cubicBezTo>
                  <a:cubicBezTo>
                    <a:pt x="2286" y="2040"/>
                    <a:pt x="2289" y="2065"/>
                    <a:pt x="2292" y="2089"/>
                  </a:cubicBezTo>
                  <a:cubicBezTo>
                    <a:pt x="2294" y="2099"/>
                    <a:pt x="2295" y="2109"/>
                    <a:pt x="2297" y="2119"/>
                  </a:cubicBezTo>
                  <a:cubicBezTo>
                    <a:pt x="2298" y="2122"/>
                    <a:pt x="2301" y="2140"/>
                    <a:pt x="2305" y="2132"/>
                  </a:cubicBezTo>
                  <a:cubicBezTo>
                    <a:pt x="2307" y="2128"/>
                    <a:pt x="2308" y="2122"/>
                    <a:pt x="2309" y="2117"/>
                  </a:cubicBezTo>
                  <a:cubicBezTo>
                    <a:pt x="2311" y="2106"/>
                    <a:pt x="2312" y="2096"/>
                    <a:pt x="2313" y="2086"/>
                  </a:cubicBezTo>
                  <a:cubicBezTo>
                    <a:pt x="2316" y="2069"/>
                    <a:pt x="2317" y="2052"/>
                    <a:pt x="2318" y="2035"/>
                  </a:cubicBezTo>
                  <a:close/>
                  <a:moveTo>
                    <a:pt x="2248" y="2146"/>
                  </a:moveTo>
                  <a:cubicBezTo>
                    <a:pt x="2243" y="2144"/>
                    <a:pt x="2237" y="2145"/>
                    <a:pt x="2234" y="2151"/>
                  </a:cubicBezTo>
                  <a:cubicBezTo>
                    <a:pt x="2233" y="2153"/>
                    <a:pt x="2232" y="2156"/>
                    <a:pt x="2232" y="2158"/>
                  </a:cubicBezTo>
                  <a:cubicBezTo>
                    <a:pt x="2262" y="2158"/>
                    <a:pt x="2262" y="2158"/>
                    <a:pt x="2262" y="2158"/>
                  </a:cubicBezTo>
                  <a:cubicBezTo>
                    <a:pt x="2261" y="2158"/>
                    <a:pt x="2261" y="2157"/>
                    <a:pt x="2260" y="2157"/>
                  </a:cubicBezTo>
                  <a:cubicBezTo>
                    <a:pt x="2257" y="2152"/>
                    <a:pt x="2253" y="2147"/>
                    <a:pt x="2248" y="2146"/>
                  </a:cubicBezTo>
                  <a:close/>
                  <a:moveTo>
                    <a:pt x="2280" y="2105"/>
                  </a:moveTo>
                  <a:cubicBezTo>
                    <a:pt x="2275" y="2091"/>
                    <a:pt x="2270" y="2067"/>
                    <a:pt x="2256" y="2063"/>
                  </a:cubicBezTo>
                  <a:cubicBezTo>
                    <a:pt x="2252" y="2061"/>
                    <a:pt x="2247" y="2062"/>
                    <a:pt x="2244" y="2067"/>
                  </a:cubicBezTo>
                  <a:cubicBezTo>
                    <a:pt x="2240" y="2072"/>
                    <a:pt x="2240" y="2080"/>
                    <a:pt x="2242" y="2087"/>
                  </a:cubicBezTo>
                  <a:cubicBezTo>
                    <a:pt x="2248" y="2108"/>
                    <a:pt x="2256" y="2129"/>
                    <a:pt x="2266" y="2147"/>
                  </a:cubicBezTo>
                  <a:cubicBezTo>
                    <a:pt x="2268" y="2151"/>
                    <a:pt x="2270" y="2155"/>
                    <a:pt x="2272" y="2158"/>
                  </a:cubicBezTo>
                  <a:cubicBezTo>
                    <a:pt x="2294" y="2158"/>
                    <a:pt x="2294" y="2158"/>
                    <a:pt x="2294" y="2158"/>
                  </a:cubicBezTo>
                  <a:cubicBezTo>
                    <a:pt x="2293" y="2158"/>
                    <a:pt x="2293" y="2157"/>
                    <a:pt x="2293" y="2156"/>
                  </a:cubicBezTo>
                  <a:cubicBezTo>
                    <a:pt x="2290" y="2139"/>
                    <a:pt x="2285" y="2122"/>
                    <a:pt x="2280" y="2105"/>
                  </a:cubicBezTo>
                  <a:close/>
                  <a:moveTo>
                    <a:pt x="2373" y="2149"/>
                  </a:moveTo>
                  <a:cubicBezTo>
                    <a:pt x="2373" y="2149"/>
                    <a:pt x="2372" y="2148"/>
                    <a:pt x="2372" y="2148"/>
                  </a:cubicBezTo>
                  <a:cubicBezTo>
                    <a:pt x="2370" y="2147"/>
                    <a:pt x="2367" y="2147"/>
                    <a:pt x="2364" y="2148"/>
                  </a:cubicBezTo>
                  <a:cubicBezTo>
                    <a:pt x="2359" y="2150"/>
                    <a:pt x="2354" y="2154"/>
                    <a:pt x="2349" y="2158"/>
                  </a:cubicBezTo>
                  <a:cubicBezTo>
                    <a:pt x="2379" y="2158"/>
                    <a:pt x="2379" y="2158"/>
                    <a:pt x="2379" y="2158"/>
                  </a:cubicBezTo>
                  <a:cubicBezTo>
                    <a:pt x="2378" y="2157"/>
                    <a:pt x="2378" y="2155"/>
                    <a:pt x="2377" y="2153"/>
                  </a:cubicBezTo>
                  <a:cubicBezTo>
                    <a:pt x="2376" y="2151"/>
                    <a:pt x="2375" y="2150"/>
                    <a:pt x="2373" y="2149"/>
                  </a:cubicBezTo>
                  <a:close/>
                  <a:moveTo>
                    <a:pt x="2373" y="32"/>
                  </a:moveTo>
                  <a:cubicBezTo>
                    <a:pt x="2373" y="32"/>
                    <a:pt x="2372" y="32"/>
                    <a:pt x="2372" y="32"/>
                  </a:cubicBezTo>
                  <a:cubicBezTo>
                    <a:pt x="2370" y="30"/>
                    <a:pt x="2367" y="31"/>
                    <a:pt x="2364" y="32"/>
                  </a:cubicBezTo>
                  <a:cubicBezTo>
                    <a:pt x="2351" y="37"/>
                    <a:pt x="2340" y="51"/>
                    <a:pt x="2331" y="65"/>
                  </a:cubicBezTo>
                  <a:cubicBezTo>
                    <a:pt x="2319" y="82"/>
                    <a:pt x="2304" y="118"/>
                    <a:pt x="2307" y="124"/>
                  </a:cubicBezTo>
                  <a:cubicBezTo>
                    <a:pt x="2310" y="130"/>
                    <a:pt x="2348" y="105"/>
                    <a:pt x="2363" y="85"/>
                  </a:cubicBezTo>
                  <a:cubicBezTo>
                    <a:pt x="2371" y="74"/>
                    <a:pt x="2386" y="52"/>
                    <a:pt x="2377" y="36"/>
                  </a:cubicBezTo>
                  <a:cubicBezTo>
                    <a:pt x="2376" y="35"/>
                    <a:pt x="2375" y="33"/>
                    <a:pt x="2373" y="32"/>
                  </a:cubicBezTo>
                  <a:close/>
                  <a:moveTo>
                    <a:pt x="3525" y="1794"/>
                  </a:moveTo>
                  <a:cubicBezTo>
                    <a:pt x="3525" y="1794"/>
                    <a:pt x="3524" y="1794"/>
                    <a:pt x="3524" y="1794"/>
                  </a:cubicBezTo>
                  <a:cubicBezTo>
                    <a:pt x="3522" y="1792"/>
                    <a:pt x="3519" y="1793"/>
                    <a:pt x="3516" y="1794"/>
                  </a:cubicBezTo>
                  <a:cubicBezTo>
                    <a:pt x="3503" y="1799"/>
                    <a:pt x="3492" y="1813"/>
                    <a:pt x="3483" y="1827"/>
                  </a:cubicBezTo>
                  <a:cubicBezTo>
                    <a:pt x="3471" y="1844"/>
                    <a:pt x="3456" y="1880"/>
                    <a:pt x="3459" y="1886"/>
                  </a:cubicBezTo>
                  <a:cubicBezTo>
                    <a:pt x="3462" y="1892"/>
                    <a:pt x="3500" y="1868"/>
                    <a:pt x="3515" y="1847"/>
                  </a:cubicBezTo>
                  <a:cubicBezTo>
                    <a:pt x="3523" y="1836"/>
                    <a:pt x="3538" y="1814"/>
                    <a:pt x="3529" y="1799"/>
                  </a:cubicBezTo>
                  <a:cubicBezTo>
                    <a:pt x="3528" y="1797"/>
                    <a:pt x="3527" y="1795"/>
                    <a:pt x="3525" y="1794"/>
                  </a:cubicBezTo>
                  <a:close/>
                  <a:moveTo>
                    <a:pt x="3525" y="1091"/>
                  </a:moveTo>
                  <a:cubicBezTo>
                    <a:pt x="3525" y="1090"/>
                    <a:pt x="3524" y="1090"/>
                    <a:pt x="3524" y="1090"/>
                  </a:cubicBezTo>
                  <a:cubicBezTo>
                    <a:pt x="3522" y="1089"/>
                    <a:pt x="3519" y="1089"/>
                    <a:pt x="3516" y="1090"/>
                  </a:cubicBezTo>
                  <a:cubicBezTo>
                    <a:pt x="3503" y="1095"/>
                    <a:pt x="3492" y="1110"/>
                    <a:pt x="3483" y="1123"/>
                  </a:cubicBezTo>
                  <a:cubicBezTo>
                    <a:pt x="3471" y="1140"/>
                    <a:pt x="3456" y="1176"/>
                    <a:pt x="3459" y="1182"/>
                  </a:cubicBezTo>
                  <a:cubicBezTo>
                    <a:pt x="3462" y="1189"/>
                    <a:pt x="3500" y="1164"/>
                    <a:pt x="3515" y="1143"/>
                  </a:cubicBezTo>
                  <a:cubicBezTo>
                    <a:pt x="3523" y="1132"/>
                    <a:pt x="3538" y="1111"/>
                    <a:pt x="3529" y="1095"/>
                  </a:cubicBezTo>
                  <a:cubicBezTo>
                    <a:pt x="3528" y="1093"/>
                    <a:pt x="3527" y="1092"/>
                    <a:pt x="3525" y="1091"/>
                  </a:cubicBezTo>
                  <a:close/>
                  <a:moveTo>
                    <a:pt x="3475" y="1818"/>
                  </a:moveTo>
                  <a:cubicBezTo>
                    <a:pt x="3481" y="1810"/>
                    <a:pt x="3487" y="1802"/>
                    <a:pt x="3492" y="1794"/>
                  </a:cubicBezTo>
                  <a:cubicBezTo>
                    <a:pt x="3499" y="1782"/>
                    <a:pt x="3505" y="1770"/>
                    <a:pt x="3511" y="1758"/>
                  </a:cubicBezTo>
                  <a:cubicBezTo>
                    <a:pt x="3516" y="1745"/>
                    <a:pt x="3522" y="1733"/>
                    <a:pt x="3520" y="1718"/>
                  </a:cubicBezTo>
                  <a:cubicBezTo>
                    <a:pt x="3520" y="1715"/>
                    <a:pt x="3519" y="1712"/>
                    <a:pt x="3517" y="1710"/>
                  </a:cubicBezTo>
                  <a:cubicBezTo>
                    <a:pt x="3515" y="1707"/>
                    <a:pt x="3512" y="1707"/>
                    <a:pt x="3509" y="1708"/>
                  </a:cubicBezTo>
                  <a:cubicBezTo>
                    <a:pt x="3502" y="1710"/>
                    <a:pt x="3498" y="1716"/>
                    <a:pt x="3494" y="1722"/>
                  </a:cubicBezTo>
                  <a:cubicBezTo>
                    <a:pt x="3489" y="1730"/>
                    <a:pt x="3484" y="1738"/>
                    <a:pt x="3481" y="1746"/>
                  </a:cubicBezTo>
                  <a:cubicBezTo>
                    <a:pt x="3475" y="1761"/>
                    <a:pt x="3471" y="1776"/>
                    <a:pt x="3466" y="1792"/>
                  </a:cubicBezTo>
                  <a:cubicBezTo>
                    <a:pt x="3462" y="1806"/>
                    <a:pt x="3453" y="1833"/>
                    <a:pt x="3457" y="1837"/>
                  </a:cubicBezTo>
                  <a:cubicBezTo>
                    <a:pt x="3460" y="1841"/>
                    <a:pt x="3470" y="1826"/>
                    <a:pt x="3475" y="1818"/>
                  </a:cubicBezTo>
                  <a:close/>
                  <a:moveTo>
                    <a:pt x="3434" y="1840"/>
                  </a:moveTo>
                  <a:cubicBezTo>
                    <a:pt x="3428" y="1827"/>
                    <a:pt x="3421" y="1814"/>
                    <a:pt x="3412" y="1802"/>
                  </a:cubicBezTo>
                  <a:cubicBezTo>
                    <a:pt x="3409" y="1797"/>
                    <a:pt x="3405" y="1793"/>
                    <a:pt x="3400" y="1791"/>
                  </a:cubicBezTo>
                  <a:cubicBezTo>
                    <a:pt x="3395" y="1789"/>
                    <a:pt x="3389" y="1791"/>
                    <a:pt x="3386" y="1796"/>
                  </a:cubicBezTo>
                  <a:cubicBezTo>
                    <a:pt x="3384" y="1799"/>
                    <a:pt x="3383" y="1804"/>
                    <a:pt x="3384" y="1808"/>
                  </a:cubicBezTo>
                  <a:cubicBezTo>
                    <a:pt x="3384" y="1812"/>
                    <a:pt x="3385" y="1816"/>
                    <a:pt x="3386" y="1820"/>
                  </a:cubicBezTo>
                  <a:cubicBezTo>
                    <a:pt x="3397" y="1849"/>
                    <a:pt x="3417" y="1869"/>
                    <a:pt x="3437" y="1886"/>
                  </a:cubicBezTo>
                  <a:cubicBezTo>
                    <a:pt x="3439" y="1887"/>
                    <a:pt x="3441" y="1889"/>
                    <a:pt x="3443" y="1889"/>
                  </a:cubicBezTo>
                  <a:cubicBezTo>
                    <a:pt x="3444" y="1890"/>
                    <a:pt x="3445" y="1890"/>
                    <a:pt x="3445" y="1890"/>
                  </a:cubicBezTo>
                  <a:cubicBezTo>
                    <a:pt x="3447" y="1889"/>
                    <a:pt x="3448" y="1889"/>
                    <a:pt x="3449" y="1888"/>
                  </a:cubicBezTo>
                  <a:cubicBezTo>
                    <a:pt x="3453" y="1883"/>
                    <a:pt x="3447" y="1869"/>
                    <a:pt x="3446" y="1865"/>
                  </a:cubicBezTo>
                  <a:cubicBezTo>
                    <a:pt x="3442" y="1856"/>
                    <a:pt x="3438" y="1848"/>
                    <a:pt x="3434" y="1840"/>
                  </a:cubicBezTo>
                  <a:close/>
                  <a:moveTo>
                    <a:pt x="3457" y="1778"/>
                  </a:moveTo>
                  <a:cubicBezTo>
                    <a:pt x="3459" y="1773"/>
                    <a:pt x="3460" y="1767"/>
                    <a:pt x="3461" y="1762"/>
                  </a:cubicBezTo>
                  <a:cubicBezTo>
                    <a:pt x="3463" y="1752"/>
                    <a:pt x="3464" y="1742"/>
                    <a:pt x="3465" y="1731"/>
                  </a:cubicBezTo>
                  <a:cubicBezTo>
                    <a:pt x="3468" y="1715"/>
                    <a:pt x="3469" y="1698"/>
                    <a:pt x="3470" y="1680"/>
                  </a:cubicBezTo>
                  <a:cubicBezTo>
                    <a:pt x="3471" y="1666"/>
                    <a:pt x="3472" y="1643"/>
                    <a:pt x="3460" y="1636"/>
                  </a:cubicBezTo>
                  <a:cubicBezTo>
                    <a:pt x="3455" y="1633"/>
                    <a:pt x="3448" y="1635"/>
                    <a:pt x="3444" y="1640"/>
                  </a:cubicBezTo>
                  <a:cubicBezTo>
                    <a:pt x="3440" y="1645"/>
                    <a:pt x="3438" y="1653"/>
                    <a:pt x="3437" y="1660"/>
                  </a:cubicBezTo>
                  <a:cubicBezTo>
                    <a:pt x="3438" y="1685"/>
                    <a:pt x="3441" y="1710"/>
                    <a:pt x="3444" y="1735"/>
                  </a:cubicBezTo>
                  <a:cubicBezTo>
                    <a:pt x="3446" y="1745"/>
                    <a:pt x="3447" y="1755"/>
                    <a:pt x="3449" y="1764"/>
                  </a:cubicBezTo>
                  <a:cubicBezTo>
                    <a:pt x="3450" y="1767"/>
                    <a:pt x="3453" y="1786"/>
                    <a:pt x="3457" y="1778"/>
                  </a:cubicBezTo>
                  <a:close/>
                  <a:moveTo>
                    <a:pt x="3432" y="1751"/>
                  </a:moveTo>
                  <a:cubicBezTo>
                    <a:pt x="3427" y="1736"/>
                    <a:pt x="3422" y="1713"/>
                    <a:pt x="3408" y="1708"/>
                  </a:cubicBezTo>
                  <a:cubicBezTo>
                    <a:pt x="3404" y="1706"/>
                    <a:pt x="3399" y="1707"/>
                    <a:pt x="3396" y="1712"/>
                  </a:cubicBezTo>
                  <a:cubicBezTo>
                    <a:pt x="3392" y="1717"/>
                    <a:pt x="3392" y="1726"/>
                    <a:pt x="3394" y="1733"/>
                  </a:cubicBezTo>
                  <a:cubicBezTo>
                    <a:pt x="3400" y="1754"/>
                    <a:pt x="3408" y="1774"/>
                    <a:pt x="3418" y="1793"/>
                  </a:cubicBezTo>
                  <a:cubicBezTo>
                    <a:pt x="3423" y="1802"/>
                    <a:pt x="3428" y="1811"/>
                    <a:pt x="3434" y="1819"/>
                  </a:cubicBezTo>
                  <a:cubicBezTo>
                    <a:pt x="3437" y="1823"/>
                    <a:pt x="3451" y="1848"/>
                    <a:pt x="3451" y="1838"/>
                  </a:cubicBezTo>
                  <a:cubicBezTo>
                    <a:pt x="3451" y="1826"/>
                    <a:pt x="3448" y="1813"/>
                    <a:pt x="3445" y="1802"/>
                  </a:cubicBezTo>
                  <a:cubicBezTo>
                    <a:pt x="3442" y="1784"/>
                    <a:pt x="3437" y="1767"/>
                    <a:pt x="3432" y="1751"/>
                  </a:cubicBezTo>
                  <a:close/>
                  <a:moveTo>
                    <a:pt x="1221" y="382"/>
                  </a:moveTo>
                  <a:cubicBezTo>
                    <a:pt x="1221" y="382"/>
                    <a:pt x="1220" y="382"/>
                    <a:pt x="1220" y="381"/>
                  </a:cubicBezTo>
                  <a:cubicBezTo>
                    <a:pt x="1218" y="380"/>
                    <a:pt x="1215" y="380"/>
                    <a:pt x="1212" y="381"/>
                  </a:cubicBezTo>
                  <a:cubicBezTo>
                    <a:pt x="1199" y="387"/>
                    <a:pt x="1188" y="401"/>
                    <a:pt x="1179" y="415"/>
                  </a:cubicBezTo>
                  <a:cubicBezTo>
                    <a:pt x="1168" y="432"/>
                    <a:pt x="1152" y="468"/>
                    <a:pt x="1155" y="474"/>
                  </a:cubicBezTo>
                  <a:cubicBezTo>
                    <a:pt x="1158" y="480"/>
                    <a:pt x="1196" y="455"/>
                    <a:pt x="1211" y="435"/>
                  </a:cubicBezTo>
                  <a:cubicBezTo>
                    <a:pt x="1219" y="424"/>
                    <a:pt x="1234" y="402"/>
                    <a:pt x="1225" y="386"/>
                  </a:cubicBezTo>
                  <a:cubicBezTo>
                    <a:pt x="1224" y="385"/>
                    <a:pt x="1223" y="383"/>
                    <a:pt x="1221" y="382"/>
                  </a:cubicBezTo>
                  <a:close/>
                  <a:moveTo>
                    <a:pt x="69" y="2149"/>
                  </a:moveTo>
                  <a:cubicBezTo>
                    <a:pt x="69" y="2149"/>
                    <a:pt x="68" y="2148"/>
                    <a:pt x="68" y="2148"/>
                  </a:cubicBezTo>
                  <a:cubicBezTo>
                    <a:pt x="66" y="2147"/>
                    <a:pt x="63" y="2147"/>
                    <a:pt x="60" y="2148"/>
                  </a:cubicBezTo>
                  <a:cubicBezTo>
                    <a:pt x="55" y="2150"/>
                    <a:pt x="50" y="2154"/>
                    <a:pt x="45" y="2158"/>
                  </a:cubicBezTo>
                  <a:cubicBezTo>
                    <a:pt x="75" y="2158"/>
                    <a:pt x="75" y="2158"/>
                    <a:pt x="75" y="2158"/>
                  </a:cubicBezTo>
                  <a:cubicBezTo>
                    <a:pt x="74" y="2157"/>
                    <a:pt x="74" y="2155"/>
                    <a:pt x="73" y="2153"/>
                  </a:cubicBezTo>
                  <a:cubicBezTo>
                    <a:pt x="72" y="2151"/>
                    <a:pt x="71" y="2150"/>
                    <a:pt x="69" y="2149"/>
                  </a:cubicBezTo>
                  <a:close/>
                  <a:moveTo>
                    <a:pt x="69" y="1443"/>
                  </a:moveTo>
                  <a:cubicBezTo>
                    <a:pt x="69" y="1443"/>
                    <a:pt x="68" y="1443"/>
                    <a:pt x="68" y="1443"/>
                  </a:cubicBezTo>
                  <a:cubicBezTo>
                    <a:pt x="66" y="1441"/>
                    <a:pt x="63" y="1442"/>
                    <a:pt x="60" y="1443"/>
                  </a:cubicBezTo>
                  <a:cubicBezTo>
                    <a:pt x="47" y="1448"/>
                    <a:pt x="36" y="1463"/>
                    <a:pt x="27" y="1476"/>
                  </a:cubicBezTo>
                  <a:cubicBezTo>
                    <a:pt x="16" y="1493"/>
                    <a:pt x="0" y="1529"/>
                    <a:pt x="3" y="1535"/>
                  </a:cubicBezTo>
                  <a:cubicBezTo>
                    <a:pt x="6" y="1542"/>
                    <a:pt x="44" y="1517"/>
                    <a:pt x="59" y="1496"/>
                  </a:cubicBezTo>
                  <a:cubicBezTo>
                    <a:pt x="67" y="1485"/>
                    <a:pt x="82" y="1463"/>
                    <a:pt x="73" y="1448"/>
                  </a:cubicBezTo>
                  <a:cubicBezTo>
                    <a:pt x="72" y="1446"/>
                    <a:pt x="71" y="1444"/>
                    <a:pt x="69" y="1443"/>
                  </a:cubicBezTo>
                  <a:close/>
                  <a:moveTo>
                    <a:pt x="64" y="2073"/>
                  </a:moveTo>
                  <a:cubicBezTo>
                    <a:pt x="64" y="2070"/>
                    <a:pt x="63" y="2067"/>
                    <a:pt x="62" y="2064"/>
                  </a:cubicBezTo>
                  <a:cubicBezTo>
                    <a:pt x="59" y="2062"/>
                    <a:pt x="56" y="2061"/>
                    <a:pt x="53" y="2062"/>
                  </a:cubicBezTo>
                  <a:cubicBezTo>
                    <a:pt x="46" y="2064"/>
                    <a:pt x="42" y="2070"/>
                    <a:pt x="38" y="2077"/>
                  </a:cubicBezTo>
                  <a:cubicBezTo>
                    <a:pt x="33" y="2085"/>
                    <a:pt x="28" y="2092"/>
                    <a:pt x="25" y="2101"/>
                  </a:cubicBezTo>
                  <a:cubicBezTo>
                    <a:pt x="19" y="2116"/>
                    <a:pt x="15" y="2131"/>
                    <a:pt x="10" y="2146"/>
                  </a:cubicBezTo>
                  <a:cubicBezTo>
                    <a:pt x="9" y="2150"/>
                    <a:pt x="8" y="2154"/>
                    <a:pt x="6" y="2158"/>
                  </a:cubicBezTo>
                  <a:cubicBezTo>
                    <a:pt x="30" y="2158"/>
                    <a:pt x="30" y="2158"/>
                    <a:pt x="30" y="2158"/>
                  </a:cubicBezTo>
                  <a:cubicBezTo>
                    <a:pt x="32" y="2155"/>
                    <a:pt x="34" y="2152"/>
                    <a:pt x="36" y="2149"/>
                  </a:cubicBezTo>
                  <a:cubicBezTo>
                    <a:pt x="43" y="2137"/>
                    <a:pt x="49" y="2125"/>
                    <a:pt x="55" y="2112"/>
                  </a:cubicBezTo>
                  <a:cubicBezTo>
                    <a:pt x="60" y="2100"/>
                    <a:pt x="66" y="2088"/>
                    <a:pt x="64" y="2073"/>
                  </a:cubicBezTo>
                  <a:close/>
                  <a:moveTo>
                    <a:pt x="19" y="1467"/>
                  </a:moveTo>
                  <a:cubicBezTo>
                    <a:pt x="25" y="1460"/>
                    <a:pt x="31" y="1451"/>
                    <a:pt x="36" y="1443"/>
                  </a:cubicBezTo>
                  <a:cubicBezTo>
                    <a:pt x="43" y="1432"/>
                    <a:pt x="49" y="1420"/>
                    <a:pt x="55" y="1407"/>
                  </a:cubicBezTo>
                  <a:cubicBezTo>
                    <a:pt x="60" y="1395"/>
                    <a:pt x="66" y="1382"/>
                    <a:pt x="64" y="1367"/>
                  </a:cubicBezTo>
                  <a:cubicBezTo>
                    <a:pt x="64" y="1364"/>
                    <a:pt x="63" y="1361"/>
                    <a:pt x="62" y="1359"/>
                  </a:cubicBezTo>
                  <a:cubicBezTo>
                    <a:pt x="59" y="1356"/>
                    <a:pt x="56" y="1356"/>
                    <a:pt x="53" y="1357"/>
                  </a:cubicBezTo>
                  <a:cubicBezTo>
                    <a:pt x="46" y="1359"/>
                    <a:pt x="42" y="1365"/>
                    <a:pt x="38" y="1371"/>
                  </a:cubicBezTo>
                  <a:cubicBezTo>
                    <a:pt x="33" y="1379"/>
                    <a:pt x="28" y="1387"/>
                    <a:pt x="25" y="1396"/>
                  </a:cubicBezTo>
                  <a:cubicBezTo>
                    <a:pt x="19" y="1410"/>
                    <a:pt x="15" y="1425"/>
                    <a:pt x="10" y="1441"/>
                  </a:cubicBezTo>
                  <a:cubicBezTo>
                    <a:pt x="8" y="1449"/>
                    <a:pt x="4" y="1461"/>
                    <a:pt x="2" y="1470"/>
                  </a:cubicBezTo>
                  <a:cubicBezTo>
                    <a:pt x="2" y="1487"/>
                    <a:pt x="2" y="1487"/>
                    <a:pt x="2" y="1487"/>
                  </a:cubicBezTo>
                  <a:cubicBezTo>
                    <a:pt x="6" y="1488"/>
                    <a:pt x="14" y="1474"/>
                    <a:pt x="19" y="1467"/>
                  </a:cubicBezTo>
                  <a:close/>
                  <a:moveTo>
                    <a:pt x="9" y="1381"/>
                  </a:moveTo>
                  <a:cubicBezTo>
                    <a:pt x="12" y="1364"/>
                    <a:pt x="14" y="1347"/>
                    <a:pt x="14" y="1330"/>
                  </a:cubicBezTo>
                  <a:cubicBezTo>
                    <a:pt x="15" y="1315"/>
                    <a:pt x="16" y="1293"/>
                    <a:pt x="4" y="1285"/>
                  </a:cubicBezTo>
                  <a:cubicBezTo>
                    <a:pt x="3" y="1285"/>
                    <a:pt x="2" y="1285"/>
                    <a:pt x="2" y="1284"/>
                  </a:cubicBezTo>
                  <a:cubicBezTo>
                    <a:pt x="2" y="1425"/>
                    <a:pt x="2" y="1425"/>
                    <a:pt x="2" y="1425"/>
                  </a:cubicBezTo>
                  <a:cubicBezTo>
                    <a:pt x="3" y="1421"/>
                    <a:pt x="4" y="1415"/>
                    <a:pt x="5" y="1411"/>
                  </a:cubicBezTo>
                  <a:cubicBezTo>
                    <a:pt x="7" y="1401"/>
                    <a:pt x="8" y="1391"/>
                    <a:pt x="9" y="1381"/>
                  </a:cubicBezTo>
                  <a:close/>
                  <a:moveTo>
                    <a:pt x="69" y="738"/>
                  </a:moveTo>
                  <a:cubicBezTo>
                    <a:pt x="69" y="738"/>
                    <a:pt x="68" y="737"/>
                    <a:pt x="68" y="737"/>
                  </a:cubicBezTo>
                  <a:cubicBezTo>
                    <a:pt x="66" y="736"/>
                    <a:pt x="63" y="736"/>
                    <a:pt x="60" y="737"/>
                  </a:cubicBezTo>
                  <a:cubicBezTo>
                    <a:pt x="47" y="742"/>
                    <a:pt x="36" y="757"/>
                    <a:pt x="27" y="770"/>
                  </a:cubicBezTo>
                  <a:cubicBezTo>
                    <a:pt x="16" y="787"/>
                    <a:pt x="0" y="823"/>
                    <a:pt x="3" y="830"/>
                  </a:cubicBezTo>
                  <a:cubicBezTo>
                    <a:pt x="6" y="836"/>
                    <a:pt x="44" y="811"/>
                    <a:pt x="59" y="791"/>
                  </a:cubicBezTo>
                  <a:cubicBezTo>
                    <a:pt x="67" y="780"/>
                    <a:pt x="82" y="758"/>
                    <a:pt x="73" y="742"/>
                  </a:cubicBezTo>
                  <a:cubicBezTo>
                    <a:pt x="72" y="740"/>
                    <a:pt x="71" y="739"/>
                    <a:pt x="69" y="738"/>
                  </a:cubicBezTo>
                  <a:close/>
                  <a:moveTo>
                    <a:pt x="14" y="2035"/>
                  </a:moveTo>
                  <a:cubicBezTo>
                    <a:pt x="15" y="2021"/>
                    <a:pt x="16" y="1998"/>
                    <a:pt x="4" y="1991"/>
                  </a:cubicBezTo>
                  <a:cubicBezTo>
                    <a:pt x="3" y="1990"/>
                    <a:pt x="2" y="1990"/>
                    <a:pt x="2" y="1990"/>
                  </a:cubicBezTo>
                  <a:cubicBezTo>
                    <a:pt x="2" y="2131"/>
                    <a:pt x="2" y="2131"/>
                    <a:pt x="2" y="2131"/>
                  </a:cubicBezTo>
                  <a:cubicBezTo>
                    <a:pt x="3" y="2126"/>
                    <a:pt x="4" y="2121"/>
                    <a:pt x="5" y="2117"/>
                  </a:cubicBezTo>
                  <a:cubicBezTo>
                    <a:pt x="7" y="2106"/>
                    <a:pt x="8" y="2096"/>
                    <a:pt x="9" y="2086"/>
                  </a:cubicBezTo>
                  <a:cubicBezTo>
                    <a:pt x="12" y="2069"/>
                    <a:pt x="14" y="2052"/>
                    <a:pt x="14" y="2035"/>
                  </a:cubicBezTo>
                  <a:close/>
                  <a:moveTo>
                    <a:pt x="1153" y="1778"/>
                  </a:moveTo>
                  <a:cubicBezTo>
                    <a:pt x="1155" y="1773"/>
                    <a:pt x="1156" y="1767"/>
                    <a:pt x="1157" y="1762"/>
                  </a:cubicBezTo>
                  <a:cubicBezTo>
                    <a:pt x="1159" y="1752"/>
                    <a:pt x="1160" y="1742"/>
                    <a:pt x="1161" y="1731"/>
                  </a:cubicBezTo>
                  <a:cubicBezTo>
                    <a:pt x="1164" y="1715"/>
                    <a:pt x="1165" y="1698"/>
                    <a:pt x="1166" y="1680"/>
                  </a:cubicBezTo>
                  <a:cubicBezTo>
                    <a:pt x="1167" y="1666"/>
                    <a:pt x="1168" y="1643"/>
                    <a:pt x="1156" y="1636"/>
                  </a:cubicBezTo>
                  <a:cubicBezTo>
                    <a:pt x="1151" y="1633"/>
                    <a:pt x="1144" y="1635"/>
                    <a:pt x="1140" y="1640"/>
                  </a:cubicBezTo>
                  <a:cubicBezTo>
                    <a:pt x="1136" y="1645"/>
                    <a:pt x="1134" y="1653"/>
                    <a:pt x="1133" y="1660"/>
                  </a:cubicBezTo>
                  <a:cubicBezTo>
                    <a:pt x="1134" y="1685"/>
                    <a:pt x="1137" y="1710"/>
                    <a:pt x="1140" y="1735"/>
                  </a:cubicBezTo>
                  <a:cubicBezTo>
                    <a:pt x="1142" y="1745"/>
                    <a:pt x="1143" y="1755"/>
                    <a:pt x="1145" y="1764"/>
                  </a:cubicBezTo>
                  <a:cubicBezTo>
                    <a:pt x="1146" y="1767"/>
                    <a:pt x="1149" y="1786"/>
                    <a:pt x="1153" y="1778"/>
                  </a:cubicBezTo>
                  <a:close/>
                  <a:moveTo>
                    <a:pt x="1171" y="1818"/>
                  </a:moveTo>
                  <a:cubicBezTo>
                    <a:pt x="1177" y="1810"/>
                    <a:pt x="1183" y="1802"/>
                    <a:pt x="1188" y="1794"/>
                  </a:cubicBezTo>
                  <a:cubicBezTo>
                    <a:pt x="1195" y="1782"/>
                    <a:pt x="1201" y="1770"/>
                    <a:pt x="1207" y="1758"/>
                  </a:cubicBezTo>
                  <a:cubicBezTo>
                    <a:pt x="1212" y="1745"/>
                    <a:pt x="1218" y="1733"/>
                    <a:pt x="1216" y="1718"/>
                  </a:cubicBezTo>
                  <a:cubicBezTo>
                    <a:pt x="1216" y="1715"/>
                    <a:pt x="1215" y="1712"/>
                    <a:pt x="1214" y="1710"/>
                  </a:cubicBezTo>
                  <a:cubicBezTo>
                    <a:pt x="1211" y="1707"/>
                    <a:pt x="1208" y="1707"/>
                    <a:pt x="1205" y="1708"/>
                  </a:cubicBezTo>
                  <a:cubicBezTo>
                    <a:pt x="1198" y="1710"/>
                    <a:pt x="1194" y="1716"/>
                    <a:pt x="1190" y="1722"/>
                  </a:cubicBezTo>
                  <a:cubicBezTo>
                    <a:pt x="1185" y="1730"/>
                    <a:pt x="1180" y="1738"/>
                    <a:pt x="1177" y="1746"/>
                  </a:cubicBezTo>
                  <a:cubicBezTo>
                    <a:pt x="1171" y="1761"/>
                    <a:pt x="1167" y="1776"/>
                    <a:pt x="1162" y="1792"/>
                  </a:cubicBezTo>
                  <a:cubicBezTo>
                    <a:pt x="1158" y="1806"/>
                    <a:pt x="1149" y="1833"/>
                    <a:pt x="1153" y="1837"/>
                  </a:cubicBezTo>
                  <a:cubicBezTo>
                    <a:pt x="1156" y="1841"/>
                    <a:pt x="1166" y="1826"/>
                    <a:pt x="1171" y="1818"/>
                  </a:cubicBezTo>
                  <a:close/>
                  <a:moveTo>
                    <a:pt x="1221" y="1091"/>
                  </a:moveTo>
                  <a:cubicBezTo>
                    <a:pt x="1221" y="1090"/>
                    <a:pt x="1220" y="1090"/>
                    <a:pt x="1220" y="1090"/>
                  </a:cubicBezTo>
                  <a:cubicBezTo>
                    <a:pt x="1218" y="1089"/>
                    <a:pt x="1215" y="1089"/>
                    <a:pt x="1212" y="1090"/>
                  </a:cubicBezTo>
                  <a:cubicBezTo>
                    <a:pt x="1199" y="1095"/>
                    <a:pt x="1188" y="1110"/>
                    <a:pt x="1179" y="1123"/>
                  </a:cubicBezTo>
                  <a:cubicBezTo>
                    <a:pt x="1168" y="1140"/>
                    <a:pt x="1152" y="1176"/>
                    <a:pt x="1155" y="1182"/>
                  </a:cubicBezTo>
                  <a:cubicBezTo>
                    <a:pt x="1158" y="1189"/>
                    <a:pt x="1196" y="1164"/>
                    <a:pt x="1211" y="1143"/>
                  </a:cubicBezTo>
                  <a:cubicBezTo>
                    <a:pt x="1219" y="1132"/>
                    <a:pt x="1234" y="1111"/>
                    <a:pt x="1225" y="1095"/>
                  </a:cubicBezTo>
                  <a:cubicBezTo>
                    <a:pt x="1224" y="1093"/>
                    <a:pt x="1223" y="1092"/>
                    <a:pt x="1221" y="1091"/>
                  </a:cubicBezTo>
                  <a:close/>
                  <a:moveTo>
                    <a:pt x="69" y="32"/>
                  </a:moveTo>
                  <a:cubicBezTo>
                    <a:pt x="69" y="32"/>
                    <a:pt x="68" y="32"/>
                    <a:pt x="68" y="32"/>
                  </a:cubicBezTo>
                  <a:cubicBezTo>
                    <a:pt x="66" y="30"/>
                    <a:pt x="63" y="31"/>
                    <a:pt x="60" y="32"/>
                  </a:cubicBezTo>
                  <a:cubicBezTo>
                    <a:pt x="47" y="37"/>
                    <a:pt x="36" y="51"/>
                    <a:pt x="27" y="65"/>
                  </a:cubicBezTo>
                  <a:cubicBezTo>
                    <a:pt x="16" y="82"/>
                    <a:pt x="0" y="118"/>
                    <a:pt x="3" y="124"/>
                  </a:cubicBezTo>
                  <a:cubicBezTo>
                    <a:pt x="6" y="130"/>
                    <a:pt x="44" y="105"/>
                    <a:pt x="59" y="85"/>
                  </a:cubicBezTo>
                  <a:cubicBezTo>
                    <a:pt x="67" y="74"/>
                    <a:pt x="82" y="52"/>
                    <a:pt x="73" y="36"/>
                  </a:cubicBezTo>
                  <a:cubicBezTo>
                    <a:pt x="72" y="35"/>
                    <a:pt x="71" y="33"/>
                    <a:pt x="69" y="32"/>
                  </a:cubicBezTo>
                  <a:close/>
                  <a:moveTo>
                    <a:pt x="1221" y="1794"/>
                  </a:moveTo>
                  <a:cubicBezTo>
                    <a:pt x="1221" y="1794"/>
                    <a:pt x="1220" y="1794"/>
                    <a:pt x="1220" y="1794"/>
                  </a:cubicBezTo>
                  <a:cubicBezTo>
                    <a:pt x="1218" y="1792"/>
                    <a:pt x="1215" y="1793"/>
                    <a:pt x="1212" y="1794"/>
                  </a:cubicBezTo>
                  <a:cubicBezTo>
                    <a:pt x="1199" y="1799"/>
                    <a:pt x="1188" y="1813"/>
                    <a:pt x="1179" y="1827"/>
                  </a:cubicBezTo>
                  <a:cubicBezTo>
                    <a:pt x="1168" y="1844"/>
                    <a:pt x="1152" y="1880"/>
                    <a:pt x="1155" y="1886"/>
                  </a:cubicBezTo>
                  <a:cubicBezTo>
                    <a:pt x="1158" y="1892"/>
                    <a:pt x="1196" y="1868"/>
                    <a:pt x="1211" y="1847"/>
                  </a:cubicBezTo>
                  <a:cubicBezTo>
                    <a:pt x="1219" y="1836"/>
                    <a:pt x="1234" y="1814"/>
                    <a:pt x="1225" y="1799"/>
                  </a:cubicBezTo>
                  <a:cubicBezTo>
                    <a:pt x="1224" y="1797"/>
                    <a:pt x="1223" y="1795"/>
                    <a:pt x="1221" y="1794"/>
                  </a:cubicBezTo>
                  <a:close/>
                  <a:moveTo>
                    <a:pt x="1130" y="1840"/>
                  </a:moveTo>
                  <a:cubicBezTo>
                    <a:pt x="1124" y="1827"/>
                    <a:pt x="1117" y="1814"/>
                    <a:pt x="1108" y="1802"/>
                  </a:cubicBezTo>
                  <a:cubicBezTo>
                    <a:pt x="1105" y="1797"/>
                    <a:pt x="1101" y="1793"/>
                    <a:pt x="1096" y="1791"/>
                  </a:cubicBezTo>
                  <a:cubicBezTo>
                    <a:pt x="1091" y="1789"/>
                    <a:pt x="1085" y="1791"/>
                    <a:pt x="1082" y="1796"/>
                  </a:cubicBezTo>
                  <a:cubicBezTo>
                    <a:pt x="1080" y="1799"/>
                    <a:pt x="1079" y="1804"/>
                    <a:pt x="1080" y="1808"/>
                  </a:cubicBezTo>
                  <a:cubicBezTo>
                    <a:pt x="1080" y="1812"/>
                    <a:pt x="1081" y="1816"/>
                    <a:pt x="1082" y="1820"/>
                  </a:cubicBezTo>
                  <a:cubicBezTo>
                    <a:pt x="1093" y="1849"/>
                    <a:pt x="1113" y="1869"/>
                    <a:pt x="1133" y="1886"/>
                  </a:cubicBezTo>
                  <a:cubicBezTo>
                    <a:pt x="1135" y="1887"/>
                    <a:pt x="1137" y="1889"/>
                    <a:pt x="1139" y="1889"/>
                  </a:cubicBezTo>
                  <a:cubicBezTo>
                    <a:pt x="1140" y="1890"/>
                    <a:pt x="1141" y="1890"/>
                    <a:pt x="1142" y="1890"/>
                  </a:cubicBezTo>
                  <a:cubicBezTo>
                    <a:pt x="1143" y="1889"/>
                    <a:pt x="1144" y="1889"/>
                    <a:pt x="1145" y="1888"/>
                  </a:cubicBezTo>
                  <a:cubicBezTo>
                    <a:pt x="1149" y="1883"/>
                    <a:pt x="1143" y="1869"/>
                    <a:pt x="1142" y="1865"/>
                  </a:cubicBezTo>
                  <a:cubicBezTo>
                    <a:pt x="1138" y="1856"/>
                    <a:pt x="1134" y="1848"/>
                    <a:pt x="1130" y="1840"/>
                  </a:cubicBezTo>
                  <a:close/>
                  <a:moveTo>
                    <a:pt x="1128" y="1751"/>
                  </a:moveTo>
                  <a:cubicBezTo>
                    <a:pt x="1124" y="1736"/>
                    <a:pt x="1118" y="1713"/>
                    <a:pt x="1104" y="1708"/>
                  </a:cubicBezTo>
                  <a:cubicBezTo>
                    <a:pt x="1100" y="1706"/>
                    <a:pt x="1095" y="1707"/>
                    <a:pt x="1092" y="1712"/>
                  </a:cubicBezTo>
                  <a:cubicBezTo>
                    <a:pt x="1088" y="1717"/>
                    <a:pt x="1088" y="1726"/>
                    <a:pt x="1090" y="1733"/>
                  </a:cubicBezTo>
                  <a:cubicBezTo>
                    <a:pt x="1096" y="1754"/>
                    <a:pt x="1104" y="1774"/>
                    <a:pt x="1114" y="1793"/>
                  </a:cubicBezTo>
                  <a:cubicBezTo>
                    <a:pt x="1119" y="1802"/>
                    <a:pt x="1125" y="1811"/>
                    <a:pt x="1130" y="1819"/>
                  </a:cubicBezTo>
                  <a:cubicBezTo>
                    <a:pt x="1133" y="1823"/>
                    <a:pt x="1147" y="1848"/>
                    <a:pt x="1147" y="1838"/>
                  </a:cubicBezTo>
                  <a:cubicBezTo>
                    <a:pt x="1147" y="1826"/>
                    <a:pt x="1144" y="1813"/>
                    <a:pt x="1141" y="1802"/>
                  </a:cubicBezTo>
                  <a:cubicBezTo>
                    <a:pt x="1138" y="1784"/>
                    <a:pt x="1133" y="1767"/>
                    <a:pt x="1128" y="1751"/>
                  </a:cubicBezTo>
                  <a:close/>
                </a:path>
              </a:pathLst>
            </a:custGeom>
            <a:solidFill>
              <a:schemeClr val="accent1"/>
            </a:solidFill>
            <a:ln w="9525">
              <a:noFill/>
              <a:round/>
              <a:headEnd/>
              <a:tailEnd/>
            </a:ln>
          </p:spPr>
        </p:sp>
        <p:sp>
          <p:nvSpPr>
            <p:cNvPr id="19" name="Freeform 9"/>
            <p:cNvSpPr>
              <a:spLocks noEditPoints="1"/>
            </p:cNvSpPr>
            <p:nvPr/>
          </p:nvSpPr>
          <p:spPr bwMode="auto">
            <a:xfrm>
              <a:off x="982493" y="3378"/>
              <a:ext cx="11205925" cy="6851347"/>
            </a:xfrm>
            <a:custGeom>
              <a:avLst/>
              <a:gdLst/>
              <a:ahLst/>
              <a:cxnLst/>
              <a:rect l="0" t="0" r="r" b="b"/>
              <a:pathLst>
                <a:path w="3531" h="2158">
                  <a:moveTo>
                    <a:pt x="1203" y="57"/>
                  </a:moveTo>
                  <a:cubicBezTo>
                    <a:pt x="1206" y="61"/>
                    <a:pt x="1220" y="86"/>
                    <a:pt x="1220" y="75"/>
                  </a:cubicBezTo>
                  <a:cubicBezTo>
                    <a:pt x="1220" y="64"/>
                    <a:pt x="1217" y="51"/>
                    <a:pt x="1214" y="40"/>
                  </a:cubicBezTo>
                  <a:cubicBezTo>
                    <a:pt x="1211" y="26"/>
                    <a:pt x="1208" y="13"/>
                    <a:pt x="1205" y="0"/>
                  </a:cubicBezTo>
                  <a:cubicBezTo>
                    <a:pt x="1173" y="0"/>
                    <a:pt x="1173" y="0"/>
                    <a:pt x="1173" y="0"/>
                  </a:cubicBezTo>
                  <a:cubicBezTo>
                    <a:pt x="1177" y="11"/>
                    <a:pt x="1182" y="21"/>
                    <a:pt x="1187" y="31"/>
                  </a:cubicBezTo>
                  <a:cubicBezTo>
                    <a:pt x="1192" y="40"/>
                    <a:pt x="1198" y="49"/>
                    <a:pt x="1203" y="57"/>
                  </a:cubicBezTo>
                  <a:close/>
                  <a:moveTo>
                    <a:pt x="1226" y="16"/>
                  </a:moveTo>
                  <a:cubicBezTo>
                    <a:pt x="1228" y="11"/>
                    <a:pt x="1229" y="5"/>
                    <a:pt x="1230" y="0"/>
                  </a:cubicBezTo>
                  <a:cubicBezTo>
                    <a:pt x="1218" y="0"/>
                    <a:pt x="1218" y="0"/>
                    <a:pt x="1218" y="0"/>
                  </a:cubicBezTo>
                  <a:cubicBezTo>
                    <a:pt x="1218" y="1"/>
                    <a:pt x="1218" y="2"/>
                    <a:pt x="1218" y="2"/>
                  </a:cubicBezTo>
                  <a:cubicBezTo>
                    <a:pt x="1219" y="5"/>
                    <a:pt x="1222" y="24"/>
                    <a:pt x="1226" y="16"/>
                  </a:cubicBezTo>
                  <a:close/>
                  <a:moveTo>
                    <a:pt x="1155" y="58"/>
                  </a:moveTo>
                  <a:cubicBezTo>
                    <a:pt x="1166" y="87"/>
                    <a:pt x="1186" y="107"/>
                    <a:pt x="1206" y="124"/>
                  </a:cubicBezTo>
                  <a:cubicBezTo>
                    <a:pt x="1208" y="125"/>
                    <a:pt x="1210" y="127"/>
                    <a:pt x="1212" y="127"/>
                  </a:cubicBezTo>
                  <a:cubicBezTo>
                    <a:pt x="1213" y="128"/>
                    <a:pt x="1214" y="128"/>
                    <a:pt x="1215" y="128"/>
                  </a:cubicBezTo>
                  <a:cubicBezTo>
                    <a:pt x="1216" y="127"/>
                    <a:pt x="1217" y="127"/>
                    <a:pt x="1218" y="125"/>
                  </a:cubicBezTo>
                  <a:cubicBezTo>
                    <a:pt x="1222" y="121"/>
                    <a:pt x="1216" y="107"/>
                    <a:pt x="1215" y="102"/>
                  </a:cubicBezTo>
                  <a:cubicBezTo>
                    <a:pt x="1211" y="94"/>
                    <a:pt x="1207" y="86"/>
                    <a:pt x="1203" y="78"/>
                  </a:cubicBezTo>
                  <a:cubicBezTo>
                    <a:pt x="1197" y="65"/>
                    <a:pt x="1190" y="52"/>
                    <a:pt x="1181" y="40"/>
                  </a:cubicBezTo>
                  <a:cubicBezTo>
                    <a:pt x="1178" y="35"/>
                    <a:pt x="1174" y="31"/>
                    <a:pt x="1169" y="29"/>
                  </a:cubicBezTo>
                  <a:cubicBezTo>
                    <a:pt x="1164" y="27"/>
                    <a:pt x="1158" y="29"/>
                    <a:pt x="1155" y="34"/>
                  </a:cubicBezTo>
                  <a:cubicBezTo>
                    <a:pt x="1153" y="37"/>
                    <a:pt x="1152" y="42"/>
                    <a:pt x="1153" y="46"/>
                  </a:cubicBezTo>
                  <a:cubicBezTo>
                    <a:pt x="1153" y="50"/>
                    <a:pt x="1154" y="54"/>
                    <a:pt x="1155" y="58"/>
                  </a:cubicBezTo>
                  <a:close/>
                  <a:moveTo>
                    <a:pt x="1229" y="580"/>
                  </a:moveTo>
                  <a:cubicBezTo>
                    <a:pt x="1224" y="577"/>
                    <a:pt x="1217" y="579"/>
                    <a:pt x="1213" y="584"/>
                  </a:cubicBezTo>
                  <a:cubicBezTo>
                    <a:pt x="1209" y="589"/>
                    <a:pt x="1207" y="596"/>
                    <a:pt x="1206" y="603"/>
                  </a:cubicBezTo>
                  <a:cubicBezTo>
                    <a:pt x="1207" y="629"/>
                    <a:pt x="1210" y="653"/>
                    <a:pt x="1213" y="678"/>
                  </a:cubicBezTo>
                  <a:cubicBezTo>
                    <a:pt x="1215" y="688"/>
                    <a:pt x="1216" y="698"/>
                    <a:pt x="1218" y="708"/>
                  </a:cubicBezTo>
                  <a:cubicBezTo>
                    <a:pt x="1219" y="711"/>
                    <a:pt x="1222" y="729"/>
                    <a:pt x="1226" y="721"/>
                  </a:cubicBezTo>
                  <a:cubicBezTo>
                    <a:pt x="1228" y="717"/>
                    <a:pt x="1229" y="710"/>
                    <a:pt x="1230" y="705"/>
                  </a:cubicBezTo>
                  <a:cubicBezTo>
                    <a:pt x="1232" y="695"/>
                    <a:pt x="1233" y="685"/>
                    <a:pt x="1234" y="675"/>
                  </a:cubicBezTo>
                  <a:cubicBezTo>
                    <a:pt x="1237" y="658"/>
                    <a:pt x="1238" y="641"/>
                    <a:pt x="1239" y="624"/>
                  </a:cubicBezTo>
                  <a:cubicBezTo>
                    <a:pt x="1240" y="610"/>
                    <a:pt x="1241" y="587"/>
                    <a:pt x="1229" y="580"/>
                  </a:cubicBezTo>
                  <a:close/>
                  <a:moveTo>
                    <a:pt x="1201" y="694"/>
                  </a:moveTo>
                  <a:cubicBezTo>
                    <a:pt x="1197" y="680"/>
                    <a:pt x="1191" y="656"/>
                    <a:pt x="1177" y="651"/>
                  </a:cubicBezTo>
                  <a:cubicBezTo>
                    <a:pt x="1173" y="650"/>
                    <a:pt x="1168" y="651"/>
                    <a:pt x="1165" y="655"/>
                  </a:cubicBezTo>
                  <a:cubicBezTo>
                    <a:pt x="1161" y="661"/>
                    <a:pt x="1161" y="669"/>
                    <a:pt x="1163" y="676"/>
                  </a:cubicBezTo>
                  <a:cubicBezTo>
                    <a:pt x="1169" y="697"/>
                    <a:pt x="1177" y="718"/>
                    <a:pt x="1187" y="736"/>
                  </a:cubicBezTo>
                  <a:cubicBezTo>
                    <a:pt x="1192" y="745"/>
                    <a:pt x="1198" y="754"/>
                    <a:pt x="1203" y="763"/>
                  </a:cubicBezTo>
                  <a:cubicBezTo>
                    <a:pt x="1206" y="767"/>
                    <a:pt x="1220" y="791"/>
                    <a:pt x="1220" y="781"/>
                  </a:cubicBezTo>
                  <a:cubicBezTo>
                    <a:pt x="1220" y="769"/>
                    <a:pt x="1217" y="757"/>
                    <a:pt x="1214" y="745"/>
                  </a:cubicBezTo>
                  <a:cubicBezTo>
                    <a:pt x="1211" y="728"/>
                    <a:pt x="1206" y="711"/>
                    <a:pt x="1201" y="694"/>
                  </a:cubicBezTo>
                  <a:close/>
                  <a:moveTo>
                    <a:pt x="1244" y="762"/>
                  </a:moveTo>
                  <a:cubicBezTo>
                    <a:pt x="1250" y="754"/>
                    <a:pt x="1256" y="746"/>
                    <a:pt x="1261" y="737"/>
                  </a:cubicBezTo>
                  <a:cubicBezTo>
                    <a:pt x="1268" y="726"/>
                    <a:pt x="1274" y="714"/>
                    <a:pt x="1280" y="701"/>
                  </a:cubicBezTo>
                  <a:cubicBezTo>
                    <a:pt x="1285" y="689"/>
                    <a:pt x="1291" y="677"/>
                    <a:pt x="1289" y="662"/>
                  </a:cubicBezTo>
                  <a:cubicBezTo>
                    <a:pt x="1289" y="659"/>
                    <a:pt x="1288" y="655"/>
                    <a:pt x="1287" y="653"/>
                  </a:cubicBezTo>
                  <a:cubicBezTo>
                    <a:pt x="1284" y="650"/>
                    <a:pt x="1281" y="650"/>
                    <a:pt x="1278" y="651"/>
                  </a:cubicBezTo>
                  <a:cubicBezTo>
                    <a:pt x="1271" y="653"/>
                    <a:pt x="1267" y="659"/>
                    <a:pt x="1263" y="666"/>
                  </a:cubicBezTo>
                  <a:cubicBezTo>
                    <a:pt x="1258" y="673"/>
                    <a:pt x="1253" y="681"/>
                    <a:pt x="1250" y="690"/>
                  </a:cubicBezTo>
                  <a:cubicBezTo>
                    <a:pt x="1244" y="705"/>
                    <a:pt x="1240" y="720"/>
                    <a:pt x="1235" y="735"/>
                  </a:cubicBezTo>
                  <a:cubicBezTo>
                    <a:pt x="1231" y="750"/>
                    <a:pt x="1222" y="776"/>
                    <a:pt x="1226" y="780"/>
                  </a:cubicBezTo>
                  <a:cubicBezTo>
                    <a:pt x="1229" y="784"/>
                    <a:pt x="1239" y="769"/>
                    <a:pt x="1244" y="762"/>
                  </a:cubicBezTo>
                  <a:close/>
                  <a:moveTo>
                    <a:pt x="3" y="408"/>
                  </a:moveTo>
                  <a:cubicBezTo>
                    <a:pt x="14" y="437"/>
                    <a:pt x="34" y="457"/>
                    <a:pt x="54" y="474"/>
                  </a:cubicBezTo>
                  <a:cubicBezTo>
                    <a:pt x="56" y="475"/>
                    <a:pt x="58" y="477"/>
                    <a:pt x="60" y="477"/>
                  </a:cubicBezTo>
                  <a:cubicBezTo>
                    <a:pt x="61" y="478"/>
                    <a:pt x="62" y="478"/>
                    <a:pt x="63" y="477"/>
                  </a:cubicBezTo>
                  <a:cubicBezTo>
                    <a:pt x="64" y="477"/>
                    <a:pt x="65" y="477"/>
                    <a:pt x="66" y="475"/>
                  </a:cubicBezTo>
                  <a:cubicBezTo>
                    <a:pt x="70" y="470"/>
                    <a:pt x="64" y="457"/>
                    <a:pt x="63" y="452"/>
                  </a:cubicBezTo>
                  <a:cubicBezTo>
                    <a:pt x="59" y="444"/>
                    <a:pt x="55" y="436"/>
                    <a:pt x="51" y="428"/>
                  </a:cubicBezTo>
                  <a:cubicBezTo>
                    <a:pt x="45" y="415"/>
                    <a:pt x="38" y="402"/>
                    <a:pt x="29" y="390"/>
                  </a:cubicBezTo>
                  <a:cubicBezTo>
                    <a:pt x="26" y="385"/>
                    <a:pt x="22" y="380"/>
                    <a:pt x="17" y="379"/>
                  </a:cubicBezTo>
                  <a:cubicBezTo>
                    <a:pt x="12" y="377"/>
                    <a:pt x="6" y="379"/>
                    <a:pt x="3" y="384"/>
                  </a:cubicBezTo>
                  <a:cubicBezTo>
                    <a:pt x="1" y="387"/>
                    <a:pt x="0" y="392"/>
                    <a:pt x="1" y="396"/>
                  </a:cubicBezTo>
                  <a:cubicBezTo>
                    <a:pt x="1" y="400"/>
                    <a:pt x="2" y="404"/>
                    <a:pt x="3" y="408"/>
                  </a:cubicBezTo>
                  <a:close/>
                  <a:moveTo>
                    <a:pt x="1155" y="763"/>
                  </a:moveTo>
                  <a:cubicBezTo>
                    <a:pt x="1166" y="793"/>
                    <a:pt x="1186" y="812"/>
                    <a:pt x="1206" y="829"/>
                  </a:cubicBezTo>
                  <a:cubicBezTo>
                    <a:pt x="1208" y="831"/>
                    <a:pt x="1210" y="832"/>
                    <a:pt x="1212" y="833"/>
                  </a:cubicBezTo>
                  <a:cubicBezTo>
                    <a:pt x="1213" y="833"/>
                    <a:pt x="1214" y="833"/>
                    <a:pt x="1215" y="833"/>
                  </a:cubicBezTo>
                  <a:cubicBezTo>
                    <a:pt x="1216" y="833"/>
                    <a:pt x="1217" y="832"/>
                    <a:pt x="1218" y="831"/>
                  </a:cubicBezTo>
                  <a:cubicBezTo>
                    <a:pt x="1222" y="826"/>
                    <a:pt x="1216" y="813"/>
                    <a:pt x="1215" y="808"/>
                  </a:cubicBezTo>
                  <a:cubicBezTo>
                    <a:pt x="1211" y="800"/>
                    <a:pt x="1207" y="792"/>
                    <a:pt x="1203" y="784"/>
                  </a:cubicBezTo>
                  <a:cubicBezTo>
                    <a:pt x="1197" y="771"/>
                    <a:pt x="1190" y="757"/>
                    <a:pt x="1181" y="746"/>
                  </a:cubicBezTo>
                  <a:cubicBezTo>
                    <a:pt x="1178" y="741"/>
                    <a:pt x="1174" y="736"/>
                    <a:pt x="1169" y="734"/>
                  </a:cubicBezTo>
                  <a:cubicBezTo>
                    <a:pt x="1164" y="733"/>
                    <a:pt x="1158" y="734"/>
                    <a:pt x="1155" y="740"/>
                  </a:cubicBezTo>
                  <a:cubicBezTo>
                    <a:pt x="1153" y="743"/>
                    <a:pt x="1152" y="747"/>
                    <a:pt x="1153" y="751"/>
                  </a:cubicBezTo>
                  <a:cubicBezTo>
                    <a:pt x="1153" y="756"/>
                    <a:pt x="1154" y="759"/>
                    <a:pt x="1155" y="763"/>
                  </a:cubicBezTo>
                  <a:close/>
                  <a:moveTo>
                    <a:pt x="49" y="1047"/>
                  </a:moveTo>
                  <a:cubicBezTo>
                    <a:pt x="45" y="1032"/>
                    <a:pt x="39" y="1009"/>
                    <a:pt x="26" y="1004"/>
                  </a:cubicBezTo>
                  <a:cubicBezTo>
                    <a:pt x="21" y="1003"/>
                    <a:pt x="16" y="1004"/>
                    <a:pt x="13" y="1008"/>
                  </a:cubicBezTo>
                  <a:cubicBezTo>
                    <a:pt x="9" y="1014"/>
                    <a:pt x="9" y="1022"/>
                    <a:pt x="11" y="1029"/>
                  </a:cubicBezTo>
                  <a:cubicBezTo>
                    <a:pt x="17" y="1050"/>
                    <a:pt x="25" y="1070"/>
                    <a:pt x="35" y="1089"/>
                  </a:cubicBezTo>
                  <a:cubicBezTo>
                    <a:pt x="40" y="1098"/>
                    <a:pt x="46" y="1107"/>
                    <a:pt x="51" y="1116"/>
                  </a:cubicBezTo>
                  <a:cubicBezTo>
                    <a:pt x="54" y="1120"/>
                    <a:pt x="68" y="1144"/>
                    <a:pt x="68" y="1134"/>
                  </a:cubicBezTo>
                  <a:cubicBezTo>
                    <a:pt x="68" y="1122"/>
                    <a:pt x="65" y="1109"/>
                    <a:pt x="62" y="1098"/>
                  </a:cubicBezTo>
                  <a:cubicBezTo>
                    <a:pt x="59" y="1081"/>
                    <a:pt x="54" y="1064"/>
                    <a:pt x="49" y="1047"/>
                  </a:cubicBezTo>
                  <a:close/>
                  <a:moveTo>
                    <a:pt x="74" y="425"/>
                  </a:moveTo>
                  <a:cubicBezTo>
                    <a:pt x="77" y="429"/>
                    <a:pt x="87" y="413"/>
                    <a:pt x="92" y="406"/>
                  </a:cubicBezTo>
                  <a:cubicBezTo>
                    <a:pt x="98" y="398"/>
                    <a:pt x="104" y="390"/>
                    <a:pt x="109" y="382"/>
                  </a:cubicBezTo>
                  <a:cubicBezTo>
                    <a:pt x="116" y="370"/>
                    <a:pt x="122" y="358"/>
                    <a:pt x="128" y="346"/>
                  </a:cubicBezTo>
                  <a:cubicBezTo>
                    <a:pt x="133" y="333"/>
                    <a:pt x="139" y="321"/>
                    <a:pt x="137" y="306"/>
                  </a:cubicBezTo>
                  <a:cubicBezTo>
                    <a:pt x="137" y="303"/>
                    <a:pt x="136" y="300"/>
                    <a:pt x="135" y="298"/>
                  </a:cubicBezTo>
                  <a:cubicBezTo>
                    <a:pt x="132" y="295"/>
                    <a:pt x="129" y="295"/>
                    <a:pt x="126" y="295"/>
                  </a:cubicBezTo>
                  <a:cubicBezTo>
                    <a:pt x="119" y="297"/>
                    <a:pt x="115" y="303"/>
                    <a:pt x="111" y="310"/>
                  </a:cubicBezTo>
                  <a:cubicBezTo>
                    <a:pt x="106" y="318"/>
                    <a:pt x="101" y="325"/>
                    <a:pt x="98" y="334"/>
                  </a:cubicBezTo>
                  <a:cubicBezTo>
                    <a:pt x="92" y="349"/>
                    <a:pt x="88" y="364"/>
                    <a:pt x="83" y="379"/>
                  </a:cubicBezTo>
                  <a:cubicBezTo>
                    <a:pt x="79" y="394"/>
                    <a:pt x="70" y="420"/>
                    <a:pt x="74" y="425"/>
                  </a:cubicBezTo>
                  <a:close/>
                  <a:moveTo>
                    <a:pt x="35" y="380"/>
                  </a:moveTo>
                  <a:cubicBezTo>
                    <a:pt x="40" y="390"/>
                    <a:pt x="46" y="399"/>
                    <a:pt x="51" y="407"/>
                  </a:cubicBezTo>
                  <a:cubicBezTo>
                    <a:pt x="54" y="411"/>
                    <a:pt x="68" y="435"/>
                    <a:pt x="68" y="425"/>
                  </a:cubicBezTo>
                  <a:cubicBezTo>
                    <a:pt x="68" y="414"/>
                    <a:pt x="65" y="401"/>
                    <a:pt x="62" y="390"/>
                  </a:cubicBezTo>
                  <a:cubicBezTo>
                    <a:pt x="59" y="372"/>
                    <a:pt x="54" y="355"/>
                    <a:pt x="49" y="338"/>
                  </a:cubicBezTo>
                  <a:cubicBezTo>
                    <a:pt x="45" y="324"/>
                    <a:pt x="39" y="300"/>
                    <a:pt x="26" y="296"/>
                  </a:cubicBezTo>
                  <a:cubicBezTo>
                    <a:pt x="21" y="294"/>
                    <a:pt x="16" y="295"/>
                    <a:pt x="13" y="300"/>
                  </a:cubicBezTo>
                  <a:cubicBezTo>
                    <a:pt x="9" y="305"/>
                    <a:pt x="9" y="314"/>
                    <a:pt x="11" y="320"/>
                  </a:cubicBezTo>
                  <a:cubicBezTo>
                    <a:pt x="17" y="342"/>
                    <a:pt x="25" y="362"/>
                    <a:pt x="35" y="380"/>
                  </a:cubicBezTo>
                  <a:close/>
                  <a:moveTo>
                    <a:pt x="66" y="352"/>
                  </a:moveTo>
                  <a:cubicBezTo>
                    <a:pt x="67" y="355"/>
                    <a:pt x="70" y="374"/>
                    <a:pt x="74" y="366"/>
                  </a:cubicBezTo>
                  <a:cubicBezTo>
                    <a:pt x="76" y="361"/>
                    <a:pt x="77" y="355"/>
                    <a:pt x="78" y="350"/>
                  </a:cubicBezTo>
                  <a:cubicBezTo>
                    <a:pt x="80" y="340"/>
                    <a:pt x="81" y="329"/>
                    <a:pt x="82" y="319"/>
                  </a:cubicBezTo>
                  <a:cubicBezTo>
                    <a:pt x="85" y="302"/>
                    <a:pt x="87" y="285"/>
                    <a:pt x="87" y="268"/>
                  </a:cubicBezTo>
                  <a:cubicBezTo>
                    <a:pt x="88" y="254"/>
                    <a:pt x="89" y="231"/>
                    <a:pt x="77" y="224"/>
                  </a:cubicBezTo>
                  <a:cubicBezTo>
                    <a:pt x="72" y="221"/>
                    <a:pt x="65" y="223"/>
                    <a:pt x="61" y="228"/>
                  </a:cubicBezTo>
                  <a:cubicBezTo>
                    <a:pt x="57" y="233"/>
                    <a:pt x="55" y="240"/>
                    <a:pt x="54" y="248"/>
                  </a:cubicBezTo>
                  <a:cubicBezTo>
                    <a:pt x="55" y="273"/>
                    <a:pt x="58" y="298"/>
                    <a:pt x="61" y="323"/>
                  </a:cubicBezTo>
                  <a:cubicBezTo>
                    <a:pt x="63" y="333"/>
                    <a:pt x="64" y="342"/>
                    <a:pt x="66" y="352"/>
                  </a:cubicBezTo>
                  <a:close/>
                  <a:moveTo>
                    <a:pt x="77" y="932"/>
                  </a:moveTo>
                  <a:cubicBezTo>
                    <a:pt x="72" y="929"/>
                    <a:pt x="65" y="931"/>
                    <a:pt x="61" y="937"/>
                  </a:cubicBezTo>
                  <a:cubicBezTo>
                    <a:pt x="57" y="942"/>
                    <a:pt x="55" y="949"/>
                    <a:pt x="54" y="956"/>
                  </a:cubicBezTo>
                  <a:cubicBezTo>
                    <a:pt x="55" y="981"/>
                    <a:pt x="58" y="1006"/>
                    <a:pt x="61" y="1031"/>
                  </a:cubicBezTo>
                  <a:cubicBezTo>
                    <a:pt x="63" y="1041"/>
                    <a:pt x="64" y="1051"/>
                    <a:pt x="66" y="1061"/>
                  </a:cubicBezTo>
                  <a:cubicBezTo>
                    <a:pt x="67" y="1064"/>
                    <a:pt x="70" y="1082"/>
                    <a:pt x="74" y="1074"/>
                  </a:cubicBezTo>
                  <a:cubicBezTo>
                    <a:pt x="76" y="1069"/>
                    <a:pt x="77" y="1063"/>
                    <a:pt x="78" y="1058"/>
                  </a:cubicBezTo>
                  <a:cubicBezTo>
                    <a:pt x="80" y="1048"/>
                    <a:pt x="81" y="1038"/>
                    <a:pt x="82" y="1028"/>
                  </a:cubicBezTo>
                  <a:cubicBezTo>
                    <a:pt x="85" y="1011"/>
                    <a:pt x="87" y="994"/>
                    <a:pt x="87" y="977"/>
                  </a:cubicBezTo>
                  <a:cubicBezTo>
                    <a:pt x="88" y="963"/>
                    <a:pt x="89" y="940"/>
                    <a:pt x="77" y="932"/>
                  </a:cubicBezTo>
                  <a:close/>
                  <a:moveTo>
                    <a:pt x="74" y="1133"/>
                  </a:moveTo>
                  <a:cubicBezTo>
                    <a:pt x="77" y="1137"/>
                    <a:pt x="87" y="1122"/>
                    <a:pt x="92" y="1115"/>
                  </a:cubicBezTo>
                  <a:cubicBezTo>
                    <a:pt x="98" y="1107"/>
                    <a:pt x="104" y="1099"/>
                    <a:pt x="109" y="1090"/>
                  </a:cubicBezTo>
                  <a:cubicBezTo>
                    <a:pt x="116" y="1079"/>
                    <a:pt x="122" y="1067"/>
                    <a:pt x="128" y="1054"/>
                  </a:cubicBezTo>
                  <a:cubicBezTo>
                    <a:pt x="133" y="1042"/>
                    <a:pt x="139" y="1029"/>
                    <a:pt x="137" y="1015"/>
                  </a:cubicBezTo>
                  <a:cubicBezTo>
                    <a:pt x="137" y="1011"/>
                    <a:pt x="136" y="1008"/>
                    <a:pt x="135" y="1006"/>
                  </a:cubicBezTo>
                  <a:cubicBezTo>
                    <a:pt x="132" y="1003"/>
                    <a:pt x="129" y="1003"/>
                    <a:pt x="126" y="1004"/>
                  </a:cubicBezTo>
                  <a:cubicBezTo>
                    <a:pt x="119" y="1006"/>
                    <a:pt x="115" y="1012"/>
                    <a:pt x="111" y="1019"/>
                  </a:cubicBezTo>
                  <a:cubicBezTo>
                    <a:pt x="106" y="1026"/>
                    <a:pt x="101" y="1034"/>
                    <a:pt x="98" y="1043"/>
                  </a:cubicBezTo>
                  <a:cubicBezTo>
                    <a:pt x="92" y="1058"/>
                    <a:pt x="88" y="1073"/>
                    <a:pt x="83" y="1088"/>
                  </a:cubicBezTo>
                  <a:cubicBezTo>
                    <a:pt x="79" y="1103"/>
                    <a:pt x="70" y="1129"/>
                    <a:pt x="74" y="1133"/>
                  </a:cubicBezTo>
                  <a:close/>
                  <a:moveTo>
                    <a:pt x="1201" y="1400"/>
                  </a:moveTo>
                  <a:cubicBezTo>
                    <a:pt x="1197" y="1385"/>
                    <a:pt x="1191" y="1362"/>
                    <a:pt x="1177" y="1357"/>
                  </a:cubicBezTo>
                  <a:cubicBezTo>
                    <a:pt x="1173" y="1355"/>
                    <a:pt x="1168" y="1357"/>
                    <a:pt x="1165" y="1361"/>
                  </a:cubicBezTo>
                  <a:cubicBezTo>
                    <a:pt x="1161" y="1366"/>
                    <a:pt x="1161" y="1375"/>
                    <a:pt x="1163" y="1382"/>
                  </a:cubicBezTo>
                  <a:cubicBezTo>
                    <a:pt x="1169" y="1403"/>
                    <a:pt x="1177" y="1423"/>
                    <a:pt x="1187" y="1442"/>
                  </a:cubicBezTo>
                  <a:cubicBezTo>
                    <a:pt x="1192" y="1451"/>
                    <a:pt x="1198" y="1460"/>
                    <a:pt x="1203" y="1468"/>
                  </a:cubicBezTo>
                  <a:cubicBezTo>
                    <a:pt x="1206" y="1473"/>
                    <a:pt x="1220" y="1497"/>
                    <a:pt x="1220" y="1487"/>
                  </a:cubicBezTo>
                  <a:cubicBezTo>
                    <a:pt x="1220" y="1475"/>
                    <a:pt x="1217" y="1462"/>
                    <a:pt x="1214" y="1451"/>
                  </a:cubicBezTo>
                  <a:cubicBezTo>
                    <a:pt x="1211" y="1434"/>
                    <a:pt x="1206" y="1416"/>
                    <a:pt x="1201" y="1400"/>
                  </a:cubicBezTo>
                  <a:close/>
                  <a:moveTo>
                    <a:pt x="2339" y="380"/>
                  </a:moveTo>
                  <a:cubicBezTo>
                    <a:pt x="2344" y="390"/>
                    <a:pt x="2349" y="399"/>
                    <a:pt x="2355" y="407"/>
                  </a:cubicBezTo>
                  <a:cubicBezTo>
                    <a:pt x="2358" y="411"/>
                    <a:pt x="2372" y="435"/>
                    <a:pt x="2372" y="425"/>
                  </a:cubicBezTo>
                  <a:cubicBezTo>
                    <a:pt x="2372" y="414"/>
                    <a:pt x="2369" y="401"/>
                    <a:pt x="2366" y="390"/>
                  </a:cubicBezTo>
                  <a:cubicBezTo>
                    <a:pt x="2363" y="372"/>
                    <a:pt x="2358" y="355"/>
                    <a:pt x="2353" y="338"/>
                  </a:cubicBezTo>
                  <a:cubicBezTo>
                    <a:pt x="2348" y="324"/>
                    <a:pt x="2343" y="300"/>
                    <a:pt x="2329" y="296"/>
                  </a:cubicBezTo>
                  <a:cubicBezTo>
                    <a:pt x="2325" y="294"/>
                    <a:pt x="2320" y="295"/>
                    <a:pt x="2317" y="300"/>
                  </a:cubicBezTo>
                  <a:cubicBezTo>
                    <a:pt x="2313" y="305"/>
                    <a:pt x="2313" y="314"/>
                    <a:pt x="2315" y="320"/>
                  </a:cubicBezTo>
                  <a:cubicBezTo>
                    <a:pt x="2321" y="342"/>
                    <a:pt x="2329" y="362"/>
                    <a:pt x="2339" y="380"/>
                  </a:cubicBezTo>
                  <a:close/>
                  <a:moveTo>
                    <a:pt x="2378" y="425"/>
                  </a:moveTo>
                  <a:cubicBezTo>
                    <a:pt x="2381" y="429"/>
                    <a:pt x="2391" y="413"/>
                    <a:pt x="2396" y="406"/>
                  </a:cubicBezTo>
                  <a:cubicBezTo>
                    <a:pt x="2402" y="398"/>
                    <a:pt x="2408" y="390"/>
                    <a:pt x="2413" y="382"/>
                  </a:cubicBezTo>
                  <a:cubicBezTo>
                    <a:pt x="2420" y="370"/>
                    <a:pt x="2426" y="358"/>
                    <a:pt x="2432" y="346"/>
                  </a:cubicBezTo>
                  <a:cubicBezTo>
                    <a:pt x="2437" y="333"/>
                    <a:pt x="2443" y="321"/>
                    <a:pt x="2441" y="306"/>
                  </a:cubicBezTo>
                  <a:cubicBezTo>
                    <a:pt x="2441" y="303"/>
                    <a:pt x="2440" y="300"/>
                    <a:pt x="2439" y="298"/>
                  </a:cubicBezTo>
                  <a:cubicBezTo>
                    <a:pt x="2436" y="295"/>
                    <a:pt x="2433" y="295"/>
                    <a:pt x="2430" y="295"/>
                  </a:cubicBezTo>
                  <a:cubicBezTo>
                    <a:pt x="2423" y="297"/>
                    <a:pt x="2419" y="303"/>
                    <a:pt x="2415" y="310"/>
                  </a:cubicBezTo>
                  <a:cubicBezTo>
                    <a:pt x="2410" y="318"/>
                    <a:pt x="2405" y="325"/>
                    <a:pt x="2402" y="334"/>
                  </a:cubicBezTo>
                  <a:cubicBezTo>
                    <a:pt x="2396" y="349"/>
                    <a:pt x="2392" y="364"/>
                    <a:pt x="2387" y="379"/>
                  </a:cubicBezTo>
                  <a:cubicBezTo>
                    <a:pt x="2383" y="394"/>
                    <a:pt x="2374" y="420"/>
                    <a:pt x="2378" y="425"/>
                  </a:cubicBezTo>
                  <a:close/>
                  <a:moveTo>
                    <a:pt x="3481" y="1357"/>
                  </a:moveTo>
                  <a:cubicBezTo>
                    <a:pt x="3477" y="1355"/>
                    <a:pt x="3472" y="1357"/>
                    <a:pt x="3469" y="1361"/>
                  </a:cubicBezTo>
                  <a:cubicBezTo>
                    <a:pt x="3465" y="1366"/>
                    <a:pt x="3465" y="1375"/>
                    <a:pt x="3467" y="1382"/>
                  </a:cubicBezTo>
                  <a:cubicBezTo>
                    <a:pt x="3473" y="1403"/>
                    <a:pt x="3481" y="1423"/>
                    <a:pt x="3491" y="1442"/>
                  </a:cubicBezTo>
                  <a:cubicBezTo>
                    <a:pt x="3496" y="1451"/>
                    <a:pt x="3501" y="1460"/>
                    <a:pt x="3507" y="1468"/>
                  </a:cubicBezTo>
                  <a:cubicBezTo>
                    <a:pt x="3510" y="1473"/>
                    <a:pt x="3524" y="1497"/>
                    <a:pt x="3524" y="1487"/>
                  </a:cubicBezTo>
                  <a:cubicBezTo>
                    <a:pt x="3524" y="1475"/>
                    <a:pt x="3521" y="1462"/>
                    <a:pt x="3518" y="1451"/>
                  </a:cubicBezTo>
                  <a:cubicBezTo>
                    <a:pt x="3515" y="1434"/>
                    <a:pt x="3510" y="1416"/>
                    <a:pt x="3505" y="1400"/>
                  </a:cubicBezTo>
                  <a:cubicBezTo>
                    <a:pt x="3500" y="1385"/>
                    <a:pt x="3495" y="1362"/>
                    <a:pt x="3481" y="1357"/>
                  </a:cubicBezTo>
                  <a:close/>
                  <a:moveTo>
                    <a:pt x="1226" y="1486"/>
                  </a:moveTo>
                  <a:cubicBezTo>
                    <a:pt x="1229" y="1490"/>
                    <a:pt x="1239" y="1475"/>
                    <a:pt x="1244" y="1467"/>
                  </a:cubicBezTo>
                  <a:cubicBezTo>
                    <a:pt x="1250" y="1460"/>
                    <a:pt x="1256" y="1451"/>
                    <a:pt x="1261" y="1443"/>
                  </a:cubicBezTo>
                  <a:cubicBezTo>
                    <a:pt x="1268" y="1432"/>
                    <a:pt x="1274" y="1420"/>
                    <a:pt x="1280" y="1407"/>
                  </a:cubicBezTo>
                  <a:cubicBezTo>
                    <a:pt x="1285" y="1395"/>
                    <a:pt x="1291" y="1382"/>
                    <a:pt x="1289" y="1367"/>
                  </a:cubicBezTo>
                  <a:cubicBezTo>
                    <a:pt x="1289" y="1364"/>
                    <a:pt x="1288" y="1361"/>
                    <a:pt x="1287" y="1359"/>
                  </a:cubicBezTo>
                  <a:cubicBezTo>
                    <a:pt x="1284" y="1356"/>
                    <a:pt x="1281" y="1356"/>
                    <a:pt x="1278" y="1357"/>
                  </a:cubicBezTo>
                  <a:cubicBezTo>
                    <a:pt x="1271" y="1359"/>
                    <a:pt x="1267" y="1365"/>
                    <a:pt x="1263" y="1371"/>
                  </a:cubicBezTo>
                  <a:cubicBezTo>
                    <a:pt x="1258" y="1379"/>
                    <a:pt x="1253" y="1387"/>
                    <a:pt x="1250" y="1396"/>
                  </a:cubicBezTo>
                  <a:cubicBezTo>
                    <a:pt x="1244" y="1410"/>
                    <a:pt x="1240" y="1425"/>
                    <a:pt x="1235" y="1441"/>
                  </a:cubicBezTo>
                  <a:cubicBezTo>
                    <a:pt x="1231" y="1455"/>
                    <a:pt x="1222" y="1482"/>
                    <a:pt x="1226" y="1486"/>
                  </a:cubicBezTo>
                  <a:close/>
                  <a:moveTo>
                    <a:pt x="3459" y="763"/>
                  </a:moveTo>
                  <a:cubicBezTo>
                    <a:pt x="3470" y="793"/>
                    <a:pt x="3490" y="812"/>
                    <a:pt x="3510" y="829"/>
                  </a:cubicBezTo>
                  <a:cubicBezTo>
                    <a:pt x="3512" y="831"/>
                    <a:pt x="3514" y="832"/>
                    <a:pt x="3516" y="833"/>
                  </a:cubicBezTo>
                  <a:cubicBezTo>
                    <a:pt x="3517" y="833"/>
                    <a:pt x="3518" y="833"/>
                    <a:pt x="3518" y="833"/>
                  </a:cubicBezTo>
                  <a:cubicBezTo>
                    <a:pt x="3520" y="833"/>
                    <a:pt x="3521" y="832"/>
                    <a:pt x="3522" y="831"/>
                  </a:cubicBezTo>
                  <a:cubicBezTo>
                    <a:pt x="3526" y="826"/>
                    <a:pt x="3520" y="813"/>
                    <a:pt x="3519" y="808"/>
                  </a:cubicBezTo>
                  <a:cubicBezTo>
                    <a:pt x="3515" y="800"/>
                    <a:pt x="3511" y="792"/>
                    <a:pt x="3507" y="784"/>
                  </a:cubicBezTo>
                  <a:cubicBezTo>
                    <a:pt x="3501" y="771"/>
                    <a:pt x="3494" y="757"/>
                    <a:pt x="3485" y="746"/>
                  </a:cubicBezTo>
                  <a:cubicBezTo>
                    <a:pt x="3482" y="741"/>
                    <a:pt x="3478" y="736"/>
                    <a:pt x="3473" y="734"/>
                  </a:cubicBezTo>
                  <a:cubicBezTo>
                    <a:pt x="3468" y="733"/>
                    <a:pt x="3462" y="734"/>
                    <a:pt x="3459" y="740"/>
                  </a:cubicBezTo>
                  <a:cubicBezTo>
                    <a:pt x="3457" y="743"/>
                    <a:pt x="3456" y="747"/>
                    <a:pt x="3457" y="751"/>
                  </a:cubicBezTo>
                  <a:cubicBezTo>
                    <a:pt x="3457" y="756"/>
                    <a:pt x="3458" y="759"/>
                    <a:pt x="3459" y="763"/>
                  </a:cubicBezTo>
                  <a:close/>
                  <a:moveTo>
                    <a:pt x="3507" y="57"/>
                  </a:moveTo>
                  <a:cubicBezTo>
                    <a:pt x="3510" y="61"/>
                    <a:pt x="3524" y="86"/>
                    <a:pt x="3524" y="75"/>
                  </a:cubicBezTo>
                  <a:cubicBezTo>
                    <a:pt x="3524" y="64"/>
                    <a:pt x="3521" y="51"/>
                    <a:pt x="3518" y="40"/>
                  </a:cubicBezTo>
                  <a:cubicBezTo>
                    <a:pt x="3515" y="26"/>
                    <a:pt x="3512" y="13"/>
                    <a:pt x="3508" y="0"/>
                  </a:cubicBezTo>
                  <a:cubicBezTo>
                    <a:pt x="3477" y="0"/>
                    <a:pt x="3477" y="0"/>
                    <a:pt x="3477" y="0"/>
                  </a:cubicBezTo>
                  <a:cubicBezTo>
                    <a:pt x="3481" y="11"/>
                    <a:pt x="3486" y="21"/>
                    <a:pt x="3491" y="31"/>
                  </a:cubicBezTo>
                  <a:cubicBezTo>
                    <a:pt x="3496" y="40"/>
                    <a:pt x="3501" y="49"/>
                    <a:pt x="3507" y="57"/>
                  </a:cubicBezTo>
                  <a:close/>
                  <a:moveTo>
                    <a:pt x="2378" y="1133"/>
                  </a:moveTo>
                  <a:cubicBezTo>
                    <a:pt x="2381" y="1137"/>
                    <a:pt x="2391" y="1122"/>
                    <a:pt x="2396" y="1115"/>
                  </a:cubicBezTo>
                  <a:cubicBezTo>
                    <a:pt x="2402" y="1107"/>
                    <a:pt x="2408" y="1099"/>
                    <a:pt x="2413" y="1090"/>
                  </a:cubicBezTo>
                  <a:cubicBezTo>
                    <a:pt x="2420" y="1079"/>
                    <a:pt x="2426" y="1067"/>
                    <a:pt x="2432" y="1054"/>
                  </a:cubicBezTo>
                  <a:cubicBezTo>
                    <a:pt x="2437" y="1042"/>
                    <a:pt x="2443" y="1029"/>
                    <a:pt x="2441" y="1015"/>
                  </a:cubicBezTo>
                  <a:cubicBezTo>
                    <a:pt x="2441" y="1011"/>
                    <a:pt x="2440" y="1008"/>
                    <a:pt x="2439" y="1006"/>
                  </a:cubicBezTo>
                  <a:cubicBezTo>
                    <a:pt x="2436" y="1003"/>
                    <a:pt x="2433" y="1003"/>
                    <a:pt x="2430" y="1004"/>
                  </a:cubicBezTo>
                  <a:cubicBezTo>
                    <a:pt x="2423" y="1006"/>
                    <a:pt x="2419" y="1012"/>
                    <a:pt x="2415" y="1019"/>
                  </a:cubicBezTo>
                  <a:cubicBezTo>
                    <a:pt x="2410" y="1026"/>
                    <a:pt x="2405" y="1034"/>
                    <a:pt x="2402" y="1043"/>
                  </a:cubicBezTo>
                  <a:cubicBezTo>
                    <a:pt x="2396" y="1058"/>
                    <a:pt x="2392" y="1073"/>
                    <a:pt x="2387" y="1088"/>
                  </a:cubicBezTo>
                  <a:cubicBezTo>
                    <a:pt x="2383" y="1103"/>
                    <a:pt x="2374" y="1129"/>
                    <a:pt x="2378" y="1133"/>
                  </a:cubicBezTo>
                  <a:close/>
                  <a:moveTo>
                    <a:pt x="3481" y="651"/>
                  </a:moveTo>
                  <a:cubicBezTo>
                    <a:pt x="3477" y="650"/>
                    <a:pt x="3472" y="651"/>
                    <a:pt x="3469" y="655"/>
                  </a:cubicBezTo>
                  <a:cubicBezTo>
                    <a:pt x="3465" y="661"/>
                    <a:pt x="3465" y="669"/>
                    <a:pt x="3467" y="676"/>
                  </a:cubicBezTo>
                  <a:cubicBezTo>
                    <a:pt x="3473" y="697"/>
                    <a:pt x="3481" y="718"/>
                    <a:pt x="3491" y="736"/>
                  </a:cubicBezTo>
                  <a:cubicBezTo>
                    <a:pt x="3496" y="745"/>
                    <a:pt x="3501" y="754"/>
                    <a:pt x="3507" y="763"/>
                  </a:cubicBezTo>
                  <a:cubicBezTo>
                    <a:pt x="3510" y="767"/>
                    <a:pt x="3524" y="791"/>
                    <a:pt x="3524" y="781"/>
                  </a:cubicBezTo>
                  <a:cubicBezTo>
                    <a:pt x="3524" y="769"/>
                    <a:pt x="3521" y="757"/>
                    <a:pt x="3518" y="745"/>
                  </a:cubicBezTo>
                  <a:cubicBezTo>
                    <a:pt x="3515" y="728"/>
                    <a:pt x="3510" y="711"/>
                    <a:pt x="3505" y="694"/>
                  </a:cubicBezTo>
                  <a:cubicBezTo>
                    <a:pt x="3500" y="680"/>
                    <a:pt x="3495" y="656"/>
                    <a:pt x="3481" y="651"/>
                  </a:cubicBezTo>
                  <a:close/>
                  <a:moveTo>
                    <a:pt x="3459" y="58"/>
                  </a:moveTo>
                  <a:cubicBezTo>
                    <a:pt x="3470" y="87"/>
                    <a:pt x="3490" y="107"/>
                    <a:pt x="3510" y="124"/>
                  </a:cubicBezTo>
                  <a:cubicBezTo>
                    <a:pt x="3512" y="125"/>
                    <a:pt x="3514" y="127"/>
                    <a:pt x="3516" y="127"/>
                  </a:cubicBezTo>
                  <a:cubicBezTo>
                    <a:pt x="3517" y="128"/>
                    <a:pt x="3518" y="128"/>
                    <a:pt x="3518" y="128"/>
                  </a:cubicBezTo>
                  <a:cubicBezTo>
                    <a:pt x="3520" y="127"/>
                    <a:pt x="3521" y="127"/>
                    <a:pt x="3522" y="125"/>
                  </a:cubicBezTo>
                  <a:cubicBezTo>
                    <a:pt x="3526" y="121"/>
                    <a:pt x="3520" y="107"/>
                    <a:pt x="3519" y="102"/>
                  </a:cubicBezTo>
                  <a:cubicBezTo>
                    <a:pt x="3515" y="94"/>
                    <a:pt x="3511" y="86"/>
                    <a:pt x="3507" y="78"/>
                  </a:cubicBezTo>
                  <a:cubicBezTo>
                    <a:pt x="3501" y="65"/>
                    <a:pt x="3494" y="52"/>
                    <a:pt x="3485" y="40"/>
                  </a:cubicBezTo>
                  <a:cubicBezTo>
                    <a:pt x="3482" y="35"/>
                    <a:pt x="3478" y="31"/>
                    <a:pt x="3473" y="29"/>
                  </a:cubicBezTo>
                  <a:cubicBezTo>
                    <a:pt x="3468" y="27"/>
                    <a:pt x="3462" y="29"/>
                    <a:pt x="3459" y="34"/>
                  </a:cubicBezTo>
                  <a:cubicBezTo>
                    <a:pt x="3457" y="37"/>
                    <a:pt x="3456" y="42"/>
                    <a:pt x="3457" y="46"/>
                  </a:cubicBezTo>
                  <a:cubicBezTo>
                    <a:pt x="3457" y="50"/>
                    <a:pt x="3458" y="54"/>
                    <a:pt x="3459" y="58"/>
                  </a:cubicBezTo>
                  <a:close/>
                  <a:moveTo>
                    <a:pt x="2381" y="932"/>
                  </a:moveTo>
                  <a:cubicBezTo>
                    <a:pt x="2376" y="929"/>
                    <a:pt x="2369" y="931"/>
                    <a:pt x="2365" y="937"/>
                  </a:cubicBezTo>
                  <a:cubicBezTo>
                    <a:pt x="2361" y="942"/>
                    <a:pt x="2359" y="949"/>
                    <a:pt x="2358" y="956"/>
                  </a:cubicBezTo>
                  <a:cubicBezTo>
                    <a:pt x="2359" y="981"/>
                    <a:pt x="2362" y="1006"/>
                    <a:pt x="2365" y="1031"/>
                  </a:cubicBezTo>
                  <a:cubicBezTo>
                    <a:pt x="2367" y="1041"/>
                    <a:pt x="2368" y="1051"/>
                    <a:pt x="2370" y="1061"/>
                  </a:cubicBezTo>
                  <a:cubicBezTo>
                    <a:pt x="2371" y="1064"/>
                    <a:pt x="2374" y="1082"/>
                    <a:pt x="2378" y="1074"/>
                  </a:cubicBezTo>
                  <a:cubicBezTo>
                    <a:pt x="2380" y="1069"/>
                    <a:pt x="2381" y="1063"/>
                    <a:pt x="2382" y="1058"/>
                  </a:cubicBezTo>
                  <a:cubicBezTo>
                    <a:pt x="2384" y="1048"/>
                    <a:pt x="2385" y="1038"/>
                    <a:pt x="2386" y="1028"/>
                  </a:cubicBezTo>
                  <a:cubicBezTo>
                    <a:pt x="2389" y="1011"/>
                    <a:pt x="2390" y="994"/>
                    <a:pt x="2391" y="977"/>
                  </a:cubicBezTo>
                  <a:cubicBezTo>
                    <a:pt x="2392" y="963"/>
                    <a:pt x="2393" y="940"/>
                    <a:pt x="2381" y="932"/>
                  </a:cubicBezTo>
                  <a:close/>
                  <a:moveTo>
                    <a:pt x="2307" y="1116"/>
                  </a:moveTo>
                  <a:cubicBezTo>
                    <a:pt x="2318" y="1145"/>
                    <a:pt x="2338" y="1165"/>
                    <a:pt x="2358" y="1182"/>
                  </a:cubicBezTo>
                  <a:cubicBezTo>
                    <a:pt x="2360" y="1184"/>
                    <a:pt x="2362" y="1185"/>
                    <a:pt x="2364" y="1186"/>
                  </a:cubicBezTo>
                  <a:cubicBezTo>
                    <a:pt x="2365" y="1186"/>
                    <a:pt x="2366" y="1186"/>
                    <a:pt x="2366" y="1186"/>
                  </a:cubicBezTo>
                  <a:cubicBezTo>
                    <a:pt x="2368" y="1186"/>
                    <a:pt x="2369" y="1185"/>
                    <a:pt x="2370" y="1184"/>
                  </a:cubicBezTo>
                  <a:cubicBezTo>
                    <a:pt x="2374" y="1179"/>
                    <a:pt x="2368" y="1166"/>
                    <a:pt x="2367" y="1161"/>
                  </a:cubicBezTo>
                  <a:cubicBezTo>
                    <a:pt x="2363" y="1152"/>
                    <a:pt x="2359" y="1145"/>
                    <a:pt x="2355" y="1137"/>
                  </a:cubicBezTo>
                  <a:cubicBezTo>
                    <a:pt x="2349" y="1123"/>
                    <a:pt x="2342" y="1110"/>
                    <a:pt x="2333" y="1098"/>
                  </a:cubicBezTo>
                  <a:cubicBezTo>
                    <a:pt x="2330" y="1093"/>
                    <a:pt x="2326" y="1089"/>
                    <a:pt x="2321" y="1087"/>
                  </a:cubicBezTo>
                  <a:cubicBezTo>
                    <a:pt x="2316" y="1085"/>
                    <a:pt x="2310" y="1087"/>
                    <a:pt x="2307" y="1092"/>
                  </a:cubicBezTo>
                  <a:cubicBezTo>
                    <a:pt x="2305" y="1096"/>
                    <a:pt x="2304" y="1100"/>
                    <a:pt x="2305" y="1104"/>
                  </a:cubicBezTo>
                  <a:cubicBezTo>
                    <a:pt x="2305" y="1108"/>
                    <a:pt x="2306" y="1112"/>
                    <a:pt x="2307" y="1116"/>
                  </a:cubicBezTo>
                  <a:close/>
                  <a:moveTo>
                    <a:pt x="1226" y="75"/>
                  </a:moveTo>
                  <a:cubicBezTo>
                    <a:pt x="1229" y="79"/>
                    <a:pt x="1239" y="63"/>
                    <a:pt x="1244" y="56"/>
                  </a:cubicBezTo>
                  <a:cubicBezTo>
                    <a:pt x="1250" y="48"/>
                    <a:pt x="1256" y="40"/>
                    <a:pt x="1261" y="32"/>
                  </a:cubicBezTo>
                  <a:cubicBezTo>
                    <a:pt x="1267" y="22"/>
                    <a:pt x="1273" y="11"/>
                    <a:pt x="1278" y="0"/>
                  </a:cubicBezTo>
                  <a:cubicBezTo>
                    <a:pt x="1244" y="0"/>
                    <a:pt x="1244" y="0"/>
                    <a:pt x="1244" y="0"/>
                  </a:cubicBezTo>
                  <a:cubicBezTo>
                    <a:pt x="1241" y="10"/>
                    <a:pt x="1238" y="20"/>
                    <a:pt x="1235" y="29"/>
                  </a:cubicBezTo>
                  <a:cubicBezTo>
                    <a:pt x="1231" y="44"/>
                    <a:pt x="1222" y="71"/>
                    <a:pt x="1226" y="75"/>
                  </a:cubicBezTo>
                  <a:close/>
                  <a:moveTo>
                    <a:pt x="1229" y="1285"/>
                  </a:moveTo>
                  <a:cubicBezTo>
                    <a:pt x="1224" y="1282"/>
                    <a:pt x="1217" y="1284"/>
                    <a:pt x="1213" y="1289"/>
                  </a:cubicBezTo>
                  <a:cubicBezTo>
                    <a:pt x="1209" y="1294"/>
                    <a:pt x="1207" y="1302"/>
                    <a:pt x="1206" y="1309"/>
                  </a:cubicBezTo>
                  <a:cubicBezTo>
                    <a:pt x="1207" y="1334"/>
                    <a:pt x="1210" y="1359"/>
                    <a:pt x="1213" y="1384"/>
                  </a:cubicBezTo>
                  <a:cubicBezTo>
                    <a:pt x="1215" y="1394"/>
                    <a:pt x="1216" y="1404"/>
                    <a:pt x="1218" y="1413"/>
                  </a:cubicBezTo>
                  <a:cubicBezTo>
                    <a:pt x="1219" y="1416"/>
                    <a:pt x="1222" y="1435"/>
                    <a:pt x="1226" y="1427"/>
                  </a:cubicBezTo>
                  <a:cubicBezTo>
                    <a:pt x="1228" y="1422"/>
                    <a:pt x="1229" y="1416"/>
                    <a:pt x="1230" y="1411"/>
                  </a:cubicBezTo>
                  <a:cubicBezTo>
                    <a:pt x="1232" y="1401"/>
                    <a:pt x="1233" y="1391"/>
                    <a:pt x="1234" y="1381"/>
                  </a:cubicBezTo>
                  <a:cubicBezTo>
                    <a:pt x="1237" y="1364"/>
                    <a:pt x="1238" y="1347"/>
                    <a:pt x="1239" y="1330"/>
                  </a:cubicBezTo>
                  <a:cubicBezTo>
                    <a:pt x="1240" y="1315"/>
                    <a:pt x="1241" y="1293"/>
                    <a:pt x="1229" y="1285"/>
                  </a:cubicBezTo>
                  <a:close/>
                  <a:moveTo>
                    <a:pt x="2307" y="408"/>
                  </a:moveTo>
                  <a:cubicBezTo>
                    <a:pt x="2318" y="437"/>
                    <a:pt x="2338" y="457"/>
                    <a:pt x="2358" y="474"/>
                  </a:cubicBezTo>
                  <a:cubicBezTo>
                    <a:pt x="2360" y="475"/>
                    <a:pt x="2362" y="477"/>
                    <a:pt x="2364" y="477"/>
                  </a:cubicBezTo>
                  <a:cubicBezTo>
                    <a:pt x="2365" y="478"/>
                    <a:pt x="2366" y="478"/>
                    <a:pt x="2366" y="477"/>
                  </a:cubicBezTo>
                  <a:cubicBezTo>
                    <a:pt x="2368" y="477"/>
                    <a:pt x="2369" y="477"/>
                    <a:pt x="2370" y="475"/>
                  </a:cubicBezTo>
                  <a:cubicBezTo>
                    <a:pt x="2374" y="470"/>
                    <a:pt x="2368" y="457"/>
                    <a:pt x="2367" y="452"/>
                  </a:cubicBezTo>
                  <a:cubicBezTo>
                    <a:pt x="2363" y="444"/>
                    <a:pt x="2359" y="436"/>
                    <a:pt x="2355" y="428"/>
                  </a:cubicBezTo>
                  <a:cubicBezTo>
                    <a:pt x="2349" y="415"/>
                    <a:pt x="2342" y="402"/>
                    <a:pt x="2333" y="390"/>
                  </a:cubicBezTo>
                  <a:cubicBezTo>
                    <a:pt x="2330" y="385"/>
                    <a:pt x="2326" y="380"/>
                    <a:pt x="2321" y="379"/>
                  </a:cubicBezTo>
                  <a:cubicBezTo>
                    <a:pt x="2316" y="377"/>
                    <a:pt x="2310" y="379"/>
                    <a:pt x="2307" y="384"/>
                  </a:cubicBezTo>
                  <a:cubicBezTo>
                    <a:pt x="2305" y="387"/>
                    <a:pt x="2304" y="392"/>
                    <a:pt x="2305" y="396"/>
                  </a:cubicBezTo>
                  <a:cubicBezTo>
                    <a:pt x="2305" y="400"/>
                    <a:pt x="2306" y="404"/>
                    <a:pt x="2307" y="408"/>
                  </a:cubicBezTo>
                  <a:close/>
                  <a:moveTo>
                    <a:pt x="2370" y="352"/>
                  </a:moveTo>
                  <a:cubicBezTo>
                    <a:pt x="2371" y="355"/>
                    <a:pt x="2374" y="374"/>
                    <a:pt x="2378" y="366"/>
                  </a:cubicBezTo>
                  <a:cubicBezTo>
                    <a:pt x="2380" y="361"/>
                    <a:pt x="2381" y="355"/>
                    <a:pt x="2382" y="350"/>
                  </a:cubicBezTo>
                  <a:cubicBezTo>
                    <a:pt x="2384" y="340"/>
                    <a:pt x="2385" y="329"/>
                    <a:pt x="2386" y="319"/>
                  </a:cubicBezTo>
                  <a:cubicBezTo>
                    <a:pt x="2389" y="302"/>
                    <a:pt x="2390" y="285"/>
                    <a:pt x="2391" y="268"/>
                  </a:cubicBezTo>
                  <a:cubicBezTo>
                    <a:pt x="2392" y="254"/>
                    <a:pt x="2393" y="231"/>
                    <a:pt x="2381" y="224"/>
                  </a:cubicBezTo>
                  <a:cubicBezTo>
                    <a:pt x="2376" y="221"/>
                    <a:pt x="2369" y="223"/>
                    <a:pt x="2365" y="228"/>
                  </a:cubicBezTo>
                  <a:cubicBezTo>
                    <a:pt x="2361" y="233"/>
                    <a:pt x="2359" y="240"/>
                    <a:pt x="2358" y="248"/>
                  </a:cubicBezTo>
                  <a:cubicBezTo>
                    <a:pt x="2359" y="273"/>
                    <a:pt x="2362" y="298"/>
                    <a:pt x="2365" y="323"/>
                  </a:cubicBezTo>
                  <a:cubicBezTo>
                    <a:pt x="2367" y="333"/>
                    <a:pt x="2368" y="342"/>
                    <a:pt x="2370" y="352"/>
                  </a:cubicBezTo>
                  <a:close/>
                  <a:moveTo>
                    <a:pt x="3" y="1116"/>
                  </a:moveTo>
                  <a:cubicBezTo>
                    <a:pt x="14" y="1145"/>
                    <a:pt x="34" y="1165"/>
                    <a:pt x="54" y="1182"/>
                  </a:cubicBezTo>
                  <a:cubicBezTo>
                    <a:pt x="56" y="1184"/>
                    <a:pt x="58" y="1185"/>
                    <a:pt x="60" y="1186"/>
                  </a:cubicBezTo>
                  <a:cubicBezTo>
                    <a:pt x="61" y="1186"/>
                    <a:pt x="62" y="1186"/>
                    <a:pt x="63" y="1186"/>
                  </a:cubicBezTo>
                  <a:cubicBezTo>
                    <a:pt x="64" y="1186"/>
                    <a:pt x="65" y="1185"/>
                    <a:pt x="66" y="1184"/>
                  </a:cubicBezTo>
                  <a:cubicBezTo>
                    <a:pt x="70" y="1179"/>
                    <a:pt x="64" y="1166"/>
                    <a:pt x="63" y="1161"/>
                  </a:cubicBezTo>
                  <a:cubicBezTo>
                    <a:pt x="59" y="1152"/>
                    <a:pt x="55" y="1145"/>
                    <a:pt x="51" y="1137"/>
                  </a:cubicBezTo>
                  <a:cubicBezTo>
                    <a:pt x="45" y="1123"/>
                    <a:pt x="38" y="1110"/>
                    <a:pt x="29" y="1098"/>
                  </a:cubicBezTo>
                  <a:cubicBezTo>
                    <a:pt x="26" y="1093"/>
                    <a:pt x="22" y="1089"/>
                    <a:pt x="17" y="1087"/>
                  </a:cubicBezTo>
                  <a:cubicBezTo>
                    <a:pt x="12" y="1085"/>
                    <a:pt x="6" y="1087"/>
                    <a:pt x="3" y="1092"/>
                  </a:cubicBezTo>
                  <a:cubicBezTo>
                    <a:pt x="1" y="1096"/>
                    <a:pt x="0" y="1100"/>
                    <a:pt x="1" y="1104"/>
                  </a:cubicBezTo>
                  <a:cubicBezTo>
                    <a:pt x="1" y="1108"/>
                    <a:pt x="2" y="1112"/>
                    <a:pt x="3" y="1116"/>
                  </a:cubicBezTo>
                  <a:close/>
                  <a:moveTo>
                    <a:pt x="2353" y="1047"/>
                  </a:moveTo>
                  <a:cubicBezTo>
                    <a:pt x="2348" y="1032"/>
                    <a:pt x="2343" y="1009"/>
                    <a:pt x="2329" y="1004"/>
                  </a:cubicBezTo>
                  <a:cubicBezTo>
                    <a:pt x="2325" y="1003"/>
                    <a:pt x="2320" y="1004"/>
                    <a:pt x="2317" y="1008"/>
                  </a:cubicBezTo>
                  <a:cubicBezTo>
                    <a:pt x="2313" y="1014"/>
                    <a:pt x="2313" y="1022"/>
                    <a:pt x="2315" y="1029"/>
                  </a:cubicBezTo>
                  <a:cubicBezTo>
                    <a:pt x="2321" y="1050"/>
                    <a:pt x="2329" y="1070"/>
                    <a:pt x="2339" y="1089"/>
                  </a:cubicBezTo>
                  <a:cubicBezTo>
                    <a:pt x="2344" y="1098"/>
                    <a:pt x="2349" y="1107"/>
                    <a:pt x="2355" y="1116"/>
                  </a:cubicBezTo>
                  <a:cubicBezTo>
                    <a:pt x="2358" y="1120"/>
                    <a:pt x="2372" y="1144"/>
                    <a:pt x="2372" y="1134"/>
                  </a:cubicBezTo>
                  <a:cubicBezTo>
                    <a:pt x="2372" y="1122"/>
                    <a:pt x="2369" y="1109"/>
                    <a:pt x="2366" y="1098"/>
                  </a:cubicBezTo>
                  <a:cubicBezTo>
                    <a:pt x="2363" y="1081"/>
                    <a:pt x="2358" y="1064"/>
                    <a:pt x="2353" y="1047"/>
                  </a:cubicBezTo>
                  <a:close/>
                  <a:moveTo>
                    <a:pt x="142" y="1091"/>
                  </a:moveTo>
                  <a:cubicBezTo>
                    <a:pt x="142" y="1090"/>
                    <a:pt x="141" y="1090"/>
                    <a:pt x="141" y="1090"/>
                  </a:cubicBezTo>
                  <a:cubicBezTo>
                    <a:pt x="139" y="1089"/>
                    <a:pt x="136" y="1089"/>
                    <a:pt x="133" y="1090"/>
                  </a:cubicBezTo>
                  <a:cubicBezTo>
                    <a:pt x="120" y="1095"/>
                    <a:pt x="109" y="1110"/>
                    <a:pt x="100" y="1123"/>
                  </a:cubicBezTo>
                  <a:cubicBezTo>
                    <a:pt x="89" y="1140"/>
                    <a:pt x="73" y="1176"/>
                    <a:pt x="76" y="1182"/>
                  </a:cubicBezTo>
                  <a:cubicBezTo>
                    <a:pt x="79" y="1189"/>
                    <a:pt x="117" y="1164"/>
                    <a:pt x="132" y="1143"/>
                  </a:cubicBezTo>
                  <a:cubicBezTo>
                    <a:pt x="140" y="1132"/>
                    <a:pt x="155" y="1111"/>
                    <a:pt x="146" y="1095"/>
                  </a:cubicBezTo>
                  <a:cubicBezTo>
                    <a:pt x="145" y="1093"/>
                    <a:pt x="144" y="1092"/>
                    <a:pt x="142" y="1091"/>
                  </a:cubicBezTo>
                  <a:close/>
                  <a:moveTo>
                    <a:pt x="3510" y="1535"/>
                  </a:moveTo>
                  <a:cubicBezTo>
                    <a:pt x="3512" y="1536"/>
                    <a:pt x="3514" y="1538"/>
                    <a:pt x="3516" y="1539"/>
                  </a:cubicBezTo>
                  <a:cubicBezTo>
                    <a:pt x="3517" y="1539"/>
                    <a:pt x="3518" y="1539"/>
                    <a:pt x="3518" y="1539"/>
                  </a:cubicBezTo>
                  <a:cubicBezTo>
                    <a:pt x="3520" y="1539"/>
                    <a:pt x="3521" y="1538"/>
                    <a:pt x="3522" y="1537"/>
                  </a:cubicBezTo>
                  <a:cubicBezTo>
                    <a:pt x="3526" y="1532"/>
                    <a:pt x="3520" y="1518"/>
                    <a:pt x="3519" y="1514"/>
                  </a:cubicBezTo>
                  <a:cubicBezTo>
                    <a:pt x="3515" y="1505"/>
                    <a:pt x="3511" y="1497"/>
                    <a:pt x="3507" y="1490"/>
                  </a:cubicBezTo>
                  <a:cubicBezTo>
                    <a:pt x="3501" y="1476"/>
                    <a:pt x="3494" y="1463"/>
                    <a:pt x="3485" y="1451"/>
                  </a:cubicBezTo>
                  <a:cubicBezTo>
                    <a:pt x="3482" y="1446"/>
                    <a:pt x="3478" y="1442"/>
                    <a:pt x="3473" y="1440"/>
                  </a:cubicBezTo>
                  <a:cubicBezTo>
                    <a:pt x="3468" y="1438"/>
                    <a:pt x="3462" y="1440"/>
                    <a:pt x="3459" y="1445"/>
                  </a:cubicBezTo>
                  <a:cubicBezTo>
                    <a:pt x="3457" y="1448"/>
                    <a:pt x="3456" y="1453"/>
                    <a:pt x="3457" y="1457"/>
                  </a:cubicBezTo>
                  <a:cubicBezTo>
                    <a:pt x="3457" y="1461"/>
                    <a:pt x="3458" y="1465"/>
                    <a:pt x="3459" y="1469"/>
                  </a:cubicBezTo>
                  <a:cubicBezTo>
                    <a:pt x="3470" y="1498"/>
                    <a:pt x="3490" y="1518"/>
                    <a:pt x="3510" y="1535"/>
                  </a:cubicBezTo>
                  <a:close/>
                  <a:moveTo>
                    <a:pt x="2446" y="382"/>
                  </a:moveTo>
                  <a:cubicBezTo>
                    <a:pt x="2446" y="382"/>
                    <a:pt x="2445" y="382"/>
                    <a:pt x="2445" y="381"/>
                  </a:cubicBezTo>
                  <a:cubicBezTo>
                    <a:pt x="2443" y="380"/>
                    <a:pt x="2440" y="380"/>
                    <a:pt x="2437" y="381"/>
                  </a:cubicBezTo>
                  <a:cubicBezTo>
                    <a:pt x="2424" y="387"/>
                    <a:pt x="2413" y="401"/>
                    <a:pt x="2404" y="415"/>
                  </a:cubicBezTo>
                  <a:cubicBezTo>
                    <a:pt x="2392" y="432"/>
                    <a:pt x="2377" y="468"/>
                    <a:pt x="2380" y="474"/>
                  </a:cubicBezTo>
                  <a:cubicBezTo>
                    <a:pt x="2383" y="480"/>
                    <a:pt x="2421" y="455"/>
                    <a:pt x="2436" y="435"/>
                  </a:cubicBezTo>
                  <a:cubicBezTo>
                    <a:pt x="2444" y="424"/>
                    <a:pt x="2459" y="402"/>
                    <a:pt x="2450" y="386"/>
                  </a:cubicBezTo>
                  <a:cubicBezTo>
                    <a:pt x="2449" y="385"/>
                    <a:pt x="2448" y="383"/>
                    <a:pt x="2446" y="382"/>
                  </a:cubicBezTo>
                  <a:close/>
                  <a:moveTo>
                    <a:pt x="3473" y="2146"/>
                  </a:moveTo>
                  <a:cubicBezTo>
                    <a:pt x="3468" y="2144"/>
                    <a:pt x="3462" y="2145"/>
                    <a:pt x="3459" y="2151"/>
                  </a:cubicBezTo>
                  <a:cubicBezTo>
                    <a:pt x="3458" y="2153"/>
                    <a:pt x="3457" y="2156"/>
                    <a:pt x="3457" y="2158"/>
                  </a:cubicBezTo>
                  <a:cubicBezTo>
                    <a:pt x="3487" y="2158"/>
                    <a:pt x="3487" y="2158"/>
                    <a:pt x="3487" y="2158"/>
                  </a:cubicBezTo>
                  <a:cubicBezTo>
                    <a:pt x="3486" y="2158"/>
                    <a:pt x="3486" y="2157"/>
                    <a:pt x="3485" y="2157"/>
                  </a:cubicBezTo>
                  <a:cubicBezTo>
                    <a:pt x="3482" y="2152"/>
                    <a:pt x="3478" y="2147"/>
                    <a:pt x="3473" y="2146"/>
                  </a:cubicBezTo>
                  <a:close/>
                  <a:moveTo>
                    <a:pt x="2446" y="1091"/>
                  </a:moveTo>
                  <a:cubicBezTo>
                    <a:pt x="2446" y="1090"/>
                    <a:pt x="2445" y="1090"/>
                    <a:pt x="2445" y="1090"/>
                  </a:cubicBezTo>
                  <a:cubicBezTo>
                    <a:pt x="2443" y="1089"/>
                    <a:pt x="2440" y="1089"/>
                    <a:pt x="2437" y="1090"/>
                  </a:cubicBezTo>
                  <a:cubicBezTo>
                    <a:pt x="2424" y="1095"/>
                    <a:pt x="2413" y="1110"/>
                    <a:pt x="2404" y="1123"/>
                  </a:cubicBezTo>
                  <a:cubicBezTo>
                    <a:pt x="2392" y="1140"/>
                    <a:pt x="2377" y="1176"/>
                    <a:pt x="2380" y="1182"/>
                  </a:cubicBezTo>
                  <a:cubicBezTo>
                    <a:pt x="2383" y="1189"/>
                    <a:pt x="2421" y="1164"/>
                    <a:pt x="2436" y="1143"/>
                  </a:cubicBezTo>
                  <a:cubicBezTo>
                    <a:pt x="2444" y="1132"/>
                    <a:pt x="2459" y="1111"/>
                    <a:pt x="2450" y="1095"/>
                  </a:cubicBezTo>
                  <a:cubicBezTo>
                    <a:pt x="2449" y="1093"/>
                    <a:pt x="2448" y="1092"/>
                    <a:pt x="2446" y="1091"/>
                  </a:cubicBezTo>
                  <a:close/>
                  <a:moveTo>
                    <a:pt x="3505" y="2105"/>
                  </a:moveTo>
                  <a:cubicBezTo>
                    <a:pt x="3500" y="2091"/>
                    <a:pt x="3495" y="2067"/>
                    <a:pt x="3481" y="2063"/>
                  </a:cubicBezTo>
                  <a:cubicBezTo>
                    <a:pt x="3477" y="2061"/>
                    <a:pt x="3472" y="2062"/>
                    <a:pt x="3469" y="2067"/>
                  </a:cubicBezTo>
                  <a:cubicBezTo>
                    <a:pt x="3465" y="2072"/>
                    <a:pt x="3465" y="2080"/>
                    <a:pt x="3467" y="2087"/>
                  </a:cubicBezTo>
                  <a:cubicBezTo>
                    <a:pt x="3473" y="2108"/>
                    <a:pt x="3481" y="2129"/>
                    <a:pt x="3491" y="2147"/>
                  </a:cubicBezTo>
                  <a:cubicBezTo>
                    <a:pt x="3493" y="2151"/>
                    <a:pt x="3495" y="2155"/>
                    <a:pt x="3497" y="2158"/>
                  </a:cubicBezTo>
                  <a:cubicBezTo>
                    <a:pt x="3519" y="2158"/>
                    <a:pt x="3519" y="2158"/>
                    <a:pt x="3519" y="2158"/>
                  </a:cubicBezTo>
                  <a:cubicBezTo>
                    <a:pt x="3518" y="2158"/>
                    <a:pt x="3518" y="2157"/>
                    <a:pt x="3518" y="2156"/>
                  </a:cubicBezTo>
                  <a:cubicBezTo>
                    <a:pt x="3515" y="2139"/>
                    <a:pt x="3510" y="2122"/>
                    <a:pt x="3505" y="2105"/>
                  </a:cubicBezTo>
                  <a:close/>
                  <a:moveTo>
                    <a:pt x="2378" y="1778"/>
                  </a:moveTo>
                  <a:cubicBezTo>
                    <a:pt x="2380" y="1773"/>
                    <a:pt x="2381" y="1767"/>
                    <a:pt x="2382" y="1762"/>
                  </a:cubicBezTo>
                  <a:cubicBezTo>
                    <a:pt x="2384" y="1752"/>
                    <a:pt x="2385" y="1742"/>
                    <a:pt x="2386" y="1731"/>
                  </a:cubicBezTo>
                  <a:cubicBezTo>
                    <a:pt x="2389" y="1715"/>
                    <a:pt x="2390" y="1698"/>
                    <a:pt x="2391" y="1680"/>
                  </a:cubicBezTo>
                  <a:cubicBezTo>
                    <a:pt x="2392" y="1666"/>
                    <a:pt x="2393" y="1643"/>
                    <a:pt x="2381" y="1636"/>
                  </a:cubicBezTo>
                  <a:cubicBezTo>
                    <a:pt x="2376" y="1633"/>
                    <a:pt x="2369" y="1635"/>
                    <a:pt x="2365" y="1640"/>
                  </a:cubicBezTo>
                  <a:cubicBezTo>
                    <a:pt x="2361" y="1645"/>
                    <a:pt x="2359" y="1653"/>
                    <a:pt x="2358" y="1660"/>
                  </a:cubicBezTo>
                  <a:cubicBezTo>
                    <a:pt x="2359" y="1685"/>
                    <a:pt x="2362" y="1710"/>
                    <a:pt x="2365" y="1735"/>
                  </a:cubicBezTo>
                  <a:cubicBezTo>
                    <a:pt x="2367" y="1745"/>
                    <a:pt x="2368" y="1755"/>
                    <a:pt x="2370" y="1764"/>
                  </a:cubicBezTo>
                  <a:cubicBezTo>
                    <a:pt x="2371" y="1767"/>
                    <a:pt x="2374" y="1786"/>
                    <a:pt x="2378" y="1778"/>
                  </a:cubicBezTo>
                  <a:close/>
                  <a:moveTo>
                    <a:pt x="2446" y="1794"/>
                  </a:moveTo>
                  <a:cubicBezTo>
                    <a:pt x="2446" y="1794"/>
                    <a:pt x="2445" y="1794"/>
                    <a:pt x="2445" y="1794"/>
                  </a:cubicBezTo>
                  <a:cubicBezTo>
                    <a:pt x="2443" y="1792"/>
                    <a:pt x="2440" y="1793"/>
                    <a:pt x="2437" y="1794"/>
                  </a:cubicBezTo>
                  <a:cubicBezTo>
                    <a:pt x="2424" y="1799"/>
                    <a:pt x="2413" y="1813"/>
                    <a:pt x="2404" y="1827"/>
                  </a:cubicBezTo>
                  <a:cubicBezTo>
                    <a:pt x="2392" y="1844"/>
                    <a:pt x="2377" y="1880"/>
                    <a:pt x="2380" y="1886"/>
                  </a:cubicBezTo>
                  <a:cubicBezTo>
                    <a:pt x="2383" y="1892"/>
                    <a:pt x="2421" y="1868"/>
                    <a:pt x="2436" y="1847"/>
                  </a:cubicBezTo>
                  <a:cubicBezTo>
                    <a:pt x="2444" y="1836"/>
                    <a:pt x="2459" y="1814"/>
                    <a:pt x="2450" y="1799"/>
                  </a:cubicBezTo>
                  <a:cubicBezTo>
                    <a:pt x="2449" y="1797"/>
                    <a:pt x="2448" y="1795"/>
                    <a:pt x="2446" y="1794"/>
                  </a:cubicBezTo>
                  <a:close/>
                  <a:moveTo>
                    <a:pt x="2396" y="1818"/>
                  </a:moveTo>
                  <a:cubicBezTo>
                    <a:pt x="2402" y="1810"/>
                    <a:pt x="2408" y="1802"/>
                    <a:pt x="2413" y="1794"/>
                  </a:cubicBezTo>
                  <a:cubicBezTo>
                    <a:pt x="2420" y="1782"/>
                    <a:pt x="2426" y="1770"/>
                    <a:pt x="2432" y="1758"/>
                  </a:cubicBezTo>
                  <a:cubicBezTo>
                    <a:pt x="2437" y="1745"/>
                    <a:pt x="2443" y="1733"/>
                    <a:pt x="2441" y="1718"/>
                  </a:cubicBezTo>
                  <a:cubicBezTo>
                    <a:pt x="2441" y="1715"/>
                    <a:pt x="2440" y="1712"/>
                    <a:pt x="2439" y="1710"/>
                  </a:cubicBezTo>
                  <a:cubicBezTo>
                    <a:pt x="2436" y="1707"/>
                    <a:pt x="2433" y="1707"/>
                    <a:pt x="2430" y="1708"/>
                  </a:cubicBezTo>
                  <a:cubicBezTo>
                    <a:pt x="2423" y="1710"/>
                    <a:pt x="2419" y="1716"/>
                    <a:pt x="2415" y="1722"/>
                  </a:cubicBezTo>
                  <a:cubicBezTo>
                    <a:pt x="2410" y="1730"/>
                    <a:pt x="2405" y="1738"/>
                    <a:pt x="2402" y="1746"/>
                  </a:cubicBezTo>
                  <a:cubicBezTo>
                    <a:pt x="2396" y="1761"/>
                    <a:pt x="2392" y="1776"/>
                    <a:pt x="2387" y="1792"/>
                  </a:cubicBezTo>
                  <a:cubicBezTo>
                    <a:pt x="2383" y="1806"/>
                    <a:pt x="2374" y="1833"/>
                    <a:pt x="2378" y="1837"/>
                  </a:cubicBezTo>
                  <a:cubicBezTo>
                    <a:pt x="2381" y="1841"/>
                    <a:pt x="2391" y="1826"/>
                    <a:pt x="2396" y="1818"/>
                  </a:cubicBezTo>
                  <a:close/>
                  <a:moveTo>
                    <a:pt x="3517" y="584"/>
                  </a:moveTo>
                  <a:cubicBezTo>
                    <a:pt x="3513" y="589"/>
                    <a:pt x="3511" y="596"/>
                    <a:pt x="3510" y="603"/>
                  </a:cubicBezTo>
                  <a:cubicBezTo>
                    <a:pt x="3511" y="629"/>
                    <a:pt x="3514" y="653"/>
                    <a:pt x="3517" y="678"/>
                  </a:cubicBezTo>
                  <a:cubicBezTo>
                    <a:pt x="3519" y="688"/>
                    <a:pt x="3520" y="698"/>
                    <a:pt x="3522" y="708"/>
                  </a:cubicBezTo>
                  <a:cubicBezTo>
                    <a:pt x="3523" y="711"/>
                    <a:pt x="3526" y="729"/>
                    <a:pt x="3530" y="721"/>
                  </a:cubicBezTo>
                  <a:cubicBezTo>
                    <a:pt x="3530" y="721"/>
                    <a:pt x="3530" y="720"/>
                    <a:pt x="3531" y="719"/>
                  </a:cubicBezTo>
                  <a:cubicBezTo>
                    <a:pt x="3531" y="579"/>
                    <a:pt x="3531" y="579"/>
                    <a:pt x="3531" y="579"/>
                  </a:cubicBezTo>
                  <a:cubicBezTo>
                    <a:pt x="3526" y="577"/>
                    <a:pt x="3521" y="579"/>
                    <a:pt x="3517" y="584"/>
                  </a:cubicBezTo>
                  <a:close/>
                  <a:moveTo>
                    <a:pt x="3517" y="1995"/>
                  </a:moveTo>
                  <a:cubicBezTo>
                    <a:pt x="3513" y="2000"/>
                    <a:pt x="3511" y="2007"/>
                    <a:pt x="3510" y="2015"/>
                  </a:cubicBezTo>
                  <a:cubicBezTo>
                    <a:pt x="3511" y="2040"/>
                    <a:pt x="3514" y="2065"/>
                    <a:pt x="3517" y="2089"/>
                  </a:cubicBezTo>
                  <a:cubicBezTo>
                    <a:pt x="3519" y="2099"/>
                    <a:pt x="3520" y="2109"/>
                    <a:pt x="3522" y="2119"/>
                  </a:cubicBezTo>
                  <a:cubicBezTo>
                    <a:pt x="3523" y="2122"/>
                    <a:pt x="3526" y="2140"/>
                    <a:pt x="3530" y="2132"/>
                  </a:cubicBezTo>
                  <a:cubicBezTo>
                    <a:pt x="3530" y="2132"/>
                    <a:pt x="3530" y="2131"/>
                    <a:pt x="3531" y="2131"/>
                  </a:cubicBezTo>
                  <a:cubicBezTo>
                    <a:pt x="3531" y="1990"/>
                    <a:pt x="3531" y="1990"/>
                    <a:pt x="3531" y="1990"/>
                  </a:cubicBezTo>
                  <a:cubicBezTo>
                    <a:pt x="3526" y="1988"/>
                    <a:pt x="3521" y="1991"/>
                    <a:pt x="3517" y="1995"/>
                  </a:cubicBezTo>
                  <a:close/>
                  <a:moveTo>
                    <a:pt x="3522" y="0"/>
                  </a:moveTo>
                  <a:cubicBezTo>
                    <a:pt x="3522" y="1"/>
                    <a:pt x="3522" y="2"/>
                    <a:pt x="3522" y="2"/>
                  </a:cubicBezTo>
                  <a:cubicBezTo>
                    <a:pt x="3523" y="5"/>
                    <a:pt x="3526" y="24"/>
                    <a:pt x="3530" y="16"/>
                  </a:cubicBezTo>
                  <a:cubicBezTo>
                    <a:pt x="3530" y="15"/>
                    <a:pt x="3530" y="14"/>
                    <a:pt x="3531" y="14"/>
                  </a:cubicBezTo>
                  <a:cubicBezTo>
                    <a:pt x="3531" y="0"/>
                    <a:pt x="3531" y="0"/>
                    <a:pt x="3531" y="0"/>
                  </a:cubicBezTo>
                  <a:lnTo>
                    <a:pt x="3522" y="0"/>
                  </a:lnTo>
                  <a:close/>
                  <a:moveTo>
                    <a:pt x="51" y="1840"/>
                  </a:moveTo>
                  <a:cubicBezTo>
                    <a:pt x="45" y="1827"/>
                    <a:pt x="38" y="1814"/>
                    <a:pt x="29" y="1802"/>
                  </a:cubicBezTo>
                  <a:cubicBezTo>
                    <a:pt x="26" y="1797"/>
                    <a:pt x="22" y="1793"/>
                    <a:pt x="17" y="1791"/>
                  </a:cubicBezTo>
                  <a:cubicBezTo>
                    <a:pt x="12" y="1789"/>
                    <a:pt x="6" y="1791"/>
                    <a:pt x="3" y="1796"/>
                  </a:cubicBezTo>
                  <a:cubicBezTo>
                    <a:pt x="1" y="1799"/>
                    <a:pt x="0" y="1804"/>
                    <a:pt x="1" y="1808"/>
                  </a:cubicBezTo>
                  <a:cubicBezTo>
                    <a:pt x="1" y="1812"/>
                    <a:pt x="2" y="1816"/>
                    <a:pt x="3" y="1820"/>
                  </a:cubicBezTo>
                  <a:cubicBezTo>
                    <a:pt x="14" y="1849"/>
                    <a:pt x="34" y="1869"/>
                    <a:pt x="54" y="1886"/>
                  </a:cubicBezTo>
                  <a:cubicBezTo>
                    <a:pt x="56" y="1887"/>
                    <a:pt x="58" y="1889"/>
                    <a:pt x="60" y="1889"/>
                  </a:cubicBezTo>
                  <a:cubicBezTo>
                    <a:pt x="61" y="1890"/>
                    <a:pt x="62" y="1890"/>
                    <a:pt x="63" y="1890"/>
                  </a:cubicBezTo>
                  <a:cubicBezTo>
                    <a:pt x="64" y="1889"/>
                    <a:pt x="65" y="1889"/>
                    <a:pt x="66" y="1888"/>
                  </a:cubicBezTo>
                  <a:cubicBezTo>
                    <a:pt x="70" y="1883"/>
                    <a:pt x="64" y="1869"/>
                    <a:pt x="63" y="1865"/>
                  </a:cubicBezTo>
                  <a:cubicBezTo>
                    <a:pt x="59" y="1856"/>
                    <a:pt x="55" y="1848"/>
                    <a:pt x="51" y="1840"/>
                  </a:cubicBezTo>
                  <a:close/>
                  <a:moveTo>
                    <a:pt x="3530" y="75"/>
                  </a:moveTo>
                  <a:cubicBezTo>
                    <a:pt x="3530" y="75"/>
                    <a:pt x="3530" y="75"/>
                    <a:pt x="3531" y="75"/>
                  </a:cubicBezTo>
                  <a:cubicBezTo>
                    <a:pt x="3531" y="59"/>
                    <a:pt x="3531" y="59"/>
                    <a:pt x="3531" y="59"/>
                  </a:cubicBezTo>
                  <a:cubicBezTo>
                    <a:pt x="3529" y="67"/>
                    <a:pt x="3528" y="73"/>
                    <a:pt x="3530" y="75"/>
                  </a:cubicBezTo>
                  <a:close/>
                  <a:moveTo>
                    <a:pt x="3530" y="1486"/>
                  </a:moveTo>
                  <a:cubicBezTo>
                    <a:pt x="3530" y="1486"/>
                    <a:pt x="3530" y="1486"/>
                    <a:pt x="3531" y="1487"/>
                  </a:cubicBezTo>
                  <a:cubicBezTo>
                    <a:pt x="3531" y="1470"/>
                    <a:pt x="3531" y="1470"/>
                    <a:pt x="3531" y="1470"/>
                  </a:cubicBezTo>
                  <a:cubicBezTo>
                    <a:pt x="3529" y="1478"/>
                    <a:pt x="3528" y="1484"/>
                    <a:pt x="3530" y="1486"/>
                  </a:cubicBezTo>
                  <a:close/>
                  <a:moveTo>
                    <a:pt x="3517" y="1289"/>
                  </a:moveTo>
                  <a:cubicBezTo>
                    <a:pt x="3513" y="1294"/>
                    <a:pt x="3511" y="1302"/>
                    <a:pt x="3510" y="1309"/>
                  </a:cubicBezTo>
                  <a:cubicBezTo>
                    <a:pt x="3511" y="1334"/>
                    <a:pt x="3514" y="1359"/>
                    <a:pt x="3517" y="1384"/>
                  </a:cubicBezTo>
                  <a:cubicBezTo>
                    <a:pt x="3519" y="1394"/>
                    <a:pt x="3520" y="1404"/>
                    <a:pt x="3522" y="1413"/>
                  </a:cubicBezTo>
                  <a:cubicBezTo>
                    <a:pt x="3523" y="1416"/>
                    <a:pt x="3526" y="1435"/>
                    <a:pt x="3530" y="1427"/>
                  </a:cubicBezTo>
                  <a:cubicBezTo>
                    <a:pt x="3530" y="1426"/>
                    <a:pt x="3530" y="1426"/>
                    <a:pt x="3531" y="1425"/>
                  </a:cubicBezTo>
                  <a:cubicBezTo>
                    <a:pt x="3531" y="1284"/>
                    <a:pt x="3531" y="1284"/>
                    <a:pt x="3531" y="1284"/>
                  </a:cubicBezTo>
                  <a:cubicBezTo>
                    <a:pt x="3526" y="1283"/>
                    <a:pt x="3521" y="1285"/>
                    <a:pt x="3517" y="1289"/>
                  </a:cubicBezTo>
                  <a:close/>
                  <a:moveTo>
                    <a:pt x="3530" y="780"/>
                  </a:moveTo>
                  <a:cubicBezTo>
                    <a:pt x="3530" y="781"/>
                    <a:pt x="3530" y="781"/>
                    <a:pt x="3531" y="781"/>
                  </a:cubicBezTo>
                  <a:cubicBezTo>
                    <a:pt x="3531" y="765"/>
                    <a:pt x="3531" y="765"/>
                    <a:pt x="3531" y="765"/>
                  </a:cubicBezTo>
                  <a:cubicBezTo>
                    <a:pt x="3529" y="772"/>
                    <a:pt x="3528" y="778"/>
                    <a:pt x="3530" y="780"/>
                  </a:cubicBezTo>
                  <a:close/>
                  <a:moveTo>
                    <a:pt x="2353" y="1751"/>
                  </a:moveTo>
                  <a:cubicBezTo>
                    <a:pt x="2348" y="1736"/>
                    <a:pt x="2343" y="1713"/>
                    <a:pt x="2329" y="1708"/>
                  </a:cubicBezTo>
                  <a:cubicBezTo>
                    <a:pt x="2325" y="1706"/>
                    <a:pt x="2320" y="1707"/>
                    <a:pt x="2317" y="1712"/>
                  </a:cubicBezTo>
                  <a:cubicBezTo>
                    <a:pt x="2313" y="1717"/>
                    <a:pt x="2313" y="1726"/>
                    <a:pt x="2315" y="1733"/>
                  </a:cubicBezTo>
                  <a:cubicBezTo>
                    <a:pt x="2321" y="1754"/>
                    <a:pt x="2329" y="1774"/>
                    <a:pt x="2339" y="1793"/>
                  </a:cubicBezTo>
                  <a:cubicBezTo>
                    <a:pt x="2344" y="1802"/>
                    <a:pt x="2349" y="1811"/>
                    <a:pt x="2355" y="1819"/>
                  </a:cubicBezTo>
                  <a:cubicBezTo>
                    <a:pt x="2358" y="1823"/>
                    <a:pt x="2372" y="1848"/>
                    <a:pt x="2372" y="1838"/>
                  </a:cubicBezTo>
                  <a:cubicBezTo>
                    <a:pt x="2372" y="1826"/>
                    <a:pt x="2369" y="1813"/>
                    <a:pt x="2366" y="1802"/>
                  </a:cubicBezTo>
                  <a:cubicBezTo>
                    <a:pt x="2363" y="1784"/>
                    <a:pt x="2358" y="1767"/>
                    <a:pt x="2353" y="1751"/>
                  </a:cubicBezTo>
                  <a:close/>
                  <a:moveTo>
                    <a:pt x="142" y="382"/>
                  </a:moveTo>
                  <a:cubicBezTo>
                    <a:pt x="142" y="382"/>
                    <a:pt x="141" y="382"/>
                    <a:pt x="141" y="381"/>
                  </a:cubicBezTo>
                  <a:cubicBezTo>
                    <a:pt x="139" y="380"/>
                    <a:pt x="136" y="380"/>
                    <a:pt x="133" y="381"/>
                  </a:cubicBezTo>
                  <a:cubicBezTo>
                    <a:pt x="120" y="387"/>
                    <a:pt x="109" y="401"/>
                    <a:pt x="100" y="415"/>
                  </a:cubicBezTo>
                  <a:cubicBezTo>
                    <a:pt x="89" y="432"/>
                    <a:pt x="73" y="468"/>
                    <a:pt x="76" y="474"/>
                  </a:cubicBezTo>
                  <a:cubicBezTo>
                    <a:pt x="79" y="480"/>
                    <a:pt x="117" y="455"/>
                    <a:pt x="132" y="435"/>
                  </a:cubicBezTo>
                  <a:cubicBezTo>
                    <a:pt x="140" y="424"/>
                    <a:pt x="155" y="402"/>
                    <a:pt x="146" y="386"/>
                  </a:cubicBezTo>
                  <a:cubicBezTo>
                    <a:pt x="145" y="385"/>
                    <a:pt x="144" y="383"/>
                    <a:pt x="142" y="382"/>
                  </a:cubicBezTo>
                  <a:close/>
                  <a:moveTo>
                    <a:pt x="1169" y="2146"/>
                  </a:moveTo>
                  <a:cubicBezTo>
                    <a:pt x="1164" y="2144"/>
                    <a:pt x="1158" y="2145"/>
                    <a:pt x="1155" y="2151"/>
                  </a:cubicBezTo>
                  <a:cubicBezTo>
                    <a:pt x="1154" y="2153"/>
                    <a:pt x="1153" y="2156"/>
                    <a:pt x="1153" y="2158"/>
                  </a:cubicBezTo>
                  <a:cubicBezTo>
                    <a:pt x="1183" y="2158"/>
                    <a:pt x="1183" y="2158"/>
                    <a:pt x="1183" y="2158"/>
                  </a:cubicBezTo>
                  <a:cubicBezTo>
                    <a:pt x="1182" y="2158"/>
                    <a:pt x="1182" y="2157"/>
                    <a:pt x="1181" y="2157"/>
                  </a:cubicBezTo>
                  <a:cubicBezTo>
                    <a:pt x="1178" y="2152"/>
                    <a:pt x="1174" y="2147"/>
                    <a:pt x="1169" y="2146"/>
                  </a:cubicBezTo>
                  <a:close/>
                  <a:moveTo>
                    <a:pt x="1206" y="1535"/>
                  </a:moveTo>
                  <a:cubicBezTo>
                    <a:pt x="1208" y="1536"/>
                    <a:pt x="1210" y="1538"/>
                    <a:pt x="1212" y="1539"/>
                  </a:cubicBezTo>
                  <a:cubicBezTo>
                    <a:pt x="1213" y="1539"/>
                    <a:pt x="1214" y="1539"/>
                    <a:pt x="1215" y="1539"/>
                  </a:cubicBezTo>
                  <a:cubicBezTo>
                    <a:pt x="1216" y="1539"/>
                    <a:pt x="1217" y="1538"/>
                    <a:pt x="1218" y="1537"/>
                  </a:cubicBezTo>
                  <a:cubicBezTo>
                    <a:pt x="1222" y="1532"/>
                    <a:pt x="1216" y="1518"/>
                    <a:pt x="1215" y="1514"/>
                  </a:cubicBezTo>
                  <a:cubicBezTo>
                    <a:pt x="1211" y="1505"/>
                    <a:pt x="1207" y="1497"/>
                    <a:pt x="1203" y="1490"/>
                  </a:cubicBezTo>
                  <a:cubicBezTo>
                    <a:pt x="1197" y="1476"/>
                    <a:pt x="1190" y="1463"/>
                    <a:pt x="1181" y="1451"/>
                  </a:cubicBezTo>
                  <a:cubicBezTo>
                    <a:pt x="1178" y="1446"/>
                    <a:pt x="1174" y="1442"/>
                    <a:pt x="1169" y="1440"/>
                  </a:cubicBezTo>
                  <a:cubicBezTo>
                    <a:pt x="1164" y="1438"/>
                    <a:pt x="1158" y="1440"/>
                    <a:pt x="1155" y="1445"/>
                  </a:cubicBezTo>
                  <a:cubicBezTo>
                    <a:pt x="1153" y="1448"/>
                    <a:pt x="1152" y="1453"/>
                    <a:pt x="1153" y="1457"/>
                  </a:cubicBezTo>
                  <a:cubicBezTo>
                    <a:pt x="1153" y="1461"/>
                    <a:pt x="1154" y="1465"/>
                    <a:pt x="1155" y="1469"/>
                  </a:cubicBezTo>
                  <a:cubicBezTo>
                    <a:pt x="1166" y="1498"/>
                    <a:pt x="1186" y="1518"/>
                    <a:pt x="1206" y="1535"/>
                  </a:cubicBezTo>
                  <a:close/>
                  <a:moveTo>
                    <a:pt x="2355" y="1840"/>
                  </a:moveTo>
                  <a:cubicBezTo>
                    <a:pt x="2349" y="1827"/>
                    <a:pt x="2342" y="1814"/>
                    <a:pt x="2333" y="1802"/>
                  </a:cubicBezTo>
                  <a:cubicBezTo>
                    <a:pt x="2330" y="1797"/>
                    <a:pt x="2326" y="1793"/>
                    <a:pt x="2321" y="1791"/>
                  </a:cubicBezTo>
                  <a:cubicBezTo>
                    <a:pt x="2316" y="1789"/>
                    <a:pt x="2310" y="1791"/>
                    <a:pt x="2307" y="1796"/>
                  </a:cubicBezTo>
                  <a:cubicBezTo>
                    <a:pt x="2305" y="1799"/>
                    <a:pt x="2304" y="1804"/>
                    <a:pt x="2305" y="1808"/>
                  </a:cubicBezTo>
                  <a:cubicBezTo>
                    <a:pt x="2305" y="1812"/>
                    <a:pt x="2306" y="1816"/>
                    <a:pt x="2307" y="1820"/>
                  </a:cubicBezTo>
                  <a:cubicBezTo>
                    <a:pt x="2318" y="1849"/>
                    <a:pt x="2338" y="1869"/>
                    <a:pt x="2358" y="1886"/>
                  </a:cubicBezTo>
                  <a:cubicBezTo>
                    <a:pt x="2360" y="1887"/>
                    <a:pt x="2362" y="1889"/>
                    <a:pt x="2364" y="1889"/>
                  </a:cubicBezTo>
                  <a:cubicBezTo>
                    <a:pt x="2365" y="1890"/>
                    <a:pt x="2366" y="1890"/>
                    <a:pt x="2366" y="1890"/>
                  </a:cubicBezTo>
                  <a:cubicBezTo>
                    <a:pt x="2368" y="1889"/>
                    <a:pt x="2369" y="1889"/>
                    <a:pt x="2370" y="1888"/>
                  </a:cubicBezTo>
                  <a:cubicBezTo>
                    <a:pt x="2374" y="1883"/>
                    <a:pt x="2368" y="1869"/>
                    <a:pt x="2367" y="1865"/>
                  </a:cubicBezTo>
                  <a:cubicBezTo>
                    <a:pt x="2363" y="1856"/>
                    <a:pt x="2359" y="1848"/>
                    <a:pt x="2355" y="1840"/>
                  </a:cubicBezTo>
                  <a:close/>
                  <a:moveTo>
                    <a:pt x="92" y="1818"/>
                  </a:moveTo>
                  <a:cubicBezTo>
                    <a:pt x="98" y="1810"/>
                    <a:pt x="104" y="1802"/>
                    <a:pt x="109" y="1794"/>
                  </a:cubicBezTo>
                  <a:cubicBezTo>
                    <a:pt x="116" y="1782"/>
                    <a:pt x="122" y="1770"/>
                    <a:pt x="128" y="1758"/>
                  </a:cubicBezTo>
                  <a:cubicBezTo>
                    <a:pt x="133" y="1745"/>
                    <a:pt x="139" y="1733"/>
                    <a:pt x="137" y="1718"/>
                  </a:cubicBezTo>
                  <a:cubicBezTo>
                    <a:pt x="137" y="1715"/>
                    <a:pt x="136" y="1712"/>
                    <a:pt x="135" y="1710"/>
                  </a:cubicBezTo>
                  <a:cubicBezTo>
                    <a:pt x="132" y="1707"/>
                    <a:pt x="129" y="1707"/>
                    <a:pt x="126" y="1708"/>
                  </a:cubicBezTo>
                  <a:cubicBezTo>
                    <a:pt x="119" y="1710"/>
                    <a:pt x="115" y="1716"/>
                    <a:pt x="111" y="1722"/>
                  </a:cubicBezTo>
                  <a:cubicBezTo>
                    <a:pt x="106" y="1730"/>
                    <a:pt x="101" y="1738"/>
                    <a:pt x="98" y="1746"/>
                  </a:cubicBezTo>
                  <a:cubicBezTo>
                    <a:pt x="92" y="1761"/>
                    <a:pt x="88" y="1776"/>
                    <a:pt x="83" y="1792"/>
                  </a:cubicBezTo>
                  <a:cubicBezTo>
                    <a:pt x="79" y="1806"/>
                    <a:pt x="70" y="1833"/>
                    <a:pt x="74" y="1837"/>
                  </a:cubicBezTo>
                  <a:cubicBezTo>
                    <a:pt x="77" y="1841"/>
                    <a:pt x="87" y="1826"/>
                    <a:pt x="92" y="1818"/>
                  </a:cubicBezTo>
                  <a:close/>
                  <a:moveTo>
                    <a:pt x="49" y="1751"/>
                  </a:moveTo>
                  <a:cubicBezTo>
                    <a:pt x="45" y="1736"/>
                    <a:pt x="39" y="1713"/>
                    <a:pt x="26" y="1708"/>
                  </a:cubicBezTo>
                  <a:cubicBezTo>
                    <a:pt x="21" y="1706"/>
                    <a:pt x="16" y="1707"/>
                    <a:pt x="13" y="1712"/>
                  </a:cubicBezTo>
                  <a:cubicBezTo>
                    <a:pt x="9" y="1717"/>
                    <a:pt x="9" y="1726"/>
                    <a:pt x="11" y="1733"/>
                  </a:cubicBezTo>
                  <a:cubicBezTo>
                    <a:pt x="17" y="1754"/>
                    <a:pt x="25" y="1774"/>
                    <a:pt x="35" y="1793"/>
                  </a:cubicBezTo>
                  <a:cubicBezTo>
                    <a:pt x="40" y="1802"/>
                    <a:pt x="46" y="1811"/>
                    <a:pt x="51" y="1819"/>
                  </a:cubicBezTo>
                  <a:cubicBezTo>
                    <a:pt x="54" y="1823"/>
                    <a:pt x="68" y="1848"/>
                    <a:pt x="68" y="1838"/>
                  </a:cubicBezTo>
                  <a:cubicBezTo>
                    <a:pt x="68" y="1826"/>
                    <a:pt x="65" y="1813"/>
                    <a:pt x="62" y="1802"/>
                  </a:cubicBezTo>
                  <a:cubicBezTo>
                    <a:pt x="59" y="1784"/>
                    <a:pt x="54" y="1767"/>
                    <a:pt x="49" y="1751"/>
                  </a:cubicBezTo>
                  <a:close/>
                  <a:moveTo>
                    <a:pt x="74" y="1778"/>
                  </a:moveTo>
                  <a:cubicBezTo>
                    <a:pt x="76" y="1773"/>
                    <a:pt x="77" y="1767"/>
                    <a:pt x="78" y="1762"/>
                  </a:cubicBezTo>
                  <a:cubicBezTo>
                    <a:pt x="80" y="1752"/>
                    <a:pt x="81" y="1742"/>
                    <a:pt x="82" y="1731"/>
                  </a:cubicBezTo>
                  <a:cubicBezTo>
                    <a:pt x="85" y="1715"/>
                    <a:pt x="87" y="1698"/>
                    <a:pt x="87" y="1680"/>
                  </a:cubicBezTo>
                  <a:cubicBezTo>
                    <a:pt x="88" y="1666"/>
                    <a:pt x="89" y="1643"/>
                    <a:pt x="77" y="1636"/>
                  </a:cubicBezTo>
                  <a:cubicBezTo>
                    <a:pt x="72" y="1633"/>
                    <a:pt x="65" y="1635"/>
                    <a:pt x="61" y="1640"/>
                  </a:cubicBezTo>
                  <a:cubicBezTo>
                    <a:pt x="57" y="1645"/>
                    <a:pt x="55" y="1653"/>
                    <a:pt x="54" y="1660"/>
                  </a:cubicBezTo>
                  <a:cubicBezTo>
                    <a:pt x="55" y="1685"/>
                    <a:pt x="58" y="1710"/>
                    <a:pt x="61" y="1735"/>
                  </a:cubicBezTo>
                  <a:cubicBezTo>
                    <a:pt x="63" y="1745"/>
                    <a:pt x="64" y="1755"/>
                    <a:pt x="66" y="1764"/>
                  </a:cubicBezTo>
                  <a:cubicBezTo>
                    <a:pt x="67" y="1767"/>
                    <a:pt x="70" y="1786"/>
                    <a:pt x="74" y="1778"/>
                  </a:cubicBezTo>
                  <a:close/>
                  <a:moveTo>
                    <a:pt x="142" y="1794"/>
                  </a:moveTo>
                  <a:cubicBezTo>
                    <a:pt x="142" y="1794"/>
                    <a:pt x="141" y="1794"/>
                    <a:pt x="141" y="1794"/>
                  </a:cubicBezTo>
                  <a:cubicBezTo>
                    <a:pt x="139" y="1792"/>
                    <a:pt x="136" y="1793"/>
                    <a:pt x="133" y="1794"/>
                  </a:cubicBezTo>
                  <a:cubicBezTo>
                    <a:pt x="120" y="1799"/>
                    <a:pt x="109" y="1813"/>
                    <a:pt x="100" y="1827"/>
                  </a:cubicBezTo>
                  <a:cubicBezTo>
                    <a:pt x="89" y="1844"/>
                    <a:pt x="73" y="1880"/>
                    <a:pt x="76" y="1886"/>
                  </a:cubicBezTo>
                  <a:cubicBezTo>
                    <a:pt x="79" y="1892"/>
                    <a:pt x="117" y="1868"/>
                    <a:pt x="132" y="1847"/>
                  </a:cubicBezTo>
                  <a:cubicBezTo>
                    <a:pt x="140" y="1836"/>
                    <a:pt x="155" y="1814"/>
                    <a:pt x="146" y="1799"/>
                  </a:cubicBezTo>
                  <a:cubicBezTo>
                    <a:pt x="145" y="1797"/>
                    <a:pt x="144" y="1795"/>
                    <a:pt x="142" y="1794"/>
                  </a:cubicBezTo>
                  <a:close/>
                  <a:moveTo>
                    <a:pt x="1294" y="738"/>
                  </a:moveTo>
                  <a:cubicBezTo>
                    <a:pt x="1294" y="738"/>
                    <a:pt x="1293" y="737"/>
                    <a:pt x="1293" y="737"/>
                  </a:cubicBezTo>
                  <a:cubicBezTo>
                    <a:pt x="1291" y="736"/>
                    <a:pt x="1288" y="736"/>
                    <a:pt x="1285" y="737"/>
                  </a:cubicBezTo>
                  <a:cubicBezTo>
                    <a:pt x="1272" y="742"/>
                    <a:pt x="1261" y="757"/>
                    <a:pt x="1252" y="770"/>
                  </a:cubicBezTo>
                  <a:cubicBezTo>
                    <a:pt x="1241" y="787"/>
                    <a:pt x="1225" y="823"/>
                    <a:pt x="1228" y="830"/>
                  </a:cubicBezTo>
                  <a:cubicBezTo>
                    <a:pt x="1231" y="836"/>
                    <a:pt x="1269" y="811"/>
                    <a:pt x="1284" y="791"/>
                  </a:cubicBezTo>
                  <a:cubicBezTo>
                    <a:pt x="1292" y="780"/>
                    <a:pt x="1307" y="758"/>
                    <a:pt x="1298" y="742"/>
                  </a:cubicBezTo>
                  <a:cubicBezTo>
                    <a:pt x="1297" y="740"/>
                    <a:pt x="1296" y="739"/>
                    <a:pt x="1294" y="738"/>
                  </a:cubicBezTo>
                  <a:close/>
                  <a:moveTo>
                    <a:pt x="1294" y="32"/>
                  </a:moveTo>
                  <a:cubicBezTo>
                    <a:pt x="1294" y="32"/>
                    <a:pt x="1293" y="32"/>
                    <a:pt x="1293" y="32"/>
                  </a:cubicBezTo>
                  <a:cubicBezTo>
                    <a:pt x="1291" y="30"/>
                    <a:pt x="1288" y="31"/>
                    <a:pt x="1285" y="32"/>
                  </a:cubicBezTo>
                  <a:cubicBezTo>
                    <a:pt x="1272" y="37"/>
                    <a:pt x="1261" y="51"/>
                    <a:pt x="1252" y="65"/>
                  </a:cubicBezTo>
                  <a:cubicBezTo>
                    <a:pt x="1241" y="82"/>
                    <a:pt x="1225" y="118"/>
                    <a:pt x="1228" y="124"/>
                  </a:cubicBezTo>
                  <a:cubicBezTo>
                    <a:pt x="1231" y="130"/>
                    <a:pt x="1269" y="105"/>
                    <a:pt x="1284" y="85"/>
                  </a:cubicBezTo>
                  <a:cubicBezTo>
                    <a:pt x="1292" y="74"/>
                    <a:pt x="1307" y="52"/>
                    <a:pt x="1298" y="36"/>
                  </a:cubicBezTo>
                  <a:cubicBezTo>
                    <a:pt x="1297" y="35"/>
                    <a:pt x="1296" y="33"/>
                    <a:pt x="1294" y="32"/>
                  </a:cubicBezTo>
                  <a:close/>
                  <a:moveTo>
                    <a:pt x="1294" y="1443"/>
                  </a:moveTo>
                  <a:cubicBezTo>
                    <a:pt x="1294" y="1443"/>
                    <a:pt x="1293" y="1443"/>
                    <a:pt x="1293" y="1443"/>
                  </a:cubicBezTo>
                  <a:cubicBezTo>
                    <a:pt x="1291" y="1441"/>
                    <a:pt x="1288" y="1442"/>
                    <a:pt x="1285" y="1443"/>
                  </a:cubicBezTo>
                  <a:cubicBezTo>
                    <a:pt x="1272" y="1448"/>
                    <a:pt x="1261" y="1463"/>
                    <a:pt x="1252" y="1476"/>
                  </a:cubicBezTo>
                  <a:cubicBezTo>
                    <a:pt x="1241" y="1493"/>
                    <a:pt x="1225" y="1529"/>
                    <a:pt x="1228" y="1535"/>
                  </a:cubicBezTo>
                  <a:cubicBezTo>
                    <a:pt x="1231" y="1542"/>
                    <a:pt x="1269" y="1517"/>
                    <a:pt x="1284" y="1496"/>
                  </a:cubicBezTo>
                  <a:cubicBezTo>
                    <a:pt x="1292" y="1485"/>
                    <a:pt x="1307" y="1463"/>
                    <a:pt x="1298" y="1448"/>
                  </a:cubicBezTo>
                  <a:cubicBezTo>
                    <a:pt x="1297" y="1446"/>
                    <a:pt x="1296" y="1444"/>
                    <a:pt x="1294" y="1443"/>
                  </a:cubicBezTo>
                  <a:close/>
                  <a:moveTo>
                    <a:pt x="1294" y="2149"/>
                  </a:moveTo>
                  <a:cubicBezTo>
                    <a:pt x="1294" y="2149"/>
                    <a:pt x="1293" y="2148"/>
                    <a:pt x="1293" y="2148"/>
                  </a:cubicBezTo>
                  <a:cubicBezTo>
                    <a:pt x="1291" y="2147"/>
                    <a:pt x="1288" y="2147"/>
                    <a:pt x="1285" y="2148"/>
                  </a:cubicBezTo>
                  <a:cubicBezTo>
                    <a:pt x="1280" y="2150"/>
                    <a:pt x="1275" y="2154"/>
                    <a:pt x="1270" y="2158"/>
                  </a:cubicBezTo>
                  <a:cubicBezTo>
                    <a:pt x="1300" y="2158"/>
                    <a:pt x="1300" y="2158"/>
                    <a:pt x="1300" y="2158"/>
                  </a:cubicBezTo>
                  <a:cubicBezTo>
                    <a:pt x="1299" y="2157"/>
                    <a:pt x="1299" y="2155"/>
                    <a:pt x="1298" y="2153"/>
                  </a:cubicBezTo>
                  <a:cubicBezTo>
                    <a:pt x="1297" y="2151"/>
                    <a:pt x="1296" y="2150"/>
                    <a:pt x="1294" y="2149"/>
                  </a:cubicBezTo>
                  <a:close/>
                  <a:moveTo>
                    <a:pt x="1239" y="2035"/>
                  </a:moveTo>
                  <a:cubicBezTo>
                    <a:pt x="1240" y="2021"/>
                    <a:pt x="1241" y="1998"/>
                    <a:pt x="1229" y="1991"/>
                  </a:cubicBezTo>
                  <a:cubicBezTo>
                    <a:pt x="1224" y="1988"/>
                    <a:pt x="1217" y="1990"/>
                    <a:pt x="1213" y="1995"/>
                  </a:cubicBezTo>
                  <a:cubicBezTo>
                    <a:pt x="1209" y="2000"/>
                    <a:pt x="1207" y="2007"/>
                    <a:pt x="1206" y="2015"/>
                  </a:cubicBezTo>
                  <a:cubicBezTo>
                    <a:pt x="1207" y="2040"/>
                    <a:pt x="1210" y="2065"/>
                    <a:pt x="1213" y="2089"/>
                  </a:cubicBezTo>
                  <a:cubicBezTo>
                    <a:pt x="1215" y="2099"/>
                    <a:pt x="1216" y="2109"/>
                    <a:pt x="1218" y="2119"/>
                  </a:cubicBezTo>
                  <a:cubicBezTo>
                    <a:pt x="1219" y="2122"/>
                    <a:pt x="1222" y="2140"/>
                    <a:pt x="1226" y="2132"/>
                  </a:cubicBezTo>
                  <a:cubicBezTo>
                    <a:pt x="1228" y="2128"/>
                    <a:pt x="1229" y="2122"/>
                    <a:pt x="1230" y="2117"/>
                  </a:cubicBezTo>
                  <a:cubicBezTo>
                    <a:pt x="1232" y="2106"/>
                    <a:pt x="1233" y="2096"/>
                    <a:pt x="1234" y="2086"/>
                  </a:cubicBezTo>
                  <a:cubicBezTo>
                    <a:pt x="1237" y="2069"/>
                    <a:pt x="1238" y="2052"/>
                    <a:pt x="1239" y="2035"/>
                  </a:cubicBezTo>
                  <a:close/>
                  <a:moveTo>
                    <a:pt x="1289" y="2073"/>
                  </a:moveTo>
                  <a:cubicBezTo>
                    <a:pt x="1289" y="2070"/>
                    <a:pt x="1288" y="2067"/>
                    <a:pt x="1287" y="2064"/>
                  </a:cubicBezTo>
                  <a:cubicBezTo>
                    <a:pt x="1284" y="2062"/>
                    <a:pt x="1281" y="2061"/>
                    <a:pt x="1278" y="2062"/>
                  </a:cubicBezTo>
                  <a:cubicBezTo>
                    <a:pt x="1271" y="2064"/>
                    <a:pt x="1267" y="2070"/>
                    <a:pt x="1263" y="2077"/>
                  </a:cubicBezTo>
                  <a:cubicBezTo>
                    <a:pt x="1258" y="2085"/>
                    <a:pt x="1253" y="2092"/>
                    <a:pt x="1250" y="2101"/>
                  </a:cubicBezTo>
                  <a:cubicBezTo>
                    <a:pt x="1244" y="2116"/>
                    <a:pt x="1240" y="2131"/>
                    <a:pt x="1235" y="2146"/>
                  </a:cubicBezTo>
                  <a:cubicBezTo>
                    <a:pt x="1234" y="2150"/>
                    <a:pt x="1233" y="2154"/>
                    <a:pt x="1231" y="2158"/>
                  </a:cubicBezTo>
                  <a:cubicBezTo>
                    <a:pt x="1254" y="2158"/>
                    <a:pt x="1254" y="2158"/>
                    <a:pt x="1254" y="2158"/>
                  </a:cubicBezTo>
                  <a:cubicBezTo>
                    <a:pt x="1257" y="2155"/>
                    <a:pt x="1259" y="2152"/>
                    <a:pt x="1261" y="2149"/>
                  </a:cubicBezTo>
                  <a:cubicBezTo>
                    <a:pt x="1268" y="2137"/>
                    <a:pt x="1274" y="2125"/>
                    <a:pt x="1280" y="2112"/>
                  </a:cubicBezTo>
                  <a:cubicBezTo>
                    <a:pt x="1285" y="2100"/>
                    <a:pt x="1291" y="2088"/>
                    <a:pt x="1289" y="2073"/>
                  </a:cubicBezTo>
                  <a:close/>
                  <a:moveTo>
                    <a:pt x="1201" y="2105"/>
                  </a:moveTo>
                  <a:cubicBezTo>
                    <a:pt x="1197" y="2091"/>
                    <a:pt x="1191" y="2067"/>
                    <a:pt x="1177" y="2063"/>
                  </a:cubicBezTo>
                  <a:cubicBezTo>
                    <a:pt x="1173" y="2061"/>
                    <a:pt x="1168" y="2062"/>
                    <a:pt x="1165" y="2067"/>
                  </a:cubicBezTo>
                  <a:cubicBezTo>
                    <a:pt x="1161" y="2072"/>
                    <a:pt x="1161" y="2080"/>
                    <a:pt x="1163" y="2087"/>
                  </a:cubicBezTo>
                  <a:cubicBezTo>
                    <a:pt x="1169" y="2108"/>
                    <a:pt x="1177" y="2129"/>
                    <a:pt x="1187" y="2147"/>
                  </a:cubicBezTo>
                  <a:cubicBezTo>
                    <a:pt x="1189" y="2151"/>
                    <a:pt x="1191" y="2155"/>
                    <a:pt x="1194" y="2158"/>
                  </a:cubicBezTo>
                  <a:cubicBezTo>
                    <a:pt x="1215" y="2158"/>
                    <a:pt x="1215" y="2158"/>
                    <a:pt x="1215" y="2158"/>
                  </a:cubicBezTo>
                  <a:cubicBezTo>
                    <a:pt x="1215" y="2158"/>
                    <a:pt x="1214" y="2157"/>
                    <a:pt x="1214" y="2156"/>
                  </a:cubicBezTo>
                  <a:cubicBezTo>
                    <a:pt x="1211" y="2139"/>
                    <a:pt x="1206" y="2122"/>
                    <a:pt x="1201" y="2105"/>
                  </a:cubicBezTo>
                  <a:close/>
                </a:path>
              </a:pathLst>
            </a:custGeom>
            <a:solidFill>
              <a:schemeClr val="accent3"/>
            </a:solidFill>
            <a:ln>
              <a:noFill/>
            </a:ln>
          </p:spPr>
        </p:sp>
        <p:sp>
          <p:nvSpPr>
            <p:cNvPr id="24" name="Freeform 13"/>
            <p:cNvSpPr>
              <a:spLocks noEditPoints="1"/>
            </p:cNvSpPr>
            <p:nvPr/>
          </p:nvSpPr>
          <p:spPr bwMode="auto">
            <a:xfrm>
              <a:off x="2135956" y="3379"/>
              <a:ext cx="7809487" cy="6854622"/>
            </a:xfrm>
            <a:custGeom>
              <a:avLst/>
              <a:gdLst/>
              <a:ahLst/>
              <a:cxnLst/>
              <a:rect l="0" t="0" r="r" b="b"/>
              <a:pathLst>
                <a:path w="2459" h="2158">
                  <a:moveTo>
                    <a:pt x="1155" y="408"/>
                  </a:moveTo>
                  <a:cubicBezTo>
                    <a:pt x="1166" y="437"/>
                    <a:pt x="1186" y="457"/>
                    <a:pt x="1206" y="474"/>
                  </a:cubicBezTo>
                  <a:cubicBezTo>
                    <a:pt x="1208" y="475"/>
                    <a:pt x="1210" y="477"/>
                    <a:pt x="1212" y="477"/>
                  </a:cubicBezTo>
                  <a:cubicBezTo>
                    <a:pt x="1213" y="478"/>
                    <a:pt x="1214" y="478"/>
                    <a:pt x="1215" y="477"/>
                  </a:cubicBezTo>
                  <a:cubicBezTo>
                    <a:pt x="1216" y="477"/>
                    <a:pt x="1217" y="477"/>
                    <a:pt x="1218" y="475"/>
                  </a:cubicBezTo>
                  <a:cubicBezTo>
                    <a:pt x="1222" y="470"/>
                    <a:pt x="1216" y="457"/>
                    <a:pt x="1215" y="452"/>
                  </a:cubicBezTo>
                  <a:cubicBezTo>
                    <a:pt x="1211" y="444"/>
                    <a:pt x="1207" y="436"/>
                    <a:pt x="1203" y="428"/>
                  </a:cubicBezTo>
                  <a:cubicBezTo>
                    <a:pt x="1197" y="415"/>
                    <a:pt x="1190" y="402"/>
                    <a:pt x="1181" y="390"/>
                  </a:cubicBezTo>
                  <a:cubicBezTo>
                    <a:pt x="1178" y="385"/>
                    <a:pt x="1174" y="380"/>
                    <a:pt x="1169" y="379"/>
                  </a:cubicBezTo>
                  <a:cubicBezTo>
                    <a:pt x="1164" y="377"/>
                    <a:pt x="1158" y="379"/>
                    <a:pt x="1155" y="384"/>
                  </a:cubicBezTo>
                  <a:cubicBezTo>
                    <a:pt x="1153" y="387"/>
                    <a:pt x="1152" y="392"/>
                    <a:pt x="1153" y="396"/>
                  </a:cubicBezTo>
                  <a:cubicBezTo>
                    <a:pt x="1153" y="400"/>
                    <a:pt x="1154" y="404"/>
                    <a:pt x="1155" y="408"/>
                  </a:cubicBezTo>
                  <a:close/>
                  <a:moveTo>
                    <a:pt x="1187" y="380"/>
                  </a:moveTo>
                  <a:cubicBezTo>
                    <a:pt x="1192" y="390"/>
                    <a:pt x="1197" y="399"/>
                    <a:pt x="1203" y="407"/>
                  </a:cubicBezTo>
                  <a:cubicBezTo>
                    <a:pt x="1206" y="411"/>
                    <a:pt x="1220" y="435"/>
                    <a:pt x="1220" y="425"/>
                  </a:cubicBezTo>
                  <a:cubicBezTo>
                    <a:pt x="1220" y="414"/>
                    <a:pt x="1217" y="401"/>
                    <a:pt x="1214" y="390"/>
                  </a:cubicBezTo>
                  <a:cubicBezTo>
                    <a:pt x="1211" y="372"/>
                    <a:pt x="1206" y="355"/>
                    <a:pt x="1201" y="338"/>
                  </a:cubicBezTo>
                  <a:cubicBezTo>
                    <a:pt x="1197" y="324"/>
                    <a:pt x="1191" y="300"/>
                    <a:pt x="1177" y="296"/>
                  </a:cubicBezTo>
                  <a:cubicBezTo>
                    <a:pt x="1173" y="294"/>
                    <a:pt x="1168" y="295"/>
                    <a:pt x="1165" y="300"/>
                  </a:cubicBezTo>
                  <a:cubicBezTo>
                    <a:pt x="1161" y="305"/>
                    <a:pt x="1161" y="314"/>
                    <a:pt x="1163" y="320"/>
                  </a:cubicBezTo>
                  <a:cubicBezTo>
                    <a:pt x="1169" y="342"/>
                    <a:pt x="1177" y="362"/>
                    <a:pt x="1187" y="380"/>
                  </a:cubicBezTo>
                  <a:close/>
                  <a:moveTo>
                    <a:pt x="1155" y="1116"/>
                  </a:moveTo>
                  <a:cubicBezTo>
                    <a:pt x="1166" y="1145"/>
                    <a:pt x="1186" y="1165"/>
                    <a:pt x="1206" y="1182"/>
                  </a:cubicBezTo>
                  <a:cubicBezTo>
                    <a:pt x="1208" y="1184"/>
                    <a:pt x="1210" y="1185"/>
                    <a:pt x="1212" y="1186"/>
                  </a:cubicBezTo>
                  <a:cubicBezTo>
                    <a:pt x="1213" y="1186"/>
                    <a:pt x="1214" y="1186"/>
                    <a:pt x="1215" y="1186"/>
                  </a:cubicBezTo>
                  <a:cubicBezTo>
                    <a:pt x="1216" y="1186"/>
                    <a:pt x="1217" y="1185"/>
                    <a:pt x="1218" y="1184"/>
                  </a:cubicBezTo>
                  <a:cubicBezTo>
                    <a:pt x="1222" y="1179"/>
                    <a:pt x="1216" y="1166"/>
                    <a:pt x="1215" y="1161"/>
                  </a:cubicBezTo>
                  <a:cubicBezTo>
                    <a:pt x="1211" y="1152"/>
                    <a:pt x="1207" y="1145"/>
                    <a:pt x="1203" y="1137"/>
                  </a:cubicBezTo>
                  <a:cubicBezTo>
                    <a:pt x="1197" y="1123"/>
                    <a:pt x="1190" y="1110"/>
                    <a:pt x="1181" y="1098"/>
                  </a:cubicBezTo>
                  <a:cubicBezTo>
                    <a:pt x="1178" y="1093"/>
                    <a:pt x="1174" y="1089"/>
                    <a:pt x="1169" y="1087"/>
                  </a:cubicBezTo>
                  <a:cubicBezTo>
                    <a:pt x="1164" y="1085"/>
                    <a:pt x="1158" y="1087"/>
                    <a:pt x="1155" y="1092"/>
                  </a:cubicBezTo>
                  <a:cubicBezTo>
                    <a:pt x="1153" y="1096"/>
                    <a:pt x="1152" y="1100"/>
                    <a:pt x="1153" y="1104"/>
                  </a:cubicBezTo>
                  <a:cubicBezTo>
                    <a:pt x="1153" y="1108"/>
                    <a:pt x="1154" y="1112"/>
                    <a:pt x="1155" y="1116"/>
                  </a:cubicBezTo>
                  <a:close/>
                  <a:moveTo>
                    <a:pt x="1218" y="352"/>
                  </a:moveTo>
                  <a:cubicBezTo>
                    <a:pt x="1219" y="355"/>
                    <a:pt x="1222" y="374"/>
                    <a:pt x="1226" y="366"/>
                  </a:cubicBezTo>
                  <a:cubicBezTo>
                    <a:pt x="1228" y="361"/>
                    <a:pt x="1229" y="355"/>
                    <a:pt x="1230" y="350"/>
                  </a:cubicBezTo>
                  <a:cubicBezTo>
                    <a:pt x="1232" y="340"/>
                    <a:pt x="1233" y="329"/>
                    <a:pt x="1234" y="319"/>
                  </a:cubicBezTo>
                  <a:cubicBezTo>
                    <a:pt x="1237" y="302"/>
                    <a:pt x="1238" y="285"/>
                    <a:pt x="1239" y="268"/>
                  </a:cubicBezTo>
                  <a:cubicBezTo>
                    <a:pt x="1240" y="254"/>
                    <a:pt x="1241" y="231"/>
                    <a:pt x="1229" y="224"/>
                  </a:cubicBezTo>
                  <a:cubicBezTo>
                    <a:pt x="1224" y="221"/>
                    <a:pt x="1217" y="223"/>
                    <a:pt x="1213" y="228"/>
                  </a:cubicBezTo>
                  <a:cubicBezTo>
                    <a:pt x="1209" y="233"/>
                    <a:pt x="1207" y="240"/>
                    <a:pt x="1206" y="248"/>
                  </a:cubicBezTo>
                  <a:cubicBezTo>
                    <a:pt x="1207" y="273"/>
                    <a:pt x="1210" y="298"/>
                    <a:pt x="1213" y="323"/>
                  </a:cubicBezTo>
                  <a:cubicBezTo>
                    <a:pt x="1215" y="333"/>
                    <a:pt x="1216" y="342"/>
                    <a:pt x="1218" y="352"/>
                  </a:cubicBezTo>
                  <a:close/>
                  <a:moveTo>
                    <a:pt x="74" y="75"/>
                  </a:moveTo>
                  <a:cubicBezTo>
                    <a:pt x="77" y="79"/>
                    <a:pt x="87" y="63"/>
                    <a:pt x="92" y="56"/>
                  </a:cubicBezTo>
                  <a:cubicBezTo>
                    <a:pt x="98" y="48"/>
                    <a:pt x="104" y="40"/>
                    <a:pt x="109" y="32"/>
                  </a:cubicBezTo>
                  <a:cubicBezTo>
                    <a:pt x="115" y="22"/>
                    <a:pt x="121" y="11"/>
                    <a:pt x="126" y="0"/>
                  </a:cubicBezTo>
                  <a:cubicBezTo>
                    <a:pt x="92" y="0"/>
                    <a:pt x="92" y="0"/>
                    <a:pt x="92" y="0"/>
                  </a:cubicBezTo>
                  <a:cubicBezTo>
                    <a:pt x="89" y="10"/>
                    <a:pt x="86" y="20"/>
                    <a:pt x="83" y="29"/>
                  </a:cubicBezTo>
                  <a:cubicBezTo>
                    <a:pt x="79" y="44"/>
                    <a:pt x="70" y="71"/>
                    <a:pt x="74" y="75"/>
                  </a:cubicBezTo>
                  <a:close/>
                  <a:moveTo>
                    <a:pt x="1226" y="1133"/>
                  </a:moveTo>
                  <a:cubicBezTo>
                    <a:pt x="1229" y="1137"/>
                    <a:pt x="1239" y="1122"/>
                    <a:pt x="1244" y="1115"/>
                  </a:cubicBezTo>
                  <a:cubicBezTo>
                    <a:pt x="1250" y="1107"/>
                    <a:pt x="1256" y="1099"/>
                    <a:pt x="1261" y="1090"/>
                  </a:cubicBezTo>
                  <a:cubicBezTo>
                    <a:pt x="1268" y="1079"/>
                    <a:pt x="1274" y="1067"/>
                    <a:pt x="1280" y="1054"/>
                  </a:cubicBezTo>
                  <a:cubicBezTo>
                    <a:pt x="1285" y="1042"/>
                    <a:pt x="1291" y="1029"/>
                    <a:pt x="1289" y="1015"/>
                  </a:cubicBezTo>
                  <a:cubicBezTo>
                    <a:pt x="1289" y="1011"/>
                    <a:pt x="1288" y="1008"/>
                    <a:pt x="1287" y="1006"/>
                  </a:cubicBezTo>
                  <a:cubicBezTo>
                    <a:pt x="1284" y="1003"/>
                    <a:pt x="1281" y="1003"/>
                    <a:pt x="1278" y="1004"/>
                  </a:cubicBezTo>
                  <a:cubicBezTo>
                    <a:pt x="1271" y="1006"/>
                    <a:pt x="1267" y="1012"/>
                    <a:pt x="1263" y="1019"/>
                  </a:cubicBezTo>
                  <a:cubicBezTo>
                    <a:pt x="1258" y="1026"/>
                    <a:pt x="1253" y="1034"/>
                    <a:pt x="1250" y="1043"/>
                  </a:cubicBezTo>
                  <a:cubicBezTo>
                    <a:pt x="1244" y="1058"/>
                    <a:pt x="1240" y="1073"/>
                    <a:pt x="1235" y="1088"/>
                  </a:cubicBezTo>
                  <a:cubicBezTo>
                    <a:pt x="1231" y="1103"/>
                    <a:pt x="1222" y="1129"/>
                    <a:pt x="1226" y="1133"/>
                  </a:cubicBezTo>
                  <a:close/>
                  <a:moveTo>
                    <a:pt x="1201" y="1047"/>
                  </a:moveTo>
                  <a:cubicBezTo>
                    <a:pt x="1197" y="1032"/>
                    <a:pt x="1191" y="1009"/>
                    <a:pt x="1177" y="1004"/>
                  </a:cubicBezTo>
                  <a:cubicBezTo>
                    <a:pt x="1173" y="1003"/>
                    <a:pt x="1168" y="1004"/>
                    <a:pt x="1165" y="1008"/>
                  </a:cubicBezTo>
                  <a:cubicBezTo>
                    <a:pt x="1161" y="1014"/>
                    <a:pt x="1161" y="1022"/>
                    <a:pt x="1163" y="1029"/>
                  </a:cubicBezTo>
                  <a:cubicBezTo>
                    <a:pt x="1169" y="1050"/>
                    <a:pt x="1177" y="1070"/>
                    <a:pt x="1187" y="1089"/>
                  </a:cubicBezTo>
                  <a:cubicBezTo>
                    <a:pt x="1192" y="1098"/>
                    <a:pt x="1197" y="1107"/>
                    <a:pt x="1203" y="1116"/>
                  </a:cubicBezTo>
                  <a:cubicBezTo>
                    <a:pt x="1206" y="1120"/>
                    <a:pt x="1220" y="1144"/>
                    <a:pt x="1220" y="1134"/>
                  </a:cubicBezTo>
                  <a:cubicBezTo>
                    <a:pt x="1220" y="1122"/>
                    <a:pt x="1217" y="1109"/>
                    <a:pt x="1214" y="1098"/>
                  </a:cubicBezTo>
                  <a:cubicBezTo>
                    <a:pt x="1211" y="1081"/>
                    <a:pt x="1206" y="1064"/>
                    <a:pt x="1201" y="1047"/>
                  </a:cubicBezTo>
                  <a:close/>
                  <a:moveTo>
                    <a:pt x="77" y="1285"/>
                  </a:moveTo>
                  <a:cubicBezTo>
                    <a:pt x="72" y="1282"/>
                    <a:pt x="65" y="1284"/>
                    <a:pt x="61" y="1289"/>
                  </a:cubicBezTo>
                  <a:cubicBezTo>
                    <a:pt x="57" y="1294"/>
                    <a:pt x="55" y="1302"/>
                    <a:pt x="54" y="1309"/>
                  </a:cubicBezTo>
                  <a:cubicBezTo>
                    <a:pt x="55" y="1334"/>
                    <a:pt x="58" y="1359"/>
                    <a:pt x="61" y="1384"/>
                  </a:cubicBezTo>
                  <a:cubicBezTo>
                    <a:pt x="63" y="1394"/>
                    <a:pt x="64" y="1404"/>
                    <a:pt x="66" y="1413"/>
                  </a:cubicBezTo>
                  <a:cubicBezTo>
                    <a:pt x="67" y="1416"/>
                    <a:pt x="70" y="1435"/>
                    <a:pt x="74" y="1427"/>
                  </a:cubicBezTo>
                  <a:cubicBezTo>
                    <a:pt x="76" y="1422"/>
                    <a:pt x="77" y="1416"/>
                    <a:pt x="78" y="1411"/>
                  </a:cubicBezTo>
                  <a:cubicBezTo>
                    <a:pt x="80" y="1401"/>
                    <a:pt x="81" y="1391"/>
                    <a:pt x="82" y="1381"/>
                  </a:cubicBezTo>
                  <a:cubicBezTo>
                    <a:pt x="85" y="1364"/>
                    <a:pt x="87" y="1347"/>
                    <a:pt x="87" y="1330"/>
                  </a:cubicBezTo>
                  <a:cubicBezTo>
                    <a:pt x="88" y="1315"/>
                    <a:pt x="89" y="1293"/>
                    <a:pt x="77" y="1285"/>
                  </a:cubicBezTo>
                  <a:close/>
                  <a:moveTo>
                    <a:pt x="49" y="694"/>
                  </a:moveTo>
                  <a:cubicBezTo>
                    <a:pt x="45" y="680"/>
                    <a:pt x="39" y="656"/>
                    <a:pt x="25" y="651"/>
                  </a:cubicBezTo>
                  <a:cubicBezTo>
                    <a:pt x="21" y="650"/>
                    <a:pt x="16" y="651"/>
                    <a:pt x="13" y="655"/>
                  </a:cubicBezTo>
                  <a:cubicBezTo>
                    <a:pt x="9" y="661"/>
                    <a:pt x="9" y="669"/>
                    <a:pt x="11" y="676"/>
                  </a:cubicBezTo>
                  <a:cubicBezTo>
                    <a:pt x="17" y="697"/>
                    <a:pt x="25" y="718"/>
                    <a:pt x="35" y="736"/>
                  </a:cubicBezTo>
                  <a:cubicBezTo>
                    <a:pt x="40" y="745"/>
                    <a:pt x="46" y="754"/>
                    <a:pt x="51" y="763"/>
                  </a:cubicBezTo>
                  <a:cubicBezTo>
                    <a:pt x="54" y="767"/>
                    <a:pt x="68" y="791"/>
                    <a:pt x="68" y="781"/>
                  </a:cubicBezTo>
                  <a:cubicBezTo>
                    <a:pt x="68" y="769"/>
                    <a:pt x="65" y="757"/>
                    <a:pt x="62" y="745"/>
                  </a:cubicBezTo>
                  <a:cubicBezTo>
                    <a:pt x="59" y="728"/>
                    <a:pt x="54" y="711"/>
                    <a:pt x="49" y="694"/>
                  </a:cubicBezTo>
                  <a:close/>
                  <a:moveTo>
                    <a:pt x="77" y="580"/>
                  </a:moveTo>
                  <a:cubicBezTo>
                    <a:pt x="72" y="577"/>
                    <a:pt x="65" y="579"/>
                    <a:pt x="61" y="584"/>
                  </a:cubicBezTo>
                  <a:cubicBezTo>
                    <a:pt x="57" y="589"/>
                    <a:pt x="55" y="596"/>
                    <a:pt x="54" y="603"/>
                  </a:cubicBezTo>
                  <a:cubicBezTo>
                    <a:pt x="55" y="629"/>
                    <a:pt x="58" y="653"/>
                    <a:pt x="61" y="678"/>
                  </a:cubicBezTo>
                  <a:cubicBezTo>
                    <a:pt x="63" y="688"/>
                    <a:pt x="64" y="698"/>
                    <a:pt x="66" y="708"/>
                  </a:cubicBezTo>
                  <a:cubicBezTo>
                    <a:pt x="67" y="711"/>
                    <a:pt x="70" y="729"/>
                    <a:pt x="74" y="721"/>
                  </a:cubicBezTo>
                  <a:cubicBezTo>
                    <a:pt x="76" y="717"/>
                    <a:pt x="77" y="710"/>
                    <a:pt x="78" y="705"/>
                  </a:cubicBezTo>
                  <a:cubicBezTo>
                    <a:pt x="80" y="695"/>
                    <a:pt x="81" y="685"/>
                    <a:pt x="82" y="675"/>
                  </a:cubicBezTo>
                  <a:cubicBezTo>
                    <a:pt x="85" y="658"/>
                    <a:pt x="87" y="641"/>
                    <a:pt x="87" y="624"/>
                  </a:cubicBezTo>
                  <a:cubicBezTo>
                    <a:pt x="88" y="610"/>
                    <a:pt x="89" y="587"/>
                    <a:pt x="77" y="580"/>
                  </a:cubicBezTo>
                  <a:close/>
                  <a:moveTo>
                    <a:pt x="92" y="762"/>
                  </a:moveTo>
                  <a:cubicBezTo>
                    <a:pt x="98" y="754"/>
                    <a:pt x="104" y="746"/>
                    <a:pt x="109" y="737"/>
                  </a:cubicBezTo>
                  <a:cubicBezTo>
                    <a:pt x="116" y="726"/>
                    <a:pt x="122" y="714"/>
                    <a:pt x="128" y="701"/>
                  </a:cubicBezTo>
                  <a:cubicBezTo>
                    <a:pt x="133" y="689"/>
                    <a:pt x="139" y="677"/>
                    <a:pt x="137" y="662"/>
                  </a:cubicBezTo>
                  <a:cubicBezTo>
                    <a:pt x="137" y="659"/>
                    <a:pt x="136" y="655"/>
                    <a:pt x="135" y="653"/>
                  </a:cubicBezTo>
                  <a:cubicBezTo>
                    <a:pt x="132" y="650"/>
                    <a:pt x="129" y="650"/>
                    <a:pt x="126" y="651"/>
                  </a:cubicBezTo>
                  <a:cubicBezTo>
                    <a:pt x="119" y="653"/>
                    <a:pt x="115" y="659"/>
                    <a:pt x="111" y="666"/>
                  </a:cubicBezTo>
                  <a:cubicBezTo>
                    <a:pt x="106" y="673"/>
                    <a:pt x="101" y="681"/>
                    <a:pt x="98" y="690"/>
                  </a:cubicBezTo>
                  <a:cubicBezTo>
                    <a:pt x="92" y="705"/>
                    <a:pt x="88" y="720"/>
                    <a:pt x="83" y="735"/>
                  </a:cubicBezTo>
                  <a:cubicBezTo>
                    <a:pt x="79" y="750"/>
                    <a:pt x="70" y="776"/>
                    <a:pt x="74" y="780"/>
                  </a:cubicBezTo>
                  <a:cubicBezTo>
                    <a:pt x="77" y="784"/>
                    <a:pt x="87" y="769"/>
                    <a:pt x="92" y="762"/>
                  </a:cubicBezTo>
                  <a:close/>
                  <a:moveTo>
                    <a:pt x="74" y="16"/>
                  </a:moveTo>
                  <a:cubicBezTo>
                    <a:pt x="76" y="11"/>
                    <a:pt x="77" y="5"/>
                    <a:pt x="78" y="0"/>
                  </a:cubicBezTo>
                  <a:cubicBezTo>
                    <a:pt x="66" y="0"/>
                    <a:pt x="66" y="0"/>
                    <a:pt x="66" y="0"/>
                  </a:cubicBezTo>
                  <a:cubicBezTo>
                    <a:pt x="66" y="1"/>
                    <a:pt x="66" y="2"/>
                    <a:pt x="66" y="2"/>
                  </a:cubicBezTo>
                  <a:cubicBezTo>
                    <a:pt x="67" y="5"/>
                    <a:pt x="70" y="24"/>
                    <a:pt x="74" y="16"/>
                  </a:cubicBezTo>
                  <a:close/>
                  <a:moveTo>
                    <a:pt x="74" y="1486"/>
                  </a:moveTo>
                  <a:cubicBezTo>
                    <a:pt x="77" y="1490"/>
                    <a:pt x="87" y="1475"/>
                    <a:pt x="92" y="1467"/>
                  </a:cubicBezTo>
                  <a:cubicBezTo>
                    <a:pt x="98" y="1460"/>
                    <a:pt x="104" y="1451"/>
                    <a:pt x="109" y="1443"/>
                  </a:cubicBezTo>
                  <a:cubicBezTo>
                    <a:pt x="116" y="1432"/>
                    <a:pt x="122" y="1420"/>
                    <a:pt x="128" y="1407"/>
                  </a:cubicBezTo>
                  <a:cubicBezTo>
                    <a:pt x="133" y="1395"/>
                    <a:pt x="139" y="1382"/>
                    <a:pt x="137" y="1367"/>
                  </a:cubicBezTo>
                  <a:cubicBezTo>
                    <a:pt x="137" y="1364"/>
                    <a:pt x="136" y="1361"/>
                    <a:pt x="135" y="1359"/>
                  </a:cubicBezTo>
                  <a:cubicBezTo>
                    <a:pt x="132" y="1356"/>
                    <a:pt x="129" y="1356"/>
                    <a:pt x="126" y="1357"/>
                  </a:cubicBezTo>
                  <a:cubicBezTo>
                    <a:pt x="119" y="1359"/>
                    <a:pt x="115" y="1365"/>
                    <a:pt x="111" y="1371"/>
                  </a:cubicBezTo>
                  <a:cubicBezTo>
                    <a:pt x="106" y="1379"/>
                    <a:pt x="101" y="1387"/>
                    <a:pt x="98" y="1396"/>
                  </a:cubicBezTo>
                  <a:cubicBezTo>
                    <a:pt x="92" y="1410"/>
                    <a:pt x="88" y="1425"/>
                    <a:pt x="83" y="1441"/>
                  </a:cubicBezTo>
                  <a:cubicBezTo>
                    <a:pt x="79" y="1455"/>
                    <a:pt x="70" y="1482"/>
                    <a:pt x="74" y="1486"/>
                  </a:cubicBezTo>
                  <a:close/>
                  <a:moveTo>
                    <a:pt x="49" y="1400"/>
                  </a:moveTo>
                  <a:cubicBezTo>
                    <a:pt x="45" y="1385"/>
                    <a:pt x="39" y="1362"/>
                    <a:pt x="25" y="1357"/>
                  </a:cubicBezTo>
                  <a:cubicBezTo>
                    <a:pt x="21" y="1355"/>
                    <a:pt x="16" y="1357"/>
                    <a:pt x="13" y="1361"/>
                  </a:cubicBezTo>
                  <a:cubicBezTo>
                    <a:pt x="9" y="1366"/>
                    <a:pt x="9" y="1375"/>
                    <a:pt x="11" y="1382"/>
                  </a:cubicBezTo>
                  <a:cubicBezTo>
                    <a:pt x="17" y="1403"/>
                    <a:pt x="25" y="1423"/>
                    <a:pt x="35" y="1442"/>
                  </a:cubicBezTo>
                  <a:cubicBezTo>
                    <a:pt x="40" y="1451"/>
                    <a:pt x="46" y="1460"/>
                    <a:pt x="51" y="1468"/>
                  </a:cubicBezTo>
                  <a:cubicBezTo>
                    <a:pt x="54" y="1473"/>
                    <a:pt x="68" y="1497"/>
                    <a:pt x="68" y="1487"/>
                  </a:cubicBezTo>
                  <a:cubicBezTo>
                    <a:pt x="68" y="1475"/>
                    <a:pt x="65" y="1462"/>
                    <a:pt x="62" y="1451"/>
                  </a:cubicBezTo>
                  <a:cubicBezTo>
                    <a:pt x="59" y="1434"/>
                    <a:pt x="54" y="1416"/>
                    <a:pt x="49" y="1400"/>
                  </a:cubicBezTo>
                  <a:close/>
                  <a:moveTo>
                    <a:pt x="2353" y="1400"/>
                  </a:moveTo>
                  <a:cubicBezTo>
                    <a:pt x="2348" y="1385"/>
                    <a:pt x="2343" y="1362"/>
                    <a:pt x="2329" y="1357"/>
                  </a:cubicBezTo>
                  <a:cubicBezTo>
                    <a:pt x="2325" y="1355"/>
                    <a:pt x="2320" y="1357"/>
                    <a:pt x="2317" y="1361"/>
                  </a:cubicBezTo>
                  <a:cubicBezTo>
                    <a:pt x="2313" y="1366"/>
                    <a:pt x="2313" y="1375"/>
                    <a:pt x="2315" y="1382"/>
                  </a:cubicBezTo>
                  <a:cubicBezTo>
                    <a:pt x="2321" y="1403"/>
                    <a:pt x="2329" y="1423"/>
                    <a:pt x="2339" y="1442"/>
                  </a:cubicBezTo>
                  <a:cubicBezTo>
                    <a:pt x="2344" y="1451"/>
                    <a:pt x="2349" y="1460"/>
                    <a:pt x="2355" y="1468"/>
                  </a:cubicBezTo>
                  <a:cubicBezTo>
                    <a:pt x="2358" y="1473"/>
                    <a:pt x="2372" y="1497"/>
                    <a:pt x="2372" y="1487"/>
                  </a:cubicBezTo>
                  <a:cubicBezTo>
                    <a:pt x="2372" y="1475"/>
                    <a:pt x="2369" y="1462"/>
                    <a:pt x="2366" y="1451"/>
                  </a:cubicBezTo>
                  <a:cubicBezTo>
                    <a:pt x="2363" y="1434"/>
                    <a:pt x="2358" y="1416"/>
                    <a:pt x="2353" y="1400"/>
                  </a:cubicBezTo>
                  <a:close/>
                  <a:moveTo>
                    <a:pt x="2396" y="762"/>
                  </a:moveTo>
                  <a:cubicBezTo>
                    <a:pt x="2402" y="754"/>
                    <a:pt x="2408" y="746"/>
                    <a:pt x="2413" y="737"/>
                  </a:cubicBezTo>
                  <a:cubicBezTo>
                    <a:pt x="2420" y="726"/>
                    <a:pt x="2426" y="714"/>
                    <a:pt x="2432" y="701"/>
                  </a:cubicBezTo>
                  <a:cubicBezTo>
                    <a:pt x="2437" y="689"/>
                    <a:pt x="2443" y="677"/>
                    <a:pt x="2441" y="662"/>
                  </a:cubicBezTo>
                  <a:cubicBezTo>
                    <a:pt x="2441" y="659"/>
                    <a:pt x="2440" y="655"/>
                    <a:pt x="2439" y="653"/>
                  </a:cubicBezTo>
                  <a:cubicBezTo>
                    <a:pt x="2436" y="650"/>
                    <a:pt x="2433" y="650"/>
                    <a:pt x="2430" y="651"/>
                  </a:cubicBezTo>
                  <a:cubicBezTo>
                    <a:pt x="2423" y="653"/>
                    <a:pt x="2419" y="659"/>
                    <a:pt x="2415" y="666"/>
                  </a:cubicBezTo>
                  <a:cubicBezTo>
                    <a:pt x="2410" y="673"/>
                    <a:pt x="2405" y="681"/>
                    <a:pt x="2402" y="690"/>
                  </a:cubicBezTo>
                  <a:cubicBezTo>
                    <a:pt x="2396" y="705"/>
                    <a:pt x="2392" y="720"/>
                    <a:pt x="2387" y="735"/>
                  </a:cubicBezTo>
                  <a:cubicBezTo>
                    <a:pt x="2383" y="750"/>
                    <a:pt x="2374" y="776"/>
                    <a:pt x="2378" y="780"/>
                  </a:cubicBezTo>
                  <a:cubicBezTo>
                    <a:pt x="2381" y="784"/>
                    <a:pt x="2391" y="769"/>
                    <a:pt x="2396" y="762"/>
                  </a:cubicBezTo>
                  <a:close/>
                  <a:moveTo>
                    <a:pt x="1229" y="932"/>
                  </a:moveTo>
                  <a:cubicBezTo>
                    <a:pt x="1224" y="929"/>
                    <a:pt x="1217" y="931"/>
                    <a:pt x="1213" y="937"/>
                  </a:cubicBezTo>
                  <a:cubicBezTo>
                    <a:pt x="1209" y="942"/>
                    <a:pt x="1207" y="949"/>
                    <a:pt x="1206" y="956"/>
                  </a:cubicBezTo>
                  <a:cubicBezTo>
                    <a:pt x="1207" y="981"/>
                    <a:pt x="1210" y="1006"/>
                    <a:pt x="1213" y="1031"/>
                  </a:cubicBezTo>
                  <a:cubicBezTo>
                    <a:pt x="1215" y="1041"/>
                    <a:pt x="1216" y="1051"/>
                    <a:pt x="1218" y="1061"/>
                  </a:cubicBezTo>
                  <a:cubicBezTo>
                    <a:pt x="1219" y="1064"/>
                    <a:pt x="1222" y="1082"/>
                    <a:pt x="1226" y="1074"/>
                  </a:cubicBezTo>
                  <a:cubicBezTo>
                    <a:pt x="1228" y="1069"/>
                    <a:pt x="1229" y="1063"/>
                    <a:pt x="1230" y="1058"/>
                  </a:cubicBezTo>
                  <a:cubicBezTo>
                    <a:pt x="1232" y="1048"/>
                    <a:pt x="1233" y="1038"/>
                    <a:pt x="1234" y="1028"/>
                  </a:cubicBezTo>
                  <a:cubicBezTo>
                    <a:pt x="1237" y="1011"/>
                    <a:pt x="1238" y="994"/>
                    <a:pt x="1239" y="977"/>
                  </a:cubicBezTo>
                  <a:cubicBezTo>
                    <a:pt x="1240" y="963"/>
                    <a:pt x="1241" y="940"/>
                    <a:pt x="1229" y="932"/>
                  </a:cubicBezTo>
                  <a:close/>
                  <a:moveTo>
                    <a:pt x="2329" y="651"/>
                  </a:moveTo>
                  <a:cubicBezTo>
                    <a:pt x="2325" y="650"/>
                    <a:pt x="2320" y="651"/>
                    <a:pt x="2317" y="655"/>
                  </a:cubicBezTo>
                  <a:cubicBezTo>
                    <a:pt x="2313" y="661"/>
                    <a:pt x="2313" y="669"/>
                    <a:pt x="2315" y="676"/>
                  </a:cubicBezTo>
                  <a:cubicBezTo>
                    <a:pt x="2321" y="697"/>
                    <a:pt x="2329" y="718"/>
                    <a:pt x="2339" y="736"/>
                  </a:cubicBezTo>
                  <a:cubicBezTo>
                    <a:pt x="2344" y="745"/>
                    <a:pt x="2349" y="754"/>
                    <a:pt x="2355" y="763"/>
                  </a:cubicBezTo>
                  <a:cubicBezTo>
                    <a:pt x="2358" y="767"/>
                    <a:pt x="2372" y="791"/>
                    <a:pt x="2372" y="781"/>
                  </a:cubicBezTo>
                  <a:cubicBezTo>
                    <a:pt x="2372" y="769"/>
                    <a:pt x="2369" y="757"/>
                    <a:pt x="2366" y="745"/>
                  </a:cubicBezTo>
                  <a:cubicBezTo>
                    <a:pt x="2363" y="728"/>
                    <a:pt x="2358" y="711"/>
                    <a:pt x="2353" y="694"/>
                  </a:cubicBezTo>
                  <a:cubicBezTo>
                    <a:pt x="2348" y="680"/>
                    <a:pt x="2343" y="656"/>
                    <a:pt x="2329" y="651"/>
                  </a:cubicBezTo>
                  <a:close/>
                  <a:moveTo>
                    <a:pt x="2381" y="1285"/>
                  </a:moveTo>
                  <a:cubicBezTo>
                    <a:pt x="2376" y="1282"/>
                    <a:pt x="2369" y="1284"/>
                    <a:pt x="2365" y="1289"/>
                  </a:cubicBezTo>
                  <a:cubicBezTo>
                    <a:pt x="2361" y="1294"/>
                    <a:pt x="2359" y="1302"/>
                    <a:pt x="2358" y="1309"/>
                  </a:cubicBezTo>
                  <a:cubicBezTo>
                    <a:pt x="2359" y="1334"/>
                    <a:pt x="2362" y="1359"/>
                    <a:pt x="2365" y="1384"/>
                  </a:cubicBezTo>
                  <a:cubicBezTo>
                    <a:pt x="2367" y="1394"/>
                    <a:pt x="2368" y="1404"/>
                    <a:pt x="2370" y="1413"/>
                  </a:cubicBezTo>
                  <a:cubicBezTo>
                    <a:pt x="2371" y="1416"/>
                    <a:pt x="2374" y="1435"/>
                    <a:pt x="2378" y="1427"/>
                  </a:cubicBezTo>
                  <a:cubicBezTo>
                    <a:pt x="2380" y="1422"/>
                    <a:pt x="2381" y="1416"/>
                    <a:pt x="2382" y="1411"/>
                  </a:cubicBezTo>
                  <a:cubicBezTo>
                    <a:pt x="2384" y="1401"/>
                    <a:pt x="2385" y="1391"/>
                    <a:pt x="2386" y="1381"/>
                  </a:cubicBezTo>
                  <a:cubicBezTo>
                    <a:pt x="2389" y="1364"/>
                    <a:pt x="2390" y="1347"/>
                    <a:pt x="2391" y="1330"/>
                  </a:cubicBezTo>
                  <a:cubicBezTo>
                    <a:pt x="2392" y="1315"/>
                    <a:pt x="2393" y="1293"/>
                    <a:pt x="2381" y="1285"/>
                  </a:cubicBezTo>
                  <a:close/>
                  <a:moveTo>
                    <a:pt x="2378" y="1486"/>
                  </a:moveTo>
                  <a:cubicBezTo>
                    <a:pt x="2381" y="1490"/>
                    <a:pt x="2391" y="1475"/>
                    <a:pt x="2396" y="1467"/>
                  </a:cubicBezTo>
                  <a:cubicBezTo>
                    <a:pt x="2402" y="1460"/>
                    <a:pt x="2408" y="1451"/>
                    <a:pt x="2413" y="1443"/>
                  </a:cubicBezTo>
                  <a:cubicBezTo>
                    <a:pt x="2420" y="1432"/>
                    <a:pt x="2426" y="1420"/>
                    <a:pt x="2432" y="1407"/>
                  </a:cubicBezTo>
                  <a:cubicBezTo>
                    <a:pt x="2437" y="1395"/>
                    <a:pt x="2443" y="1382"/>
                    <a:pt x="2441" y="1367"/>
                  </a:cubicBezTo>
                  <a:cubicBezTo>
                    <a:pt x="2441" y="1364"/>
                    <a:pt x="2440" y="1361"/>
                    <a:pt x="2439" y="1359"/>
                  </a:cubicBezTo>
                  <a:cubicBezTo>
                    <a:pt x="2436" y="1356"/>
                    <a:pt x="2433" y="1356"/>
                    <a:pt x="2430" y="1357"/>
                  </a:cubicBezTo>
                  <a:cubicBezTo>
                    <a:pt x="2423" y="1359"/>
                    <a:pt x="2419" y="1365"/>
                    <a:pt x="2415" y="1371"/>
                  </a:cubicBezTo>
                  <a:cubicBezTo>
                    <a:pt x="2410" y="1379"/>
                    <a:pt x="2405" y="1387"/>
                    <a:pt x="2402" y="1396"/>
                  </a:cubicBezTo>
                  <a:cubicBezTo>
                    <a:pt x="2396" y="1410"/>
                    <a:pt x="2392" y="1425"/>
                    <a:pt x="2387" y="1441"/>
                  </a:cubicBezTo>
                  <a:cubicBezTo>
                    <a:pt x="2383" y="1455"/>
                    <a:pt x="2374" y="1482"/>
                    <a:pt x="2378" y="1486"/>
                  </a:cubicBezTo>
                  <a:close/>
                  <a:moveTo>
                    <a:pt x="2378" y="721"/>
                  </a:moveTo>
                  <a:cubicBezTo>
                    <a:pt x="2380" y="717"/>
                    <a:pt x="2381" y="710"/>
                    <a:pt x="2382" y="705"/>
                  </a:cubicBezTo>
                  <a:cubicBezTo>
                    <a:pt x="2384" y="695"/>
                    <a:pt x="2385" y="685"/>
                    <a:pt x="2386" y="675"/>
                  </a:cubicBezTo>
                  <a:cubicBezTo>
                    <a:pt x="2389" y="658"/>
                    <a:pt x="2390" y="641"/>
                    <a:pt x="2391" y="624"/>
                  </a:cubicBezTo>
                  <a:cubicBezTo>
                    <a:pt x="2392" y="610"/>
                    <a:pt x="2393" y="587"/>
                    <a:pt x="2381" y="580"/>
                  </a:cubicBezTo>
                  <a:cubicBezTo>
                    <a:pt x="2376" y="577"/>
                    <a:pt x="2369" y="579"/>
                    <a:pt x="2365" y="584"/>
                  </a:cubicBezTo>
                  <a:cubicBezTo>
                    <a:pt x="2361" y="589"/>
                    <a:pt x="2359" y="596"/>
                    <a:pt x="2358" y="603"/>
                  </a:cubicBezTo>
                  <a:cubicBezTo>
                    <a:pt x="2359" y="629"/>
                    <a:pt x="2362" y="653"/>
                    <a:pt x="2365" y="678"/>
                  </a:cubicBezTo>
                  <a:cubicBezTo>
                    <a:pt x="2367" y="688"/>
                    <a:pt x="2368" y="698"/>
                    <a:pt x="2370" y="708"/>
                  </a:cubicBezTo>
                  <a:cubicBezTo>
                    <a:pt x="2371" y="711"/>
                    <a:pt x="2374" y="729"/>
                    <a:pt x="2378" y="721"/>
                  </a:cubicBezTo>
                  <a:close/>
                  <a:moveTo>
                    <a:pt x="2307" y="763"/>
                  </a:moveTo>
                  <a:cubicBezTo>
                    <a:pt x="2318" y="793"/>
                    <a:pt x="2338" y="812"/>
                    <a:pt x="2358" y="829"/>
                  </a:cubicBezTo>
                  <a:cubicBezTo>
                    <a:pt x="2360" y="831"/>
                    <a:pt x="2362" y="832"/>
                    <a:pt x="2364" y="833"/>
                  </a:cubicBezTo>
                  <a:cubicBezTo>
                    <a:pt x="2365" y="833"/>
                    <a:pt x="2366" y="833"/>
                    <a:pt x="2366" y="833"/>
                  </a:cubicBezTo>
                  <a:cubicBezTo>
                    <a:pt x="2368" y="833"/>
                    <a:pt x="2369" y="832"/>
                    <a:pt x="2370" y="831"/>
                  </a:cubicBezTo>
                  <a:cubicBezTo>
                    <a:pt x="2374" y="826"/>
                    <a:pt x="2368" y="813"/>
                    <a:pt x="2367" y="808"/>
                  </a:cubicBezTo>
                  <a:cubicBezTo>
                    <a:pt x="2363" y="800"/>
                    <a:pt x="2359" y="792"/>
                    <a:pt x="2355" y="784"/>
                  </a:cubicBezTo>
                  <a:cubicBezTo>
                    <a:pt x="2349" y="771"/>
                    <a:pt x="2342" y="757"/>
                    <a:pt x="2333" y="746"/>
                  </a:cubicBezTo>
                  <a:cubicBezTo>
                    <a:pt x="2330" y="741"/>
                    <a:pt x="2326" y="736"/>
                    <a:pt x="2321" y="734"/>
                  </a:cubicBezTo>
                  <a:cubicBezTo>
                    <a:pt x="2316" y="733"/>
                    <a:pt x="2310" y="734"/>
                    <a:pt x="2307" y="740"/>
                  </a:cubicBezTo>
                  <a:cubicBezTo>
                    <a:pt x="2305" y="743"/>
                    <a:pt x="2304" y="747"/>
                    <a:pt x="2305" y="751"/>
                  </a:cubicBezTo>
                  <a:cubicBezTo>
                    <a:pt x="2305" y="756"/>
                    <a:pt x="2306" y="759"/>
                    <a:pt x="2307" y="763"/>
                  </a:cubicBezTo>
                  <a:close/>
                  <a:moveTo>
                    <a:pt x="2307" y="58"/>
                  </a:moveTo>
                  <a:cubicBezTo>
                    <a:pt x="2318" y="87"/>
                    <a:pt x="2338" y="107"/>
                    <a:pt x="2358" y="124"/>
                  </a:cubicBezTo>
                  <a:cubicBezTo>
                    <a:pt x="2360" y="125"/>
                    <a:pt x="2362" y="127"/>
                    <a:pt x="2364" y="127"/>
                  </a:cubicBezTo>
                  <a:cubicBezTo>
                    <a:pt x="2365" y="128"/>
                    <a:pt x="2366" y="128"/>
                    <a:pt x="2366" y="128"/>
                  </a:cubicBezTo>
                  <a:cubicBezTo>
                    <a:pt x="2368" y="127"/>
                    <a:pt x="2369" y="127"/>
                    <a:pt x="2370" y="125"/>
                  </a:cubicBezTo>
                  <a:cubicBezTo>
                    <a:pt x="2374" y="121"/>
                    <a:pt x="2368" y="107"/>
                    <a:pt x="2367" y="102"/>
                  </a:cubicBezTo>
                  <a:cubicBezTo>
                    <a:pt x="2363" y="94"/>
                    <a:pt x="2359" y="86"/>
                    <a:pt x="2355" y="78"/>
                  </a:cubicBezTo>
                  <a:cubicBezTo>
                    <a:pt x="2349" y="65"/>
                    <a:pt x="2342" y="52"/>
                    <a:pt x="2333" y="40"/>
                  </a:cubicBezTo>
                  <a:cubicBezTo>
                    <a:pt x="2330" y="35"/>
                    <a:pt x="2326" y="31"/>
                    <a:pt x="2321" y="29"/>
                  </a:cubicBezTo>
                  <a:cubicBezTo>
                    <a:pt x="2316" y="27"/>
                    <a:pt x="2310" y="29"/>
                    <a:pt x="2307" y="34"/>
                  </a:cubicBezTo>
                  <a:cubicBezTo>
                    <a:pt x="2305" y="37"/>
                    <a:pt x="2304" y="42"/>
                    <a:pt x="2305" y="46"/>
                  </a:cubicBezTo>
                  <a:cubicBezTo>
                    <a:pt x="2305" y="50"/>
                    <a:pt x="2306" y="54"/>
                    <a:pt x="2307" y="58"/>
                  </a:cubicBezTo>
                  <a:close/>
                  <a:moveTo>
                    <a:pt x="2378" y="75"/>
                  </a:moveTo>
                  <a:cubicBezTo>
                    <a:pt x="2381" y="79"/>
                    <a:pt x="2391" y="63"/>
                    <a:pt x="2396" y="56"/>
                  </a:cubicBezTo>
                  <a:cubicBezTo>
                    <a:pt x="2402" y="48"/>
                    <a:pt x="2408" y="40"/>
                    <a:pt x="2413" y="32"/>
                  </a:cubicBezTo>
                  <a:cubicBezTo>
                    <a:pt x="2419" y="22"/>
                    <a:pt x="2425" y="11"/>
                    <a:pt x="2430" y="0"/>
                  </a:cubicBezTo>
                  <a:cubicBezTo>
                    <a:pt x="2396" y="0"/>
                    <a:pt x="2396" y="0"/>
                    <a:pt x="2396" y="0"/>
                  </a:cubicBezTo>
                  <a:cubicBezTo>
                    <a:pt x="2393" y="10"/>
                    <a:pt x="2390" y="20"/>
                    <a:pt x="2387" y="29"/>
                  </a:cubicBezTo>
                  <a:cubicBezTo>
                    <a:pt x="2383" y="44"/>
                    <a:pt x="2374" y="71"/>
                    <a:pt x="2378" y="75"/>
                  </a:cubicBezTo>
                  <a:close/>
                  <a:moveTo>
                    <a:pt x="1226" y="425"/>
                  </a:moveTo>
                  <a:cubicBezTo>
                    <a:pt x="1229" y="429"/>
                    <a:pt x="1239" y="413"/>
                    <a:pt x="1244" y="406"/>
                  </a:cubicBezTo>
                  <a:cubicBezTo>
                    <a:pt x="1250" y="398"/>
                    <a:pt x="1256" y="390"/>
                    <a:pt x="1261" y="382"/>
                  </a:cubicBezTo>
                  <a:cubicBezTo>
                    <a:pt x="1268" y="370"/>
                    <a:pt x="1274" y="358"/>
                    <a:pt x="1280" y="346"/>
                  </a:cubicBezTo>
                  <a:cubicBezTo>
                    <a:pt x="1285" y="333"/>
                    <a:pt x="1291" y="321"/>
                    <a:pt x="1289" y="306"/>
                  </a:cubicBezTo>
                  <a:cubicBezTo>
                    <a:pt x="1289" y="303"/>
                    <a:pt x="1288" y="300"/>
                    <a:pt x="1287" y="298"/>
                  </a:cubicBezTo>
                  <a:cubicBezTo>
                    <a:pt x="1284" y="295"/>
                    <a:pt x="1281" y="295"/>
                    <a:pt x="1278" y="295"/>
                  </a:cubicBezTo>
                  <a:cubicBezTo>
                    <a:pt x="1271" y="297"/>
                    <a:pt x="1267" y="303"/>
                    <a:pt x="1263" y="310"/>
                  </a:cubicBezTo>
                  <a:cubicBezTo>
                    <a:pt x="1258" y="318"/>
                    <a:pt x="1253" y="325"/>
                    <a:pt x="1250" y="334"/>
                  </a:cubicBezTo>
                  <a:cubicBezTo>
                    <a:pt x="1244" y="349"/>
                    <a:pt x="1240" y="364"/>
                    <a:pt x="1235" y="379"/>
                  </a:cubicBezTo>
                  <a:cubicBezTo>
                    <a:pt x="1231" y="394"/>
                    <a:pt x="1222" y="420"/>
                    <a:pt x="1226" y="425"/>
                  </a:cubicBezTo>
                  <a:close/>
                  <a:moveTo>
                    <a:pt x="2355" y="57"/>
                  </a:moveTo>
                  <a:cubicBezTo>
                    <a:pt x="2358" y="61"/>
                    <a:pt x="2372" y="86"/>
                    <a:pt x="2372" y="75"/>
                  </a:cubicBezTo>
                  <a:cubicBezTo>
                    <a:pt x="2372" y="64"/>
                    <a:pt x="2369" y="51"/>
                    <a:pt x="2366" y="40"/>
                  </a:cubicBezTo>
                  <a:cubicBezTo>
                    <a:pt x="2363" y="26"/>
                    <a:pt x="2360" y="13"/>
                    <a:pt x="2356" y="0"/>
                  </a:cubicBezTo>
                  <a:cubicBezTo>
                    <a:pt x="2325" y="0"/>
                    <a:pt x="2325" y="0"/>
                    <a:pt x="2325" y="0"/>
                  </a:cubicBezTo>
                  <a:cubicBezTo>
                    <a:pt x="2329" y="11"/>
                    <a:pt x="2334" y="21"/>
                    <a:pt x="2339" y="31"/>
                  </a:cubicBezTo>
                  <a:cubicBezTo>
                    <a:pt x="2344" y="40"/>
                    <a:pt x="2349" y="49"/>
                    <a:pt x="2355" y="57"/>
                  </a:cubicBezTo>
                  <a:close/>
                  <a:moveTo>
                    <a:pt x="2378" y="16"/>
                  </a:moveTo>
                  <a:cubicBezTo>
                    <a:pt x="2380" y="11"/>
                    <a:pt x="2381" y="5"/>
                    <a:pt x="2382" y="0"/>
                  </a:cubicBezTo>
                  <a:cubicBezTo>
                    <a:pt x="2370" y="0"/>
                    <a:pt x="2370" y="0"/>
                    <a:pt x="2370" y="0"/>
                  </a:cubicBezTo>
                  <a:cubicBezTo>
                    <a:pt x="2370" y="1"/>
                    <a:pt x="2370" y="2"/>
                    <a:pt x="2370" y="2"/>
                  </a:cubicBezTo>
                  <a:cubicBezTo>
                    <a:pt x="2371" y="5"/>
                    <a:pt x="2374" y="24"/>
                    <a:pt x="2378" y="16"/>
                  </a:cubicBezTo>
                  <a:close/>
                  <a:moveTo>
                    <a:pt x="2404" y="65"/>
                  </a:moveTo>
                  <a:cubicBezTo>
                    <a:pt x="2392" y="82"/>
                    <a:pt x="2377" y="118"/>
                    <a:pt x="2380" y="124"/>
                  </a:cubicBezTo>
                  <a:cubicBezTo>
                    <a:pt x="2383" y="130"/>
                    <a:pt x="2421" y="105"/>
                    <a:pt x="2436" y="85"/>
                  </a:cubicBezTo>
                  <a:cubicBezTo>
                    <a:pt x="2444" y="74"/>
                    <a:pt x="2459" y="52"/>
                    <a:pt x="2450" y="36"/>
                  </a:cubicBezTo>
                  <a:cubicBezTo>
                    <a:pt x="2449" y="35"/>
                    <a:pt x="2448" y="33"/>
                    <a:pt x="2446" y="32"/>
                  </a:cubicBezTo>
                  <a:cubicBezTo>
                    <a:pt x="2446" y="32"/>
                    <a:pt x="2445" y="32"/>
                    <a:pt x="2445" y="32"/>
                  </a:cubicBezTo>
                  <a:cubicBezTo>
                    <a:pt x="2443" y="30"/>
                    <a:pt x="2440" y="31"/>
                    <a:pt x="2437" y="32"/>
                  </a:cubicBezTo>
                  <a:cubicBezTo>
                    <a:pt x="2424" y="37"/>
                    <a:pt x="2413" y="51"/>
                    <a:pt x="2404" y="65"/>
                  </a:cubicBezTo>
                  <a:close/>
                  <a:moveTo>
                    <a:pt x="1226" y="1778"/>
                  </a:moveTo>
                  <a:cubicBezTo>
                    <a:pt x="1228" y="1773"/>
                    <a:pt x="1229" y="1767"/>
                    <a:pt x="1230" y="1762"/>
                  </a:cubicBezTo>
                  <a:cubicBezTo>
                    <a:pt x="1232" y="1752"/>
                    <a:pt x="1233" y="1742"/>
                    <a:pt x="1234" y="1731"/>
                  </a:cubicBezTo>
                  <a:cubicBezTo>
                    <a:pt x="1237" y="1715"/>
                    <a:pt x="1238" y="1698"/>
                    <a:pt x="1239" y="1680"/>
                  </a:cubicBezTo>
                  <a:cubicBezTo>
                    <a:pt x="1240" y="1666"/>
                    <a:pt x="1241" y="1643"/>
                    <a:pt x="1229" y="1636"/>
                  </a:cubicBezTo>
                  <a:cubicBezTo>
                    <a:pt x="1224" y="1633"/>
                    <a:pt x="1217" y="1635"/>
                    <a:pt x="1213" y="1640"/>
                  </a:cubicBezTo>
                  <a:cubicBezTo>
                    <a:pt x="1209" y="1645"/>
                    <a:pt x="1207" y="1653"/>
                    <a:pt x="1206" y="1660"/>
                  </a:cubicBezTo>
                  <a:cubicBezTo>
                    <a:pt x="1207" y="1685"/>
                    <a:pt x="1210" y="1710"/>
                    <a:pt x="1213" y="1735"/>
                  </a:cubicBezTo>
                  <a:cubicBezTo>
                    <a:pt x="1215" y="1745"/>
                    <a:pt x="1216" y="1755"/>
                    <a:pt x="1218" y="1764"/>
                  </a:cubicBezTo>
                  <a:cubicBezTo>
                    <a:pt x="1219" y="1767"/>
                    <a:pt x="1222" y="1786"/>
                    <a:pt x="1226" y="1778"/>
                  </a:cubicBezTo>
                  <a:close/>
                  <a:moveTo>
                    <a:pt x="1294" y="1091"/>
                  </a:moveTo>
                  <a:cubicBezTo>
                    <a:pt x="1294" y="1090"/>
                    <a:pt x="1293" y="1090"/>
                    <a:pt x="1293" y="1090"/>
                  </a:cubicBezTo>
                  <a:cubicBezTo>
                    <a:pt x="1291" y="1089"/>
                    <a:pt x="1288" y="1089"/>
                    <a:pt x="1285" y="1090"/>
                  </a:cubicBezTo>
                  <a:cubicBezTo>
                    <a:pt x="1272" y="1095"/>
                    <a:pt x="1261" y="1110"/>
                    <a:pt x="1252" y="1123"/>
                  </a:cubicBezTo>
                  <a:cubicBezTo>
                    <a:pt x="1240" y="1140"/>
                    <a:pt x="1225" y="1176"/>
                    <a:pt x="1228" y="1182"/>
                  </a:cubicBezTo>
                  <a:cubicBezTo>
                    <a:pt x="1231" y="1189"/>
                    <a:pt x="1269" y="1164"/>
                    <a:pt x="1284" y="1143"/>
                  </a:cubicBezTo>
                  <a:cubicBezTo>
                    <a:pt x="1292" y="1132"/>
                    <a:pt x="1307" y="1111"/>
                    <a:pt x="1298" y="1095"/>
                  </a:cubicBezTo>
                  <a:cubicBezTo>
                    <a:pt x="1297" y="1093"/>
                    <a:pt x="1296" y="1092"/>
                    <a:pt x="1294" y="1091"/>
                  </a:cubicBezTo>
                  <a:close/>
                  <a:moveTo>
                    <a:pt x="2358" y="1535"/>
                  </a:moveTo>
                  <a:cubicBezTo>
                    <a:pt x="2360" y="1536"/>
                    <a:pt x="2362" y="1538"/>
                    <a:pt x="2364" y="1539"/>
                  </a:cubicBezTo>
                  <a:cubicBezTo>
                    <a:pt x="2365" y="1539"/>
                    <a:pt x="2366" y="1539"/>
                    <a:pt x="2366" y="1539"/>
                  </a:cubicBezTo>
                  <a:cubicBezTo>
                    <a:pt x="2368" y="1539"/>
                    <a:pt x="2369" y="1538"/>
                    <a:pt x="2370" y="1537"/>
                  </a:cubicBezTo>
                  <a:cubicBezTo>
                    <a:pt x="2374" y="1532"/>
                    <a:pt x="2368" y="1518"/>
                    <a:pt x="2367" y="1514"/>
                  </a:cubicBezTo>
                  <a:cubicBezTo>
                    <a:pt x="2363" y="1505"/>
                    <a:pt x="2359" y="1497"/>
                    <a:pt x="2355" y="1490"/>
                  </a:cubicBezTo>
                  <a:cubicBezTo>
                    <a:pt x="2349" y="1476"/>
                    <a:pt x="2342" y="1463"/>
                    <a:pt x="2333" y="1451"/>
                  </a:cubicBezTo>
                  <a:cubicBezTo>
                    <a:pt x="2330" y="1446"/>
                    <a:pt x="2326" y="1442"/>
                    <a:pt x="2321" y="1440"/>
                  </a:cubicBezTo>
                  <a:cubicBezTo>
                    <a:pt x="2316" y="1438"/>
                    <a:pt x="2310" y="1440"/>
                    <a:pt x="2307" y="1445"/>
                  </a:cubicBezTo>
                  <a:cubicBezTo>
                    <a:pt x="2305" y="1448"/>
                    <a:pt x="2304" y="1453"/>
                    <a:pt x="2305" y="1457"/>
                  </a:cubicBezTo>
                  <a:cubicBezTo>
                    <a:pt x="2305" y="1461"/>
                    <a:pt x="2306" y="1465"/>
                    <a:pt x="2307" y="1469"/>
                  </a:cubicBezTo>
                  <a:cubicBezTo>
                    <a:pt x="2318" y="1498"/>
                    <a:pt x="2338" y="1518"/>
                    <a:pt x="2358" y="1535"/>
                  </a:cubicBezTo>
                  <a:close/>
                  <a:moveTo>
                    <a:pt x="1244" y="1818"/>
                  </a:moveTo>
                  <a:cubicBezTo>
                    <a:pt x="1250" y="1810"/>
                    <a:pt x="1256" y="1802"/>
                    <a:pt x="1261" y="1794"/>
                  </a:cubicBezTo>
                  <a:cubicBezTo>
                    <a:pt x="1268" y="1782"/>
                    <a:pt x="1274" y="1770"/>
                    <a:pt x="1280" y="1758"/>
                  </a:cubicBezTo>
                  <a:cubicBezTo>
                    <a:pt x="1285" y="1745"/>
                    <a:pt x="1291" y="1733"/>
                    <a:pt x="1289" y="1718"/>
                  </a:cubicBezTo>
                  <a:cubicBezTo>
                    <a:pt x="1289" y="1715"/>
                    <a:pt x="1288" y="1712"/>
                    <a:pt x="1287" y="1710"/>
                  </a:cubicBezTo>
                  <a:cubicBezTo>
                    <a:pt x="1284" y="1707"/>
                    <a:pt x="1281" y="1707"/>
                    <a:pt x="1278" y="1708"/>
                  </a:cubicBezTo>
                  <a:cubicBezTo>
                    <a:pt x="1271" y="1710"/>
                    <a:pt x="1267" y="1716"/>
                    <a:pt x="1263" y="1722"/>
                  </a:cubicBezTo>
                  <a:cubicBezTo>
                    <a:pt x="1258" y="1730"/>
                    <a:pt x="1253" y="1738"/>
                    <a:pt x="1250" y="1746"/>
                  </a:cubicBezTo>
                  <a:cubicBezTo>
                    <a:pt x="1244" y="1761"/>
                    <a:pt x="1240" y="1776"/>
                    <a:pt x="1235" y="1792"/>
                  </a:cubicBezTo>
                  <a:cubicBezTo>
                    <a:pt x="1231" y="1806"/>
                    <a:pt x="1222" y="1833"/>
                    <a:pt x="1226" y="1837"/>
                  </a:cubicBezTo>
                  <a:cubicBezTo>
                    <a:pt x="1229" y="1841"/>
                    <a:pt x="1239" y="1826"/>
                    <a:pt x="1244" y="1818"/>
                  </a:cubicBezTo>
                  <a:close/>
                  <a:moveTo>
                    <a:pt x="2321" y="2146"/>
                  </a:moveTo>
                  <a:cubicBezTo>
                    <a:pt x="2316" y="2144"/>
                    <a:pt x="2310" y="2145"/>
                    <a:pt x="2307" y="2151"/>
                  </a:cubicBezTo>
                  <a:cubicBezTo>
                    <a:pt x="2306" y="2153"/>
                    <a:pt x="2305" y="2156"/>
                    <a:pt x="2305" y="2158"/>
                  </a:cubicBezTo>
                  <a:cubicBezTo>
                    <a:pt x="2335" y="2158"/>
                    <a:pt x="2335" y="2158"/>
                    <a:pt x="2335" y="2158"/>
                  </a:cubicBezTo>
                  <a:cubicBezTo>
                    <a:pt x="2334" y="2158"/>
                    <a:pt x="2334" y="2157"/>
                    <a:pt x="2333" y="2157"/>
                  </a:cubicBezTo>
                  <a:cubicBezTo>
                    <a:pt x="2330" y="2152"/>
                    <a:pt x="2326" y="2147"/>
                    <a:pt x="2321" y="2146"/>
                  </a:cubicBezTo>
                  <a:close/>
                  <a:moveTo>
                    <a:pt x="1294" y="1794"/>
                  </a:moveTo>
                  <a:cubicBezTo>
                    <a:pt x="1294" y="1794"/>
                    <a:pt x="1293" y="1794"/>
                    <a:pt x="1293" y="1794"/>
                  </a:cubicBezTo>
                  <a:cubicBezTo>
                    <a:pt x="1291" y="1792"/>
                    <a:pt x="1288" y="1793"/>
                    <a:pt x="1285" y="1794"/>
                  </a:cubicBezTo>
                  <a:cubicBezTo>
                    <a:pt x="1272" y="1799"/>
                    <a:pt x="1261" y="1813"/>
                    <a:pt x="1252" y="1827"/>
                  </a:cubicBezTo>
                  <a:cubicBezTo>
                    <a:pt x="1240" y="1844"/>
                    <a:pt x="1225" y="1880"/>
                    <a:pt x="1228" y="1886"/>
                  </a:cubicBezTo>
                  <a:cubicBezTo>
                    <a:pt x="1231" y="1892"/>
                    <a:pt x="1269" y="1868"/>
                    <a:pt x="1284" y="1847"/>
                  </a:cubicBezTo>
                  <a:cubicBezTo>
                    <a:pt x="1292" y="1836"/>
                    <a:pt x="1307" y="1814"/>
                    <a:pt x="1298" y="1799"/>
                  </a:cubicBezTo>
                  <a:cubicBezTo>
                    <a:pt x="1297" y="1797"/>
                    <a:pt x="1296" y="1795"/>
                    <a:pt x="1294" y="1794"/>
                  </a:cubicBezTo>
                  <a:close/>
                  <a:moveTo>
                    <a:pt x="1294" y="382"/>
                  </a:moveTo>
                  <a:cubicBezTo>
                    <a:pt x="1294" y="382"/>
                    <a:pt x="1293" y="382"/>
                    <a:pt x="1293" y="381"/>
                  </a:cubicBezTo>
                  <a:cubicBezTo>
                    <a:pt x="1291" y="380"/>
                    <a:pt x="1288" y="380"/>
                    <a:pt x="1285" y="381"/>
                  </a:cubicBezTo>
                  <a:cubicBezTo>
                    <a:pt x="1272" y="387"/>
                    <a:pt x="1261" y="401"/>
                    <a:pt x="1252" y="415"/>
                  </a:cubicBezTo>
                  <a:cubicBezTo>
                    <a:pt x="1240" y="432"/>
                    <a:pt x="1225" y="468"/>
                    <a:pt x="1228" y="474"/>
                  </a:cubicBezTo>
                  <a:cubicBezTo>
                    <a:pt x="1231" y="480"/>
                    <a:pt x="1269" y="455"/>
                    <a:pt x="1284" y="435"/>
                  </a:cubicBezTo>
                  <a:cubicBezTo>
                    <a:pt x="1292" y="424"/>
                    <a:pt x="1307" y="402"/>
                    <a:pt x="1298" y="386"/>
                  </a:cubicBezTo>
                  <a:cubicBezTo>
                    <a:pt x="1297" y="385"/>
                    <a:pt x="1296" y="383"/>
                    <a:pt x="1294" y="382"/>
                  </a:cubicBezTo>
                  <a:close/>
                  <a:moveTo>
                    <a:pt x="2446" y="1443"/>
                  </a:moveTo>
                  <a:cubicBezTo>
                    <a:pt x="2446" y="1443"/>
                    <a:pt x="2445" y="1443"/>
                    <a:pt x="2445" y="1443"/>
                  </a:cubicBezTo>
                  <a:cubicBezTo>
                    <a:pt x="2443" y="1441"/>
                    <a:pt x="2440" y="1442"/>
                    <a:pt x="2437" y="1443"/>
                  </a:cubicBezTo>
                  <a:cubicBezTo>
                    <a:pt x="2424" y="1448"/>
                    <a:pt x="2413" y="1463"/>
                    <a:pt x="2404" y="1476"/>
                  </a:cubicBezTo>
                  <a:cubicBezTo>
                    <a:pt x="2392" y="1493"/>
                    <a:pt x="2377" y="1529"/>
                    <a:pt x="2380" y="1535"/>
                  </a:cubicBezTo>
                  <a:cubicBezTo>
                    <a:pt x="2383" y="1542"/>
                    <a:pt x="2421" y="1517"/>
                    <a:pt x="2436" y="1496"/>
                  </a:cubicBezTo>
                  <a:cubicBezTo>
                    <a:pt x="2444" y="1485"/>
                    <a:pt x="2459" y="1463"/>
                    <a:pt x="2450" y="1448"/>
                  </a:cubicBezTo>
                  <a:cubicBezTo>
                    <a:pt x="2449" y="1446"/>
                    <a:pt x="2448" y="1444"/>
                    <a:pt x="2446" y="1443"/>
                  </a:cubicBezTo>
                  <a:close/>
                  <a:moveTo>
                    <a:pt x="2446" y="2149"/>
                  </a:moveTo>
                  <a:cubicBezTo>
                    <a:pt x="2446" y="2149"/>
                    <a:pt x="2445" y="2148"/>
                    <a:pt x="2445" y="2148"/>
                  </a:cubicBezTo>
                  <a:cubicBezTo>
                    <a:pt x="2443" y="2147"/>
                    <a:pt x="2440" y="2147"/>
                    <a:pt x="2437" y="2148"/>
                  </a:cubicBezTo>
                  <a:cubicBezTo>
                    <a:pt x="2432" y="2150"/>
                    <a:pt x="2427" y="2154"/>
                    <a:pt x="2422" y="2158"/>
                  </a:cubicBezTo>
                  <a:cubicBezTo>
                    <a:pt x="2452" y="2158"/>
                    <a:pt x="2452" y="2158"/>
                    <a:pt x="2452" y="2158"/>
                  </a:cubicBezTo>
                  <a:cubicBezTo>
                    <a:pt x="2451" y="2157"/>
                    <a:pt x="2451" y="2155"/>
                    <a:pt x="2450" y="2153"/>
                  </a:cubicBezTo>
                  <a:cubicBezTo>
                    <a:pt x="2449" y="2151"/>
                    <a:pt x="2448" y="2150"/>
                    <a:pt x="2446" y="2149"/>
                  </a:cubicBezTo>
                  <a:close/>
                  <a:moveTo>
                    <a:pt x="2446" y="738"/>
                  </a:moveTo>
                  <a:cubicBezTo>
                    <a:pt x="2446" y="738"/>
                    <a:pt x="2445" y="737"/>
                    <a:pt x="2445" y="737"/>
                  </a:cubicBezTo>
                  <a:cubicBezTo>
                    <a:pt x="2443" y="736"/>
                    <a:pt x="2440" y="736"/>
                    <a:pt x="2437" y="737"/>
                  </a:cubicBezTo>
                  <a:cubicBezTo>
                    <a:pt x="2424" y="742"/>
                    <a:pt x="2413" y="757"/>
                    <a:pt x="2404" y="770"/>
                  </a:cubicBezTo>
                  <a:cubicBezTo>
                    <a:pt x="2392" y="787"/>
                    <a:pt x="2377" y="823"/>
                    <a:pt x="2380" y="830"/>
                  </a:cubicBezTo>
                  <a:cubicBezTo>
                    <a:pt x="2383" y="836"/>
                    <a:pt x="2421" y="811"/>
                    <a:pt x="2436" y="791"/>
                  </a:cubicBezTo>
                  <a:cubicBezTo>
                    <a:pt x="2444" y="780"/>
                    <a:pt x="2459" y="758"/>
                    <a:pt x="2450" y="742"/>
                  </a:cubicBezTo>
                  <a:cubicBezTo>
                    <a:pt x="2449" y="740"/>
                    <a:pt x="2448" y="739"/>
                    <a:pt x="2446" y="738"/>
                  </a:cubicBezTo>
                  <a:close/>
                  <a:moveTo>
                    <a:pt x="2353" y="2105"/>
                  </a:moveTo>
                  <a:cubicBezTo>
                    <a:pt x="2348" y="2091"/>
                    <a:pt x="2343" y="2067"/>
                    <a:pt x="2329" y="2063"/>
                  </a:cubicBezTo>
                  <a:cubicBezTo>
                    <a:pt x="2325" y="2061"/>
                    <a:pt x="2320" y="2062"/>
                    <a:pt x="2317" y="2067"/>
                  </a:cubicBezTo>
                  <a:cubicBezTo>
                    <a:pt x="2313" y="2072"/>
                    <a:pt x="2313" y="2080"/>
                    <a:pt x="2315" y="2087"/>
                  </a:cubicBezTo>
                  <a:cubicBezTo>
                    <a:pt x="2321" y="2108"/>
                    <a:pt x="2329" y="2129"/>
                    <a:pt x="2339" y="2147"/>
                  </a:cubicBezTo>
                  <a:cubicBezTo>
                    <a:pt x="2341" y="2151"/>
                    <a:pt x="2343" y="2155"/>
                    <a:pt x="2345" y="2158"/>
                  </a:cubicBezTo>
                  <a:cubicBezTo>
                    <a:pt x="2367" y="2158"/>
                    <a:pt x="2367" y="2158"/>
                    <a:pt x="2367" y="2158"/>
                  </a:cubicBezTo>
                  <a:cubicBezTo>
                    <a:pt x="2366" y="2158"/>
                    <a:pt x="2366" y="2157"/>
                    <a:pt x="2366" y="2156"/>
                  </a:cubicBezTo>
                  <a:cubicBezTo>
                    <a:pt x="2363" y="2139"/>
                    <a:pt x="2358" y="2122"/>
                    <a:pt x="2353" y="2105"/>
                  </a:cubicBezTo>
                  <a:close/>
                  <a:moveTo>
                    <a:pt x="2391" y="2035"/>
                  </a:moveTo>
                  <a:cubicBezTo>
                    <a:pt x="2392" y="2021"/>
                    <a:pt x="2393" y="1998"/>
                    <a:pt x="2381" y="1991"/>
                  </a:cubicBezTo>
                  <a:cubicBezTo>
                    <a:pt x="2376" y="1988"/>
                    <a:pt x="2369" y="1990"/>
                    <a:pt x="2365" y="1995"/>
                  </a:cubicBezTo>
                  <a:cubicBezTo>
                    <a:pt x="2361" y="2000"/>
                    <a:pt x="2359" y="2007"/>
                    <a:pt x="2358" y="2015"/>
                  </a:cubicBezTo>
                  <a:cubicBezTo>
                    <a:pt x="2359" y="2040"/>
                    <a:pt x="2362" y="2065"/>
                    <a:pt x="2365" y="2089"/>
                  </a:cubicBezTo>
                  <a:cubicBezTo>
                    <a:pt x="2367" y="2099"/>
                    <a:pt x="2368" y="2109"/>
                    <a:pt x="2370" y="2119"/>
                  </a:cubicBezTo>
                  <a:cubicBezTo>
                    <a:pt x="2371" y="2122"/>
                    <a:pt x="2374" y="2140"/>
                    <a:pt x="2378" y="2132"/>
                  </a:cubicBezTo>
                  <a:cubicBezTo>
                    <a:pt x="2380" y="2128"/>
                    <a:pt x="2381" y="2122"/>
                    <a:pt x="2382" y="2117"/>
                  </a:cubicBezTo>
                  <a:cubicBezTo>
                    <a:pt x="2384" y="2106"/>
                    <a:pt x="2385" y="2096"/>
                    <a:pt x="2386" y="2086"/>
                  </a:cubicBezTo>
                  <a:cubicBezTo>
                    <a:pt x="2389" y="2069"/>
                    <a:pt x="2390" y="2052"/>
                    <a:pt x="2391" y="2035"/>
                  </a:cubicBezTo>
                  <a:close/>
                  <a:moveTo>
                    <a:pt x="51" y="57"/>
                  </a:moveTo>
                  <a:cubicBezTo>
                    <a:pt x="54" y="61"/>
                    <a:pt x="68" y="86"/>
                    <a:pt x="68" y="75"/>
                  </a:cubicBezTo>
                  <a:cubicBezTo>
                    <a:pt x="68" y="64"/>
                    <a:pt x="65" y="51"/>
                    <a:pt x="62" y="40"/>
                  </a:cubicBezTo>
                  <a:cubicBezTo>
                    <a:pt x="59" y="26"/>
                    <a:pt x="56" y="13"/>
                    <a:pt x="53" y="0"/>
                  </a:cubicBezTo>
                  <a:cubicBezTo>
                    <a:pt x="21" y="0"/>
                    <a:pt x="21" y="0"/>
                    <a:pt x="21" y="0"/>
                  </a:cubicBezTo>
                  <a:cubicBezTo>
                    <a:pt x="25" y="11"/>
                    <a:pt x="30" y="21"/>
                    <a:pt x="35" y="31"/>
                  </a:cubicBezTo>
                  <a:cubicBezTo>
                    <a:pt x="40" y="40"/>
                    <a:pt x="46" y="49"/>
                    <a:pt x="51" y="57"/>
                  </a:cubicBezTo>
                  <a:close/>
                  <a:moveTo>
                    <a:pt x="2441" y="2073"/>
                  </a:moveTo>
                  <a:cubicBezTo>
                    <a:pt x="2441" y="2070"/>
                    <a:pt x="2440" y="2067"/>
                    <a:pt x="2439" y="2064"/>
                  </a:cubicBezTo>
                  <a:cubicBezTo>
                    <a:pt x="2436" y="2062"/>
                    <a:pt x="2433" y="2061"/>
                    <a:pt x="2430" y="2062"/>
                  </a:cubicBezTo>
                  <a:cubicBezTo>
                    <a:pt x="2423" y="2064"/>
                    <a:pt x="2419" y="2070"/>
                    <a:pt x="2415" y="2077"/>
                  </a:cubicBezTo>
                  <a:cubicBezTo>
                    <a:pt x="2410" y="2085"/>
                    <a:pt x="2405" y="2092"/>
                    <a:pt x="2402" y="2101"/>
                  </a:cubicBezTo>
                  <a:cubicBezTo>
                    <a:pt x="2396" y="2116"/>
                    <a:pt x="2392" y="2131"/>
                    <a:pt x="2387" y="2146"/>
                  </a:cubicBezTo>
                  <a:cubicBezTo>
                    <a:pt x="2386" y="2150"/>
                    <a:pt x="2385" y="2154"/>
                    <a:pt x="2383" y="2158"/>
                  </a:cubicBezTo>
                  <a:cubicBezTo>
                    <a:pt x="2406" y="2158"/>
                    <a:pt x="2406" y="2158"/>
                    <a:pt x="2406" y="2158"/>
                  </a:cubicBezTo>
                  <a:cubicBezTo>
                    <a:pt x="2409" y="2155"/>
                    <a:pt x="2411" y="2152"/>
                    <a:pt x="2413" y="2149"/>
                  </a:cubicBezTo>
                  <a:cubicBezTo>
                    <a:pt x="2420" y="2137"/>
                    <a:pt x="2426" y="2125"/>
                    <a:pt x="2432" y="2112"/>
                  </a:cubicBezTo>
                  <a:cubicBezTo>
                    <a:pt x="2437" y="2100"/>
                    <a:pt x="2443" y="2088"/>
                    <a:pt x="2441" y="2073"/>
                  </a:cubicBezTo>
                  <a:close/>
                  <a:moveTo>
                    <a:pt x="54" y="1535"/>
                  </a:moveTo>
                  <a:cubicBezTo>
                    <a:pt x="56" y="1536"/>
                    <a:pt x="58" y="1538"/>
                    <a:pt x="60" y="1539"/>
                  </a:cubicBezTo>
                  <a:cubicBezTo>
                    <a:pt x="61" y="1539"/>
                    <a:pt x="62" y="1539"/>
                    <a:pt x="63" y="1539"/>
                  </a:cubicBezTo>
                  <a:cubicBezTo>
                    <a:pt x="64" y="1539"/>
                    <a:pt x="65" y="1538"/>
                    <a:pt x="66" y="1537"/>
                  </a:cubicBezTo>
                  <a:cubicBezTo>
                    <a:pt x="70" y="1532"/>
                    <a:pt x="64" y="1518"/>
                    <a:pt x="63" y="1514"/>
                  </a:cubicBezTo>
                  <a:cubicBezTo>
                    <a:pt x="59" y="1505"/>
                    <a:pt x="55" y="1497"/>
                    <a:pt x="51" y="1490"/>
                  </a:cubicBezTo>
                  <a:cubicBezTo>
                    <a:pt x="45" y="1476"/>
                    <a:pt x="38" y="1463"/>
                    <a:pt x="29" y="1451"/>
                  </a:cubicBezTo>
                  <a:cubicBezTo>
                    <a:pt x="26" y="1446"/>
                    <a:pt x="22" y="1442"/>
                    <a:pt x="17" y="1440"/>
                  </a:cubicBezTo>
                  <a:cubicBezTo>
                    <a:pt x="12" y="1438"/>
                    <a:pt x="6" y="1440"/>
                    <a:pt x="3" y="1445"/>
                  </a:cubicBezTo>
                  <a:cubicBezTo>
                    <a:pt x="1" y="1448"/>
                    <a:pt x="0" y="1453"/>
                    <a:pt x="1" y="1457"/>
                  </a:cubicBezTo>
                  <a:cubicBezTo>
                    <a:pt x="1" y="1461"/>
                    <a:pt x="2" y="1465"/>
                    <a:pt x="3" y="1469"/>
                  </a:cubicBezTo>
                  <a:cubicBezTo>
                    <a:pt x="14" y="1498"/>
                    <a:pt x="34" y="1518"/>
                    <a:pt x="54" y="1535"/>
                  </a:cubicBezTo>
                  <a:close/>
                  <a:moveTo>
                    <a:pt x="87" y="2035"/>
                  </a:moveTo>
                  <a:cubicBezTo>
                    <a:pt x="88" y="2021"/>
                    <a:pt x="89" y="1998"/>
                    <a:pt x="77" y="1991"/>
                  </a:cubicBezTo>
                  <a:cubicBezTo>
                    <a:pt x="72" y="1988"/>
                    <a:pt x="65" y="1990"/>
                    <a:pt x="61" y="1995"/>
                  </a:cubicBezTo>
                  <a:cubicBezTo>
                    <a:pt x="57" y="2000"/>
                    <a:pt x="55" y="2007"/>
                    <a:pt x="54" y="2015"/>
                  </a:cubicBezTo>
                  <a:cubicBezTo>
                    <a:pt x="55" y="2040"/>
                    <a:pt x="58" y="2065"/>
                    <a:pt x="61" y="2089"/>
                  </a:cubicBezTo>
                  <a:cubicBezTo>
                    <a:pt x="63" y="2099"/>
                    <a:pt x="64" y="2109"/>
                    <a:pt x="66" y="2119"/>
                  </a:cubicBezTo>
                  <a:cubicBezTo>
                    <a:pt x="67" y="2122"/>
                    <a:pt x="70" y="2140"/>
                    <a:pt x="74" y="2132"/>
                  </a:cubicBezTo>
                  <a:cubicBezTo>
                    <a:pt x="76" y="2128"/>
                    <a:pt x="77" y="2122"/>
                    <a:pt x="78" y="2117"/>
                  </a:cubicBezTo>
                  <a:cubicBezTo>
                    <a:pt x="80" y="2106"/>
                    <a:pt x="81" y="2096"/>
                    <a:pt x="82" y="2086"/>
                  </a:cubicBezTo>
                  <a:cubicBezTo>
                    <a:pt x="85" y="2069"/>
                    <a:pt x="87" y="2052"/>
                    <a:pt x="87" y="2035"/>
                  </a:cubicBezTo>
                  <a:close/>
                  <a:moveTo>
                    <a:pt x="49" y="2105"/>
                  </a:moveTo>
                  <a:cubicBezTo>
                    <a:pt x="45" y="2091"/>
                    <a:pt x="39" y="2067"/>
                    <a:pt x="25" y="2063"/>
                  </a:cubicBezTo>
                  <a:cubicBezTo>
                    <a:pt x="21" y="2061"/>
                    <a:pt x="16" y="2062"/>
                    <a:pt x="13" y="2067"/>
                  </a:cubicBezTo>
                  <a:cubicBezTo>
                    <a:pt x="9" y="2072"/>
                    <a:pt x="9" y="2080"/>
                    <a:pt x="11" y="2087"/>
                  </a:cubicBezTo>
                  <a:cubicBezTo>
                    <a:pt x="17" y="2108"/>
                    <a:pt x="25" y="2129"/>
                    <a:pt x="35" y="2147"/>
                  </a:cubicBezTo>
                  <a:cubicBezTo>
                    <a:pt x="37" y="2151"/>
                    <a:pt x="39" y="2155"/>
                    <a:pt x="42" y="2158"/>
                  </a:cubicBezTo>
                  <a:cubicBezTo>
                    <a:pt x="63" y="2158"/>
                    <a:pt x="63" y="2158"/>
                    <a:pt x="63" y="2158"/>
                  </a:cubicBezTo>
                  <a:cubicBezTo>
                    <a:pt x="63" y="2158"/>
                    <a:pt x="62" y="2157"/>
                    <a:pt x="62" y="2156"/>
                  </a:cubicBezTo>
                  <a:cubicBezTo>
                    <a:pt x="59" y="2139"/>
                    <a:pt x="54" y="2122"/>
                    <a:pt x="49" y="2105"/>
                  </a:cubicBezTo>
                  <a:close/>
                  <a:moveTo>
                    <a:pt x="17" y="2146"/>
                  </a:moveTo>
                  <a:cubicBezTo>
                    <a:pt x="12" y="2144"/>
                    <a:pt x="6" y="2145"/>
                    <a:pt x="3" y="2151"/>
                  </a:cubicBezTo>
                  <a:cubicBezTo>
                    <a:pt x="2" y="2153"/>
                    <a:pt x="1" y="2156"/>
                    <a:pt x="1" y="2158"/>
                  </a:cubicBezTo>
                  <a:cubicBezTo>
                    <a:pt x="31" y="2158"/>
                    <a:pt x="31" y="2158"/>
                    <a:pt x="31" y="2158"/>
                  </a:cubicBezTo>
                  <a:cubicBezTo>
                    <a:pt x="30" y="2158"/>
                    <a:pt x="30" y="2157"/>
                    <a:pt x="29" y="2157"/>
                  </a:cubicBezTo>
                  <a:cubicBezTo>
                    <a:pt x="26" y="2152"/>
                    <a:pt x="22" y="2147"/>
                    <a:pt x="17" y="2146"/>
                  </a:cubicBezTo>
                  <a:close/>
                  <a:moveTo>
                    <a:pt x="1201" y="1751"/>
                  </a:moveTo>
                  <a:cubicBezTo>
                    <a:pt x="1197" y="1736"/>
                    <a:pt x="1191" y="1713"/>
                    <a:pt x="1177" y="1708"/>
                  </a:cubicBezTo>
                  <a:cubicBezTo>
                    <a:pt x="1173" y="1706"/>
                    <a:pt x="1168" y="1707"/>
                    <a:pt x="1165" y="1712"/>
                  </a:cubicBezTo>
                  <a:cubicBezTo>
                    <a:pt x="1161" y="1717"/>
                    <a:pt x="1161" y="1726"/>
                    <a:pt x="1163" y="1733"/>
                  </a:cubicBezTo>
                  <a:cubicBezTo>
                    <a:pt x="1169" y="1754"/>
                    <a:pt x="1177" y="1774"/>
                    <a:pt x="1187" y="1793"/>
                  </a:cubicBezTo>
                  <a:cubicBezTo>
                    <a:pt x="1192" y="1802"/>
                    <a:pt x="1197" y="1811"/>
                    <a:pt x="1203" y="1819"/>
                  </a:cubicBezTo>
                  <a:cubicBezTo>
                    <a:pt x="1206" y="1823"/>
                    <a:pt x="1220" y="1848"/>
                    <a:pt x="1220" y="1838"/>
                  </a:cubicBezTo>
                  <a:cubicBezTo>
                    <a:pt x="1220" y="1826"/>
                    <a:pt x="1217" y="1813"/>
                    <a:pt x="1214" y="1802"/>
                  </a:cubicBezTo>
                  <a:cubicBezTo>
                    <a:pt x="1211" y="1784"/>
                    <a:pt x="1206" y="1767"/>
                    <a:pt x="1201" y="1751"/>
                  </a:cubicBezTo>
                  <a:close/>
                  <a:moveTo>
                    <a:pt x="3" y="763"/>
                  </a:moveTo>
                  <a:cubicBezTo>
                    <a:pt x="14" y="793"/>
                    <a:pt x="34" y="812"/>
                    <a:pt x="54" y="829"/>
                  </a:cubicBezTo>
                  <a:cubicBezTo>
                    <a:pt x="56" y="831"/>
                    <a:pt x="58" y="832"/>
                    <a:pt x="60" y="833"/>
                  </a:cubicBezTo>
                  <a:cubicBezTo>
                    <a:pt x="61" y="833"/>
                    <a:pt x="62" y="833"/>
                    <a:pt x="63" y="833"/>
                  </a:cubicBezTo>
                  <a:cubicBezTo>
                    <a:pt x="64" y="833"/>
                    <a:pt x="65" y="832"/>
                    <a:pt x="66" y="831"/>
                  </a:cubicBezTo>
                  <a:cubicBezTo>
                    <a:pt x="70" y="826"/>
                    <a:pt x="64" y="813"/>
                    <a:pt x="63" y="808"/>
                  </a:cubicBezTo>
                  <a:cubicBezTo>
                    <a:pt x="59" y="800"/>
                    <a:pt x="55" y="792"/>
                    <a:pt x="51" y="784"/>
                  </a:cubicBezTo>
                  <a:cubicBezTo>
                    <a:pt x="45" y="771"/>
                    <a:pt x="38" y="757"/>
                    <a:pt x="29" y="746"/>
                  </a:cubicBezTo>
                  <a:cubicBezTo>
                    <a:pt x="26" y="741"/>
                    <a:pt x="22" y="736"/>
                    <a:pt x="17" y="734"/>
                  </a:cubicBezTo>
                  <a:cubicBezTo>
                    <a:pt x="12" y="733"/>
                    <a:pt x="6" y="734"/>
                    <a:pt x="3" y="740"/>
                  </a:cubicBezTo>
                  <a:cubicBezTo>
                    <a:pt x="1" y="743"/>
                    <a:pt x="0" y="747"/>
                    <a:pt x="1" y="751"/>
                  </a:cubicBezTo>
                  <a:cubicBezTo>
                    <a:pt x="1" y="756"/>
                    <a:pt x="2" y="759"/>
                    <a:pt x="3" y="763"/>
                  </a:cubicBezTo>
                  <a:close/>
                  <a:moveTo>
                    <a:pt x="3" y="58"/>
                  </a:moveTo>
                  <a:cubicBezTo>
                    <a:pt x="14" y="87"/>
                    <a:pt x="34" y="107"/>
                    <a:pt x="54" y="124"/>
                  </a:cubicBezTo>
                  <a:cubicBezTo>
                    <a:pt x="56" y="125"/>
                    <a:pt x="58" y="127"/>
                    <a:pt x="60" y="127"/>
                  </a:cubicBezTo>
                  <a:cubicBezTo>
                    <a:pt x="61" y="128"/>
                    <a:pt x="62" y="128"/>
                    <a:pt x="63" y="128"/>
                  </a:cubicBezTo>
                  <a:cubicBezTo>
                    <a:pt x="64" y="127"/>
                    <a:pt x="65" y="127"/>
                    <a:pt x="66" y="125"/>
                  </a:cubicBezTo>
                  <a:cubicBezTo>
                    <a:pt x="70" y="121"/>
                    <a:pt x="64" y="107"/>
                    <a:pt x="63" y="102"/>
                  </a:cubicBezTo>
                  <a:cubicBezTo>
                    <a:pt x="59" y="94"/>
                    <a:pt x="55" y="86"/>
                    <a:pt x="51" y="78"/>
                  </a:cubicBezTo>
                  <a:cubicBezTo>
                    <a:pt x="45" y="65"/>
                    <a:pt x="38" y="52"/>
                    <a:pt x="29" y="40"/>
                  </a:cubicBezTo>
                  <a:cubicBezTo>
                    <a:pt x="26" y="35"/>
                    <a:pt x="22" y="31"/>
                    <a:pt x="17" y="29"/>
                  </a:cubicBezTo>
                  <a:cubicBezTo>
                    <a:pt x="12" y="27"/>
                    <a:pt x="6" y="29"/>
                    <a:pt x="3" y="34"/>
                  </a:cubicBezTo>
                  <a:cubicBezTo>
                    <a:pt x="1" y="37"/>
                    <a:pt x="0" y="42"/>
                    <a:pt x="1" y="46"/>
                  </a:cubicBezTo>
                  <a:cubicBezTo>
                    <a:pt x="1" y="50"/>
                    <a:pt x="2" y="54"/>
                    <a:pt x="3" y="58"/>
                  </a:cubicBezTo>
                  <a:close/>
                  <a:moveTo>
                    <a:pt x="142" y="32"/>
                  </a:moveTo>
                  <a:cubicBezTo>
                    <a:pt x="142" y="32"/>
                    <a:pt x="141" y="32"/>
                    <a:pt x="141" y="32"/>
                  </a:cubicBezTo>
                  <a:cubicBezTo>
                    <a:pt x="139" y="30"/>
                    <a:pt x="136" y="31"/>
                    <a:pt x="133" y="32"/>
                  </a:cubicBezTo>
                  <a:cubicBezTo>
                    <a:pt x="120" y="37"/>
                    <a:pt x="109" y="51"/>
                    <a:pt x="100" y="65"/>
                  </a:cubicBezTo>
                  <a:cubicBezTo>
                    <a:pt x="89" y="82"/>
                    <a:pt x="73" y="118"/>
                    <a:pt x="76" y="124"/>
                  </a:cubicBezTo>
                  <a:cubicBezTo>
                    <a:pt x="79" y="130"/>
                    <a:pt x="117" y="105"/>
                    <a:pt x="132" y="85"/>
                  </a:cubicBezTo>
                  <a:cubicBezTo>
                    <a:pt x="140" y="74"/>
                    <a:pt x="155" y="52"/>
                    <a:pt x="146" y="36"/>
                  </a:cubicBezTo>
                  <a:cubicBezTo>
                    <a:pt x="145" y="35"/>
                    <a:pt x="144" y="33"/>
                    <a:pt x="142" y="32"/>
                  </a:cubicBezTo>
                  <a:close/>
                  <a:moveTo>
                    <a:pt x="142" y="738"/>
                  </a:moveTo>
                  <a:cubicBezTo>
                    <a:pt x="142" y="738"/>
                    <a:pt x="141" y="737"/>
                    <a:pt x="141" y="737"/>
                  </a:cubicBezTo>
                  <a:cubicBezTo>
                    <a:pt x="139" y="736"/>
                    <a:pt x="136" y="736"/>
                    <a:pt x="133" y="737"/>
                  </a:cubicBezTo>
                  <a:cubicBezTo>
                    <a:pt x="120" y="742"/>
                    <a:pt x="109" y="757"/>
                    <a:pt x="100" y="770"/>
                  </a:cubicBezTo>
                  <a:cubicBezTo>
                    <a:pt x="89" y="787"/>
                    <a:pt x="73" y="823"/>
                    <a:pt x="76" y="830"/>
                  </a:cubicBezTo>
                  <a:cubicBezTo>
                    <a:pt x="79" y="836"/>
                    <a:pt x="117" y="811"/>
                    <a:pt x="132" y="791"/>
                  </a:cubicBezTo>
                  <a:cubicBezTo>
                    <a:pt x="140" y="780"/>
                    <a:pt x="155" y="758"/>
                    <a:pt x="146" y="742"/>
                  </a:cubicBezTo>
                  <a:cubicBezTo>
                    <a:pt x="145" y="740"/>
                    <a:pt x="144" y="739"/>
                    <a:pt x="142" y="738"/>
                  </a:cubicBezTo>
                  <a:close/>
                  <a:moveTo>
                    <a:pt x="137" y="2073"/>
                  </a:moveTo>
                  <a:cubicBezTo>
                    <a:pt x="137" y="2070"/>
                    <a:pt x="136" y="2067"/>
                    <a:pt x="135" y="2064"/>
                  </a:cubicBezTo>
                  <a:cubicBezTo>
                    <a:pt x="132" y="2062"/>
                    <a:pt x="129" y="2061"/>
                    <a:pt x="126" y="2062"/>
                  </a:cubicBezTo>
                  <a:cubicBezTo>
                    <a:pt x="119" y="2064"/>
                    <a:pt x="115" y="2070"/>
                    <a:pt x="111" y="2077"/>
                  </a:cubicBezTo>
                  <a:cubicBezTo>
                    <a:pt x="106" y="2085"/>
                    <a:pt x="101" y="2092"/>
                    <a:pt x="98" y="2101"/>
                  </a:cubicBezTo>
                  <a:cubicBezTo>
                    <a:pt x="92" y="2116"/>
                    <a:pt x="88" y="2131"/>
                    <a:pt x="83" y="2146"/>
                  </a:cubicBezTo>
                  <a:cubicBezTo>
                    <a:pt x="82" y="2150"/>
                    <a:pt x="81" y="2154"/>
                    <a:pt x="79" y="2158"/>
                  </a:cubicBezTo>
                  <a:cubicBezTo>
                    <a:pt x="102" y="2158"/>
                    <a:pt x="102" y="2158"/>
                    <a:pt x="102" y="2158"/>
                  </a:cubicBezTo>
                  <a:cubicBezTo>
                    <a:pt x="105" y="2155"/>
                    <a:pt x="107" y="2152"/>
                    <a:pt x="109" y="2149"/>
                  </a:cubicBezTo>
                  <a:cubicBezTo>
                    <a:pt x="116" y="2137"/>
                    <a:pt x="122" y="2125"/>
                    <a:pt x="128" y="2112"/>
                  </a:cubicBezTo>
                  <a:cubicBezTo>
                    <a:pt x="133" y="2100"/>
                    <a:pt x="139" y="2088"/>
                    <a:pt x="137" y="2073"/>
                  </a:cubicBezTo>
                  <a:close/>
                  <a:moveTo>
                    <a:pt x="1203" y="1840"/>
                  </a:moveTo>
                  <a:cubicBezTo>
                    <a:pt x="1197" y="1827"/>
                    <a:pt x="1190" y="1814"/>
                    <a:pt x="1181" y="1802"/>
                  </a:cubicBezTo>
                  <a:cubicBezTo>
                    <a:pt x="1178" y="1797"/>
                    <a:pt x="1174" y="1793"/>
                    <a:pt x="1169" y="1791"/>
                  </a:cubicBezTo>
                  <a:cubicBezTo>
                    <a:pt x="1164" y="1789"/>
                    <a:pt x="1158" y="1791"/>
                    <a:pt x="1155" y="1796"/>
                  </a:cubicBezTo>
                  <a:cubicBezTo>
                    <a:pt x="1153" y="1799"/>
                    <a:pt x="1152" y="1804"/>
                    <a:pt x="1153" y="1808"/>
                  </a:cubicBezTo>
                  <a:cubicBezTo>
                    <a:pt x="1153" y="1812"/>
                    <a:pt x="1154" y="1816"/>
                    <a:pt x="1155" y="1820"/>
                  </a:cubicBezTo>
                  <a:cubicBezTo>
                    <a:pt x="1166" y="1849"/>
                    <a:pt x="1186" y="1869"/>
                    <a:pt x="1206" y="1886"/>
                  </a:cubicBezTo>
                  <a:cubicBezTo>
                    <a:pt x="1208" y="1887"/>
                    <a:pt x="1210" y="1889"/>
                    <a:pt x="1212" y="1889"/>
                  </a:cubicBezTo>
                  <a:cubicBezTo>
                    <a:pt x="1213" y="1890"/>
                    <a:pt x="1214" y="1890"/>
                    <a:pt x="1215" y="1890"/>
                  </a:cubicBezTo>
                  <a:cubicBezTo>
                    <a:pt x="1216" y="1889"/>
                    <a:pt x="1217" y="1889"/>
                    <a:pt x="1218" y="1888"/>
                  </a:cubicBezTo>
                  <a:cubicBezTo>
                    <a:pt x="1222" y="1883"/>
                    <a:pt x="1216" y="1869"/>
                    <a:pt x="1215" y="1865"/>
                  </a:cubicBezTo>
                  <a:cubicBezTo>
                    <a:pt x="1211" y="1856"/>
                    <a:pt x="1207" y="1848"/>
                    <a:pt x="1203" y="1840"/>
                  </a:cubicBezTo>
                  <a:close/>
                  <a:moveTo>
                    <a:pt x="142" y="1443"/>
                  </a:moveTo>
                  <a:cubicBezTo>
                    <a:pt x="142" y="1443"/>
                    <a:pt x="141" y="1443"/>
                    <a:pt x="141" y="1443"/>
                  </a:cubicBezTo>
                  <a:cubicBezTo>
                    <a:pt x="139" y="1441"/>
                    <a:pt x="136" y="1442"/>
                    <a:pt x="133" y="1443"/>
                  </a:cubicBezTo>
                  <a:cubicBezTo>
                    <a:pt x="120" y="1448"/>
                    <a:pt x="109" y="1463"/>
                    <a:pt x="100" y="1476"/>
                  </a:cubicBezTo>
                  <a:cubicBezTo>
                    <a:pt x="89" y="1493"/>
                    <a:pt x="73" y="1529"/>
                    <a:pt x="76" y="1535"/>
                  </a:cubicBezTo>
                  <a:cubicBezTo>
                    <a:pt x="79" y="1542"/>
                    <a:pt x="117" y="1517"/>
                    <a:pt x="132" y="1496"/>
                  </a:cubicBezTo>
                  <a:cubicBezTo>
                    <a:pt x="140" y="1485"/>
                    <a:pt x="155" y="1463"/>
                    <a:pt x="146" y="1448"/>
                  </a:cubicBezTo>
                  <a:cubicBezTo>
                    <a:pt x="145" y="1446"/>
                    <a:pt x="144" y="1444"/>
                    <a:pt x="142" y="1443"/>
                  </a:cubicBezTo>
                  <a:close/>
                  <a:moveTo>
                    <a:pt x="142" y="2149"/>
                  </a:moveTo>
                  <a:cubicBezTo>
                    <a:pt x="142" y="2149"/>
                    <a:pt x="141" y="2148"/>
                    <a:pt x="141" y="2148"/>
                  </a:cubicBezTo>
                  <a:cubicBezTo>
                    <a:pt x="139" y="2147"/>
                    <a:pt x="136" y="2147"/>
                    <a:pt x="133" y="2148"/>
                  </a:cubicBezTo>
                  <a:cubicBezTo>
                    <a:pt x="128" y="2150"/>
                    <a:pt x="123" y="2154"/>
                    <a:pt x="118" y="2158"/>
                  </a:cubicBezTo>
                  <a:cubicBezTo>
                    <a:pt x="148" y="2158"/>
                    <a:pt x="148" y="2158"/>
                    <a:pt x="148" y="2158"/>
                  </a:cubicBezTo>
                  <a:cubicBezTo>
                    <a:pt x="147" y="2157"/>
                    <a:pt x="147" y="2155"/>
                    <a:pt x="146" y="2153"/>
                  </a:cubicBezTo>
                  <a:cubicBezTo>
                    <a:pt x="145" y="2151"/>
                    <a:pt x="144" y="2150"/>
                    <a:pt x="142" y="2149"/>
                  </a:cubicBezTo>
                  <a:close/>
                </a:path>
              </a:pathLst>
            </a:custGeom>
            <a:solidFill>
              <a:schemeClr val="accent4"/>
            </a:solidFill>
            <a:ln>
              <a:noFill/>
            </a:ln>
          </p:spPr>
        </p:sp>
      </p:gr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accent1">
                    <a:lumMod val="40000"/>
                    <a:lumOff val="6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accent1">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73319" y="6442524"/>
            <a:ext cx="2743200" cy="365125"/>
          </a:xfrm>
        </p:spPr>
        <p:txBody>
          <a:bodyPr/>
          <a:lstStyle>
            <a:lvl1pPr>
              <a:defRPr>
                <a:solidFill>
                  <a:schemeClr val="accent1">
                    <a:lumMod val="40000"/>
                    <a:lumOff val="60000"/>
                  </a:schemeClr>
                </a:solidFill>
              </a:defRPr>
            </a:lvl1pPr>
          </a:lstStyle>
          <a:p>
            <a:fld id="{E8845AEC-8DFC-4E7D-B7CC-783DA53D1AF9}" type="datetimeFigureOut">
              <a:rPr lang="en-ID" smtClean="0"/>
              <a:t>04/07/2022</a:t>
            </a:fld>
            <a:endParaRPr lang="en-ID"/>
          </a:p>
        </p:txBody>
      </p:sp>
      <p:sp>
        <p:nvSpPr>
          <p:cNvPr id="5" name="Footer Placeholder 4"/>
          <p:cNvSpPr>
            <a:spLocks noGrp="1"/>
          </p:cNvSpPr>
          <p:nvPr>
            <p:ph type="ftr" sz="quarter" idx="11"/>
          </p:nvPr>
        </p:nvSpPr>
        <p:spPr>
          <a:xfrm>
            <a:off x="4032210" y="6442524"/>
            <a:ext cx="4114800" cy="365125"/>
          </a:xfrm>
        </p:spPr>
        <p:txBody>
          <a:bodyPr/>
          <a:lstStyle>
            <a:lvl1pPr algn="ctr">
              <a:defRPr>
                <a:solidFill>
                  <a:schemeClr val="accent1">
                    <a:lumMod val="40000"/>
                    <a:lumOff val="60000"/>
                  </a:schemeClr>
                </a:solidFill>
              </a:defRPr>
            </a:lvl1pPr>
          </a:lstStyle>
          <a:p>
            <a:endParaRPr lang="en-ID"/>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solidFill>
                  <a:schemeClr val="accent1">
                    <a:lumMod val="40000"/>
                    <a:lumOff val="60000"/>
                  </a:schemeClr>
                </a:solidFill>
              </a:defRPr>
            </a:lvl1pPr>
          </a:lstStyle>
          <a:p>
            <a:fld id="{F5D91853-F531-4856-B2A8-02A803027DA1}" type="slidenum">
              <a:rPr lang="en-ID" smtClean="0"/>
              <a:t>‹#›</a:t>
            </a:fld>
            <a:endParaRPr lang="en-ID"/>
          </a:p>
        </p:txBody>
      </p:sp>
    </p:spTree>
    <p:extLst>
      <p:ext uri="{BB962C8B-B14F-4D97-AF65-F5344CB8AC3E}">
        <p14:creationId xmlns:p14="http://schemas.microsoft.com/office/powerpoint/2010/main" val="3443469983"/>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845AEC-8DFC-4E7D-B7CC-783DA53D1AF9}" type="datetimeFigureOut">
              <a:rPr lang="en-ID" smtClean="0"/>
              <a:t>04/07/2022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F5D91853-F531-4856-B2A8-02A803027DA1}" type="slidenum">
              <a:rPr lang="en-ID" smtClean="0"/>
              <a:t>‹#›</a:t>
            </a:fld>
            <a:endParaRPr lang="en-ID"/>
          </a:p>
        </p:txBody>
      </p:sp>
    </p:spTree>
    <p:extLst>
      <p:ext uri="{BB962C8B-B14F-4D97-AF65-F5344CB8AC3E}">
        <p14:creationId xmlns:p14="http://schemas.microsoft.com/office/powerpoint/2010/main" val="303300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4" name="Freeform 9"/>
          <p:cNvSpPr>
            <a:spLocks noEditPoints="1"/>
          </p:cNvSpPr>
          <p:nvPr/>
        </p:nvSpPr>
        <p:spPr bwMode="auto">
          <a:xfrm>
            <a:off x="0"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8845AEC-8DFC-4E7D-B7CC-783DA53D1AF9}" type="datetimeFigureOut">
              <a:rPr lang="en-ID" smtClean="0"/>
              <a:t>04/07/2022</a:t>
            </a:fld>
            <a:endParaRPr lang="en-ID"/>
          </a:p>
        </p:txBody>
      </p:sp>
      <p:sp>
        <p:nvSpPr>
          <p:cNvPr id="5" name="Footer Placeholder 4"/>
          <p:cNvSpPr>
            <a:spLocks noGrp="1"/>
          </p:cNvSpPr>
          <p:nvPr>
            <p:ph type="ftr" sz="quarter" idx="11"/>
          </p:nvPr>
        </p:nvSpPr>
        <p:spPr>
          <a:xfrm>
            <a:off x="2933699" y="6296615"/>
            <a:ext cx="5959577" cy="365125"/>
          </a:xfrm>
        </p:spPr>
        <p:txBody>
          <a:bodyPr/>
          <a:lstStyle/>
          <a:p>
            <a:endParaRPr lang="en-ID"/>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5D91853-F531-4856-B2A8-02A803027DA1}" type="slidenum">
              <a:rPr lang="en-ID" smtClean="0"/>
              <a:t>‹#›</a:t>
            </a:fld>
            <a:endParaRPr lang="en-ID"/>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432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a:xfrm>
            <a:off x="503555" y="427736"/>
            <a:ext cx="9063989" cy="1710943"/>
          </a:xfrm>
        </p:spPr>
        <p:txBody>
          <a:bodyPr/>
          <a:lstStyle/>
          <a:p>
            <a:r>
              <a:rPr lang="en-US" smtClean="0"/>
              <a:t>Title</a:t>
            </a:r>
            <a:endParaRPr lang="en-US"/>
          </a:p>
        </p:txBody>
      </p:sp>
      <p:sp>
        <p:nvSpPr>
          <p:cNvPr id="3" name="Text 2"/>
          <p:cNvSpPr>
            <a:spLocks noGrp="1"/>
          </p:cNvSpPr>
          <p:nvPr>
            <p:ph type="body" idx="1"/>
          </p:nvPr>
        </p:nvSpPr>
        <p:spPr>
          <a:xfrm>
            <a:off x="503555" y="2459482"/>
            <a:ext cx="9063989" cy="7057644"/>
          </a:xfrm>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5"/>
          <p:cNvSpPr>
            <a:spLocks noGrp="1" noChangeArrowheads="1"/>
          </p:cNvSpPr>
          <p:nvPr>
            <p:ph type="sldNum" sz="quarter" idx="10"/>
          </p:nvPr>
        </p:nvSpPr>
        <p:spPr/>
        <p:txBody>
          <a:bodyPr/>
          <a:lstStyle>
            <a:lvl1pPr>
              <a:defRPr/>
            </a:lvl1pPr>
          </a:lstStyle>
          <a:p>
            <a:pPr>
              <a:defRPr/>
            </a:pPr>
            <a:fld id="{61C37234-F318-4710-8595-80A5540833C7}" type="slidenum">
              <a:rPr lang="en-US" altLang="en-US"/>
              <a:pPr>
                <a:defRPr/>
              </a:pPr>
              <a:t>‹#›</a:t>
            </a:fld>
            <a:endParaRPr lang="en-US" altLang="en-US"/>
          </a:p>
        </p:txBody>
      </p:sp>
      <p:sp>
        <p:nvSpPr>
          <p:cNvPr id="5" name="Date 3"/>
          <p:cNvSpPr>
            <a:spLocks noGrp="1" noChangeArrowheads="1"/>
          </p:cNvSpPr>
          <p:nvPr>
            <p:ph type="dt" sz="half" idx="11"/>
          </p:nvPr>
        </p:nvSpPr>
        <p:spPr/>
        <p:txBody>
          <a:bodyPr/>
          <a:lstStyle>
            <a:lvl1pPr>
              <a:defRPr/>
            </a:lvl1pPr>
          </a:lstStyle>
          <a:p>
            <a:pPr>
              <a:defRPr/>
            </a:pPr>
            <a:fld id="{B1D28C7E-28B4-48BD-8A5A-43EA86D5EFAE}" type="datetime1">
              <a:rPr lang="en-US" altLang="en-US"/>
              <a:pPr>
                <a:defRPr/>
              </a:pPr>
              <a:t>7/4/2022</a:t>
            </a:fld>
            <a:endParaRPr lang="en-US" altLang="en-US"/>
          </a:p>
        </p:txBody>
      </p:sp>
      <p:sp>
        <p:nvSpPr>
          <p:cNvPr id="6" name="Footer 4"/>
          <p:cNvSpPr>
            <a:spLocks noGrp="1" noChangeArrowheads="1"/>
          </p:cNvSpPr>
          <p:nvPr>
            <p:ph type="ftr" sz="quarter" idx="12"/>
          </p:nvPr>
        </p:nvSpPr>
        <p:spPr/>
        <p:txBody>
          <a:bodyPr/>
          <a:lstStyle>
            <a:lvl1pPr algn="ctr">
              <a:defRPr/>
            </a:lvl1pPr>
          </a:lstStyle>
          <a:p>
            <a:pPr>
              <a:defRPr/>
            </a:pPr>
            <a:endParaRPr lang="en-US" altLang="en-US"/>
          </a:p>
        </p:txBody>
      </p:sp>
    </p:spTree>
    <p:extLst>
      <p:ext uri="{BB962C8B-B14F-4D97-AF65-F5344CB8AC3E}">
        <p14:creationId xmlns:p14="http://schemas.microsoft.com/office/powerpoint/2010/main" val="19555128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866" y="274385"/>
            <a:ext cx="10972271"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609866" y="1600309"/>
            <a:ext cx="5454385" cy="45259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27752" y="1600309"/>
            <a:ext cx="5454385" cy="45259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Footer Placeholder 5"/>
          <p:cNvSpPr>
            <a:spLocks noGrp="1"/>
          </p:cNvSpPr>
          <p:nvPr>
            <p:ph type="ftr" sz="quarter" idx="11"/>
          </p:nvPr>
        </p:nvSpPr>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5F836C52-26AF-6743-9776-A4CC2C427622}" type="slidenum">
              <a:rPr lang="en-US"/>
              <a:pPr/>
              <a:t>‹#›</a:t>
            </a:fld>
            <a:endParaRPr lang="en-US"/>
          </a:p>
        </p:txBody>
      </p:sp>
    </p:spTree>
    <p:extLst>
      <p:ext uri="{BB962C8B-B14F-4D97-AF65-F5344CB8AC3E}">
        <p14:creationId xmlns:p14="http://schemas.microsoft.com/office/powerpoint/2010/main" val="2134329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845AEC-8DFC-4E7D-B7CC-783DA53D1AF9}" type="datetimeFigureOut">
              <a:rPr lang="en-ID" smtClean="0"/>
              <a:t>04/07/2022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F5D91853-F531-4856-B2A8-02A803027DA1}" type="slidenum">
              <a:rPr lang="en-ID" smtClean="0"/>
              <a:t>‹#›</a:t>
            </a:fld>
            <a:endParaRPr lang="en-ID"/>
          </a:p>
        </p:txBody>
      </p:sp>
    </p:spTree>
    <p:extLst>
      <p:ext uri="{BB962C8B-B14F-4D97-AF65-F5344CB8AC3E}">
        <p14:creationId xmlns:p14="http://schemas.microsoft.com/office/powerpoint/2010/main" val="1505225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0" y="1"/>
            <a:ext cx="12194834" cy="6858000"/>
          </a:xfrm>
          <a:custGeom>
            <a:avLst/>
            <a:gdLst/>
            <a:ahLst/>
            <a:cxnLst/>
            <a:rect l="0" t="0" r="r" b="b"/>
            <a:pathLst>
              <a:path w="3842" h="2159">
                <a:moveTo>
                  <a:pt x="1466" y="764"/>
                </a:moveTo>
                <a:cubicBezTo>
                  <a:pt x="1477" y="793"/>
                  <a:pt x="1497" y="813"/>
                  <a:pt x="1517" y="829"/>
                </a:cubicBezTo>
                <a:cubicBezTo>
                  <a:pt x="1519" y="831"/>
                  <a:pt x="1521" y="833"/>
                  <a:pt x="1523" y="833"/>
                </a:cubicBezTo>
                <a:cubicBezTo>
                  <a:pt x="1524" y="833"/>
                  <a:pt x="1525" y="834"/>
                  <a:pt x="1526" y="833"/>
                </a:cubicBezTo>
                <a:cubicBezTo>
                  <a:pt x="1527" y="833"/>
                  <a:pt x="1528" y="833"/>
                  <a:pt x="1529" y="831"/>
                </a:cubicBezTo>
                <a:cubicBezTo>
                  <a:pt x="1533" y="826"/>
                  <a:pt x="1527" y="813"/>
                  <a:pt x="1526" y="808"/>
                </a:cubicBezTo>
                <a:cubicBezTo>
                  <a:pt x="1522" y="800"/>
                  <a:pt x="1518" y="792"/>
                  <a:pt x="1514" y="784"/>
                </a:cubicBezTo>
                <a:cubicBezTo>
                  <a:pt x="1508" y="771"/>
                  <a:pt x="1501" y="758"/>
                  <a:pt x="1492" y="746"/>
                </a:cubicBezTo>
                <a:cubicBezTo>
                  <a:pt x="1489" y="741"/>
                  <a:pt x="1485" y="736"/>
                  <a:pt x="1480" y="735"/>
                </a:cubicBezTo>
                <a:cubicBezTo>
                  <a:pt x="1475" y="733"/>
                  <a:pt x="1469" y="734"/>
                  <a:pt x="1466" y="740"/>
                </a:cubicBezTo>
                <a:cubicBezTo>
                  <a:pt x="1464" y="743"/>
                  <a:pt x="1463" y="747"/>
                  <a:pt x="1464" y="752"/>
                </a:cubicBezTo>
                <a:cubicBezTo>
                  <a:pt x="1464" y="756"/>
                  <a:pt x="1465" y="760"/>
                  <a:pt x="1466" y="764"/>
                </a:cubicBezTo>
                <a:close/>
                <a:moveTo>
                  <a:pt x="1114" y="381"/>
                </a:moveTo>
                <a:cubicBezTo>
                  <a:pt x="1119" y="390"/>
                  <a:pt x="1125" y="399"/>
                  <a:pt x="1130" y="407"/>
                </a:cubicBezTo>
                <a:cubicBezTo>
                  <a:pt x="1133" y="411"/>
                  <a:pt x="1147" y="436"/>
                  <a:pt x="1147" y="426"/>
                </a:cubicBezTo>
                <a:cubicBezTo>
                  <a:pt x="1147" y="414"/>
                  <a:pt x="1144" y="401"/>
                  <a:pt x="1141" y="390"/>
                </a:cubicBezTo>
                <a:cubicBezTo>
                  <a:pt x="1138" y="373"/>
                  <a:pt x="1133" y="355"/>
                  <a:pt x="1128" y="339"/>
                </a:cubicBezTo>
                <a:cubicBezTo>
                  <a:pt x="1124" y="324"/>
                  <a:pt x="1118" y="301"/>
                  <a:pt x="1104" y="296"/>
                </a:cubicBezTo>
                <a:cubicBezTo>
                  <a:pt x="1100" y="294"/>
                  <a:pt x="1095" y="296"/>
                  <a:pt x="1092" y="300"/>
                </a:cubicBezTo>
                <a:cubicBezTo>
                  <a:pt x="1088" y="305"/>
                  <a:pt x="1088" y="314"/>
                  <a:pt x="1090" y="321"/>
                </a:cubicBezTo>
                <a:cubicBezTo>
                  <a:pt x="1096" y="342"/>
                  <a:pt x="1104" y="362"/>
                  <a:pt x="1114" y="381"/>
                </a:cubicBezTo>
                <a:close/>
                <a:moveTo>
                  <a:pt x="1466" y="58"/>
                </a:moveTo>
                <a:cubicBezTo>
                  <a:pt x="1477" y="87"/>
                  <a:pt x="1497" y="107"/>
                  <a:pt x="1517" y="124"/>
                </a:cubicBezTo>
                <a:cubicBezTo>
                  <a:pt x="1519" y="125"/>
                  <a:pt x="1521" y="127"/>
                  <a:pt x="1523" y="128"/>
                </a:cubicBezTo>
                <a:cubicBezTo>
                  <a:pt x="1524" y="128"/>
                  <a:pt x="1525" y="128"/>
                  <a:pt x="1526" y="128"/>
                </a:cubicBezTo>
                <a:cubicBezTo>
                  <a:pt x="1527" y="128"/>
                  <a:pt x="1528" y="127"/>
                  <a:pt x="1529" y="126"/>
                </a:cubicBezTo>
                <a:cubicBezTo>
                  <a:pt x="1533" y="121"/>
                  <a:pt x="1527" y="107"/>
                  <a:pt x="1526" y="103"/>
                </a:cubicBezTo>
                <a:cubicBezTo>
                  <a:pt x="1522" y="94"/>
                  <a:pt x="1518" y="87"/>
                  <a:pt x="1514" y="79"/>
                </a:cubicBezTo>
                <a:cubicBezTo>
                  <a:pt x="1508" y="65"/>
                  <a:pt x="1501" y="52"/>
                  <a:pt x="1492" y="40"/>
                </a:cubicBezTo>
                <a:cubicBezTo>
                  <a:pt x="1489" y="35"/>
                  <a:pt x="1485" y="31"/>
                  <a:pt x="1480" y="29"/>
                </a:cubicBezTo>
                <a:cubicBezTo>
                  <a:pt x="1475" y="27"/>
                  <a:pt x="1469" y="29"/>
                  <a:pt x="1466" y="34"/>
                </a:cubicBezTo>
                <a:cubicBezTo>
                  <a:pt x="1464" y="37"/>
                  <a:pt x="1463" y="42"/>
                  <a:pt x="1464" y="46"/>
                </a:cubicBezTo>
                <a:cubicBezTo>
                  <a:pt x="1464" y="50"/>
                  <a:pt x="1465" y="54"/>
                  <a:pt x="1466" y="58"/>
                </a:cubicBezTo>
                <a:close/>
                <a:moveTo>
                  <a:pt x="1537" y="16"/>
                </a:moveTo>
                <a:cubicBezTo>
                  <a:pt x="1539" y="11"/>
                  <a:pt x="1540" y="5"/>
                  <a:pt x="1541" y="0"/>
                </a:cubicBezTo>
                <a:cubicBezTo>
                  <a:pt x="1529" y="0"/>
                  <a:pt x="1529" y="0"/>
                  <a:pt x="1529" y="0"/>
                </a:cubicBezTo>
                <a:cubicBezTo>
                  <a:pt x="1529" y="1"/>
                  <a:pt x="1529" y="2"/>
                  <a:pt x="1529" y="3"/>
                </a:cubicBezTo>
                <a:cubicBezTo>
                  <a:pt x="1530" y="5"/>
                  <a:pt x="1533" y="24"/>
                  <a:pt x="1537" y="16"/>
                </a:cubicBezTo>
                <a:close/>
                <a:moveTo>
                  <a:pt x="1153" y="425"/>
                </a:moveTo>
                <a:cubicBezTo>
                  <a:pt x="1156" y="429"/>
                  <a:pt x="1166" y="414"/>
                  <a:pt x="1171" y="406"/>
                </a:cubicBezTo>
                <a:cubicBezTo>
                  <a:pt x="1177" y="399"/>
                  <a:pt x="1183" y="390"/>
                  <a:pt x="1188" y="382"/>
                </a:cubicBezTo>
                <a:cubicBezTo>
                  <a:pt x="1195" y="370"/>
                  <a:pt x="1201" y="358"/>
                  <a:pt x="1207" y="346"/>
                </a:cubicBezTo>
                <a:cubicBezTo>
                  <a:pt x="1212" y="333"/>
                  <a:pt x="1218" y="321"/>
                  <a:pt x="1216" y="306"/>
                </a:cubicBezTo>
                <a:cubicBezTo>
                  <a:pt x="1216" y="303"/>
                  <a:pt x="1215" y="300"/>
                  <a:pt x="1214" y="298"/>
                </a:cubicBezTo>
                <a:cubicBezTo>
                  <a:pt x="1211" y="295"/>
                  <a:pt x="1208" y="295"/>
                  <a:pt x="1205" y="296"/>
                </a:cubicBezTo>
                <a:cubicBezTo>
                  <a:pt x="1198" y="298"/>
                  <a:pt x="1194" y="304"/>
                  <a:pt x="1190" y="310"/>
                </a:cubicBezTo>
                <a:cubicBezTo>
                  <a:pt x="1185" y="318"/>
                  <a:pt x="1180" y="326"/>
                  <a:pt x="1177" y="335"/>
                </a:cubicBezTo>
                <a:cubicBezTo>
                  <a:pt x="1171" y="349"/>
                  <a:pt x="1167" y="364"/>
                  <a:pt x="1162" y="380"/>
                </a:cubicBezTo>
                <a:cubicBezTo>
                  <a:pt x="1158" y="394"/>
                  <a:pt x="1149" y="421"/>
                  <a:pt x="1153" y="425"/>
                </a:cubicBezTo>
                <a:close/>
                <a:moveTo>
                  <a:pt x="1145" y="352"/>
                </a:moveTo>
                <a:cubicBezTo>
                  <a:pt x="1146" y="355"/>
                  <a:pt x="1149" y="374"/>
                  <a:pt x="1153" y="366"/>
                </a:cubicBezTo>
                <a:cubicBezTo>
                  <a:pt x="1155" y="361"/>
                  <a:pt x="1156" y="355"/>
                  <a:pt x="1157" y="350"/>
                </a:cubicBezTo>
                <a:cubicBezTo>
                  <a:pt x="1159" y="340"/>
                  <a:pt x="1160" y="330"/>
                  <a:pt x="1161" y="320"/>
                </a:cubicBezTo>
                <a:cubicBezTo>
                  <a:pt x="1164" y="303"/>
                  <a:pt x="1165" y="286"/>
                  <a:pt x="1166" y="268"/>
                </a:cubicBezTo>
                <a:cubicBezTo>
                  <a:pt x="1167" y="254"/>
                  <a:pt x="1168" y="232"/>
                  <a:pt x="1156" y="224"/>
                </a:cubicBezTo>
                <a:cubicBezTo>
                  <a:pt x="1151" y="221"/>
                  <a:pt x="1144" y="223"/>
                  <a:pt x="1140" y="228"/>
                </a:cubicBezTo>
                <a:cubicBezTo>
                  <a:pt x="1136" y="233"/>
                  <a:pt x="1134" y="241"/>
                  <a:pt x="1133" y="248"/>
                </a:cubicBezTo>
                <a:cubicBezTo>
                  <a:pt x="1134" y="273"/>
                  <a:pt x="1137" y="298"/>
                  <a:pt x="1140" y="323"/>
                </a:cubicBezTo>
                <a:cubicBezTo>
                  <a:pt x="1142" y="333"/>
                  <a:pt x="1143" y="343"/>
                  <a:pt x="1145" y="352"/>
                </a:cubicBezTo>
                <a:close/>
                <a:moveTo>
                  <a:pt x="1540" y="580"/>
                </a:moveTo>
                <a:cubicBezTo>
                  <a:pt x="1535" y="577"/>
                  <a:pt x="1528" y="579"/>
                  <a:pt x="1524" y="584"/>
                </a:cubicBezTo>
                <a:cubicBezTo>
                  <a:pt x="1520" y="589"/>
                  <a:pt x="1518" y="596"/>
                  <a:pt x="1517" y="604"/>
                </a:cubicBezTo>
                <a:cubicBezTo>
                  <a:pt x="1518" y="629"/>
                  <a:pt x="1521" y="654"/>
                  <a:pt x="1524" y="679"/>
                </a:cubicBezTo>
                <a:cubicBezTo>
                  <a:pt x="1526" y="688"/>
                  <a:pt x="1527" y="698"/>
                  <a:pt x="1529" y="708"/>
                </a:cubicBezTo>
                <a:cubicBezTo>
                  <a:pt x="1530" y="711"/>
                  <a:pt x="1533" y="730"/>
                  <a:pt x="1537" y="721"/>
                </a:cubicBezTo>
                <a:cubicBezTo>
                  <a:pt x="1539" y="717"/>
                  <a:pt x="1540" y="711"/>
                  <a:pt x="1541" y="706"/>
                </a:cubicBezTo>
                <a:cubicBezTo>
                  <a:pt x="1543" y="696"/>
                  <a:pt x="1544" y="685"/>
                  <a:pt x="1545" y="675"/>
                </a:cubicBezTo>
                <a:cubicBezTo>
                  <a:pt x="1548" y="658"/>
                  <a:pt x="1549" y="641"/>
                  <a:pt x="1550" y="624"/>
                </a:cubicBezTo>
                <a:cubicBezTo>
                  <a:pt x="1551" y="610"/>
                  <a:pt x="1552" y="587"/>
                  <a:pt x="1540" y="580"/>
                </a:cubicBezTo>
                <a:close/>
                <a:moveTo>
                  <a:pt x="1128" y="1047"/>
                </a:moveTo>
                <a:cubicBezTo>
                  <a:pt x="1124" y="1033"/>
                  <a:pt x="1118" y="1009"/>
                  <a:pt x="1104" y="1004"/>
                </a:cubicBezTo>
                <a:cubicBezTo>
                  <a:pt x="1100" y="1003"/>
                  <a:pt x="1095" y="1004"/>
                  <a:pt x="1092" y="1008"/>
                </a:cubicBezTo>
                <a:cubicBezTo>
                  <a:pt x="1088" y="1014"/>
                  <a:pt x="1088" y="1022"/>
                  <a:pt x="1090" y="1029"/>
                </a:cubicBezTo>
                <a:cubicBezTo>
                  <a:pt x="1096" y="1050"/>
                  <a:pt x="1104" y="1071"/>
                  <a:pt x="1114" y="1089"/>
                </a:cubicBezTo>
                <a:cubicBezTo>
                  <a:pt x="1119" y="1098"/>
                  <a:pt x="1125" y="1107"/>
                  <a:pt x="1130" y="1116"/>
                </a:cubicBezTo>
                <a:cubicBezTo>
                  <a:pt x="1133" y="1120"/>
                  <a:pt x="1147" y="1144"/>
                  <a:pt x="1147" y="1134"/>
                </a:cubicBezTo>
                <a:cubicBezTo>
                  <a:pt x="1147" y="1122"/>
                  <a:pt x="1144" y="1110"/>
                  <a:pt x="1141" y="1098"/>
                </a:cubicBezTo>
                <a:cubicBezTo>
                  <a:pt x="1138" y="1081"/>
                  <a:pt x="1133" y="1064"/>
                  <a:pt x="1128" y="1047"/>
                </a:cubicBezTo>
                <a:close/>
                <a:moveTo>
                  <a:pt x="1153" y="1133"/>
                </a:moveTo>
                <a:cubicBezTo>
                  <a:pt x="1156" y="1137"/>
                  <a:pt x="1166" y="1122"/>
                  <a:pt x="1171" y="1115"/>
                </a:cubicBezTo>
                <a:cubicBezTo>
                  <a:pt x="1177" y="1107"/>
                  <a:pt x="1183" y="1099"/>
                  <a:pt x="1188" y="1090"/>
                </a:cubicBezTo>
                <a:cubicBezTo>
                  <a:pt x="1195" y="1079"/>
                  <a:pt x="1201" y="1067"/>
                  <a:pt x="1207" y="1054"/>
                </a:cubicBezTo>
                <a:cubicBezTo>
                  <a:pt x="1212" y="1042"/>
                  <a:pt x="1218" y="1030"/>
                  <a:pt x="1216" y="1015"/>
                </a:cubicBezTo>
                <a:cubicBezTo>
                  <a:pt x="1216" y="1012"/>
                  <a:pt x="1215" y="1008"/>
                  <a:pt x="1214" y="1006"/>
                </a:cubicBezTo>
                <a:cubicBezTo>
                  <a:pt x="1211" y="1003"/>
                  <a:pt x="1208" y="1003"/>
                  <a:pt x="1205" y="1004"/>
                </a:cubicBezTo>
                <a:cubicBezTo>
                  <a:pt x="1198" y="1006"/>
                  <a:pt x="1194" y="1012"/>
                  <a:pt x="1190" y="1019"/>
                </a:cubicBezTo>
                <a:cubicBezTo>
                  <a:pt x="1185" y="1026"/>
                  <a:pt x="1180" y="1034"/>
                  <a:pt x="1177" y="1043"/>
                </a:cubicBezTo>
                <a:cubicBezTo>
                  <a:pt x="1171" y="1058"/>
                  <a:pt x="1167" y="1073"/>
                  <a:pt x="1162" y="1088"/>
                </a:cubicBezTo>
                <a:cubicBezTo>
                  <a:pt x="1158" y="1103"/>
                  <a:pt x="1149" y="1129"/>
                  <a:pt x="1153" y="1133"/>
                </a:cubicBezTo>
                <a:close/>
                <a:moveTo>
                  <a:pt x="1156" y="933"/>
                </a:moveTo>
                <a:cubicBezTo>
                  <a:pt x="1151" y="930"/>
                  <a:pt x="1144" y="932"/>
                  <a:pt x="1140" y="937"/>
                </a:cubicBezTo>
                <a:cubicBezTo>
                  <a:pt x="1136" y="942"/>
                  <a:pt x="1134" y="949"/>
                  <a:pt x="1133" y="956"/>
                </a:cubicBezTo>
                <a:cubicBezTo>
                  <a:pt x="1134" y="982"/>
                  <a:pt x="1137" y="1006"/>
                  <a:pt x="1140" y="1031"/>
                </a:cubicBezTo>
                <a:cubicBezTo>
                  <a:pt x="1142" y="1041"/>
                  <a:pt x="1143" y="1051"/>
                  <a:pt x="1145" y="1061"/>
                </a:cubicBezTo>
                <a:cubicBezTo>
                  <a:pt x="1146" y="1064"/>
                  <a:pt x="1149" y="1082"/>
                  <a:pt x="1153" y="1074"/>
                </a:cubicBezTo>
                <a:cubicBezTo>
                  <a:pt x="1155" y="1070"/>
                  <a:pt x="1156" y="1063"/>
                  <a:pt x="1157" y="1058"/>
                </a:cubicBezTo>
                <a:cubicBezTo>
                  <a:pt x="1159" y="1048"/>
                  <a:pt x="1160" y="1038"/>
                  <a:pt x="1161" y="1028"/>
                </a:cubicBezTo>
                <a:cubicBezTo>
                  <a:pt x="1164" y="1011"/>
                  <a:pt x="1165" y="994"/>
                  <a:pt x="1166" y="977"/>
                </a:cubicBezTo>
                <a:cubicBezTo>
                  <a:pt x="1167" y="963"/>
                  <a:pt x="1168" y="940"/>
                  <a:pt x="1156" y="933"/>
                </a:cubicBezTo>
                <a:close/>
                <a:moveTo>
                  <a:pt x="1514" y="58"/>
                </a:moveTo>
                <a:cubicBezTo>
                  <a:pt x="1517" y="62"/>
                  <a:pt x="1531" y="86"/>
                  <a:pt x="1531" y="76"/>
                </a:cubicBezTo>
                <a:cubicBezTo>
                  <a:pt x="1531" y="64"/>
                  <a:pt x="1528" y="51"/>
                  <a:pt x="1525" y="40"/>
                </a:cubicBezTo>
                <a:cubicBezTo>
                  <a:pt x="1522" y="27"/>
                  <a:pt x="1519" y="13"/>
                  <a:pt x="1516" y="0"/>
                </a:cubicBezTo>
                <a:cubicBezTo>
                  <a:pt x="1484" y="0"/>
                  <a:pt x="1484" y="0"/>
                  <a:pt x="1484" y="0"/>
                </a:cubicBezTo>
                <a:cubicBezTo>
                  <a:pt x="1488" y="11"/>
                  <a:pt x="1493" y="21"/>
                  <a:pt x="1498" y="31"/>
                </a:cubicBezTo>
                <a:cubicBezTo>
                  <a:pt x="1503" y="40"/>
                  <a:pt x="1509" y="49"/>
                  <a:pt x="1514" y="58"/>
                </a:cubicBezTo>
                <a:close/>
                <a:moveTo>
                  <a:pt x="1882" y="381"/>
                </a:moveTo>
                <a:cubicBezTo>
                  <a:pt x="1887" y="390"/>
                  <a:pt x="1892" y="399"/>
                  <a:pt x="1898" y="407"/>
                </a:cubicBezTo>
                <a:cubicBezTo>
                  <a:pt x="1901" y="411"/>
                  <a:pt x="1915" y="436"/>
                  <a:pt x="1915" y="426"/>
                </a:cubicBezTo>
                <a:cubicBezTo>
                  <a:pt x="1915" y="414"/>
                  <a:pt x="1912" y="401"/>
                  <a:pt x="1909" y="390"/>
                </a:cubicBezTo>
                <a:cubicBezTo>
                  <a:pt x="1906" y="373"/>
                  <a:pt x="1901" y="355"/>
                  <a:pt x="1896" y="339"/>
                </a:cubicBezTo>
                <a:cubicBezTo>
                  <a:pt x="1892" y="324"/>
                  <a:pt x="1886" y="301"/>
                  <a:pt x="1872" y="296"/>
                </a:cubicBezTo>
                <a:cubicBezTo>
                  <a:pt x="1868" y="294"/>
                  <a:pt x="1863" y="296"/>
                  <a:pt x="1860" y="300"/>
                </a:cubicBezTo>
                <a:cubicBezTo>
                  <a:pt x="1856" y="305"/>
                  <a:pt x="1856" y="314"/>
                  <a:pt x="1858" y="321"/>
                </a:cubicBezTo>
                <a:cubicBezTo>
                  <a:pt x="1864" y="342"/>
                  <a:pt x="1872" y="362"/>
                  <a:pt x="1882" y="381"/>
                </a:cubicBezTo>
                <a:close/>
                <a:moveTo>
                  <a:pt x="1850" y="408"/>
                </a:moveTo>
                <a:cubicBezTo>
                  <a:pt x="1861" y="437"/>
                  <a:pt x="1881" y="457"/>
                  <a:pt x="1901" y="474"/>
                </a:cubicBezTo>
                <a:cubicBezTo>
                  <a:pt x="1903" y="475"/>
                  <a:pt x="1905" y="477"/>
                  <a:pt x="1907" y="478"/>
                </a:cubicBezTo>
                <a:cubicBezTo>
                  <a:pt x="1908" y="478"/>
                  <a:pt x="1909" y="478"/>
                  <a:pt x="1910" y="478"/>
                </a:cubicBezTo>
                <a:cubicBezTo>
                  <a:pt x="1911" y="478"/>
                  <a:pt x="1912" y="477"/>
                  <a:pt x="1913" y="476"/>
                </a:cubicBezTo>
                <a:cubicBezTo>
                  <a:pt x="1917" y="471"/>
                  <a:pt x="1911" y="457"/>
                  <a:pt x="1910" y="453"/>
                </a:cubicBezTo>
                <a:cubicBezTo>
                  <a:pt x="1906" y="444"/>
                  <a:pt x="1902" y="436"/>
                  <a:pt x="1898" y="429"/>
                </a:cubicBezTo>
                <a:cubicBezTo>
                  <a:pt x="1892" y="415"/>
                  <a:pt x="1885" y="402"/>
                  <a:pt x="1876" y="390"/>
                </a:cubicBezTo>
                <a:cubicBezTo>
                  <a:pt x="1873" y="385"/>
                  <a:pt x="1869" y="381"/>
                  <a:pt x="1864" y="379"/>
                </a:cubicBezTo>
                <a:cubicBezTo>
                  <a:pt x="1859" y="377"/>
                  <a:pt x="1853" y="379"/>
                  <a:pt x="1850" y="384"/>
                </a:cubicBezTo>
                <a:cubicBezTo>
                  <a:pt x="1848" y="387"/>
                  <a:pt x="1847" y="392"/>
                  <a:pt x="1848" y="396"/>
                </a:cubicBezTo>
                <a:cubicBezTo>
                  <a:pt x="1848" y="400"/>
                  <a:pt x="1849" y="404"/>
                  <a:pt x="1850" y="408"/>
                </a:cubicBezTo>
                <a:close/>
                <a:moveTo>
                  <a:pt x="1913" y="352"/>
                </a:moveTo>
                <a:cubicBezTo>
                  <a:pt x="1914" y="355"/>
                  <a:pt x="1917" y="374"/>
                  <a:pt x="1921" y="366"/>
                </a:cubicBezTo>
                <a:cubicBezTo>
                  <a:pt x="1923" y="361"/>
                  <a:pt x="1924" y="355"/>
                  <a:pt x="1925" y="350"/>
                </a:cubicBezTo>
                <a:cubicBezTo>
                  <a:pt x="1927" y="340"/>
                  <a:pt x="1928" y="330"/>
                  <a:pt x="1929" y="320"/>
                </a:cubicBezTo>
                <a:cubicBezTo>
                  <a:pt x="1932" y="303"/>
                  <a:pt x="1933" y="286"/>
                  <a:pt x="1934" y="268"/>
                </a:cubicBezTo>
                <a:cubicBezTo>
                  <a:pt x="1935" y="254"/>
                  <a:pt x="1936" y="232"/>
                  <a:pt x="1924" y="224"/>
                </a:cubicBezTo>
                <a:cubicBezTo>
                  <a:pt x="1919" y="221"/>
                  <a:pt x="1912" y="223"/>
                  <a:pt x="1908" y="228"/>
                </a:cubicBezTo>
                <a:cubicBezTo>
                  <a:pt x="1904" y="233"/>
                  <a:pt x="1902" y="241"/>
                  <a:pt x="1901" y="248"/>
                </a:cubicBezTo>
                <a:cubicBezTo>
                  <a:pt x="1902" y="273"/>
                  <a:pt x="1905" y="298"/>
                  <a:pt x="1908" y="323"/>
                </a:cubicBezTo>
                <a:cubicBezTo>
                  <a:pt x="1910" y="333"/>
                  <a:pt x="1911" y="343"/>
                  <a:pt x="1913" y="352"/>
                </a:cubicBezTo>
                <a:close/>
                <a:moveTo>
                  <a:pt x="1850" y="1116"/>
                </a:moveTo>
                <a:cubicBezTo>
                  <a:pt x="1861" y="1146"/>
                  <a:pt x="1881" y="1165"/>
                  <a:pt x="1901" y="1182"/>
                </a:cubicBezTo>
                <a:cubicBezTo>
                  <a:pt x="1903" y="1184"/>
                  <a:pt x="1905" y="1185"/>
                  <a:pt x="1907" y="1186"/>
                </a:cubicBezTo>
                <a:cubicBezTo>
                  <a:pt x="1908" y="1186"/>
                  <a:pt x="1909" y="1186"/>
                  <a:pt x="1910" y="1186"/>
                </a:cubicBezTo>
                <a:cubicBezTo>
                  <a:pt x="1911" y="1186"/>
                  <a:pt x="1912" y="1185"/>
                  <a:pt x="1913" y="1184"/>
                </a:cubicBezTo>
                <a:cubicBezTo>
                  <a:pt x="1917" y="1179"/>
                  <a:pt x="1911" y="1166"/>
                  <a:pt x="1910" y="1161"/>
                </a:cubicBezTo>
                <a:cubicBezTo>
                  <a:pt x="1906" y="1153"/>
                  <a:pt x="1902" y="1145"/>
                  <a:pt x="1898" y="1137"/>
                </a:cubicBezTo>
                <a:cubicBezTo>
                  <a:pt x="1892" y="1124"/>
                  <a:pt x="1885" y="1110"/>
                  <a:pt x="1876" y="1099"/>
                </a:cubicBezTo>
                <a:cubicBezTo>
                  <a:pt x="1873" y="1094"/>
                  <a:pt x="1869" y="1089"/>
                  <a:pt x="1864" y="1087"/>
                </a:cubicBezTo>
                <a:cubicBezTo>
                  <a:pt x="1859" y="1086"/>
                  <a:pt x="1853" y="1087"/>
                  <a:pt x="1850" y="1093"/>
                </a:cubicBezTo>
                <a:cubicBezTo>
                  <a:pt x="1848" y="1096"/>
                  <a:pt x="1847" y="1100"/>
                  <a:pt x="1848" y="1104"/>
                </a:cubicBezTo>
                <a:cubicBezTo>
                  <a:pt x="1848" y="1109"/>
                  <a:pt x="1849" y="1112"/>
                  <a:pt x="1850" y="1116"/>
                </a:cubicBezTo>
                <a:close/>
                <a:moveTo>
                  <a:pt x="1896" y="1047"/>
                </a:moveTo>
                <a:cubicBezTo>
                  <a:pt x="1892" y="1033"/>
                  <a:pt x="1886" y="1009"/>
                  <a:pt x="1872" y="1004"/>
                </a:cubicBezTo>
                <a:cubicBezTo>
                  <a:pt x="1868" y="1003"/>
                  <a:pt x="1863" y="1004"/>
                  <a:pt x="1860" y="1008"/>
                </a:cubicBezTo>
                <a:cubicBezTo>
                  <a:pt x="1856" y="1014"/>
                  <a:pt x="1856" y="1022"/>
                  <a:pt x="1858" y="1029"/>
                </a:cubicBezTo>
                <a:cubicBezTo>
                  <a:pt x="1864" y="1050"/>
                  <a:pt x="1872" y="1071"/>
                  <a:pt x="1882" y="1089"/>
                </a:cubicBezTo>
                <a:cubicBezTo>
                  <a:pt x="1887" y="1098"/>
                  <a:pt x="1892" y="1107"/>
                  <a:pt x="1898" y="1116"/>
                </a:cubicBezTo>
                <a:cubicBezTo>
                  <a:pt x="1901" y="1120"/>
                  <a:pt x="1915" y="1144"/>
                  <a:pt x="1915" y="1134"/>
                </a:cubicBezTo>
                <a:cubicBezTo>
                  <a:pt x="1915" y="1122"/>
                  <a:pt x="1912" y="1110"/>
                  <a:pt x="1909" y="1098"/>
                </a:cubicBezTo>
                <a:cubicBezTo>
                  <a:pt x="1906" y="1081"/>
                  <a:pt x="1901" y="1064"/>
                  <a:pt x="1896" y="1047"/>
                </a:cubicBezTo>
                <a:close/>
                <a:moveTo>
                  <a:pt x="1555" y="762"/>
                </a:moveTo>
                <a:cubicBezTo>
                  <a:pt x="1561" y="754"/>
                  <a:pt x="1567" y="746"/>
                  <a:pt x="1572" y="738"/>
                </a:cubicBezTo>
                <a:cubicBezTo>
                  <a:pt x="1579" y="726"/>
                  <a:pt x="1585" y="714"/>
                  <a:pt x="1591" y="702"/>
                </a:cubicBezTo>
                <a:cubicBezTo>
                  <a:pt x="1596" y="689"/>
                  <a:pt x="1602" y="677"/>
                  <a:pt x="1600" y="662"/>
                </a:cubicBezTo>
                <a:cubicBezTo>
                  <a:pt x="1600" y="659"/>
                  <a:pt x="1599" y="656"/>
                  <a:pt x="1598" y="653"/>
                </a:cubicBezTo>
                <a:cubicBezTo>
                  <a:pt x="1595" y="651"/>
                  <a:pt x="1592" y="651"/>
                  <a:pt x="1589" y="651"/>
                </a:cubicBezTo>
                <a:cubicBezTo>
                  <a:pt x="1582" y="653"/>
                  <a:pt x="1578" y="659"/>
                  <a:pt x="1574" y="666"/>
                </a:cubicBezTo>
                <a:cubicBezTo>
                  <a:pt x="1569" y="674"/>
                  <a:pt x="1564" y="681"/>
                  <a:pt x="1561" y="690"/>
                </a:cubicBezTo>
                <a:cubicBezTo>
                  <a:pt x="1555" y="705"/>
                  <a:pt x="1551" y="720"/>
                  <a:pt x="1546" y="735"/>
                </a:cubicBezTo>
                <a:cubicBezTo>
                  <a:pt x="1542" y="750"/>
                  <a:pt x="1533" y="776"/>
                  <a:pt x="1537" y="781"/>
                </a:cubicBezTo>
                <a:cubicBezTo>
                  <a:pt x="1540" y="785"/>
                  <a:pt x="1550" y="769"/>
                  <a:pt x="1555" y="762"/>
                </a:cubicBezTo>
                <a:close/>
                <a:moveTo>
                  <a:pt x="1512" y="694"/>
                </a:moveTo>
                <a:cubicBezTo>
                  <a:pt x="1508" y="680"/>
                  <a:pt x="1502" y="656"/>
                  <a:pt x="1488" y="652"/>
                </a:cubicBezTo>
                <a:cubicBezTo>
                  <a:pt x="1484" y="650"/>
                  <a:pt x="1479" y="651"/>
                  <a:pt x="1476" y="656"/>
                </a:cubicBezTo>
                <a:cubicBezTo>
                  <a:pt x="1472" y="661"/>
                  <a:pt x="1472" y="669"/>
                  <a:pt x="1474" y="676"/>
                </a:cubicBezTo>
                <a:cubicBezTo>
                  <a:pt x="1480" y="698"/>
                  <a:pt x="1488" y="718"/>
                  <a:pt x="1498" y="736"/>
                </a:cubicBezTo>
                <a:cubicBezTo>
                  <a:pt x="1503" y="746"/>
                  <a:pt x="1509" y="755"/>
                  <a:pt x="1514" y="763"/>
                </a:cubicBezTo>
                <a:cubicBezTo>
                  <a:pt x="1517" y="767"/>
                  <a:pt x="1531" y="791"/>
                  <a:pt x="1531" y="781"/>
                </a:cubicBezTo>
                <a:cubicBezTo>
                  <a:pt x="1531" y="769"/>
                  <a:pt x="1528" y="757"/>
                  <a:pt x="1525" y="746"/>
                </a:cubicBezTo>
                <a:cubicBezTo>
                  <a:pt x="1522" y="728"/>
                  <a:pt x="1517" y="711"/>
                  <a:pt x="1512" y="694"/>
                </a:cubicBezTo>
                <a:close/>
                <a:moveTo>
                  <a:pt x="1512" y="1400"/>
                </a:moveTo>
                <a:cubicBezTo>
                  <a:pt x="1508" y="1385"/>
                  <a:pt x="1502" y="1362"/>
                  <a:pt x="1488" y="1357"/>
                </a:cubicBezTo>
                <a:cubicBezTo>
                  <a:pt x="1484" y="1356"/>
                  <a:pt x="1479" y="1357"/>
                  <a:pt x="1476" y="1361"/>
                </a:cubicBezTo>
                <a:cubicBezTo>
                  <a:pt x="1472" y="1367"/>
                  <a:pt x="1472" y="1375"/>
                  <a:pt x="1474" y="1382"/>
                </a:cubicBezTo>
                <a:cubicBezTo>
                  <a:pt x="1480" y="1403"/>
                  <a:pt x="1488" y="1423"/>
                  <a:pt x="1498" y="1442"/>
                </a:cubicBezTo>
                <a:cubicBezTo>
                  <a:pt x="1503" y="1451"/>
                  <a:pt x="1509" y="1460"/>
                  <a:pt x="1514" y="1469"/>
                </a:cubicBezTo>
                <a:cubicBezTo>
                  <a:pt x="1517" y="1473"/>
                  <a:pt x="1531" y="1497"/>
                  <a:pt x="1531" y="1487"/>
                </a:cubicBezTo>
                <a:cubicBezTo>
                  <a:pt x="1531" y="1475"/>
                  <a:pt x="1528" y="1462"/>
                  <a:pt x="1525" y="1451"/>
                </a:cubicBezTo>
                <a:cubicBezTo>
                  <a:pt x="1522" y="1434"/>
                  <a:pt x="1517" y="1417"/>
                  <a:pt x="1512" y="1400"/>
                </a:cubicBezTo>
                <a:close/>
                <a:moveTo>
                  <a:pt x="1537" y="75"/>
                </a:moveTo>
                <a:cubicBezTo>
                  <a:pt x="1540" y="79"/>
                  <a:pt x="1550" y="64"/>
                  <a:pt x="1555" y="56"/>
                </a:cubicBezTo>
                <a:cubicBezTo>
                  <a:pt x="1561" y="49"/>
                  <a:pt x="1567" y="41"/>
                  <a:pt x="1572" y="32"/>
                </a:cubicBezTo>
                <a:cubicBezTo>
                  <a:pt x="1578" y="22"/>
                  <a:pt x="1584" y="11"/>
                  <a:pt x="1589" y="0"/>
                </a:cubicBezTo>
                <a:cubicBezTo>
                  <a:pt x="1555" y="0"/>
                  <a:pt x="1555" y="0"/>
                  <a:pt x="1555" y="0"/>
                </a:cubicBezTo>
                <a:cubicBezTo>
                  <a:pt x="1552" y="10"/>
                  <a:pt x="1549" y="20"/>
                  <a:pt x="1546" y="30"/>
                </a:cubicBezTo>
                <a:cubicBezTo>
                  <a:pt x="1542" y="44"/>
                  <a:pt x="1533" y="71"/>
                  <a:pt x="1537" y="75"/>
                </a:cubicBezTo>
                <a:close/>
                <a:moveTo>
                  <a:pt x="1921" y="1133"/>
                </a:moveTo>
                <a:cubicBezTo>
                  <a:pt x="1924" y="1137"/>
                  <a:pt x="1934" y="1122"/>
                  <a:pt x="1939" y="1115"/>
                </a:cubicBezTo>
                <a:cubicBezTo>
                  <a:pt x="1945" y="1107"/>
                  <a:pt x="1951" y="1099"/>
                  <a:pt x="1956" y="1090"/>
                </a:cubicBezTo>
                <a:cubicBezTo>
                  <a:pt x="1963" y="1079"/>
                  <a:pt x="1969" y="1067"/>
                  <a:pt x="1975" y="1054"/>
                </a:cubicBezTo>
                <a:cubicBezTo>
                  <a:pt x="1980" y="1042"/>
                  <a:pt x="1986" y="1030"/>
                  <a:pt x="1984" y="1015"/>
                </a:cubicBezTo>
                <a:cubicBezTo>
                  <a:pt x="1984" y="1012"/>
                  <a:pt x="1983" y="1008"/>
                  <a:pt x="1982" y="1006"/>
                </a:cubicBezTo>
                <a:cubicBezTo>
                  <a:pt x="1979" y="1003"/>
                  <a:pt x="1976" y="1003"/>
                  <a:pt x="1973" y="1004"/>
                </a:cubicBezTo>
                <a:cubicBezTo>
                  <a:pt x="1966" y="1006"/>
                  <a:pt x="1962" y="1012"/>
                  <a:pt x="1958" y="1019"/>
                </a:cubicBezTo>
                <a:cubicBezTo>
                  <a:pt x="1953" y="1026"/>
                  <a:pt x="1948" y="1034"/>
                  <a:pt x="1945" y="1043"/>
                </a:cubicBezTo>
                <a:cubicBezTo>
                  <a:pt x="1939" y="1058"/>
                  <a:pt x="1935" y="1073"/>
                  <a:pt x="1930" y="1088"/>
                </a:cubicBezTo>
                <a:cubicBezTo>
                  <a:pt x="1926" y="1103"/>
                  <a:pt x="1917" y="1129"/>
                  <a:pt x="1921" y="1133"/>
                </a:cubicBezTo>
                <a:close/>
                <a:moveTo>
                  <a:pt x="1537" y="1486"/>
                </a:moveTo>
                <a:cubicBezTo>
                  <a:pt x="1540" y="1490"/>
                  <a:pt x="1550" y="1475"/>
                  <a:pt x="1555" y="1468"/>
                </a:cubicBezTo>
                <a:cubicBezTo>
                  <a:pt x="1561" y="1460"/>
                  <a:pt x="1567" y="1452"/>
                  <a:pt x="1572" y="1443"/>
                </a:cubicBezTo>
                <a:cubicBezTo>
                  <a:pt x="1579" y="1432"/>
                  <a:pt x="1585" y="1420"/>
                  <a:pt x="1591" y="1407"/>
                </a:cubicBezTo>
                <a:cubicBezTo>
                  <a:pt x="1596" y="1395"/>
                  <a:pt x="1602" y="1382"/>
                  <a:pt x="1600" y="1368"/>
                </a:cubicBezTo>
                <a:cubicBezTo>
                  <a:pt x="1600" y="1364"/>
                  <a:pt x="1599" y="1361"/>
                  <a:pt x="1598" y="1359"/>
                </a:cubicBezTo>
                <a:cubicBezTo>
                  <a:pt x="1595" y="1356"/>
                  <a:pt x="1592" y="1356"/>
                  <a:pt x="1589" y="1357"/>
                </a:cubicBezTo>
                <a:cubicBezTo>
                  <a:pt x="1582" y="1359"/>
                  <a:pt x="1578" y="1365"/>
                  <a:pt x="1574" y="1372"/>
                </a:cubicBezTo>
                <a:cubicBezTo>
                  <a:pt x="1569" y="1379"/>
                  <a:pt x="1564" y="1387"/>
                  <a:pt x="1561" y="1396"/>
                </a:cubicBezTo>
                <a:cubicBezTo>
                  <a:pt x="1555" y="1411"/>
                  <a:pt x="1551" y="1426"/>
                  <a:pt x="1546" y="1441"/>
                </a:cubicBezTo>
                <a:cubicBezTo>
                  <a:pt x="1542" y="1456"/>
                  <a:pt x="1533" y="1482"/>
                  <a:pt x="1537" y="1486"/>
                </a:cubicBezTo>
                <a:close/>
                <a:moveTo>
                  <a:pt x="1540" y="1285"/>
                </a:moveTo>
                <a:cubicBezTo>
                  <a:pt x="1535" y="1282"/>
                  <a:pt x="1528" y="1285"/>
                  <a:pt x="1524" y="1290"/>
                </a:cubicBezTo>
                <a:cubicBezTo>
                  <a:pt x="1520" y="1295"/>
                  <a:pt x="1518" y="1302"/>
                  <a:pt x="1517" y="1309"/>
                </a:cubicBezTo>
                <a:cubicBezTo>
                  <a:pt x="1518" y="1334"/>
                  <a:pt x="1521" y="1359"/>
                  <a:pt x="1524" y="1384"/>
                </a:cubicBezTo>
                <a:cubicBezTo>
                  <a:pt x="1526" y="1394"/>
                  <a:pt x="1527" y="1404"/>
                  <a:pt x="1529" y="1414"/>
                </a:cubicBezTo>
                <a:cubicBezTo>
                  <a:pt x="1530" y="1417"/>
                  <a:pt x="1533" y="1435"/>
                  <a:pt x="1537" y="1427"/>
                </a:cubicBezTo>
                <a:cubicBezTo>
                  <a:pt x="1539" y="1423"/>
                  <a:pt x="1540" y="1416"/>
                  <a:pt x="1541" y="1411"/>
                </a:cubicBezTo>
                <a:cubicBezTo>
                  <a:pt x="1543" y="1401"/>
                  <a:pt x="1544" y="1391"/>
                  <a:pt x="1545" y="1381"/>
                </a:cubicBezTo>
                <a:cubicBezTo>
                  <a:pt x="1548" y="1364"/>
                  <a:pt x="1549" y="1347"/>
                  <a:pt x="1550" y="1330"/>
                </a:cubicBezTo>
                <a:cubicBezTo>
                  <a:pt x="1551" y="1316"/>
                  <a:pt x="1552" y="1293"/>
                  <a:pt x="1540" y="1285"/>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2" y="0"/>
                </a:moveTo>
                <a:cubicBezTo>
                  <a:pt x="2" y="14"/>
                  <a:pt x="2" y="14"/>
                  <a:pt x="2" y="14"/>
                </a:cubicBezTo>
                <a:cubicBezTo>
                  <a:pt x="3" y="10"/>
                  <a:pt x="4" y="5"/>
                  <a:pt x="5" y="0"/>
                </a:cubicBezTo>
                <a:lnTo>
                  <a:pt x="2" y="0"/>
                </a:ln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1082" y="408"/>
                </a:moveTo>
                <a:cubicBezTo>
                  <a:pt x="1093" y="437"/>
                  <a:pt x="1113" y="457"/>
                  <a:pt x="1133" y="474"/>
                </a:cubicBezTo>
                <a:cubicBezTo>
                  <a:pt x="1135" y="475"/>
                  <a:pt x="1137" y="477"/>
                  <a:pt x="1139" y="478"/>
                </a:cubicBezTo>
                <a:cubicBezTo>
                  <a:pt x="1140" y="478"/>
                  <a:pt x="1141" y="478"/>
                  <a:pt x="1142" y="478"/>
                </a:cubicBezTo>
                <a:cubicBezTo>
                  <a:pt x="1143" y="478"/>
                  <a:pt x="1144" y="477"/>
                  <a:pt x="1145" y="476"/>
                </a:cubicBezTo>
                <a:cubicBezTo>
                  <a:pt x="1149" y="471"/>
                  <a:pt x="1143" y="457"/>
                  <a:pt x="1142" y="453"/>
                </a:cubicBezTo>
                <a:cubicBezTo>
                  <a:pt x="1138" y="444"/>
                  <a:pt x="1134" y="436"/>
                  <a:pt x="1130" y="429"/>
                </a:cubicBezTo>
                <a:cubicBezTo>
                  <a:pt x="1124" y="415"/>
                  <a:pt x="1117" y="402"/>
                  <a:pt x="1108" y="390"/>
                </a:cubicBezTo>
                <a:cubicBezTo>
                  <a:pt x="1105" y="385"/>
                  <a:pt x="1101" y="381"/>
                  <a:pt x="1096" y="379"/>
                </a:cubicBezTo>
                <a:cubicBezTo>
                  <a:pt x="1091" y="377"/>
                  <a:pt x="1085" y="379"/>
                  <a:pt x="1082" y="384"/>
                </a:cubicBezTo>
                <a:cubicBezTo>
                  <a:pt x="1080" y="387"/>
                  <a:pt x="1079" y="392"/>
                  <a:pt x="1080" y="396"/>
                </a:cubicBezTo>
                <a:cubicBezTo>
                  <a:pt x="1080" y="400"/>
                  <a:pt x="1081" y="404"/>
                  <a:pt x="1082" y="408"/>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1082" y="1116"/>
                </a:moveTo>
                <a:cubicBezTo>
                  <a:pt x="1093" y="1146"/>
                  <a:pt x="1113" y="1165"/>
                  <a:pt x="1133" y="1182"/>
                </a:cubicBezTo>
                <a:cubicBezTo>
                  <a:pt x="1135" y="1184"/>
                  <a:pt x="1137" y="1185"/>
                  <a:pt x="1139" y="1186"/>
                </a:cubicBezTo>
                <a:cubicBezTo>
                  <a:pt x="1140" y="1186"/>
                  <a:pt x="1141" y="1186"/>
                  <a:pt x="1142" y="1186"/>
                </a:cubicBezTo>
                <a:cubicBezTo>
                  <a:pt x="1143" y="1186"/>
                  <a:pt x="1144" y="1185"/>
                  <a:pt x="1145" y="1184"/>
                </a:cubicBezTo>
                <a:cubicBezTo>
                  <a:pt x="1149" y="1179"/>
                  <a:pt x="1143" y="1166"/>
                  <a:pt x="1142" y="1161"/>
                </a:cubicBezTo>
                <a:cubicBezTo>
                  <a:pt x="1138" y="1153"/>
                  <a:pt x="1134" y="1145"/>
                  <a:pt x="1130" y="1137"/>
                </a:cubicBezTo>
                <a:cubicBezTo>
                  <a:pt x="1124" y="1124"/>
                  <a:pt x="1117" y="1110"/>
                  <a:pt x="1108" y="1099"/>
                </a:cubicBezTo>
                <a:cubicBezTo>
                  <a:pt x="1105" y="1094"/>
                  <a:pt x="1101" y="1089"/>
                  <a:pt x="1096" y="1087"/>
                </a:cubicBezTo>
                <a:cubicBezTo>
                  <a:pt x="1091" y="1086"/>
                  <a:pt x="1085" y="1087"/>
                  <a:pt x="1082" y="1093"/>
                </a:cubicBezTo>
                <a:cubicBezTo>
                  <a:pt x="1080" y="1096"/>
                  <a:pt x="1079" y="1100"/>
                  <a:pt x="1080" y="1104"/>
                </a:cubicBezTo>
                <a:cubicBezTo>
                  <a:pt x="1080" y="1109"/>
                  <a:pt x="1081" y="1112"/>
                  <a:pt x="1082" y="1116"/>
                </a:cubicBezTo>
                <a:close/>
                <a:moveTo>
                  <a:pt x="744" y="694"/>
                </a:moveTo>
                <a:cubicBezTo>
                  <a:pt x="740" y="680"/>
                  <a:pt x="734" y="656"/>
                  <a:pt x="720" y="652"/>
                </a:cubicBez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72" y="580"/>
                </a:move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ubicBezTo>
                  <a:pt x="771" y="717"/>
                  <a:pt x="772" y="711"/>
                  <a:pt x="773" y="706"/>
                </a:cubicBezTo>
                <a:cubicBezTo>
                  <a:pt x="775" y="696"/>
                  <a:pt x="776" y="685"/>
                  <a:pt x="777" y="675"/>
                </a:cubicBezTo>
                <a:cubicBezTo>
                  <a:pt x="780" y="658"/>
                  <a:pt x="782" y="641"/>
                  <a:pt x="782" y="624"/>
                </a:cubicBezTo>
                <a:cubicBezTo>
                  <a:pt x="783" y="610"/>
                  <a:pt x="784" y="587"/>
                  <a:pt x="772" y="580"/>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3076" y="1285"/>
                </a:moveTo>
                <a:cubicBezTo>
                  <a:pt x="3071" y="1282"/>
                  <a:pt x="3064" y="1285"/>
                  <a:pt x="3060" y="1290"/>
                </a:cubicBezTo>
                <a:cubicBezTo>
                  <a:pt x="3056" y="1295"/>
                  <a:pt x="3054" y="1302"/>
                  <a:pt x="3053" y="1309"/>
                </a:cubicBezTo>
                <a:cubicBezTo>
                  <a:pt x="3054" y="1334"/>
                  <a:pt x="3057" y="1359"/>
                  <a:pt x="3060" y="1384"/>
                </a:cubicBezTo>
                <a:cubicBezTo>
                  <a:pt x="3062" y="1394"/>
                  <a:pt x="3063" y="1404"/>
                  <a:pt x="3065" y="1414"/>
                </a:cubicBezTo>
                <a:cubicBezTo>
                  <a:pt x="3066" y="1417"/>
                  <a:pt x="3069" y="1435"/>
                  <a:pt x="3073" y="1427"/>
                </a:cubicBezTo>
                <a:cubicBezTo>
                  <a:pt x="3075" y="1423"/>
                  <a:pt x="3076" y="1416"/>
                  <a:pt x="3077" y="1411"/>
                </a:cubicBezTo>
                <a:cubicBezTo>
                  <a:pt x="3079" y="1401"/>
                  <a:pt x="3080" y="1391"/>
                  <a:pt x="3081" y="1381"/>
                </a:cubicBezTo>
                <a:cubicBezTo>
                  <a:pt x="3084" y="1364"/>
                  <a:pt x="3085" y="1347"/>
                  <a:pt x="3086" y="1330"/>
                </a:cubicBezTo>
                <a:cubicBezTo>
                  <a:pt x="3087" y="1316"/>
                  <a:pt x="3088" y="1293"/>
                  <a:pt x="3076" y="1285"/>
                </a:cubicBezTo>
                <a:close/>
                <a:moveTo>
                  <a:pt x="3073" y="1486"/>
                </a:moveTo>
                <a:cubicBezTo>
                  <a:pt x="3076" y="1490"/>
                  <a:pt x="3086" y="1475"/>
                  <a:pt x="3091" y="1468"/>
                </a:cubicBezTo>
                <a:cubicBezTo>
                  <a:pt x="3097" y="1460"/>
                  <a:pt x="3103" y="1452"/>
                  <a:pt x="3108" y="1443"/>
                </a:cubicBezTo>
                <a:cubicBezTo>
                  <a:pt x="3115" y="1432"/>
                  <a:pt x="3121" y="1420"/>
                  <a:pt x="3127" y="1407"/>
                </a:cubicBezTo>
                <a:cubicBezTo>
                  <a:pt x="3132" y="1395"/>
                  <a:pt x="3138" y="1382"/>
                  <a:pt x="3136" y="1368"/>
                </a:cubicBezTo>
                <a:cubicBezTo>
                  <a:pt x="3136" y="1364"/>
                  <a:pt x="3135" y="1361"/>
                  <a:pt x="3134" y="1359"/>
                </a:cubicBezTo>
                <a:cubicBezTo>
                  <a:pt x="3131" y="1356"/>
                  <a:pt x="3128" y="1356"/>
                  <a:pt x="3125" y="1357"/>
                </a:cubicBezTo>
                <a:cubicBezTo>
                  <a:pt x="3118" y="1359"/>
                  <a:pt x="3114" y="1365"/>
                  <a:pt x="3110" y="1372"/>
                </a:cubicBezTo>
                <a:cubicBezTo>
                  <a:pt x="3105" y="1379"/>
                  <a:pt x="3100" y="1387"/>
                  <a:pt x="3097" y="1396"/>
                </a:cubicBezTo>
                <a:cubicBezTo>
                  <a:pt x="3091" y="1411"/>
                  <a:pt x="3087" y="1426"/>
                  <a:pt x="3082" y="1441"/>
                </a:cubicBezTo>
                <a:cubicBezTo>
                  <a:pt x="3078" y="1456"/>
                  <a:pt x="3069" y="1482"/>
                  <a:pt x="3073" y="1486"/>
                </a:cubicBezTo>
                <a:close/>
                <a:moveTo>
                  <a:pt x="3073" y="75"/>
                </a:moveTo>
                <a:cubicBezTo>
                  <a:pt x="3076" y="79"/>
                  <a:pt x="3086" y="64"/>
                  <a:pt x="3091" y="56"/>
                </a:cubicBezTo>
                <a:cubicBezTo>
                  <a:pt x="3097" y="49"/>
                  <a:pt x="3103" y="41"/>
                  <a:pt x="3108" y="32"/>
                </a:cubicBezTo>
                <a:cubicBezTo>
                  <a:pt x="3114" y="22"/>
                  <a:pt x="3120" y="11"/>
                  <a:pt x="3125" y="0"/>
                </a:cubicBezTo>
                <a:cubicBezTo>
                  <a:pt x="3091" y="0"/>
                  <a:pt x="3091" y="0"/>
                  <a:pt x="3091" y="0"/>
                </a:cubicBezTo>
                <a:cubicBezTo>
                  <a:pt x="3088" y="10"/>
                  <a:pt x="3085" y="20"/>
                  <a:pt x="3082" y="30"/>
                </a:cubicBezTo>
                <a:cubicBezTo>
                  <a:pt x="3078" y="44"/>
                  <a:pt x="3069" y="71"/>
                  <a:pt x="3073" y="75"/>
                </a:cubicBezTo>
                <a:close/>
                <a:moveTo>
                  <a:pt x="1924" y="933"/>
                </a:moveTo>
                <a:cubicBezTo>
                  <a:pt x="1919" y="930"/>
                  <a:pt x="1912" y="932"/>
                  <a:pt x="1908" y="937"/>
                </a:cubicBezTo>
                <a:cubicBezTo>
                  <a:pt x="1904" y="942"/>
                  <a:pt x="1902" y="949"/>
                  <a:pt x="1901" y="956"/>
                </a:cubicBezTo>
                <a:cubicBezTo>
                  <a:pt x="1902" y="982"/>
                  <a:pt x="1905" y="1006"/>
                  <a:pt x="1908" y="1031"/>
                </a:cubicBezTo>
                <a:cubicBezTo>
                  <a:pt x="1910" y="1041"/>
                  <a:pt x="1911" y="1051"/>
                  <a:pt x="1913" y="1061"/>
                </a:cubicBezTo>
                <a:cubicBezTo>
                  <a:pt x="1914" y="1064"/>
                  <a:pt x="1917" y="1082"/>
                  <a:pt x="1921" y="1074"/>
                </a:cubicBezTo>
                <a:cubicBezTo>
                  <a:pt x="1923" y="1070"/>
                  <a:pt x="1924" y="1063"/>
                  <a:pt x="1925" y="1058"/>
                </a:cubicBezTo>
                <a:cubicBezTo>
                  <a:pt x="1927" y="1048"/>
                  <a:pt x="1928" y="1038"/>
                  <a:pt x="1929" y="1028"/>
                </a:cubicBezTo>
                <a:cubicBezTo>
                  <a:pt x="1932" y="1011"/>
                  <a:pt x="1933" y="994"/>
                  <a:pt x="1934" y="977"/>
                </a:cubicBezTo>
                <a:cubicBezTo>
                  <a:pt x="1935" y="963"/>
                  <a:pt x="1936" y="940"/>
                  <a:pt x="1924" y="933"/>
                </a:cubicBezTo>
                <a:close/>
                <a:moveTo>
                  <a:pt x="3386" y="1116"/>
                </a:moveTo>
                <a:cubicBezTo>
                  <a:pt x="3397" y="1146"/>
                  <a:pt x="3417" y="1165"/>
                  <a:pt x="3437" y="1182"/>
                </a:cubicBezTo>
                <a:cubicBezTo>
                  <a:pt x="3439" y="1184"/>
                  <a:pt x="3441" y="1185"/>
                  <a:pt x="3443" y="1186"/>
                </a:cubicBezTo>
                <a:cubicBezTo>
                  <a:pt x="3444" y="1186"/>
                  <a:pt x="3445" y="1186"/>
                  <a:pt x="3445" y="1186"/>
                </a:cubicBezTo>
                <a:cubicBezTo>
                  <a:pt x="3447" y="1186"/>
                  <a:pt x="3448" y="1185"/>
                  <a:pt x="3449" y="1184"/>
                </a:cubicBezTo>
                <a:cubicBezTo>
                  <a:pt x="3453" y="1179"/>
                  <a:pt x="3447" y="1166"/>
                  <a:pt x="3446" y="1161"/>
                </a:cubicBezTo>
                <a:cubicBezTo>
                  <a:pt x="3442" y="1153"/>
                  <a:pt x="3438" y="1145"/>
                  <a:pt x="3434" y="1137"/>
                </a:cubicBezTo>
                <a:cubicBezTo>
                  <a:pt x="3428" y="1124"/>
                  <a:pt x="3421" y="1110"/>
                  <a:pt x="3412" y="1099"/>
                </a:cubicBezTo>
                <a:cubicBezTo>
                  <a:pt x="3409" y="1094"/>
                  <a:pt x="3405" y="1089"/>
                  <a:pt x="3400" y="1087"/>
                </a:cubicBezTo>
                <a:cubicBezTo>
                  <a:pt x="3395" y="1086"/>
                  <a:pt x="3389" y="1087"/>
                  <a:pt x="3386" y="1093"/>
                </a:cubicBezTo>
                <a:cubicBezTo>
                  <a:pt x="3384" y="1096"/>
                  <a:pt x="3383" y="1100"/>
                  <a:pt x="3384" y="1104"/>
                </a:cubicBezTo>
                <a:cubicBezTo>
                  <a:pt x="3384" y="1109"/>
                  <a:pt x="3385" y="1112"/>
                  <a:pt x="3386" y="1116"/>
                </a:cubicBezTo>
                <a:close/>
                <a:moveTo>
                  <a:pt x="3073" y="16"/>
                </a:moveTo>
                <a:cubicBezTo>
                  <a:pt x="3075" y="11"/>
                  <a:pt x="3076" y="5"/>
                  <a:pt x="3077" y="0"/>
                </a:cubicBezTo>
                <a:cubicBezTo>
                  <a:pt x="3065" y="0"/>
                  <a:pt x="3065" y="0"/>
                  <a:pt x="3065" y="0"/>
                </a:cubicBezTo>
                <a:cubicBezTo>
                  <a:pt x="3065" y="1"/>
                  <a:pt x="3065" y="2"/>
                  <a:pt x="3065" y="3"/>
                </a:cubicBezTo>
                <a:cubicBezTo>
                  <a:pt x="3066" y="5"/>
                  <a:pt x="3069" y="24"/>
                  <a:pt x="3073" y="16"/>
                </a:cubicBezTo>
                <a:close/>
                <a:moveTo>
                  <a:pt x="3418" y="381"/>
                </a:moveTo>
                <a:cubicBezTo>
                  <a:pt x="3423" y="390"/>
                  <a:pt x="3428" y="399"/>
                  <a:pt x="3434" y="407"/>
                </a:cubicBezTo>
                <a:cubicBezTo>
                  <a:pt x="3437" y="411"/>
                  <a:pt x="3451" y="436"/>
                  <a:pt x="3451" y="426"/>
                </a:cubicBezTo>
                <a:cubicBezTo>
                  <a:pt x="3451" y="414"/>
                  <a:pt x="3448" y="401"/>
                  <a:pt x="3445" y="390"/>
                </a:cubicBezTo>
                <a:cubicBezTo>
                  <a:pt x="3442" y="373"/>
                  <a:pt x="3437" y="355"/>
                  <a:pt x="3432" y="339"/>
                </a:cubicBezTo>
                <a:cubicBezTo>
                  <a:pt x="3427" y="324"/>
                  <a:pt x="3422" y="301"/>
                  <a:pt x="3408" y="296"/>
                </a:cubicBezTo>
                <a:cubicBezTo>
                  <a:pt x="3404" y="294"/>
                  <a:pt x="3399" y="296"/>
                  <a:pt x="3396" y="300"/>
                </a:cubicBezTo>
                <a:cubicBezTo>
                  <a:pt x="3392" y="305"/>
                  <a:pt x="3392" y="314"/>
                  <a:pt x="3394" y="321"/>
                </a:cubicBezTo>
                <a:cubicBezTo>
                  <a:pt x="3400" y="342"/>
                  <a:pt x="3408" y="362"/>
                  <a:pt x="3418" y="381"/>
                </a:cubicBezTo>
                <a:close/>
                <a:moveTo>
                  <a:pt x="3076" y="580"/>
                </a:moveTo>
                <a:cubicBezTo>
                  <a:pt x="3071" y="577"/>
                  <a:pt x="3064" y="579"/>
                  <a:pt x="3060" y="584"/>
                </a:cubicBezTo>
                <a:cubicBezTo>
                  <a:pt x="3056" y="589"/>
                  <a:pt x="3054" y="596"/>
                  <a:pt x="3053" y="604"/>
                </a:cubicBezTo>
                <a:cubicBezTo>
                  <a:pt x="3054" y="629"/>
                  <a:pt x="3057" y="654"/>
                  <a:pt x="3060" y="679"/>
                </a:cubicBezTo>
                <a:cubicBezTo>
                  <a:pt x="3062" y="688"/>
                  <a:pt x="3063" y="698"/>
                  <a:pt x="3065" y="708"/>
                </a:cubicBezTo>
                <a:cubicBezTo>
                  <a:pt x="3066" y="711"/>
                  <a:pt x="3069" y="730"/>
                  <a:pt x="3073" y="721"/>
                </a:cubicBezTo>
                <a:cubicBezTo>
                  <a:pt x="3075" y="717"/>
                  <a:pt x="3076" y="711"/>
                  <a:pt x="3077" y="706"/>
                </a:cubicBezTo>
                <a:cubicBezTo>
                  <a:pt x="3079" y="696"/>
                  <a:pt x="3080" y="685"/>
                  <a:pt x="3081" y="675"/>
                </a:cubicBezTo>
                <a:cubicBezTo>
                  <a:pt x="3084" y="658"/>
                  <a:pt x="3085" y="641"/>
                  <a:pt x="3086" y="624"/>
                </a:cubicBezTo>
                <a:cubicBezTo>
                  <a:pt x="3087" y="610"/>
                  <a:pt x="3088" y="587"/>
                  <a:pt x="3076" y="580"/>
                </a:cubicBezTo>
                <a:close/>
                <a:moveTo>
                  <a:pt x="3048" y="694"/>
                </a:moveTo>
                <a:cubicBezTo>
                  <a:pt x="3043" y="680"/>
                  <a:pt x="3038" y="656"/>
                  <a:pt x="3024" y="652"/>
                </a:cubicBezTo>
                <a:cubicBezTo>
                  <a:pt x="3020" y="650"/>
                  <a:pt x="3015" y="651"/>
                  <a:pt x="3012" y="656"/>
                </a:cubicBezTo>
                <a:cubicBezTo>
                  <a:pt x="3008" y="661"/>
                  <a:pt x="3008" y="669"/>
                  <a:pt x="3010" y="676"/>
                </a:cubicBezTo>
                <a:cubicBezTo>
                  <a:pt x="3016" y="698"/>
                  <a:pt x="3024" y="718"/>
                  <a:pt x="3034" y="736"/>
                </a:cubicBezTo>
                <a:cubicBezTo>
                  <a:pt x="3039" y="746"/>
                  <a:pt x="3044" y="755"/>
                  <a:pt x="3050" y="763"/>
                </a:cubicBezTo>
                <a:cubicBezTo>
                  <a:pt x="3053" y="767"/>
                  <a:pt x="3067" y="791"/>
                  <a:pt x="3067" y="781"/>
                </a:cubicBezTo>
                <a:cubicBezTo>
                  <a:pt x="3067" y="769"/>
                  <a:pt x="3064" y="757"/>
                  <a:pt x="3061" y="746"/>
                </a:cubicBezTo>
                <a:cubicBezTo>
                  <a:pt x="3058" y="728"/>
                  <a:pt x="3053" y="711"/>
                  <a:pt x="3048" y="694"/>
                </a:cubicBezTo>
                <a:close/>
                <a:moveTo>
                  <a:pt x="3091" y="762"/>
                </a:moveTo>
                <a:cubicBezTo>
                  <a:pt x="3097" y="754"/>
                  <a:pt x="3103" y="746"/>
                  <a:pt x="3108" y="738"/>
                </a:cubicBezTo>
                <a:cubicBezTo>
                  <a:pt x="3115" y="726"/>
                  <a:pt x="3121" y="714"/>
                  <a:pt x="3127" y="702"/>
                </a:cubicBezTo>
                <a:cubicBezTo>
                  <a:pt x="3132" y="689"/>
                  <a:pt x="3138" y="677"/>
                  <a:pt x="3136" y="662"/>
                </a:cubicBezTo>
                <a:cubicBezTo>
                  <a:pt x="3136" y="659"/>
                  <a:pt x="3135" y="656"/>
                  <a:pt x="3134" y="653"/>
                </a:cubicBezTo>
                <a:cubicBezTo>
                  <a:pt x="3131" y="651"/>
                  <a:pt x="3128" y="651"/>
                  <a:pt x="3125" y="651"/>
                </a:cubicBezTo>
                <a:cubicBezTo>
                  <a:pt x="3118" y="653"/>
                  <a:pt x="3114" y="659"/>
                  <a:pt x="3110" y="666"/>
                </a:cubicBezTo>
                <a:cubicBezTo>
                  <a:pt x="3105" y="674"/>
                  <a:pt x="3100" y="681"/>
                  <a:pt x="3097" y="690"/>
                </a:cubicBezTo>
                <a:cubicBezTo>
                  <a:pt x="3091" y="705"/>
                  <a:pt x="3087" y="720"/>
                  <a:pt x="3082" y="735"/>
                </a:cubicBezTo>
                <a:cubicBezTo>
                  <a:pt x="3078" y="750"/>
                  <a:pt x="3069" y="776"/>
                  <a:pt x="3073" y="781"/>
                </a:cubicBezTo>
                <a:cubicBezTo>
                  <a:pt x="3076" y="785"/>
                  <a:pt x="3086" y="769"/>
                  <a:pt x="3091" y="762"/>
                </a:cubicBezTo>
                <a:close/>
                <a:moveTo>
                  <a:pt x="3048" y="1400"/>
                </a:moveTo>
                <a:cubicBezTo>
                  <a:pt x="3043" y="1385"/>
                  <a:pt x="3038" y="1362"/>
                  <a:pt x="3024" y="1357"/>
                </a:cubicBezTo>
                <a:cubicBezTo>
                  <a:pt x="3020" y="1356"/>
                  <a:pt x="3015" y="1357"/>
                  <a:pt x="3012" y="1361"/>
                </a:cubicBezTo>
                <a:cubicBezTo>
                  <a:pt x="3008" y="1367"/>
                  <a:pt x="3008" y="1375"/>
                  <a:pt x="3010" y="1382"/>
                </a:cubicBezTo>
                <a:cubicBezTo>
                  <a:pt x="3016" y="1403"/>
                  <a:pt x="3024" y="1423"/>
                  <a:pt x="3034" y="1442"/>
                </a:cubicBezTo>
                <a:cubicBezTo>
                  <a:pt x="3039" y="1451"/>
                  <a:pt x="3044" y="1460"/>
                  <a:pt x="3050" y="1469"/>
                </a:cubicBezTo>
                <a:cubicBezTo>
                  <a:pt x="3053" y="1473"/>
                  <a:pt x="3067" y="1497"/>
                  <a:pt x="3067" y="1487"/>
                </a:cubicBezTo>
                <a:cubicBezTo>
                  <a:pt x="3067" y="1475"/>
                  <a:pt x="3064" y="1462"/>
                  <a:pt x="3061" y="1451"/>
                </a:cubicBezTo>
                <a:cubicBezTo>
                  <a:pt x="3058" y="1434"/>
                  <a:pt x="3053" y="1417"/>
                  <a:pt x="3048" y="1400"/>
                </a:cubicBezTo>
                <a:close/>
                <a:moveTo>
                  <a:pt x="3770" y="764"/>
                </a:moveTo>
                <a:cubicBezTo>
                  <a:pt x="3781" y="793"/>
                  <a:pt x="3801" y="813"/>
                  <a:pt x="3821" y="829"/>
                </a:cubicBezTo>
                <a:cubicBezTo>
                  <a:pt x="3823" y="831"/>
                  <a:pt x="3825" y="833"/>
                  <a:pt x="3827" y="833"/>
                </a:cubicBezTo>
                <a:cubicBezTo>
                  <a:pt x="3828" y="833"/>
                  <a:pt x="3829" y="834"/>
                  <a:pt x="3829" y="833"/>
                </a:cubicBezTo>
                <a:cubicBezTo>
                  <a:pt x="3831" y="833"/>
                  <a:pt x="3832" y="833"/>
                  <a:pt x="3833" y="831"/>
                </a:cubicBezTo>
                <a:cubicBezTo>
                  <a:pt x="3837" y="826"/>
                  <a:pt x="3831" y="813"/>
                  <a:pt x="3830" y="808"/>
                </a:cubicBezTo>
                <a:cubicBezTo>
                  <a:pt x="3826" y="800"/>
                  <a:pt x="3822" y="792"/>
                  <a:pt x="3818" y="784"/>
                </a:cubicBezTo>
                <a:cubicBezTo>
                  <a:pt x="3812" y="771"/>
                  <a:pt x="3805" y="758"/>
                  <a:pt x="3796" y="746"/>
                </a:cubicBezTo>
                <a:cubicBezTo>
                  <a:pt x="3793" y="741"/>
                  <a:pt x="3789" y="736"/>
                  <a:pt x="3784" y="735"/>
                </a:cubicBezTo>
                <a:cubicBezTo>
                  <a:pt x="3779" y="733"/>
                  <a:pt x="3773" y="734"/>
                  <a:pt x="3770" y="740"/>
                </a:cubicBezTo>
                <a:cubicBezTo>
                  <a:pt x="3768" y="743"/>
                  <a:pt x="3767" y="747"/>
                  <a:pt x="3768" y="752"/>
                </a:cubicBezTo>
                <a:cubicBezTo>
                  <a:pt x="3768" y="756"/>
                  <a:pt x="3769" y="760"/>
                  <a:pt x="3770" y="764"/>
                </a:cubicBezTo>
                <a:close/>
                <a:moveTo>
                  <a:pt x="3792" y="1357"/>
                </a:moveTo>
                <a:cubicBezTo>
                  <a:pt x="3788" y="1356"/>
                  <a:pt x="3783" y="1357"/>
                  <a:pt x="3780" y="1361"/>
                </a:cubicBezTo>
                <a:cubicBezTo>
                  <a:pt x="3776" y="1367"/>
                  <a:pt x="3776" y="1375"/>
                  <a:pt x="3778" y="1382"/>
                </a:cubicBezTo>
                <a:cubicBezTo>
                  <a:pt x="3784" y="1403"/>
                  <a:pt x="3792" y="1423"/>
                  <a:pt x="3802" y="1442"/>
                </a:cubicBezTo>
                <a:cubicBezTo>
                  <a:pt x="3807" y="1451"/>
                  <a:pt x="3812" y="1460"/>
                  <a:pt x="3818" y="1469"/>
                </a:cubicBezTo>
                <a:cubicBezTo>
                  <a:pt x="3821" y="1473"/>
                  <a:pt x="3835" y="1497"/>
                  <a:pt x="3835" y="1487"/>
                </a:cubicBezTo>
                <a:cubicBezTo>
                  <a:pt x="3835" y="1475"/>
                  <a:pt x="3832" y="1462"/>
                  <a:pt x="3829" y="1451"/>
                </a:cubicBezTo>
                <a:cubicBezTo>
                  <a:pt x="3826" y="1434"/>
                  <a:pt x="3821" y="1417"/>
                  <a:pt x="3816" y="1400"/>
                </a:cubicBezTo>
                <a:cubicBezTo>
                  <a:pt x="3811" y="1385"/>
                  <a:pt x="3806" y="1362"/>
                  <a:pt x="3792" y="1357"/>
                </a:cubicBezTo>
                <a:close/>
                <a:moveTo>
                  <a:pt x="3050" y="58"/>
                </a:moveTo>
                <a:cubicBezTo>
                  <a:pt x="3053" y="62"/>
                  <a:pt x="3067" y="86"/>
                  <a:pt x="3067" y="76"/>
                </a:cubicBezTo>
                <a:cubicBezTo>
                  <a:pt x="3067" y="64"/>
                  <a:pt x="3064" y="51"/>
                  <a:pt x="3061" y="40"/>
                </a:cubicBezTo>
                <a:cubicBezTo>
                  <a:pt x="3058" y="27"/>
                  <a:pt x="3055" y="13"/>
                  <a:pt x="3051" y="0"/>
                </a:cubicBezTo>
                <a:cubicBezTo>
                  <a:pt x="3020" y="0"/>
                  <a:pt x="3020" y="0"/>
                  <a:pt x="3020" y="0"/>
                </a:cubicBezTo>
                <a:cubicBezTo>
                  <a:pt x="3024" y="11"/>
                  <a:pt x="3029" y="21"/>
                  <a:pt x="3034" y="31"/>
                </a:cubicBezTo>
                <a:cubicBezTo>
                  <a:pt x="3039" y="40"/>
                  <a:pt x="3044" y="49"/>
                  <a:pt x="3050" y="58"/>
                </a:cubicBezTo>
                <a:close/>
                <a:moveTo>
                  <a:pt x="3792" y="652"/>
                </a:moveTo>
                <a:cubicBezTo>
                  <a:pt x="3788" y="650"/>
                  <a:pt x="3783" y="651"/>
                  <a:pt x="3780" y="656"/>
                </a:cubicBezTo>
                <a:cubicBezTo>
                  <a:pt x="3776" y="661"/>
                  <a:pt x="3776" y="669"/>
                  <a:pt x="3778" y="676"/>
                </a:cubicBezTo>
                <a:cubicBezTo>
                  <a:pt x="3784" y="698"/>
                  <a:pt x="3792" y="718"/>
                  <a:pt x="3802" y="736"/>
                </a:cubicBezTo>
                <a:cubicBezTo>
                  <a:pt x="3807" y="746"/>
                  <a:pt x="3812" y="755"/>
                  <a:pt x="3818" y="763"/>
                </a:cubicBezTo>
                <a:cubicBezTo>
                  <a:pt x="3821" y="767"/>
                  <a:pt x="3835" y="791"/>
                  <a:pt x="3835" y="781"/>
                </a:cubicBezTo>
                <a:cubicBezTo>
                  <a:pt x="3835" y="769"/>
                  <a:pt x="3832" y="757"/>
                  <a:pt x="3829" y="746"/>
                </a:cubicBezTo>
                <a:cubicBezTo>
                  <a:pt x="3826" y="728"/>
                  <a:pt x="3821" y="711"/>
                  <a:pt x="3816" y="694"/>
                </a:cubicBezTo>
                <a:cubicBezTo>
                  <a:pt x="3811" y="680"/>
                  <a:pt x="3806" y="656"/>
                  <a:pt x="3792" y="652"/>
                </a:cubicBezTo>
                <a:close/>
                <a:moveTo>
                  <a:pt x="3770" y="58"/>
                </a:moveTo>
                <a:cubicBezTo>
                  <a:pt x="3781" y="87"/>
                  <a:pt x="3801" y="107"/>
                  <a:pt x="3821" y="124"/>
                </a:cubicBezTo>
                <a:cubicBezTo>
                  <a:pt x="3823" y="125"/>
                  <a:pt x="3825" y="127"/>
                  <a:pt x="3827" y="128"/>
                </a:cubicBezTo>
                <a:cubicBezTo>
                  <a:pt x="3828" y="128"/>
                  <a:pt x="3829" y="128"/>
                  <a:pt x="3829" y="128"/>
                </a:cubicBezTo>
                <a:cubicBezTo>
                  <a:pt x="3831" y="128"/>
                  <a:pt x="3832" y="127"/>
                  <a:pt x="3833" y="126"/>
                </a:cubicBezTo>
                <a:cubicBezTo>
                  <a:pt x="3837" y="121"/>
                  <a:pt x="3831" y="107"/>
                  <a:pt x="3830" y="103"/>
                </a:cubicBezTo>
                <a:cubicBezTo>
                  <a:pt x="3826" y="94"/>
                  <a:pt x="3822" y="87"/>
                  <a:pt x="3818" y="79"/>
                </a:cubicBezTo>
                <a:cubicBezTo>
                  <a:pt x="3812" y="65"/>
                  <a:pt x="3805" y="52"/>
                  <a:pt x="3796" y="40"/>
                </a:cubicBezTo>
                <a:cubicBezTo>
                  <a:pt x="3793" y="35"/>
                  <a:pt x="3789" y="31"/>
                  <a:pt x="3784" y="29"/>
                </a:cubicBezTo>
                <a:cubicBezTo>
                  <a:pt x="3779" y="27"/>
                  <a:pt x="3773" y="29"/>
                  <a:pt x="3770" y="34"/>
                </a:cubicBezTo>
                <a:cubicBezTo>
                  <a:pt x="3768" y="37"/>
                  <a:pt x="3767" y="42"/>
                  <a:pt x="3768" y="46"/>
                </a:cubicBezTo>
                <a:cubicBezTo>
                  <a:pt x="3768" y="50"/>
                  <a:pt x="3769" y="54"/>
                  <a:pt x="3770" y="58"/>
                </a:cubicBezTo>
                <a:close/>
                <a:moveTo>
                  <a:pt x="3818" y="58"/>
                </a:moveTo>
                <a:cubicBezTo>
                  <a:pt x="3821" y="62"/>
                  <a:pt x="3835" y="86"/>
                  <a:pt x="3835" y="76"/>
                </a:cubicBezTo>
                <a:cubicBezTo>
                  <a:pt x="3835" y="64"/>
                  <a:pt x="3832" y="51"/>
                  <a:pt x="3829" y="40"/>
                </a:cubicBezTo>
                <a:cubicBezTo>
                  <a:pt x="3826" y="27"/>
                  <a:pt x="3823" y="13"/>
                  <a:pt x="3819" y="0"/>
                </a:cubicBezTo>
                <a:cubicBezTo>
                  <a:pt x="3788" y="0"/>
                  <a:pt x="3788" y="0"/>
                  <a:pt x="3788" y="0"/>
                </a:cubicBezTo>
                <a:cubicBezTo>
                  <a:pt x="3792" y="11"/>
                  <a:pt x="3797" y="21"/>
                  <a:pt x="3802" y="31"/>
                </a:cubicBezTo>
                <a:cubicBezTo>
                  <a:pt x="3807" y="40"/>
                  <a:pt x="3812" y="49"/>
                  <a:pt x="3818" y="58"/>
                </a:cubicBezTo>
                <a:close/>
                <a:moveTo>
                  <a:pt x="3460" y="933"/>
                </a:moveTo>
                <a:cubicBezTo>
                  <a:pt x="3455" y="930"/>
                  <a:pt x="3448" y="932"/>
                  <a:pt x="3444" y="937"/>
                </a:cubicBezTo>
                <a:cubicBezTo>
                  <a:pt x="3440" y="942"/>
                  <a:pt x="3438" y="949"/>
                  <a:pt x="3437" y="956"/>
                </a:cubicBezTo>
                <a:cubicBezTo>
                  <a:pt x="3438" y="982"/>
                  <a:pt x="3441" y="1006"/>
                  <a:pt x="3444" y="1031"/>
                </a:cubicBezTo>
                <a:cubicBezTo>
                  <a:pt x="3446" y="1041"/>
                  <a:pt x="3447" y="1051"/>
                  <a:pt x="3449" y="1061"/>
                </a:cubicBezTo>
                <a:cubicBezTo>
                  <a:pt x="3450" y="1064"/>
                  <a:pt x="3453" y="1082"/>
                  <a:pt x="3457" y="1074"/>
                </a:cubicBezTo>
                <a:cubicBezTo>
                  <a:pt x="3459" y="1070"/>
                  <a:pt x="3460" y="1063"/>
                  <a:pt x="3461" y="1058"/>
                </a:cubicBezTo>
                <a:cubicBezTo>
                  <a:pt x="3463" y="1048"/>
                  <a:pt x="3464" y="1038"/>
                  <a:pt x="3465" y="1028"/>
                </a:cubicBezTo>
                <a:cubicBezTo>
                  <a:pt x="3468" y="1011"/>
                  <a:pt x="3469" y="994"/>
                  <a:pt x="3470" y="977"/>
                </a:cubicBezTo>
                <a:cubicBezTo>
                  <a:pt x="3471" y="963"/>
                  <a:pt x="3472" y="940"/>
                  <a:pt x="3460" y="933"/>
                </a:cubicBezTo>
                <a:close/>
                <a:moveTo>
                  <a:pt x="3457" y="425"/>
                </a:moveTo>
                <a:cubicBezTo>
                  <a:pt x="3460" y="429"/>
                  <a:pt x="3470" y="414"/>
                  <a:pt x="3475" y="406"/>
                </a:cubicBezTo>
                <a:cubicBezTo>
                  <a:pt x="3481" y="399"/>
                  <a:pt x="3487" y="390"/>
                  <a:pt x="3492" y="382"/>
                </a:cubicBezTo>
                <a:cubicBezTo>
                  <a:pt x="3499" y="370"/>
                  <a:pt x="3505" y="358"/>
                  <a:pt x="3511" y="346"/>
                </a:cubicBezTo>
                <a:cubicBezTo>
                  <a:pt x="3516" y="333"/>
                  <a:pt x="3522" y="321"/>
                  <a:pt x="3520" y="306"/>
                </a:cubicBezTo>
                <a:cubicBezTo>
                  <a:pt x="3520" y="303"/>
                  <a:pt x="3519" y="300"/>
                  <a:pt x="3517" y="298"/>
                </a:cubicBezTo>
                <a:cubicBezTo>
                  <a:pt x="3515" y="295"/>
                  <a:pt x="3512" y="295"/>
                  <a:pt x="3509" y="296"/>
                </a:cubicBezTo>
                <a:cubicBezTo>
                  <a:pt x="3502" y="298"/>
                  <a:pt x="3498" y="304"/>
                  <a:pt x="3494" y="310"/>
                </a:cubicBezTo>
                <a:cubicBezTo>
                  <a:pt x="3489" y="318"/>
                  <a:pt x="3484" y="326"/>
                  <a:pt x="3481" y="335"/>
                </a:cubicBezTo>
                <a:cubicBezTo>
                  <a:pt x="3475" y="349"/>
                  <a:pt x="3471" y="364"/>
                  <a:pt x="3466" y="380"/>
                </a:cubicBezTo>
                <a:cubicBezTo>
                  <a:pt x="3462" y="394"/>
                  <a:pt x="3453" y="421"/>
                  <a:pt x="3457" y="425"/>
                </a:cubicBezTo>
                <a:close/>
                <a:moveTo>
                  <a:pt x="3457" y="1133"/>
                </a:moveTo>
                <a:cubicBezTo>
                  <a:pt x="3460" y="1137"/>
                  <a:pt x="3470" y="1122"/>
                  <a:pt x="3475" y="1115"/>
                </a:cubicBezTo>
                <a:cubicBezTo>
                  <a:pt x="3481" y="1107"/>
                  <a:pt x="3487" y="1099"/>
                  <a:pt x="3492" y="1090"/>
                </a:cubicBezTo>
                <a:cubicBezTo>
                  <a:pt x="3499" y="1079"/>
                  <a:pt x="3505" y="1067"/>
                  <a:pt x="3511" y="1054"/>
                </a:cubicBezTo>
                <a:cubicBezTo>
                  <a:pt x="3516" y="1042"/>
                  <a:pt x="3522" y="1030"/>
                  <a:pt x="3520" y="1015"/>
                </a:cubicBezTo>
                <a:cubicBezTo>
                  <a:pt x="3520" y="1012"/>
                  <a:pt x="3519" y="1008"/>
                  <a:pt x="3517" y="1006"/>
                </a:cubicBezTo>
                <a:cubicBezTo>
                  <a:pt x="3515" y="1003"/>
                  <a:pt x="3512" y="1003"/>
                  <a:pt x="3509" y="1004"/>
                </a:cubicBezTo>
                <a:cubicBezTo>
                  <a:pt x="3502" y="1006"/>
                  <a:pt x="3498" y="1012"/>
                  <a:pt x="3494" y="1019"/>
                </a:cubicBezTo>
                <a:cubicBezTo>
                  <a:pt x="3489" y="1026"/>
                  <a:pt x="3484" y="1034"/>
                  <a:pt x="3481" y="1043"/>
                </a:cubicBezTo>
                <a:cubicBezTo>
                  <a:pt x="3475" y="1058"/>
                  <a:pt x="3471" y="1073"/>
                  <a:pt x="3466" y="1088"/>
                </a:cubicBezTo>
                <a:cubicBezTo>
                  <a:pt x="3462" y="1103"/>
                  <a:pt x="3453" y="1129"/>
                  <a:pt x="3457" y="1133"/>
                </a:cubicBezTo>
                <a:close/>
                <a:moveTo>
                  <a:pt x="3432" y="1047"/>
                </a:moveTo>
                <a:cubicBezTo>
                  <a:pt x="3427" y="1033"/>
                  <a:pt x="3422" y="1009"/>
                  <a:pt x="3408" y="1004"/>
                </a:cubicBezTo>
                <a:cubicBezTo>
                  <a:pt x="3404" y="1003"/>
                  <a:pt x="3399" y="1004"/>
                  <a:pt x="3396" y="1008"/>
                </a:cubicBezTo>
                <a:cubicBezTo>
                  <a:pt x="3392" y="1014"/>
                  <a:pt x="3392" y="1022"/>
                  <a:pt x="3394" y="1029"/>
                </a:cubicBezTo>
                <a:cubicBezTo>
                  <a:pt x="3400" y="1050"/>
                  <a:pt x="3408" y="1071"/>
                  <a:pt x="3418" y="1089"/>
                </a:cubicBezTo>
                <a:cubicBezTo>
                  <a:pt x="3423" y="1098"/>
                  <a:pt x="3428" y="1107"/>
                  <a:pt x="3434" y="1116"/>
                </a:cubicBezTo>
                <a:cubicBezTo>
                  <a:pt x="3437" y="1120"/>
                  <a:pt x="3451" y="1144"/>
                  <a:pt x="3451" y="1134"/>
                </a:cubicBezTo>
                <a:cubicBezTo>
                  <a:pt x="3451" y="1122"/>
                  <a:pt x="3448" y="1110"/>
                  <a:pt x="3445" y="1098"/>
                </a:cubicBezTo>
                <a:cubicBezTo>
                  <a:pt x="3442" y="1081"/>
                  <a:pt x="3437" y="1064"/>
                  <a:pt x="3432" y="1047"/>
                </a:cubicBezTo>
                <a:close/>
                <a:moveTo>
                  <a:pt x="3449" y="352"/>
                </a:moveTo>
                <a:cubicBezTo>
                  <a:pt x="3450" y="355"/>
                  <a:pt x="3453" y="374"/>
                  <a:pt x="3457" y="366"/>
                </a:cubicBezTo>
                <a:cubicBezTo>
                  <a:pt x="3459" y="361"/>
                  <a:pt x="3460" y="355"/>
                  <a:pt x="3461" y="350"/>
                </a:cubicBezTo>
                <a:cubicBezTo>
                  <a:pt x="3463" y="340"/>
                  <a:pt x="3464" y="330"/>
                  <a:pt x="3465" y="320"/>
                </a:cubicBezTo>
                <a:cubicBezTo>
                  <a:pt x="3468" y="303"/>
                  <a:pt x="3469" y="286"/>
                  <a:pt x="3470" y="268"/>
                </a:cubicBezTo>
                <a:cubicBezTo>
                  <a:pt x="3471" y="254"/>
                  <a:pt x="3472" y="232"/>
                  <a:pt x="3460" y="224"/>
                </a:cubicBezTo>
                <a:cubicBezTo>
                  <a:pt x="3455" y="221"/>
                  <a:pt x="3448" y="223"/>
                  <a:pt x="3444" y="228"/>
                </a:cubicBezTo>
                <a:cubicBezTo>
                  <a:pt x="3440" y="233"/>
                  <a:pt x="3438" y="241"/>
                  <a:pt x="3437" y="248"/>
                </a:cubicBezTo>
                <a:cubicBezTo>
                  <a:pt x="3438" y="273"/>
                  <a:pt x="3441" y="298"/>
                  <a:pt x="3444" y="323"/>
                </a:cubicBezTo>
                <a:cubicBezTo>
                  <a:pt x="3446" y="333"/>
                  <a:pt x="3447" y="343"/>
                  <a:pt x="3449" y="352"/>
                </a:cubicBezTo>
                <a:close/>
                <a:moveTo>
                  <a:pt x="3386" y="408"/>
                </a:moveTo>
                <a:cubicBezTo>
                  <a:pt x="3397" y="437"/>
                  <a:pt x="3417" y="457"/>
                  <a:pt x="3437" y="474"/>
                </a:cubicBezTo>
                <a:cubicBezTo>
                  <a:pt x="3439" y="475"/>
                  <a:pt x="3441" y="477"/>
                  <a:pt x="3443" y="478"/>
                </a:cubicBezTo>
                <a:cubicBezTo>
                  <a:pt x="3444" y="478"/>
                  <a:pt x="3445" y="478"/>
                  <a:pt x="3445" y="478"/>
                </a:cubicBezTo>
                <a:cubicBezTo>
                  <a:pt x="3447" y="478"/>
                  <a:pt x="3448" y="477"/>
                  <a:pt x="3449" y="476"/>
                </a:cubicBezTo>
                <a:cubicBezTo>
                  <a:pt x="3453" y="471"/>
                  <a:pt x="3447" y="457"/>
                  <a:pt x="3446" y="453"/>
                </a:cubicBezTo>
                <a:cubicBezTo>
                  <a:pt x="3442" y="444"/>
                  <a:pt x="3438" y="436"/>
                  <a:pt x="3434" y="429"/>
                </a:cubicBezTo>
                <a:cubicBezTo>
                  <a:pt x="3428" y="415"/>
                  <a:pt x="3421" y="402"/>
                  <a:pt x="3412" y="390"/>
                </a:cubicBezTo>
                <a:cubicBezTo>
                  <a:pt x="3409" y="385"/>
                  <a:pt x="3405" y="381"/>
                  <a:pt x="3400" y="379"/>
                </a:cubicBezTo>
                <a:cubicBezTo>
                  <a:pt x="3395" y="377"/>
                  <a:pt x="3389" y="379"/>
                  <a:pt x="3386" y="384"/>
                </a:cubicBezTo>
                <a:cubicBezTo>
                  <a:pt x="3384" y="387"/>
                  <a:pt x="3383" y="392"/>
                  <a:pt x="3384" y="396"/>
                </a:cubicBezTo>
                <a:cubicBezTo>
                  <a:pt x="3384" y="400"/>
                  <a:pt x="3385" y="404"/>
                  <a:pt x="3386" y="408"/>
                </a:cubicBezTo>
                <a:close/>
                <a:moveTo>
                  <a:pt x="2308" y="580"/>
                </a:moveTo>
                <a:cubicBezTo>
                  <a:pt x="2303" y="577"/>
                  <a:pt x="2296" y="579"/>
                  <a:pt x="2292" y="584"/>
                </a:cubicBezTo>
                <a:cubicBezTo>
                  <a:pt x="2288" y="589"/>
                  <a:pt x="2286" y="596"/>
                  <a:pt x="2285" y="604"/>
                </a:cubicBezTo>
                <a:cubicBezTo>
                  <a:pt x="2286" y="629"/>
                  <a:pt x="2289" y="654"/>
                  <a:pt x="2292" y="679"/>
                </a:cubicBezTo>
                <a:cubicBezTo>
                  <a:pt x="2294" y="688"/>
                  <a:pt x="2295" y="698"/>
                  <a:pt x="2297" y="708"/>
                </a:cubicBezTo>
                <a:cubicBezTo>
                  <a:pt x="2298" y="711"/>
                  <a:pt x="2301" y="730"/>
                  <a:pt x="2305" y="721"/>
                </a:cubicBezTo>
                <a:cubicBezTo>
                  <a:pt x="2307" y="717"/>
                  <a:pt x="2308" y="711"/>
                  <a:pt x="2309" y="706"/>
                </a:cubicBezTo>
                <a:cubicBezTo>
                  <a:pt x="2311" y="696"/>
                  <a:pt x="2312" y="685"/>
                  <a:pt x="2313" y="675"/>
                </a:cubicBezTo>
                <a:cubicBezTo>
                  <a:pt x="2316" y="658"/>
                  <a:pt x="2317" y="641"/>
                  <a:pt x="2318" y="624"/>
                </a:cubicBezTo>
                <a:cubicBezTo>
                  <a:pt x="2319" y="610"/>
                  <a:pt x="2320" y="587"/>
                  <a:pt x="2308" y="580"/>
                </a:cubicBezTo>
                <a:close/>
                <a:moveTo>
                  <a:pt x="2323" y="762"/>
                </a:moveTo>
                <a:cubicBezTo>
                  <a:pt x="2329" y="754"/>
                  <a:pt x="2335" y="746"/>
                  <a:pt x="2340" y="738"/>
                </a:cubicBezTo>
                <a:cubicBezTo>
                  <a:pt x="2347" y="726"/>
                  <a:pt x="2353" y="714"/>
                  <a:pt x="2359" y="702"/>
                </a:cubicBezTo>
                <a:cubicBezTo>
                  <a:pt x="2364" y="689"/>
                  <a:pt x="2370" y="677"/>
                  <a:pt x="2368" y="662"/>
                </a:cubicBezTo>
                <a:cubicBezTo>
                  <a:pt x="2368" y="659"/>
                  <a:pt x="2367" y="656"/>
                  <a:pt x="2366" y="653"/>
                </a:cubicBezTo>
                <a:cubicBezTo>
                  <a:pt x="2363" y="651"/>
                  <a:pt x="2360" y="651"/>
                  <a:pt x="2357" y="651"/>
                </a:cubicBezTo>
                <a:cubicBezTo>
                  <a:pt x="2350" y="653"/>
                  <a:pt x="2346" y="659"/>
                  <a:pt x="2342" y="666"/>
                </a:cubicBezTo>
                <a:cubicBezTo>
                  <a:pt x="2337" y="674"/>
                  <a:pt x="2332" y="681"/>
                  <a:pt x="2329" y="690"/>
                </a:cubicBezTo>
                <a:cubicBezTo>
                  <a:pt x="2323" y="705"/>
                  <a:pt x="2319" y="720"/>
                  <a:pt x="2314" y="735"/>
                </a:cubicBezTo>
                <a:cubicBezTo>
                  <a:pt x="2310" y="750"/>
                  <a:pt x="2301" y="776"/>
                  <a:pt x="2305" y="781"/>
                </a:cubicBezTo>
                <a:cubicBezTo>
                  <a:pt x="2308" y="785"/>
                  <a:pt x="2318" y="769"/>
                  <a:pt x="2323" y="762"/>
                </a:cubicBezTo>
                <a:close/>
                <a:moveTo>
                  <a:pt x="2305" y="16"/>
                </a:moveTo>
                <a:cubicBezTo>
                  <a:pt x="2307" y="11"/>
                  <a:pt x="2308" y="5"/>
                  <a:pt x="2309" y="0"/>
                </a:cubicBezTo>
                <a:cubicBezTo>
                  <a:pt x="2297" y="0"/>
                  <a:pt x="2297" y="0"/>
                  <a:pt x="2297" y="0"/>
                </a:cubicBezTo>
                <a:cubicBezTo>
                  <a:pt x="2297" y="1"/>
                  <a:pt x="2297" y="2"/>
                  <a:pt x="2297" y="3"/>
                </a:cubicBezTo>
                <a:cubicBezTo>
                  <a:pt x="2298" y="5"/>
                  <a:pt x="2301" y="24"/>
                  <a:pt x="2305" y="16"/>
                </a:cubicBezTo>
                <a:close/>
                <a:moveTo>
                  <a:pt x="2305" y="1486"/>
                </a:moveTo>
                <a:cubicBezTo>
                  <a:pt x="2308" y="1490"/>
                  <a:pt x="2318" y="1475"/>
                  <a:pt x="2323" y="1468"/>
                </a:cubicBezTo>
                <a:cubicBezTo>
                  <a:pt x="2329" y="1460"/>
                  <a:pt x="2335" y="1452"/>
                  <a:pt x="2340" y="1443"/>
                </a:cubicBezTo>
                <a:cubicBezTo>
                  <a:pt x="2347" y="1432"/>
                  <a:pt x="2353" y="1420"/>
                  <a:pt x="2359" y="1407"/>
                </a:cubicBezTo>
                <a:cubicBezTo>
                  <a:pt x="2364" y="1395"/>
                  <a:pt x="2370" y="1382"/>
                  <a:pt x="2368" y="1368"/>
                </a:cubicBezTo>
                <a:cubicBezTo>
                  <a:pt x="2368" y="1364"/>
                  <a:pt x="2367" y="1361"/>
                  <a:pt x="2366" y="1359"/>
                </a:cubicBezTo>
                <a:cubicBezTo>
                  <a:pt x="2363" y="1356"/>
                  <a:pt x="2360" y="1356"/>
                  <a:pt x="2357" y="1357"/>
                </a:cubicBezTo>
                <a:cubicBezTo>
                  <a:pt x="2350" y="1359"/>
                  <a:pt x="2346" y="1365"/>
                  <a:pt x="2342" y="1372"/>
                </a:cubicBezTo>
                <a:cubicBezTo>
                  <a:pt x="2337" y="1379"/>
                  <a:pt x="2332" y="1387"/>
                  <a:pt x="2329" y="1396"/>
                </a:cubicBezTo>
                <a:cubicBezTo>
                  <a:pt x="2323" y="1411"/>
                  <a:pt x="2319" y="1426"/>
                  <a:pt x="2314" y="1441"/>
                </a:cubicBezTo>
                <a:cubicBezTo>
                  <a:pt x="2310" y="1456"/>
                  <a:pt x="2301" y="1482"/>
                  <a:pt x="2305" y="1486"/>
                </a:cubicBezTo>
                <a:close/>
                <a:moveTo>
                  <a:pt x="3002" y="58"/>
                </a:moveTo>
                <a:cubicBezTo>
                  <a:pt x="3013" y="87"/>
                  <a:pt x="3033" y="107"/>
                  <a:pt x="3053" y="124"/>
                </a:cubicBezTo>
                <a:cubicBezTo>
                  <a:pt x="3055" y="125"/>
                  <a:pt x="3057" y="127"/>
                  <a:pt x="3059" y="128"/>
                </a:cubicBezTo>
                <a:cubicBezTo>
                  <a:pt x="3060" y="128"/>
                  <a:pt x="3061" y="128"/>
                  <a:pt x="3061" y="128"/>
                </a:cubicBezTo>
                <a:cubicBezTo>
                  <a:pt x="3063" y="128"/>
                  <a:pt x="3064" y="127"/>
                  <a:pt x="3065" y="126"/>
                </a:cubicBezTo>
                <a:cubicBezTo>
                  <a:pt x="3069" y="121"/>
                  <a:pt x="3063" y="107"/>
                  <a:pt x="3062" y="103"/>
                </a:cubicBezTo>
                <a:cubicBezTo>
                  <a:pt x="3058" y="94"/>
                  <a:pt x="3054" y="87"/>
                  <a:pt x="3050" y="79"/>
                </a:cubicBezTo>
                <a:cubicBezTo>
                  <a:pt x="3044" y="65"/>
                  <a:pt x="3037" y="52"/>
                  <a:pt x="3028" y="40"/>
                </a:cubicBezTo>
                <a:cubicBezTo>
                  <a:pt x="3025" y="35"/>
                  <a:pt x="3021" y="31"/>
                  <a:pt x="3016" y="29"/>
                </a:cubicBezTo>
                <a:cubicBezTo>
                  <a:pt x="3011" y="27"/>
                  <a:pt x="3005" y="29"/>
                  <a:pt x="3002" y="34"/>
                </a:cubicBezTo>
                <a:cubicBezTo>
                  <a:pt x="3000" y="37"/>
                  <a:pt x="2999" y="42"/>
                  <a:pt x="3000" y="46"/>
                </a:cubicBezTo>
                <a:cubicBezTo>
                  <a:pt x="3000" y="50"/>
                  <a:pt x="3001" y="54"/>
                  <a:pt x="3002" y="58"/>
                </a:cubicBezTo>
                <a:close/>
                <a:moveTo>
                  <a:pt x="2280" y="694"/>
                </a:moveTo>
                <a:cubicBezTo>
                  <a:pt x="2275" y="680"/>
                  <a:pt x="2270" y="656"/>
                  <a:pt x="2256" y="652"/>
                </a:cubicBezTo>
                <a:cubicBezTo>
                  <a:pt x="2252" y="650"/>
                  <a:pt x="2247" y="651"/>
                  <a:pt x="2244" y="656"/>
                </a:cubicBezTo>
                <a:cubicBezTo>
                  <a:pt x="2240" y="661"/>
                  <a:pt x="2240" y="669"/>
                  <a:pt x="2242" y="676"/>
                </a:cubicBezTo>
                <a:cubicBezTo>
                  <a:pt x="2248" y="698"/>
                  <a:pt x="2256" y="718"/>
                  <a:pt x="2266" y="736"/>
                </a:cubicBezTo>
                <a:cubicBezTo>
                  <a:pt x="2271" y="746"/>
                  <a:pt x="2276" y="755"/>
                  <a:pt x="2282" y="763"/>
                </a:cubicBezTo>
                <a:cubicBezTo>
                  <a:pt x="2285" y="767"/>
                  <a:pt x="2299" y="791"/>
                  <a:pt x="2299" y="781"/>
                </a:cubicBezTo>
                <a:cubicBezTo>
                  <a:pt x="2299" y="769"/>
                  <a:pt x="2296" y="757"/>
                  <a:pt x="2293" y="746"/>
                </a:cubicBezTo>
                <a:cubicBezTo>
                  <a:pt x="2290" y="728"/>
                  <a:pt x="2285" y="711"/>
                  <a:pt x="2280" y="694"/>
                </a:cubicBezTo>
                <a:close/>
                <a:moveTo>
                  <a:pt x="1921" y="425"/>
                </a:moveTo>
                <a:cubicBezTo>
                  <a:pt x="1924" y="429"/>
                  <a:pt x="1934" y="414"/>
                  <a:pt x="1939" y="406"/>
                </a:cubicBezTo>
                <a:cubicBezTo>
                  <a:pt x="1945" y="399"/>
                  <a:pt x="1951" y="390"/>
                  <a:pt x="1956" y="382"/>
                </a:cubicBezTo>
                <a:cubicBezTo>
                  <a:pt x="1963" y="370"/>
                  <a:pt x="1969" y="358"/>
                  <a:pt x="1975" y="346"/>
                </a:cubicBezTo>
                <a:cubicBezTo>
                  <a:pt x="1980" y="333"/>
                  <a:pt x="1986" y="321"/>
                  <a:pt x="1984" y="306"/>
                </a:cubicBezTo>
                <a:cubicBezTo>
                  <a:pt x="1984" y="303"/>
                  <a:pt x="1983" y="300"/>
                  <a:pt x="1982" y="298"/>
                </a:cubicBezTo>
                <a:cubicBezTo>
                  <a:pt x="1979" y="295"/>
                  <a:pt x="1976" y="295"/>
                  <a:pt x="1973" y="296"/>
                </a:cubicBezTo>
                <a:cubicBezTo>
                  <a:pt x="1966" y="298"/>
                  <a:pt x="1962" y="304"/>
                  <a:pt x="1958" y="310"/>
                </a:cubicBezTo>
                <a:cubicBezTo>
                  <a:pt x="1953" y="318"/>
                  <a:pt x="1948" y="326"/>
                  <a:pt x="1945" y="335"/>
                </a:cubicBezTo>
                <a:cubicBezTo>
                  <a:pt x="1939" y="349"/>
                  <a:pt x="1935" y="364"/>
                  <a:pt x="1930" y="380"/>
                </a:cubicBezTo>
                <a:cubicBezTo>
                  <a:pt x="1926" y="394"/>
                  <a:pt x="1917" y="421"/>
                  <a:pt x="1921" y="425"/>
                </a:cubicBezTo>
                <a:close/>
                <a:moveTo>
                  <a:pt x="2234" y="764"/>
                </a:moveTo>
                <a:cubicBezTo>
                  <a:pt x="2245" y="793"/>
                  <a:pt x="2265" y="813"/>
                  <a:pt x="2285" y="829"/>
                </a:cubicBezTo>
                <a:cubicBezTo>
                  <a:pt x="2287" y="831"/>
                  <a:pt x="2289" y="833"/>
                  <a:pt x="2291" y="833"/>
                </a:cubicBezTo>
                <a:cubicBezTo>
                  <a:pt x="2292" y="833"/>
                  <a:pt x="2293" y="834"/>
                  <a:pt x="2293" y="833"/>
                </a:cubicBezTo>
                <a:cubicBezTo>
                  <a:pt x="2295" y="833"/>
                  <a:pt x="2296" y="833"/>
                  <a:pt x="2297" y="831"/>
                </a:cubicBezTo>
                <a:cubicBezTo>
                  <a:pt x="2301" y="826"/>
                  <a:pt x="2295" y="813"/>
                  <a:pt x="2294" y="808"/>
                </a:cubicBezTo>
                <a:cubicBezTo>
                  <a:pt x="2290" y="800"/>
                  <a:pt x="2286" y="792"/>
                  <a:pt x="2282" y="784"/>
                </a:cubicBezTo>
                <a:cubicBezTo>
                  <a:pt x="2276" y="771"/>
                  <a:pt x="2269" y="758"/>
                  <a:pt x="2260" y="746"/>
                </a:cubicBezTo>
                <a:cubicBezTo>
                  <a:pt x="2257" y="741"/>
                  <a:pt x="2253" y="736"/>
                  <a:pt x="2248" y="735"/>
                </a:cubicBezTo>
                <a:cubicBezTo>
                  <a:pt x="2243" y="733"/>
                  <a:pt x="2237" y="734"/>
                  <a:pt x="2234" y="740"/>
                </a:cubicBezTo>
                <a:cubicBezTo>
                  <a:pt x="2232" y="743"/>
                  <a:pt x="2231" y="747"/>
                  <a:pt x="2232" y="752"/>
                </a:cubicBezTo>
                <a:cubicBezTo>
                  <a:pt x="2232" y="756"/>
                  <a:pt x="2233" y="760"/>
                  <a:pt x="2234" y="764"/>
                </a:cubicBezTo>
                <a:close/>
                <a:moveTo>
                  <a:pt x="2234" y="58"/>
                </a:moveTo>
                <a:cubicBezTo>
                  <a:pt x="2245" y="87"/>
                  <a:pt x="2265" y="107"/>
                  <a:pt x="2285" y="124"/>
                </a:cubicBezTo>
                <a:cubicBezTo>
                  <a:pt x="2287" y="125"/>
                  <a:pt x="2289" y="127"/>
                  <a:pt x="2291" y="128"/>
                </a:cubicBezTo>
                <a:cubicBezTo>
                  <a:pt x="2292" y="128"/>
                  <a:pt x="2293" y="128"/>
                  <a:pt x="2293" y="128"/>
                </a:cubicBezTo>
                <a:cubicBezTo>
                  <a:pt x="2295" y="128"/>
                  <a:pt x="2296" y="127"/>
                  <a:pt x="2297" y="126"/>
                </a:cubicBezTo>
                <a:cubicBezTo>
                  <a:pt x="2301" y="121"/>
                  <a:pt x="2295" y="107"/>
                  <a:pt x="2294" y="103"/>
                </a:cubicBezTo>
                <a:cubicBezTo>
                  <a:pt x="2290" y="94"/>
                  <a:pt x="2286" y="87"/>
                  <a:pt x="2282" y="79"/>
                </a:cubicBezTo>
                <a:cubicBezTo>
                  <a:pt x="2276" y="65"/>
                  <a:pt x="2269" y="52"/>
                  <a:pt x="2260" y="40"/>
                </a:cubicBezTo>
                <a:cubicBezTo>
                  <a:pt x="2257" y="35"/>
                  <a:pt x="2253" y="31"/>
                  <a:pt x="2248" y="29"/>
                </a:cubicBezTo>
                <a:cubicBezTo>
                  <a:pt x="2243" y="27"/>
                  <a:pt x="2237" y="29"/>
                  <a:pt x="2234" y="34"/>
                </a:cubicBezTo>
                <a:cubicBezTo>
                  <a:pt x="2232" y="37"/>
                  <a:pt x="2231" y="42"/>
                  <a:pt x="2232" y="46"/>
                </a:cubicBezTo>
                <a:cubicBezTo>
                  <a:pt x="2232" y="50"/>
                  <a:pt x="2233" y="54"/>
                  <a:pt x="2234" y="58"/>
                </a:cubicBezTo>
                <a:close/>
                <a:moveTo>
                  <a:pt x="2282" y="58"/>
                </a:moveTo>
                <a:cubicBezTo>
                  <a:pt x="2285" y="62"/>
                  <a:pt x="2299" y="86"/>
                  <a:pt x="2299" y="76"/>
                </a:cubicBezTo>
                <a:cubicBezTo>
                  <a:pt x="2299" y="64"/>
                  <a:pt x="2296" y="51"/>
                  <a:pt x="2293" y="40"/>
                </a:cubicBezTo>
                <a:cubicBezTo>
                  <a:pt x="2290" y="27"/>
                  <a:pt x="2287" y="13"/>
                  <a:pt x="2283" y="0"/>
                </a:cubicBezTo>
                <a:cubicBezTo>
                  <a:pt x="2252" y="0"/>
                  <a:pt x="2252" y="0"/>
                  <a:pt x="2252" y="0"/>
                </a:cubicBezTo>
                <a:cubicBezTo>
                  <a:pt x="2256" y="11"/>
                  <a:pt x="2261" y="21"/>
                  <a:pt x="2266" y="31"/>
                </a:cubicBezTo>
                <a:cubicBezTo>
                  <a:pt x="2271" y="40"/>
                  <a:pt x="2276" y="49"/>
                  <a:pt x="2282" y="58"/>
                </a:cubicBezTo>
                <a:close/>
                <a:moveTo>
                  <a:pt x="2280" y="1400"/>
                </a:moveTo>
                <a:cubicBezTo>
                  <a:pt x="2275" y="1385"/>
                  <a:pt x="2270" y="1362"/>
                  <a:pt x="2256" y="1357"/>
                </a:cubicBezTo>
                <a:cubicBezTo>
                  <a:pt x="2252" y="1356"/>
                  <a:pt x="2247" y="1357"/>
                  <a:pt x="2244" y="1361"/>
                </a:cubicBezTo>
                <a:cubicBezTo>
                  <a:pt x="2240" y="1367"/>
                  <a:pt x="2240" y="1375"/>
                  <a:pt x="2242" y="1382"/>
                </a:cubicBezTo>
                <a:cubicBezTo>
                  <a:pt x="2248" y="1403"/>
                  <a:pt x="2256" y="1423"/>
                  <a:pt x="2266" y="1442"/>
                </a:cubicBezTo>
                <a:cubicBezTo>
                  <a:pt x="2271" y="1451"/>
                  <a:pt x="2276" y="1460"/>
                  <a:pt x="2282" y="1469"/>
                </a:cubicBezTo>
                <a:cubicBezTo>
                  <a:pt x="2285" y="1473"/>
                  <a:pt x="2299" y="1497"/>
                  <a:pt x="2299" y="1487"/>
                </a:cubicBezTo>
                <a:cubicBezTo>
                  <a:pt x="2299" y="1475"/>
                  <a:pt x="2296" y="1462"/>
                  <a:pt x="2293" y="1451"/>
                </a:cubicBezTo>
                <a:cubicBezTo>
                  <a:pt x="2290" y="1434"/>
                  <a:pt x="2285" y="1417"/>
                  <a:pt x="2280" y="1400"/>
                </a:cubicBezTo>
                <a:close/>
                <a:moveTo>
                  <a:pt x="2692" y="933"/>
                </a:moveTo>
                <a:cubicBezTo>
                  <a:pt x="2687" y="930"/>
                  <a:pt x="2680" y="932"/>
                  <a:pt x="2676" y="937"/>
                </a:cubicBezTo>
                <a:cubicBezTo>
                  <a:pt x="2672" y="942"/>
                  <a:pt x="2670" y="949"/>
                  <a:pt x="2669" y="956"/>
                </a:cubicBezTo>
                <a:cubicBezTo>
                  <a:pt x="2670" y="982"/>
                  <a:pt x="2673" y="1006"/>
                  <a:pt x="2676" y="1031"/>
                </a:cubicBezTo>
                <a:cubicBezTo>
                  <a:pt x="2678" y="1041"/>
                  <a:pt x="2679" y="1051"/>
                  <a:pt x="2681" y="1061"/>
                </a:cubicBezTo>
                <a:cubicBezTo>
                  <a:pt x="2682" y="1064"/>
                  <a:pt x="2685" y="1082"/>
                  <a:pt x="2689" y="1074"/>
                </a:cubicBezTo>
                <a:cubicBezTo>
                  <a:pt x="2691" y="1070"/>
                  <a:pt x="2692" y="1063"/>
                  <a:pt x="2693" y="1058"/>
                </a:cubicBezTo>
                <a:cubicBezTo>
                  <a:pt x="2695" y="1048"/>
                  <a:pt x="2696" y="1038"/>
                  <a:pt x="2697" y="1028"/>
                </a:cubicBezTo>
                <a:cubicBezTo>
                  <a:pt x="2700" y="1011"/>
                  <a:pt x="2701" y="994"/>
                  <a:pt x="2702" y="977"/>
                </a:cubicBezTo>
                <a:cubicBezTo>
                  <a:pt x="2703" y="963"/>
                  <a:pt x="2704" y="940"/>
                  <a:pt x="2692" y="933"/>
                </a:cubicBezTo>
                <a:close/>
                <a:moveTo>
                  <a:pt x="2664" y="1047"/>
                </a:moveTo>
                <a:cubicBezTo>
                  <a:pt x="2659" y="1033"/>
                  <a:pt x="2654" y="1009"/>
                  <a:pt x="2640" y="1004"/>
                </a:cubicBezTo>
                <a:cubicBezTo>
                  <a:pt x="2636" y="1003"/>
                  <a:pt x="2631" y="1004"/>
                  <a:pt x="2628" y="1008"/>
                </a:cubicBezTo>
                <a:cubicBezTo>
                  <a:pt x="2624" y="1014"/>
                  <a:pt x="2624" y="1022"/>
                  <a:pt x="2626" y="1029"/>
                </a:cubicBezTo>
                <a:cubicBezTo>
                  <a:pt x="2632" y="1050"/>
                  <a:pt x="2640" y="1071"/>
                  <a:pt x="2650" y="1089"/>
                </a:cubicBezTo>
                <a:cubicBezTo>
                  <a:pt x="2655" y="1098"/>
                  <a:pt x="2660" y="1107"/>
                  <a:pt x="2666" y="1116"/>
                </a:cubicBezTo>
                <a:cubicBezTo>
                  <a:pt x="2669" y="1120"/>
                  <a:pt x="2683" y="1144"/>
                  <a:pt x="2683" y="1134"/>
                </a:cubicBezTo>
                <a:cubicBezTo>
                  <a:pt x="2683" y="1122"/>
                  <a:pt x="2680" y="1110"/>
                  <a:pt x="2677" y="1098"/>
                </a:cubicBezTo>
                <a:cubicBezTo>
                  <a:pt x="2674" y="1081"/>
                  <a:pt x="2669" y="1064"/>
                  <a:pt x="2664" y="1047"/>
                </a:cubicBezTo>
                <a:close/>
                <a:moveTo>
                  <a:pt x="2689" y="1133"/>
                </a:moveTo>
                <a:cubicBezTo>
                  <a:pt x="2692" y="1137"/>
                  <a:pt x="2702" y="1122"/>
                  <a:pt x="2707" y="1115"/>
                </a:cubicBezTo>
                <a:cubicBezTo>
                  <a:pt x="2713" y="1107"/>
                  <a:pt x="2719" y="1099"/>
                  <a:pt x="2724" y="1090"/>
                </a:cubicBezTo>
                <a:cubicBezTo>
                  <a:pt x="2731" y="1079"/>
                  <a:pt x="2737" y="1067"/>
                  <a:pt x="2743" y="1054"/>
                </a:cubicBezTo>
                <a:cubicBezTo>
                  <a:pt x="2748" y="1042"/>
                  <a:pt x="2754" y="1030"/>
                  <a:pt x="2752" y="1015"/>
                </a:cubicBezTo>
                <a:cubicBezTo>
                  <a:pt x="2752" y="1012"/>
                  <a:pt x="2751" y="1008"/>
                  <a:pt x="2750" y="1006"/>
                </a:cubicBezTo>
                <a:cubicBezTo>
                  <a:pt x="2747" y="1003"/>
                  <a:pt x="2744" y="1003"/>
                  <a:pt x="2741" y="1004"/>
                </a:cubicBezTo>
                <a:cubicBezTo>
                  <a:pt x="2734" y="1006"/>
                  <a:pt x="2730" y="1012"/>
                  <a:pt x="2726" y="1019"/>
                </a:cubicBezTo>
                <a:cubicBezTo>
                  <a:pt x="2721" y="1026"/>
                  <a:pt x="2716" y="1034"/>
                  <a:pt x="2713" y="1043"/>
                </a:cubicBezTo>
                <a:cubicBezTo>
                  <a:pt x="2707" y="1058"/>
                  <a:pt x="2703" y="1073"/>
                  <a:pt x="2698" y="1088"/>
                </a:cubicBezTo>
                <a:cubicBezTo>
                  <a:pt x="2694" y="1103"/>
                  <a:pt x="2685" y="1129"/>
                  <a:pt x="2689" y="1133"/>
                </a:cubicBezTo>
                <a:close/>
                <a:moveTo>
                  <a:pt x="3002" y="764"/>
                </a:moveTo>
                <a:cubicBezTo>
                  <a:pt x="3013" y="793"/>
                  <a:pt x="3033" y="813"/>
                  <a:pt x="3053" y="829"/>
                </a:cubicBezTo>
                <a:cubicBezTo>
                  <a:pt x="3055" y="831"/>
                  <a:pt x="3057" y="833"/>
                  <a:pt x="3059" y="833"/>
                </a:cubicBezTo>
                <a:cubicBezTo>
                  <a:pt x="3060" y="833"/>
                  <a:pt x="3061" y="834"/>
                  <a:pt x="3061" y="833"/>
                </a:cubicBezTo>
                <a:cubicBezTo>
                  <a:pt x="3063" y="833"/>
                  <a:pt x="3064" y="833"/>
                  <a:pt x="3065" y="831"/>
                </a:cubicBezTo>
                <a:cubicBezTo>
                  <a:pt x="3069" y="826"/>
                  <a:pt x="3063" y="813"/>
                  <a:pt x="3062" y="808"/>
                </a:cubicBezTo>
                <a:cubicBezTo>
                  <a:pt x="3058" y="800"/>
                  <a:pt x="3054" y="792"/>
                  <a:pt x="3050" y="784"/>
                </a:cubicBezTo>
                <a:cubicBezTo>
                  <a:pt x="3044" y="771"/>
                  <a:pt x="3037" y="758"/>
                  <a:pt x="3028" y="746"/>
                </a:cubicBezTo>
                <a:cubicBezTo>
                  <a:pt x="3025" y="741"/>
                  <a:pt x="3021" y="736"/>
                  <a:pt x="3016" y="735"/>
                </a:cubicBezTo>
                <a:cubicBezTo>
                  <a:pt x="3011" y="733"/>
                  <a:pt x="3005" y="734"/>
                  <a:pt x="3002" y="740"/>
                </a:cubicBezTo>
                <a:cubicBezTo>
                  <a:pt x="3000" y="743"/>
                  <a:pt x="2999" y="747"/>
                  <a:pt x="3000" y="752"/>
                </a:cubicBezTo>
                <a:cubicBezTo>
                  <a:pt x="3000" y="756"/>
                  <a:pt x="3001" y="760"/>
                  <a:pt x="3002" y="764"/>
                </a:cubicBezTo>
                <a:close/>
                <a:moveTo>
                  <a:pt x="2689" y="425"/>
                </a:moveTo>
                <a:cubicBezTo>
                  <a:pt x="2692" y="429"/>
                  <a:pt x="2702" y="414"/>
                  <a:pt x="2707" y="406"/>
                </a:cubicBezTo>
                <a:cubicBezTo>
                  <a:pt x="2713" y="399"/>
                  <a:pt x="2719" y="390"/>
                  <a:pt x="2724" y="382"/>
                </a:cubicBezTo>
                <a:cubicBezTo>
                  <a:pt x="2731" y="370"/>
                  <a:pt x="2737" y="358"/>
                  <a:pt x="2743" y="346"/>
                </a:cubicBezTo>
                <a:cubicBezTo>
                  <a:pt x="2748" y="333"/>
                  <a:pt x="2754" y="321"/>
                  <a:pt x="2752" y="306"/>
                </a:cubicBezTo>
                <a:cubicBezTo>
                  <a:pt x="2752" y="303"/>
                  <a:pt x="2751" y="300"/>
                  <a:pt x="2750" y="298"/>
                </a:cubicBezTo>
                <a:cubicBezTo>
                  <a:pt x="2747" y="295"/>
                  <a:pt x="2744" y="295"/>
                  <a:pt x="2741" y="296"/>
                </a:cubicBezTo>
                <a:cubicBezTo>
                  <a:pt x="2734" y="298"/>
                  <a:pt x="2730" y="304"/>
                  <a:pt x="2726" y="310"/>
                </a:cubicBezTo>
                <a:cubicBezTo>
                  <a:pt x="2721" y="318"/>
                  <a:pt x="2716" y="326"/>
                  <a:pt x="2713" y="335"/>
                </a:cubicBezTo>
                <a:cubicBezTo>
                  <a:pt x="2707" y="349"/>
                  <a:pt x="2703" y="364"/>
                  <a:pt x="2698" y="380"/>
                </a:cubicBezTo>
                <a:cubicBezTo>
                  <a:pt x="2694" y="394"/>
                  <a:pt x="2685" y="421"/>
                  <a:pt x="2689" y="425"/>
                </a:cubicBezTo>
                <a:close/>
                <a:moveTo>
                  <a:pt x="2650" y="381"/>
                </a:moveTo>
                <a:cubicBezTo>
                  <a:pt x="2655" y="390"/>
                  <a:pt x="2660" y="399"/>
                  <a:pt x="2666" y="407"/>
                </a:cubicBezTo>
                <a:cubicBezTo>
                  <a:pt x="2669" y="411"/>
                  <a:pt x="2683" y="436"/>
                  <a:pt x="2683" y="426"/>
                </a:cubicBezTo>
                <a:cubicBezTo>
                  <a:pt x="2683" y="414"/>
                  <a:pt x="2680" y="401"/>
                  <a:pt x="2677" y="390"/>
                </a:cubicBezTo>
                <a:cubicBezTo>
                  <a:pt x="2674" y="373"/>
                  <a:pt x="2669" y="355"/>
                  <a:pt x="2664" y="339"/>
                </a:cubicBezTo>
                <a:cubicBezTo>
                  <a:pt x="2659" y="324"/>
                  <a:pt x="2654" y="301"/>
                  <a:pt x="2640" y="296"/>
                </a:cubicBezTo>
                <a:cubicBezTo>
                  <a:pt x="2636" y="294"/>
                  <a:pt x="2631" y="296"/>
                  <a:pt x="2628" y="300"/>
                </a:cubicBezTo>
                <a:cubicBezTo>
                  <a:pt x="2624" y="305"/>
                  <a:pt x="2624" y="314"/>
                  <a:pt x="2626" y="321"/>
                </a:cubicBezTo>
                <a:cubicBezTo>
                  <a:pt x="2632" y="342"/>
                  <a:pt x="2640" y="362"/>
                  <a:pt x="2650" y="381"/>
                </a:cubicBezTo>
                <a:close/>
                <a:moveTo>
                  <a:pt x="2618" y="408"/>
                </a:moveTo>
                <a:cubicBezTo>
                  <a:pt x="2629" y="437"/>
                  <a:pt x="2649" y="457"/>
                  <a:pt x="2669" y="474"/>
                </a:cubicBezTo>
                <a:cubicBezTo>
                  <a:pt x="2671" y="475"/>
                  <a:pt x="2673" y="477"/>
                  <a:pt x="2675" y="478"/>
                </a:cubicBezTo>
                <a:cubicBezTo>
                  <a:pt x="2676" y="478"/>
                  <a:pt x="2677" y="478"/>
                  <a:pt x="2677" y="478"/>
                </a:cubicBezTo>
                <a:cubicBezTo>
                  <a:pt x="2679" y="478"/>
                  <a:pt x="2680" y="477"/>
                  <a:pt x="2681" y="476"/>
                </a:cubicBezTo>
                <a:cubicBezTo>
                  <a:pt x="2685" y="471"/>
                  <a:pt x="2679" y="457"/>
                  <a:pt x="2678" y="453"/>
                </a:cubicBezTo>
                <a:cubicBezTo>
                  <a:pt x="2674" y="444"/>
                  <a:pt x="2670" y="436"/>
                  <a:pt x="2666" y="429"/>
                </a:cubicBezTo>
                <a:cubicBezTo>
                  <a:pt x="2660" y="415"/>
                  <a:pt x="2653" y="402"/>
                  <a:pt x="2644" y="390"/>
                </a:cubicBezTo>
                <a:cubicBezTo>
                  <a:pt x="2641" y="385"/>
                  <a:pt x="2637" y="381"/>
                  <a:pt x="2632" y="379"/>
                </a:cubicBezTo>
                <a:cubicBezTo>
                  <a:pt x="2627" y="377"/>
                  <a:pt x="2621" y="379"/>
                  <a:pt x="2618" y="384"/>
                </a:cubicBezTo>
                <a:cubicBezTo>
                  <a:pt x="2616" y="387"/>
                  <a:pt x="2615" y="392"/>
                  <a:pt x="2616" y="396"/>
                </a:cubicBezTo>
                <a:cubicBezTo>
                  <a:pt x="2616" y="400"/>
                  <a:pt x="2617" y="404"/>
                  <a:pt x="2618" y="408"/>
                </a:cubicBezTo>
                <a:close/>
                <a:moveTo>
                  <a:pt x="2618" y="1116"/>
                </a:moveTo>
                <a:cubicBezTo>
                  <a:pt x="2629" y="1146"/>
                  <a:pt x="2649" y="1165"/>
                  <a:pt x="2669" y="1182"/>
                </a:cubicBezTo>
                <a:cubicBezTo>
                  <a:pt x="2671" y="1184"/>
                  <a:pt x="2673" y="1185"/>
                  <a:pt x="2675" y="1186"/>
                </a:cubicBezTo>
                <a:cubicBezTo>
                  <a:pt x="2676" y="1186"/>
                  <a:pt x="2677" y="1186"/>
                  <a:pt x="2677" y="1186"/>
                </a:cubicBezTo>
                <a:cubicBezTo>
                  <a:pt x="2679" y="1186"/>
                  <a:pt x="2680" y="1185"/>
                  <a:pt x="2681" y="1184"/>
                </a:cubicBezTo>
                <a:cubicBezTo>
                  <a:pt x="2685" y="1179"/>
                  <a:pt x="2679" y="1166"/>
                  <a:pt x="2678" y="1161"/>
                </a:cubicBezTo>
                <a:cubicBezTo>
                  <a:pt x="2674" y="1153"/>
                  <a:pt x="2670" y="1145"/>
                  <a:pt x="2666" y="1137"/>
                </a:cubicBezTo>
                <a:cubicBezTo>
                  <a:pt x="2660" y="1124"/>
                  <a:pt x="2653" y="1110"/>
                  <a:pt x="2644" y="1099"/>
                </a:cubicBezTo>
                <a:cubicBezTo>
                  <a:pt x="2641" y="1094"/>
                  <a:pt x="2637" y="1089"/>
                  <a:pt x="2632" y="1087"/>
                </a:cubicBezTo>
                <a:cubicBezTo>
                  <a:pt x="2627" y="1086"/>
                  <a:pt x="2621" y="1087"/>
                  <a:pt x="2618" y="1093"/>
                </a:cubicBezTo>
                <a:cubicBezTo>
                  <a:pt x="2616" y="1096"/>
                  <a:pt x="2615" y="1100"/>
                  <a:pt x="2616" y="1104"/>
                </a:cubicBezTo>
                <a:cubicBezTo>
                  <a:pt x="2616" y="1109"/>
                  <a:pt x="2617" y="1112"/>
                  <a:pt x="2618" y="1116"/>
                </a:cubicBezTo>
                <a:close/>
                <a:moveTo>
                  <a:pt x="2308" y="1285"/>
                </a:moveTo>
                <a:cubicBezTo>
                  <a:pt x="2303" y="1282"/>
                  <a:pt x="2296" y="1285"/>
                  <a:pt x="2292" y="1290"/>
                </a:cubicBezTo>
                <a:cubicBezTo>
                  <a:pt x="2288" y="1295"/>
                  <a:pt x="2286" y="1302"/>
                  <a:pt x="2285" y="1309"/>
                </a:cubicBezTo>
                <a:cubicBezTo>
                  <a:pt x="2286" y="1334"/>
                  <a:pt x="2289" y="1359"/>
                  <a:pt x="2292" y="1384"/>
                </a:cubicBezTo>
                <a:cubicBezTo>
                  <a:pt x="2294" y="1394"/>
                  <a:pt x="2295" y="1404"/>
                  <a:pt x="2297" y="1414"/>
                </a:cubicBezTo>
                <a:cubicBezTo>
                  <a:pt x="2298" y="1417"/>
                  <a:pt x="2301" y="1435"/>
                  <a:pt x="2305" y="1427"/>
                </a:cubicBezTo>
                <a:cubicBezTo>
                  <a:pt x="2307" y="1423"/>
                  <a:pt x="2308" y="1416"/>
                  <a:pt x="2309" y="1411"/>
                </a:cubicBezTo>
                <a:cubicBezTo>
                  <a:pt x="2311" y="1401"/>
                  <a:pt x="2312" y="1391"/>
                  <a:pt x="2313" y="1381"/>
                </a:cubicBezTo>
                <a:cubicBezTo>
                  <a:pt x="2316" y="1364"/>
                  <a:pt x="2317" y="1347"/>
                  <a:pt x="2318" y="1330"/>
                </a:cubicBezTo>
                <a:cubicBezTo>
                  <a:pt x="2319" y="1316"/>
                  <a:pt x="2320" y="1293"/>
                  <a:pt x="2308" y="1285"/>
                </a:cubicBezTo>
                <a:close/>
                <a:moveTo>
                  <a:pt x="2681" y="352"/>
                </a:moveTo>
                <a:cubicBezTo>
                  <a:pt x="2682" y="355"/>
                  <a:pt x="2685" y="374"/>
                  <a:pt x="2689" y="366"/>
                </a:cubicBezTo>
                <a:cubicBezTo>
                  <a:pt x="2691" y="361"/>
                  <a:pt x="2692" y="355"/>
                  <a:pt x="2693" y="350"/>
                </a:cubicBezTo>
                <a:cubicBezTo>
                  <a:pt x="2695" y="340"/>
                  <a:pt x="2696" y="330"/>
                  <a:pt x="2697" y="320"/>
                </a:cubicBezTo>
                <a:cubicBezTo>
                  <a:pt x="2700" y="303"/>
                  <a:pt x="2701" y="286"/>
                  <a:pt x="2702" y="268"/>
                </a:cubicBezTo>
                <a:cubicBezTo>
                  <a:pt x="2703" y="254"/>
                  <a:pt x="2704" y="232"/>
                  <a:pt x="2692" y="224"/>
                </a:cubicBezTo>
                <a:cubicBezTo>
                  <a:pt x="2687" y="221"/>
                  <a:pt x="2680" y="223"/>
                  <a:pt x="2676" y="228"/>
                </a:cubicBezTo>
                <a:cubicBezTo>
                  <a:pt x="2672" y="233"/>
                  <a:pt x="2670" y="241"/>
                  <a:pt x="2669" y="248"/>
                </a:cubicBezTo>
                <a:cubicBezTo>
                  <a:pt x="2670" y="273"/>
                  <a:pt x="2673" y="298"/>
                  <a:pt x="2676" y="323"/>
                </a:cubicBezTo>
                <a:cubicBezTo>
                  <a:pt x="2678" y="333"/>
                  <a:pt x="2679" y="343"/>
                  <a:pt x="2681" y="352"/>
                </a:cubicBezTo>
                <a:close/>
                <a:moveTo>
                  <a:pt x="2305" y="75"/>
                </a:moveTo>
                <a:cubicBezTo>
                  <a:pt x="2308" y="79"/>
                  <a:pt x="2318" y="64"/>
                  <a:pt x="2323" y="56"/>
                </a:cubicBezTo>
                <a:cubicBezTo>
                  <a:pt x="2329" y="49"/>
                  <a:pt x="2335" y="41"/>
                  <a:pt x="2340" y="32"/>
                </a:cubicBezTo>
                <a:cubicBezTo>
                  <a:pt x="2346" y="22"/>
                  <a:pt x="2352" y="11"/>
                  <a:pt x="2357" y="0"/>
                </a:cubicBezTo>
                <a:cubicBezTo>
                  <a:pt x="2323" y="0"/>
                  <a:pt x="2323" y="0"/>
                  <a:pt x="2323" y="0"/>
                </a:cubicBezTo>
                <a:cubicBezTo>
                  <a:pt x="2320" y="10"/>
                  <a:pt x="2317" y="20"/>
                  <a:pt x="2314" y="30"/>
                </a:cubicBezTo>
                <a:cubicBezTo>
                  <a:pt x="2310" y="44"/>
                  <a:pt x="2301" y="71"/>
                  <a:pt x="2305" y="75"/>
                </a:cubicBezTo>
                <a:close/>
                <a:moveTo>
                  <a:pt x="2707" y="1819"/>
                </a:moveTo>
                <a:cubicBezTo>
                  <a:pt x="2713" y="1811"/>
                  <a:pt x="2719" y="1803"/>
                  <a:pt x="2724" y="1794"/>
                </a:cubicBezTo>
                <a:cubicBezTo>
                  <a:pt x="2731" y="1783"/>
                  <a:pt x="2737" y="1771"/>
                  <a:pt x="2743" y="1758"/>
                </a:cubicBezTo>
                <a:cubicBezTo>
                  <a:pt x="2748" y="1746"/>
                  <a:pt x="2754" y="1733"/>
                  <a:pt x="2752" y="1718"/>
                </a:cubicBezTo>
                <a:cubicBezTo>
                  <a:pt x="2752" y="1715"/>
                  <a:pt x="2751" y="1712"/>
                  <a:pt x="2750" y="1710"/>
                </a:cubicBezTo>
                <a:cubicBezTo>
                  <a:pt x="2747" y="1707"/>
                  <a:pt x="2744" y="1707"/>
                  <a:pt x="2741" y="1708"/>
                </a:cubicBezTo>
                <a:cubicBezTo>
                  <a:pt x="2734" y="1710"/>
                  <a:pt x="2730" y="1716"/>
                  <a:pt x="2726" y="1723"/>
                </a:cubicBezTo>
                <a:cubicBezTo>
                  <a:pt x="2721" y="1730"/>
                  <a:pt x="2716" y="1738"/>
                  <a:pt x="2713" y="1747"/>
                </a:cubicBezTo>
                <a:cubicBezTo>
                  <a:pt x="2707" y="1761"/>
                  <a:pt x="2703" y="1777"/>
                  <a:pt x="2698" y="1792"/>
                </a:cubicBezTo>
                <a:cubicBezTo>
                  <a:pt x="2694" y="1807"/>
                  <a:pt x="2685" y="1833"/>
                  <a:pt x="2689" y="1837"/>
                </a:cubicBezTo>
                <a:cubicBezTo>
                  <a:pt x="2692" y="1841"/>
                  <a:pt x="2702" y="1826"/>
                  <a:pt x="2707" y="1819"/>
                </a:cubicBezTo>
                <a:close/>
                <a:moveTo>
                  <a:pt x="2689" y="1778"/>
                </a:moveTo>
                <a:cubicBezTo>
                  <a:pt x="2691" y="1773"/>
                  <a:pt x="2692" y="1767"/>
                  <a:pt x="2693" y="1762"/>
                </a:cubicBezTo>
                <a:cubicBezTo>
                  <a:pt x="2695" y="1752"/>
                  <a:pt x="2696" y="1742"/>
                  <a:pt x="2697" y="1732"/>
                </a:cubicBezTo>
                <a:cubicBezTo>
                  <a:pt x="2700" y="1715"/>
                  <a:pt x="2701" y="1698"/>
                  <a:pt x="2702" y="1681"/>
                </a:cubicBezTo>
                <a:cubicBezTo>
                  <a:pt x="2703" y="1666"/>
                  <a:pt x="2704" y="1644"/>
                  <a:pt x="2692" y="1636"/>
                </a:cubicBezTo>
                <a:cubicBezTo>
                  <a:pt x="2687" y="1633"/>
                  <a:pt x="2680" y="1635"/>
                  <a:pt x="2676" y="1640"/>
                </a:cubicBezTo>
                <a:cubicBezTo>
                  <a:pt x="2672" y="1645"/>
                  <a:pt x="2670" y="1653"/>
                  <a:pt x="2669" y="1660"/>
                </a:cubicBezTo>
                <a:cubicBezTo>
                  <a:pt x="2670" y="1685"/>
                  <a:pt x="2673" y="1710"/>
                  <a:pt x="2676" y="1735"/>
                </a:cubicBezTo>
                <a:cubicBezTo>
                  <a:pt x="2678" y="1745"/>
                  <a:pt x="2679" y="1755"/>
                  <a:pt x="2681" y="1765"/>
                </a:cubicBezTo>
                <a:cubicBezTo>
                  <a:pt x="2682" y="1768"/>
                  <a:pt x="2685" y="1786"/>
                  <a:pt x="2689" y="1778"/>
                </a:cubicBezTo>
                <a:close/>
                <a:moveTo>
                  <a:pt x="2666" y="1841"/>
                </a:moveTo>
                <a:cubicBezTo>
                  <a:pt x="2660" y="1827"/>
                  <a:pt x="2653" y="1814"/>
                  <a:pt x="2644" y="1802"/>
                </a:cubicBezTo>
                <a:cubicBezTo>
                  <a:pt x="2641" y="1797"/>
                  <a:pt x="2637" y="1793"/>
                  <a:pt x="2632" y="1791"/>
                </a:cubicBezTo>
                <a:cubicBezTo>
                  <a:pt x="2627" y="1789"/>
                  <a:pt x="2621" y="1791"/>
                  <a:pt x="2618" y="1796"/>
                </a:cubicBezTo>
                <a:cubicBezTo>
                  <a:pt x="2616" y="1800"/>
                  <a:pt x="2615" y="1804"/>
                  <a:pt x="2616" y="1808"/>
                </a:cubicBezTo>
                <a:cubicBezTo>
                  <a:pt x="2616" y="1812"/>
                  <a:pt x="2617" y="1816"/>
                  <a:pt x="2618" y="1820"/>
                </a:cubicBezTo>
                <a:cubicBezTo>
                  <a:pt x="2629" y="1849"/>
                  <a:pt x="2649" y="1869"/>
                  <a:pt x="2669" y="1886"/>
                </a:cubicBezTo>
                <a:cubicBezTo>
                  <a:pt x="2671" y="1887"/>
                  <a:pt x="2673" y="1889"/>
                  <a:pt x="2675" y="1890"/>
                </a:cubicBezTo>
                <a:cubicBezTo>
                  <a:pt x="2676" y="1890"/>
                  <a:pt x="2677" y="1890"/>
                  <a:pt x="2677" y="1890"/>
                </a:cubicBezTo>
                <a:cubicBezTo>
                  <a:pt x="2679" y="1890"/>
                  <a:pt x="2680" y="1889"/>
                  <a:pt x="2681" y="1888"/>
                </a:cubicBezTo>
                <a:cubicBezTo>
                  <a:pt x="2685" y="1883"/>
                  <a:pt x="2679" y="1869"/>
                  <a:pt x="2678" y="1865"/>
                </a:cubicBezTo>
                <a:cubicBezTo>
                  <a:pt x="2674" y="1856"/>
                  <a:pt x="2670" y="1849"/>
                  <a:pt x="2666" y="1841"/>
                </a:cubicBezTo>
                <a:close/>
                <a:moveTo>
                  <a:pt x="2757" y="1794"/>
                </a:moveTo>
                <a:cubicBezTo>
                  <a:pt x="2757" y="1794"/>
                  <a:pt x="2756" y="1794"/>
                  <a:pt x="2756" y="1794"/>
                </a:cubicBezTo>
                <a:cubicBezTo>
                  <a:pt x="2754" y="1793"/>
                  <a:pt x="2751" y="1793"/>
                  <a:pt x="2748" y="1794"/>
                </a:cubicBezTo>
                <a:cubicBezTo>
                  <a:pt x="2735" y="1799"/>
                  <a:pt x="2724" y="1814"/>
                  <a:pt x="2715" y="1827"/>
                </a:cubicBezTo>
                <a:cubicBezTo>
                  <a:pt x="2703" y="1844"/>
                  <a:pt x="2688" y="1880"/>
                  <a:pt x="2691" y="1886"/>
                </a:cubicBezTo>
                <a:cubicBezTo>
                  <a:pt x="2694" y="1893"/>
                  <a:pt x="2732" y="1868"/>
                  <a:pt x="2747" y="1847"/>
                </a:cubicBezTo>
                <a:cubicBezTo>
                  <a:pt x="2755" y="1836"/>
                  <a:pt x="2770" y="1815"/>
                  <a:pt x="2761" y="1799"/>
                </a:cubicBezTo>
                <a:cubicBezTo>
                  <a:pt x="2760" y="1797"/>
                  <a:pt x="2759" y="1796"/>
                  <a:pt x="2757" y="1794"/>
                </a:cubicBezTo>
                <a:close/>
                <a:moveTo>
                  <a:pt x="2664" y="1751"/>
                </a:moveTo>
                <a:cubicBezTo>
                  <a:pt x="2659" y="1736"/>
                  <a:pt x="2654" y="1713"/>
                  <a:pt x="2640" y="1708"/>
                </a:cubicBezTo>
                <a:cubicBezTo>
                  <a:pt x="2636" y="1706"/>
                  <a:pt x="2631" y="1708"/>
                  <a:pt x="2628" y="1712"/>
                </a:cubicBezTo>
                <a:cubicBezTo>
                  <a:pt x="2624" y="1718"/>
                  <a:pt x="2624" y="1726"/>
                  <a:pt x="2626" y="1733"/>
                </a:cubicBezTo>
                <a:cubicBezTo>
                  <a:pt x="2632" y="1754"/>
                  <a:pt x="2640" y="1774"/>
                  <a:pt x="2650" y="1793"/>
                </a:cubicBezTo>
                <a:cubicBezTo>
                  <a:pt x="2655" y="1802"/>
                  <a:pt x="2660" y="1811"/>
                  <a:pt x="2666" y="1820"/>
                </a:cubicBezTo>
                <a:cubicBezTo>
                  <a:pt x="2669" y="1824"/>
                  <a:pt x="2683" y="1848"/>
                  <a:pt x="2683" y="1838"/>
                </a:cubicBezTo>
                <a:cubicBezTo>
                  <a:pt x="2683" y="1826"/>
                  <a:pt x="2680" y="1813"/>
                  <a:pt x="2677" y="1802"/>
                </a:cubicBezTo>
                <a:cubicBezTo>
                  <a:pt x="2674" y="1785"/>
                  <a:pt x="2669" y="1768"/>
                  <a:pt x="2664" y="1751"/>
                </a:cubicBezTo>
                <a:close/>
                <a:moveTo>
                  <a:pt x="2757" y="382"/>
                </a:moveTo>
                <a:cubicBezTo>
                  <a:pt x="2757" y="382"/>
                  <a:pt x="2756" y="382"/>
                  <a:pt x="2756" y="382"/>
                </a:cubicBezTo>
                <a:cubicBezTo>
                  <a:pt x="2754" y="380"/>
                  <a:pt x="2751" y="381"/>
                  <a:pt x="2748" y="382"/>
                </a:cubicBezTo>
                <a:cubicBezTo>
                  <a:pt x="2735" y="387"/>
                  <a:pt x="2724" y="402"/>
                  <a:pt x="2715" y="415"/>
                </a:cubicBezTo>
                <a:cubicBezTo>
                  <a:pt x="2703" y="432"/>
                  <a:pt x="2688" y="468"/>
                  <a:pt x="2691" y="474"/>
                </a:cubicBezTo>
                <a:cubicBezTo>
                  <a:pt x="2694" y="480"/>
                  <a:pt x="2732" y="456"/>
                  <a:pt x="2747" y="435"/>
                </a:cubicBezTo>
                <a:cubicBezTo>
                  <a:pt x="2755" y="424"/>
                  <a:pt x="2770" y="402"/>
                  <a:pt x="2761" y="387"/>
                </a:cubicBezTo>
                <a:cubicBezTo>
                  <a:pt x="2760" y="385"/>
                  <a:pt x="2759" y="383"/>
                  <a:pt x="2757" y="382"/>
                </a:cubicBezTo>
                <a:close/>
                <a:moveTo>
                  <a:pt x="3016" y="2146"/>
                </a:moveTo>
                <a:cubicBezTo>
                  <a:pt x="3011" y="2144"/>
                  <a:pt x="3005" y="2146"/>
                  <a:pt x="3002" y="2151"/>
                </a:cubicBezTo>
                <a:cubicBezTo>
                  <a:pt x="3001" y="2153"/>
                  <a:pt x="3000" y="2156"/>
                  <a:pt x="3000" y="2159"/>
                </a:cubicBezTo>
                <a:cubicBezTo>
                  <a:pt x="3030" y="2159"/>
                  <a:pt x="3030" y="2159"/>
                  <a:pt x="3030" y="2159"/>
                </a:cubicBezTo>
                <a:cubicBezTo>
                  <a:pt x="3029" y="2158"/>
                  <a:pt x="3029" y="2158"/>
                  <a:pt x="3028" y="2157"/>
                </a:cubicBezTo>
                <a:cubicBezTo>
                  <a:pt x="3025" y="2152"/>
                  <a:pt x="3021" y="2148"/>
                  <a:pt x="3016" y="2146"/>
                </a:cubicBezTo>
                <a:close/>
                <a:moveTo>
                  <a:pt x="3048" y="2106"/>
                </a:moveTo>
                <a:cubicBezTo>
                  <a:pt x="3043" y="2091"/>
                  <a:pt x="3038" y="2068"/>
                  <a:pt x="3024" y="2063"/>
                </a:cubicBezTo>
                <a:cubicBezTo>
                  <a:pt x="3020" y="2061"/>
                  <a:pt x="3015" y="2062"/>
                  <a:pt x="3012" y="2067"/>
                </a:cubicBezTo>
                <a:cubicBezTo>
                  <a:pt x="3008" y="2072"/>
                  <a:pt x="3008" y="2081"/>
                  <a:pt x="3010" y="2088"/>
                </a:cubicBezTo>
                <a:cubicBezTo>
                  <a:pt x="3016" y="2109"/>
                  <a:pt x="3024" y="2129"/>
                  <a:pt x="3034" y="2148"/>
                </a:cubicBezTo>
                <a:cubicBezTo>
                  <a:pt x="3036" y="2151"/>
                  <a:pt x="3038" y="2155"/>
                  <a:pt x="3040" y="2159"/>
                </a:cubicBezTo>
                <a:cubicBezTo>
                  <a:pt x="3062" y="2159"/>
                  <a:pt x="3062" y="2159"/>
                  <a:pt x="3062" y="2159"/>
                </a:cubicBezTo>
                <a:cubicBezTo>
                  <a:pt x="3061" y="2158"/>
                  <a:pt x="3061" y="2157"/>
                  <a:pt x="3061" y="2157"/>
                </a:cubicBezTo>
                <a:cubicBezTo>
                  <a:pt x="3058" y="2139"/>
                  <a:pt x="3053" y="2122"/>
                  <a:pt x="3048" y="2106"/>
                </a:cubicBezTo>
                <a:close/>
                <a:moveTo>
                  <a:pt x="3053" y="1535"/>
                </a:moveTo>
                <a:cubicBezTo>
                  <a:pt x="3055" y="1537"/>
                  <a:pt x="3057" y="1538"/>
                  <a:pt x="3059" y="1539"/>
                </a:cubicBezTo>
                <a:cubicBezTo>
                  <a:pt x="3060" y="1539"/>
                  <a:pt x="3061" y="1539"/>
                  <a:pt x="3061" y="1539"/>
                </a:cubicBezTo>
                <a:cubicBezTo>
                  <a:pt x="3063" y="1539"/>
                  <a:pt x="3064" y="1538"/>
                  <a:pt x="3065" y="1537"/>
                </a:cubicBezTo>
                <a:cubicBezTo>
                  <a:pt x="3069" y="1532"/>
                  <a:pt x="3063" y="1519"/>
                  <a:pt x="3062" y="1514"/>
                </a:cubicBezTo>
                <a:cubicBezTo>
                  <a:pt x="3058" y="1505"/>
                  <a:pt x="3054" y="1498"/>
                  <a:pt x="3050" y="1490"/>
                </a:cubicBezTo>
                <a:cubicBezTo>
                  <a:pt x="3044" y="1476"/>
                  <a:pt x="3037" y="1463"/>
                  <a:pt x="3028" y="1451"/>
                </a:cubicBezTo>
                <a:cubicBezTo>
                  <a:pt x="3025" y="1447"/>
                  <a:pt x="3021" y="1442"/>
                  <a:pt x="3016" y="1440"/>
                </a:cubicBezTo>
                <a:cubicBezTo>
                  <a:pt x="3011" y="1438"/>
                  <a:pt x="3005" y="1440"/>
                  <a:pt x="3002" y="1445"/>
                </a:cubicBezTo>
                <a:cubicBezTo>
                  <a:pt x="3000" y="1449"/>
                  <a:pt x="2999" y="1453"/>
                  <a:pt x="3000" y="1457"/>
                </a:cubicBezTo>
                <a:cubicBezTo>
                  <a:pt x="3000" y="1461"/>
                  <a:pt x="3001" y="1465"/>
                  <a:pt x="3002" y="1469"/>
                </a:cubicBezTo>
                <a:cubicBezTo>
                  <a:pt x="3013" y="1498"/>
                  <a:pt x="3033" y="1518"/>
                  <a:pt x="3053" y="1535"/>
                </a:cubicBezTo>
                <a:close/>
                <a:moveTo>
                  <a:pt x="2373" y="32"/>
                </a:moveTo>
                <a:cubicBezTo>
                  <a:pt x="2373" y="32"/>
                  <a:pt x="2372" y="32"/>
                  <a:pt x="2372" y="32"/>
                </a:cubicBezTo>
                <a:cubicBezTo>
                  <a:pt x="2370" y="31"/>
                  <a:pt x="2367" y="31"/>
                  <a:pt x="2364" y="32"/>
                </a:cubicBezTo>
                <a:cubicBezTo>
                  <a:pt x="2351" y="37"/>
                  <a:pt x="2340" y="52"/>
                  <a:pt x="2331" y="65"/>
                </a:cubicBezTo>
                <a:cubicBezTo>
                  <a:pt x="2319" y="82"/>
                  <a:pt x="2304" y="118"/>
                  <a:pt x="2307" y="124"/>
                </a:cubicBezTo>
                <a:cubicBezTo>
                  <a:pt x="2310" y="131"/>
                  <a:pt x="2348" y="106"/>
                  <a:pt x="2363" y="85"/>
                </a:cubicBezTo>
                <a:cubicBezTo>
                  <a:pt x="2371" y="74"/>
                  <a:pt x="2386" y="52"/>
                  <a:pt x="2377" y="37"/>
                </a:cubicBezTo>
                <a:cubicBezTo>
                  <a:pt x="2376" y="35"/>
                  <a:pt x="2375" y="33"/>
                  <a:pt x="2373" y="32"/>
                </a:cubicBezTo>
                <a:close/>
                <a:moveTo>
                  <a:pt x="2757" y="1091"/>
                </a:moveTo>
                <a:cubicBezTo>
                  <a:pt x="2757" y="1091"/>
                  <a:pt x="2756" y="1090"/>
                  <a:pt x="2756" y="1090"/>
                </a:cubicBezTo>
                <a:cubicBezTo>
                  <a:pt x="2754" y="1089"/>
                  <a:pt x="2751" y="1089"/>
                  <a:pt x="2748" y="1090"/>
                </a:cubicBezTo>
                <a:cubicBezTo>
                  <a:pt x="2735" y="1095"/>
                  <a:pt x="2724" y="1110"/>
                  <a:pt x="2715" y="1123"/>
                </a:cubicBezTo>
                <a:cubicBezTo>
                  <a:pt x="2703" y="1140"/>
                  <a:pt x="2688" y="1176"/>
                  <a:pt x="2691" y="1183"/>
                </a:cubicBezTo>
                <a:cubicBezTo>
                  <a:pt x="2694" y="1189"/>
                  <a:pt x="2732" y="1164"/>
                  <a:pt x="2747" y="1144"/>
                </a:cubicBezTo>
                <a:cubicBezTo>
                  <a:pt x="2755" y="1133"/>
                  <a:pt x="2770" y="1111"/>
                  <a:pt x="2761" y="1095"/>
                </a:cubicBezTo>
                <a:cubicBezTo>
                  <a:pt x="2760" y="1093"/>
                  <a:pt x="2759" y="1092"/>
                  <a:pt x="2757" y="1091"/>
                </a:cubicBezTo>
                <a:close/>
                <a:moveTo>
                  <a:pt x="2373" y="738"/>
                </a:moveTo>
                <a:cubicBezTo>
                  <a:pt x="2373" y="738"/>
                  <a:pt x="2372" y="738"/>
                  <a:pt x="2372" y="737"/>
                </a:cubicBezTo>
                <a:cubicBezTo>
                  <a:pt x="2370" y="736"/>
                  <a:pt x="2367" y="736"/>
                  <a:pt x="2364" y="737"/>
                </a:cubicBezTo>
                <a:cubicBezTo>
                  <a:pt x="2351" y="743"/>
                  <a:pt x="2340" y="757"/>
                  <a:pt x="2331" y="770"/>
                </a:cubicBezTo>
                <a:cubicBezTo>
                  <a:pt x="2319" y="788"/>
                  <a:pt x="2304" y="824"/>
                  <a:pt x="2307" y="830"/>
                </a:cubicBezTo>
                <a:cubicBezTo>
                  <a:pt x="2310" y="836"/>
                  <a:pt x="2348" y="811"/>
                  <a:pt x="2363" y="791"/>
                </a:cubicBezTo>
                <a:cubicBezTo>
                  <a:pt x="2371" y="780"/>
                  <a:pt x="2386" y="758"/>
                  <a:pt x="2377" y="742"/>
                </a:cubicBezTo>
                <a:cubicBezTo>
                  <a:pt x="2376" y="741"/>
                  <a:pt x="2375" y="739"/>
                  <a:pt x="2373" y="738"/>
                </a:cubicBezTo>
                <a:close/>
                <a:moveTo>
                  <a:pt x="2280" y="2106"/>
                </a:moveTo>
                <a:cubicBezTo>
                  <a:pt x="2275" y="2091"/>
                  <a:pt x="2270" y="2068"/>
                  <a:pt x="2256" y="2063"/>
                </a:cubicBezTo>
                <a:cubicBezTo>
                  <a:pt x="2252" y="2061"/>
                  <a:pt x="2247" y="2062"/>
                  <a:pt x="2244" y="2067"/>
                </a:cubicBezTo>
                <a:cubicBezTo>
                  <a:pt x="2240" y="2072"/>
                  <a:pt x="2240" y="2081"/>
                  <a:pt x="2242" y="2088"/>
                </a:cubicBezTo>
                <a:cubicBezTo>
                  <a:pt x="2248" y="2109"/>
                  <a:pt x="2256" y="2129"/>
                  <a:pt x="2266" y="2148"/>
                </a:cubicBezTo>
                <a:cubicBezTo>
                  <a:pt x="2268" y="2151"/>
                  <a:pt x="2270" y="2155"/>
                  <a:pt x="2272" y="2159"/>
                </a:cubicBezTo>
                <a:cubicBezTo>
                  <a:pt x="2294" y="2159"/>
                  <a:pt x="2294" y="2159"/>
                  <a:pt x="2294" y="2159"/>
                </a:cubicBezTo>
                <a:cubicBezTo>
                  <a:pt x="2293" y="2158"/>
                  <a:pt x="2293" y="2157"/>
                  <a:pt x="2293" y="2157"/>
                </a:cubicBezTo>
                <a:cubicBezTo>
                  <a:pt x="2290" y="2139"/>
                  <a:pt x="2285" y="2122"/>
                  <a:pt x="2280" y="2106"/>
                </a:cubicBezTo>
                <a:close/>
                <a:moveTo>
                  <a:pt x="2248" y="2146"/>
                </a:moveTo>
                <a:cubicBezTo>
                  <a:pt x="2243" y="2144"/>
                  <a:pt x="2237" y="2146"/>
                  <a:pt x="2234" y="2151"/>
                </a:cubicBezTo>
                <a:cubicBezTo>
                  <a:pt x="2233" y="2153"/>
                  <a:pt x="2232" y="2156"/>
                  <a:pt x="2232" y="2159"/>
                </a:cubicBezTo>
                <a:cubicBezTo>
                  <a:pt x="2262" y="2159"/>
                  <a:pt x="2262" y="2159"/>
                  <a:pt x="2262" y="2159"/>
                </a:cubicBezTo>
                <a:cubicBezTo>
                  <a:pt x="2261" y="2158"/>
                  <a:pt x="2261" y="2158"/>
                  <a:pt x="2260" y="2157"/>
                </a:cubicBezTo>
                <a:cubicBezTo>
                  <a:pt x="2257" y="2152"/>
                  <a:pt x="2253" y="2148"/>
                  <a:pt x="2248" y="2146"/>
                </a:cubicBezTo>
                <a:close/>
                <a:moveTo>
                  <a:pt x="2285" y="1535"/>
                </a:moveTo>
                <a:cubicBezTo>
                  <a:pt x="2287" y="1537"/>
                  <a:pt x="2289" y="1538"/>
                  <a:pt x="2291" y="1539"/>
                </a:cubicBezTo>
                <a:cubicBezTo>
                  <a:pt x="2292" y="1539"/>
                  <a:pt x="2293" y="1539"/>
                  <a:pt x="2293" y="1539"/>
                </a:cubicBezTo>
                <a:cubicBezTo>
                  <a:pt x="2295" y="1539"/>
                  <a:pt x="2296" y="1538"/>
                  <a:pt x="2297" y="1537"/>
                </a:cubicBezTo>
                <a:cubicBezTo>
                  <a:pt x="2301" y="1532"/>
                  <a:pt x="2295" y="1519"/>
                  <a:pt x="2294" y="1514"/>
                </a:cubicBezTo>
                <a:cubicBezTo>
                  <a:pt x="2290" y="1505"/>
                  <a:pt x="2286" y="1498"/>
                  <a:pt x="2282" y="1490"/>
                </a:cubicBezTo>
                <a:cubicBezTo>
                  <a:pt x="2276" y="1476"/>
                  <a:pt x="2269" y="1463"/>
                  <a:pt x="2260" y="1451"/>
                </a:cubicBezTo>
                <a:cubicBezTo>
                  <a:pt x="2257" y="1447"/>
                  <a:pt x="2253" y="1442"/>
                  <a:pt x="2248" y="1440"/>
                </a:cubicBezTo>
                <a:cubicBezTo>
                  <a:pt x="2243" y="1438"/>
                  <a:pt x="2237" y="1440"/>
                  <a:pt x="2234" y="1445"/>
                </a:cubicBezTo>
                <a:cubicBezTo>
                  <a:pt x="2232" y="1449"/>
                  <a:pt x="2231" y="1453"/>
                  <a:pt x="2232" y="1457"/>
                </a:cubicBezTo>
                <a:cubicBezTo>
                  <a:pt x="2232" y="1461"/>
                  <a:pt x="2233" y="1465"/>
                  <a:pt x="2234" y="1469"/>
                </a:cubicBezTo>
                <a:cubicBezTo>
                  <a:pt x="2245" y="1498"/>
                  <a:pt x="2265" y="1518"/>
                  <a:pt x="2285" y="1535"/>
                </a:cubicBezTo>
                <a:close/>
                <a:moveTo>
                  <a:pt x="1989" y="382"/>
                </a:moveTo>
                <a:cubicBezTo>
                  <a:pt x="1989" y="382"/>
                  <a:pt x="1988" y="382"/>
                  <a:pt x="1988" y="382"/>
                </a:cubicBezTo>
                <a:cubicBezTo>
                  <a:pt x="1986" y="380"/>
                  <a:pt x="1983" y="381"/>
                  <a:pt x="1980" y="382"/>
                </a:cubicBezTo>
                <a:cubicBezTo>
                  <a:pt x="1967" y="387"/>
                  <a:pt x="1956" y="402"/>
                  <a:pt x="1947" y="415"/>
                </a:cubicBezTo>
                <a:cubicBezTo>
                  <a:pt x="1935" y="432"/>
                  <a:pt x="1920" y="468"/>
                  <a:pt x="1923" y="474"/>
                </a:cubicBezTo>
                <a:cubicBezTo>
                  <a:pt x="1926" y="480"/>
                  <a:pt x="1964" y="456"/>
                  <a:pt x="1979" y="435"/>
                </a:cubicBezTo>
                <a:cubicBezTo>
                  <a:pt x="1987" y="424"/>
                  <a:pt x="2002" y="402"/>
                  <a:pt x="1993" y="387"/>
                </a:cubicBezTo>
                <a:cubicBezTo>
                  <a:pt x="1992" y="385"/>
                  <a:pt x="1991" y="383"/>
                  <a:pt x="1989" y="382"/>
                </a:cubicBezTo>
                <a:close/>
                <a:moveTo>
                  <a:pt x="1989" y="1091"/>
                </a:moveTo>
                <a:cubicBezTo>
                  <a:pt x="1989" y="1091"/>
                  <a:pt x="1988" y="1090"/>
                  <a:pt x="1988" y="1090"/>
                </a:cubicBezTo>
                <a:cubicBezTo>
                  <a:pt x="1986" y="1089"/>
                  <a:pt x="1983" y="1089"/>
                  <a:pt x="1980" y="1090"/>
                </a:cubicBezTo>
                <a:cubicBezTo>
                  <a:pt x="1967" y="1095"/>
                  <a:pt x="1956" y="1110"/>
                  <a:pt x="1947" y="1123"/>
                </a:cubicBezTo>
                <a:cubicBezTo>
                  <a:pt x="1935" y="1140"/>
                  <a:pt x="1920" y="1176"/>
                  <a:pt x="1923" y="1183"/>
                </a:cubicBezTo>
                <a:cubicBezTo>
                  <a:pt x="1926" y="1189"/>
                  <a:pt x="1964" y="1164"/>
                  <a:pt x="1979" y="1144"/>
                </a:cubicBezTo>
                <a:cubicBezTo>
                  <a:pt x="1987" y="1133"/>
                  <a:pt x="2002" y="1111"/>
                  <a:pt x="1993" y="1095"/>
                </a:cubicBezTo>
                <a:cubicBezTo>
                  <a:pt x="1992" y="1093"/>
                  <a:pt x="1991" y="1092"/>
                  <a:pt x="1989" y="1091"/>
                </a:cubicBezTo>
                <a:close/>
                <a:moveTo>
                  <a:pt x="2368" y="2073"/>
                </a:moveTo>
                <a:cubicBezTo>
                  <a:pt x="2368" y="2070"/>
                  <a:pt x="2367" y="2067"/>
                  <a:pt x="2366" y="2065"/>
                </a:cubicBezTo>
                <a:cubicBezTo>
                  <a:pt x="2363" y="2062"/>
                  <a:pt x="2360" y="2062"/>
                  <a:pt x="2357" y="2063"/>
                </a:cubicBezTo>
                <a:cubicBezTo>
                  <a:pt x="2350" y="2065"/>
                  <a:pt x="2346" y="2071"/>
                  <a:pt x="2342" y="2077"/>
                </a:cubicBezTo>
                <a:cubicBezTo>
                  <a:pt x="2337" y="2085"/>
                  <a:pt x="2332" y="2092"/>
                  <a:pt x="2329" y="2101"/>
                </a:cubicBezTo>
                <a:cubicBezTo>
                  <a:pt x="2323" y="2116"/>
                  <a:pt x="2319" y="2131"/>
                  <a:pt x="2314" y="2146"/>
                </a:cubicBezTo>
                <a:cubicBezTo>
                  <a:pt x="2313" y="2150"/>
                  <a:pt x="2312" y="2154"/>
                  <a:pt x="2310" y="2159"/>
                </a:cubicBezTo>
                <a:cubicBezTo>
                  <a:pt x="2333" y="2159"/>
                  <a:pt x="2333" y="2159"/>
                  <a:pt x="2333" y="2159"/>
                </a:cubicBezTo>
                <a:cubicBezTo>
                  <a:pt x="2336" y="2155"/>
                  <a:pt x="2338" y="2152"/>
                  <a:pt x="2340" y="2149"/>
                </a:cubicBezTo>
                <a:cubicBezTo>
                  <a:pt x="2347" y="2137"/>
                  <a:pt x="2353" y="2125"/>
                  <a:pt x="2359" y="2113"/>
                </a:cubicBezTo>
                <a:cubicBezTo>
                  <a:pt x="2364" y="2100"/>
                  <a:pt x="2370" y="2088"/>
                  <a:pt x="2368" y="2073"/>
                </a:cubicBezTo>
                <a:close/>
                <a:moveTo>
                  <a:pt x="2373" y="2149"/>
                </a:moveTo>
                <a:cubicBezTo>
                  <a:pt x="2373" y="2149"/>
                  <a:pt x="2372" y="2149"/>
                  <a:pt x="2372" y="2148"/>
                </a:cubicBezTo>
                <a:cubicBezTo>
                  <a:pt x="2370" y="2147"/>
                  <a:pt x="2367" y="2147"/>
                  <a:pt x="2364" y="2148"/>
                </a:cubicBezTo>
                <a:cubicBezTo>
                  <a:pt x="2359" y="2151"/>
                  <a:pt x="2354" y="2154"/>
                  <a:pt x="2349" y="2159"/>
                </a:cubicBezTo>
                <a:cubicBezTo>
                  <a:pt x="2379" y="2159"/>
                  <a:pt x="2379" y="2159"/>
                  <a:pt x="2379" y="2159"/>
                </a:cubicBezTo>
                <a:cubicBezTo>
                  <a:pt x="2378" y="2157"/>
                  <a:pt x="2378" y="2155"/>
                  <a:pt x="2377" y="2153"/>
                </a:cubicBezTo>
                <a:cubicBezTo>
                  <a:pt x="2376" y="2152"/>
                  <a:pt x="2375" y="2150"/>
                  <a:pt x="2373" y="2149"/>
                </a:cubicBezTo>
                <a:close/>
                <a:moveTo>
                  <a:pt x="2373" y="1444"/>
                </a:moveTo>
                <a:cubicBezTo>
                  <a:pt x="2373" y="1443"/>
                  <a:pt x="2372" y="1443"/>
                  <a:pt x="2372" y="1443"/>
                </a:cubicBezTo>
                <a:cubicBezTo>
                  <a:pt x="2370" y="1442"/>
                  <a:pt x="2367" y="1442"/>
                  <a:pt x="2364" y="1443"/>
                </a:cubicBezTo>
                <a:cubicBezTo>
                  <a:pt x="2351" y="1448"/>
                  <a:pt x="2340" y="1463"/>
                  <a:pt x="2331" y="1476"/>
                </a:cubicBezTo>
                <a:cubicBezTo>
                  <a:pt x="2319" y="1493"/>
                  <a:pt x="2304" y="1529"/>
                  <a:pt x="2307" y="1536"/>
                </a:cubicBezTo>
                <a:cubicBezTo>
                  <a:pt x="2310" y="1542"/>
                  <a:pt x="2348" y="1517"/>
                  <a:pt x="2363" y="1497"/>
                </a:cubicBezTo>
                <a:cubicBezTo>
                  <a:pt x="2371" y="1485"/>
                  <a:pt x="2386" y="1464"/>
                  <a:pt x="2377" y="1448"/>
                </a:cubicBezTo>
                <a:cubicBezTo>
                  <a:pt x="2376" y="1446"/>
                  <a:pt x="2375" y="1445"/>
                  <a:pt x="2373" y="1444"/>
                </a:cubicBezTo>
                <a:close/>
                <a:moveTo>
                  <a:pt x="3086" y="2035"/>
                </a:moveTo>
                <a:cubicBezTo>
                  <a:pt x="3087" y="2021"/>
                  <a:pt x="3088" y="1998"/>
                  <a:pt x="3076" y="1991"/>
                </a:cubicBezTo>
                <a:cubicBezTo>
                  <a:pt x="3071" y="1988"/>
                  <a:pt x="3064" y="1990"/>
                  <a:pt x="3060" y="1995"/>
                </a:cubicBezTo>
                <a:cubicBezTo>
                  <a:pt x="3056" y="2000"/>
                  <a:pt x="3054" y="2008"/>
                  <a:pt x="3053" y="2015"/>
                </a:cubicBezTo>
                <a:cubicBezTo>
                  <a:pt x="3054" y="2040"/>
                  <a:pt x="3057" y="2065"/>
                  <a:pt x="3060" y="2090"/>
                </a:cubicBezTo>
                <a:cubicBezTo>
                  <a:pt x="3062" y="2100"/>
                  <a:pt x="3063" y="2109"/>
                  <a:pt x="3065" y="2119"/>
                </a:cubicBezTo>
                <a:cubicBezTo>
                  <a:pt x="3066" y="2122"/>
                  <a:pt x="3069" y="2141"/>
                  <a:pt x="3073" y="2133"/>
                </a:cubicBezTo>
                <a:cubicBezTo>
                  <a:pt x="3075" y="2128"/>
                  <a:pt x="3076" y="2122"/>
                  <a:pt x="3077" y="2117"/>
                </a:cubicBezTo>
                <a:cubicBezTo>
                  <a:pt x="3079" y="2107"/>
                  <a:pt x="3080" y="2097"/>
                  <a:pt x="3081" y="2086"/>
                </a:cubicBezTo>
                <a:cubicBezTo>
                  <a:pt x="3084" y="2069"/>
                  <a:pt x="3085" y="2052"/>
                  <a:pt x="3086" y="2035"/>
                </a:cubicBezTo>
                <a:close/>
                <a:moveTo>
                  <a:pt x="2318" y="2035"/>
                </a:moveTo>
                <a:cubicBezTo>
                  <a:pt x="2319" y="2021"/>
                  <a:pt x="2320" y="1998"/>
                  <a:pt x="2308" y="1991"/>
                </a:cubicBezTo>
                <a:cubicBezTo>
                  <a:pt x="2303" y="1988"/>
                  <a:pt x="2296" y="1990"/>
                  <a:pt x="2292" y="1995"/>
                </a:cubicBezTo>
                <a:cubicBezTo>
                  <a:pt x="2288" y="2000"/>
                  <a:pt x="2286" y="2008"/>
                  <a:pt x="2285" y="2015"/>
                </a:cubicBezTo>
                <a:cubicBezTo>
                  <a:pt x="2286" y="2040"/>
                  <a:pt x="2289" y="2065"/>
                  <a:pt x="2292" y="2090"/>
                </a:cubicBezTo>
                <a:cubicBezTo>
                  <a:pt x="2294" y="2100"/>
                  <a:pt x="2295" y="2109"/>
                  <a:pt x="2297" y="2119"/>
                </a:cubicBezTo>
                <a:cubicBezTo>
                  <a:pt x="2298" y="2122"/>
                  <a:pt x="2301" y="2141"/>
                  <a:pt x="2305" y="2133"/>
                </a:cubicBezTo>
                <a:cubicBezTo>
                  <a:pt x="2307" y="2128"/>
                  <a:pt x="2308" y="2122"/>
                  <a:pt x="2309" y="2117"/>
                </a:cubicBezTo>
                <a:cubicBezTo>
                  <a:pt x="2311" y="2107"/>
                  <a:pt x="2312" y="2097"/>
                  <a:pt x="2313" y="2086"/>
                </a:cubicBezTo>
                <a:cubicBezTo>
                  <a:pt x="2316" y="2069"/>
                  <a:pt x="2317" y="2052"/>
                  <a:pt x="2318" y="2035"/>
                </a:cubicBezTo>
                <a:close/>
                <a:moveTo>
                  <a:pt x="3828" y="584"/>
                </a:moveTo>
                <a:cubicBezTo>
                  <a:pt x="3824" y="589"/>
                  <a:pt x="3822" y="596"/>
                  <a:pt x="3821" y="604"/>
                </a:cubicBezTo>
                <a:cubicBezTo>
                  <a:pt x="3822" y="629"/>
                  <a:pt x="3825" y="654"/>
                  <a:pt x="3828" y="679"/>
                </a:cubicBezTo>
                <a:cubicBezTo>
                  <a:pt x="3830" y="688"/>
                  <a:pt x="3831" y="698"/>
                  <a:pt x="3833" y="708"/>
                </a:cubicBezTo>
                <a:cubicBezTo>
                  <a:pt x="3834" y="711"/>
                  <a:pt x="3837" y="730"/>
                  <a:pt x="3841" y="721"/>
                </a:cubicBezTo>
                <a:cubicBezTo>
                  <a:pt x="3841" y="721"/>
                  <a:pt x="3841" y="720"/>
                  <a:pt x="3842" y="720"/>
                </a:cubicBezTo>
                <a:cubicBezTo>
                  <a:pt x="3842" y="579"/>
                  <a:pt x="3842" y="579"/>
                  <a:pt x="3842" y="579"/>
                </a:cubicBezTo>
                <a:cubicBezTo>
                  <a:pt x="3837" y="577"/>
                  <a:pt x="3832" y="580"/>
                  <a:pt x="3828" y="584"/>
                </a:cubicBezTo>
                <a:close/>
                <a:moveTo>
                  <a:pt x="3828" y="1995"/>
                </a:moveTo>
                <a:cubicBezTo>
                  <a:pt x="3824" y="2000"/>
                  <a:pt x="3822" y="2008"/>
                  <a:pt x="3821" y="2015"/>
                </a:cubicBezTo>
                <a:cubicBezTo>
                  <a:pt x="3822" y="2040"/>
                  <a:pt x="3825" y="2065"/>
                  <a:pt x="3828" y="2090"/>
                </a:cubicBezTo>
                <a:cubicBezTo>
                  <a:pt x="3830" y="2100"/>
                  <a:pt x="3831" y="2109"/>
                  <a:pt x="3833" y="2119"/>
                </a:cubicBezTo>
                <a:cubicBezTo>
                  <a:pt x="3834" y="2122"/>
                  <a:pt x="3837" y="2141"/>
                  <a:pt x="3841" y="2133"/>
                </a:cubicBezTo>
                <a:cubicBezTo>
                  <a:pt x="3841" y="2132"/>
                  <a:pt x="3841" y="2131"/>
                  <a:pt x="3842" y="2131"/>
                </a:cubicBezTo>
                <a:cubicBezTo>
                  <a:pt x="3842" y="1990"/>
                  <a:pt x="3842" y="1990"/>
                  <a:pt x="3842" y="1990"/>
                </a:cubicBezTo>
                <a:cubicBezTo>
                  <a:pt x="3837" y="1989"/>
                  <a:pt x="3832" y="1991"/>
                  <a:pt x="3828" y="1995"/>
                </a:cubicBezTo>
                <a:close/>
                <a:moveTo>
                  <a:pt x="3816" y="2106"/>
                </a:moveTo>
                <a:cubicBezTo>
                  <a:pt x="3811" y="2091"/>
                  <a:pt x="3806" y="2068"/>
                  <a:pt x="3792" y="2063"/>
                </a:cubicBezTo>
                <a:cubicBezTo>
                  <a:pt x="3788" y="2061"/>
                  <a:pt x="3783" y="2062"/>
                  <a:pt x="3780" y="2067"/>
                </a:cubicBezTo>
                <a:cubicBezTo>
                  <a:pt x="3776" y="2072"/>
                  <a:pt x="3776" y="2081"/>
                  <a:pt x="3778" y="2088"/>
                </a:cubicBezTo>
                <a:cubicBezTo>
                  <a:pt x="3784" y="2109"/>
                  <a:pt x="3792" y="2129"/>
                  <a:pt x="3802" y="2148"/>
                </a:cubicBezTo>
                <a:cubicBezTo>
                  <a:pt x="3804" y="2151"/>
                  <a:pt x="3806" y="2155"/>
                  <a:pt x="3808" y="2159"/>
                </a:cubicBezTo>
                <a:cubicBezTo>
                  <a:pt x="3830" y="2159"/>
                  <a:pt x="3830" y="2159"/>
                  <a:pt x="3830" y="2159"/>
                </a:cubicBezTo>
                <a:cubicBezTo>
                  <a:pt x="3829" y="2158"/>
                  <a:pt x="3829" y="2157"/>
                  <a:pt x="3829" y="2157"/>
                </a:cubicBezTo>
                <a:cubicBezTo>
                  <a:pt x="3826" y="2139"/>
                  <a:pt x="3821" y="2122"/>
                  <a:pt x="3816" y="2106"/>
                </a:cubicBezTo>
                <a:close/>
                <a:moveTo>
                  <a:pt x="3784" y="2146"/>
                </a:moveTo>
                <a:cubicBezTo>
                  <a:pt x="3779" y="2144"/>
                  <a:pt x="3773" y="2146"/>
                  <a:pt x="3770" y="2151"/>
                </a:cubicBezTo>
                <a:cubicBezTo>
                  <a:pt x="3769" y="2153"/>
                  <a:pt x="3768" y="2156"/>
                  <a:pt x="3768" y="2159"/>
                </a:cubicBezTo>
                <a:cubicBezTo>
                  <a:pt x="3798" y="2159"/>
                  <a:pt x="3798" y="2159"/>
                  <a:pt x="3798" y="2159"/>
                </a:cubicBezTo>
                <a:cubicBezTo>
                  <a:pt x="3797" y="2158"/>
                  <a:pt x="3797" y="2158"/>
                  <a:pt x="3796" y="2157"/>
                </a:cubicBezTo>
                <a:cubicBezTo>
                  <a:pt x="3793" y="2152"/>
                  <a:pt x="3789" y="2148"/>
                  <a:pt x="3784" y="2146"/>
                </a:cubicBezTo>
                <a:close/>
                <a:moveTo>
                  <a:pt x="3841" y="1486"/>
                </a:moveTo>
                <a:cubicBezTo>
                  <a:pt x="3841" y="1486"/>
                  <a:pt x="3841" y="1487"/>
                  <a:pt x="3842" y="1487"/>
                </a:cubicBezTo>
                <a:cubicBezTo>
                  <a:pt x="3842" y="1471"/>
                  <a:pt x="3842" y="1471"/>
                  <a:pt x="3842" y="1471"/>
                </a:cubicBezTo>
                <a:cubicBezTo>
                  <a:pt x="3840" y="1478"/>
                  <a:pt x="3839" y="1484"/>
                  <a:pt x="3841" y="1486"/>
                </a:cubicBezTo>
                <a:close/>
                <a:moveTo>
                  <a:pt x="3821" y="1535"/>
                </a:moveTo>
                <a:cubicBezTo>
                  <a:pt x="3823" y="1537"/>
                  <a:pt x="3825" y="1538"/>
                  <a:pt x="3827" y="1539"/>
                </a:cubicBezTo>
                <a:cubicBezTo>
                  <a:pt x="3828" y="1539"/>
                  <a:pt x="3829" y="1539"/>
                  <a:pt x="3829" y="1539"/>
                </a:cubicBezTo>
                <a:cubicBezTo>
                  <a:pt x="3831" y="1539"/>
                  <a:pt x="3832" y="1538"/>
                  <a:pt x="3833" y="1537"/>
                </a:cubicBezTo>
                <a:cubicBezTo>
                  <a:pt x="3837" y="1532"/>
                  <a:pt x="3831" y="1519"/>
                  <a:pt x="3830" y="1514"/>
                </a:cubicBezTo>
                <a:cubicBezTo>
                  <a:pt x="3826" y="1505"/>
                  <a:pt x="3822" y="1498"/>
                  <a:pt x="3818" y="1490"/>
                </a:cubicBezTo>
                <a:cubicBezTo>
                  <a:pt x="3812" y="1476"/>
                  <a:pt x="3805" y="1463"/>
                  <a:pt x="3796" y="1451"/>
                </a:cubicBezTo>
                <a:cubicBezTo>
                  <a:pt x="3793" y="1447"/>
                  <a:pt x="3789" y="1442"/>
                  <a:pt x="3784" y="1440"/>
                </a:cubicBezTo>
                <a:cubicBezTo>
                  <a:pt x="3779" y="1438"/>
                  <a:pt x="3773" y="1440"/>
                  <a:pt x="3770" y="1445"/>
                </a:cubicBezTo>
                <a:cubicBezTo>
                  <a:pt x="3768" y="1449"/>
                  <a:pt x="3767" y="1453"/>
                  <a:pt x="3768" y="1457"/>
                </a:cubicBezTo>
                <a:cubicBezTo>
                  <a:pt x="3768" y="1461"/>
                  <a:pt x="3769" y="1465"/>
                  <a:pt x="3770" y="1469"/>
                </a:cubicBezTo>
                <a:cubicBezTo>
                  <a:pt x="3781" y="1498"/>
                  <a:pt x="3801" y="1518"/>
                  <a:pt x="3821" y="1535"/>
                </a:cubicBezTo>
                <a:close/>
                <a:moveTo>
                  <a:pt x="3833" y="0"/>
                </a:moveTo>
                <a:cubicBezTo>
                  <a:pt x="3833" y="1"/>
                  <a:pt x="3833" y="2"/>
                  <a:pt x="3833" y="3"/>
                </a:cubicBezTo>
                <a:cubicBezTo>
                  <a:pt x="3834" y="5"/>
                  <a:pt x="3837" y="24"/>
                  <a:pt x="3841" y="16"/>
                </a:cubicBezTo>
                <a:cubicBezTo>
                  <a:pt x="3841" y="15"/>
                  <a:pt x="3841" y="15"/>
                  <a:pt x="3842" y="14"/>
                </a:cubicBezTo>
                <a:cubicBezTo>
                  <a:pt x="3842" y="0"/>
                  <a:pt x="3842" y="0"/>
                  <a:pt x="3842" y="0"/>
                </a:cubicBezTo>
                <a:lnTo>
                  <a:pt x="3833" y="0"/>
                </a:lnTo>
                <a:close/>
                <a:moveTo>
                  <a:pt x="3525" y="382"/>
                </a:moveTo>
                <a:cubicBezTo>
                  <a:pt x="3525" y="382"/>
                  <a:pt x="3524" y="382"/>
                  <a:pt x="3524" y="382"/>
                </a:cubicBezTo>
                <a:cubicBezTo>
                  <a:pt x="3522" y="380"/>
                  <a:pt x="3519" y="381"/>
                  <a:pt x="3516" y="382"/>
                </a:cubicBezTo>
                <a:cubicBezTo>
                  <a:pt x="3503" y="387"/>
                  <a:pt x="3492" y="402"/>
                  <a:pt x="3483" y="415"/>
                </a:cubicBezTo>
                <a:cubicBezTo>
                  <a:pt x="3471" y="432"/>
                  <a:pt x="3456" y="468"/>
                  <a:pt x="3459" y="474"/>
                </a:cubicBezTo>
                <a:cubicBezTo>
                  <a:pt x="3462" y="480"/>
                  <a:pt x="3500" y="456"/>
                  <a:pt x="3515" y="435"/>
                </a:cubicBezTo>
                <a:cubicBezTo>
                  <a:pt x="3523" y="424"/>
                  <a:pt x="3538" y="402"/>
                  <a:pt x="3529" y="387"/>
                </a:cubicBezTo>
                <a:cubicBezTo>
                  <a:pt x="3528" y="385"/>
                  <a:pt x="3527" y="383"/>
                  <a:pt x="3525" y="382"/>
                </a:cubicBezTo>
                <a:close/>
                <a:moveTo>
                  <a:pt x="3841" y="75"/>
                </a:moveTo>
                <a:cubicBezTo>
                  <a:pt x="3841" y="75"/>
                  <a:pt x="3841" y="75"/>
                  <a:pt x="3842" y="76"/>
                </a:cubicBezTo>
                <a:cubicBezTo>
                  <a:pt x="3842" y="59"/>
                  <a:pt x="3842" y="59"/>
                  <a:pt x="3842" y="59"/>
                </a:cubicBezTo>
                <a:cubicBezTo>
                  <a:pt x="3840" y="67"/>
                  <a:pt x="3839" y="73"/>
                  <a:pt x="3841" y="75"/>
                </a:cubicBezTo>
                <a:close/>
                <a:moveTo>
                  <a:pt x="3841" y="781"/>
                </a:moveTo>
                <a:cubicBezTo>
                  <a:pt x="3841" y="781"/>
                  <a:pt x="3841" y="781"/>
                  <a:pt x="3842" y="781"/>
                </a:cubicBezTo>
                <a:cubicBezTo>
                  <a:pt x="3842" y="765"/>
                  <a:pt x="3842" y="765"/>
                  <a:pt x="3842" y="765"/>
                </a:cubicBezTo>
                <a:cubicBezTo>
                  <a:pt x="3840" y="773"/>
                  <a:pt x="3839" y="779"/>
                  <a:pt x="3841" y="781"/>
                </a:cubicBezTo>
                <a:close/>
                <a:moveTo>
                  <a:pt x="3828" y="1290"/>
                </a:moveTo>
                <a:cubicBezTo>
                  <a:pt x="3824" y="1295"/>
                  <a:pt x="3822" y="1302"/>
                  <a:pt x="3821" y="1309"/>
                </a:cubicBezTo>
                <a:cubicBezTo>
                  <a:pt x="3822" y="1334"/>
                  <a:pt x="3825" y="1359"/>
                  <a:pt x="3828" y="1384"/>
                </a:cubicBezTo>
                <a:cubicBezTo>
                  <a:pt x="3830" y="1394"/>
                  <a:pt x="3831" y="1404"/>
                  <a:pt x="3833" y="1414"/>
                </a:cubicBezTo>
                <a:cubicBezTo>
                  <a:pt x="3834" y="1417"/>
                  <a:pt x="3837" y="1435"/>
                  <a:pt x="3841" y="1427"/>
                </a:cubicBezTo>
                <a:cubicBezTo>
                  <a:pt x="3841" y="1426"/>
                  <a:pt x="3841" y="1426"/>
                  <a:pt x="3842" y="1425"/>
                </a:cubicBezTo>
                <a:cubicBezTo>
                  <a:pt x="3842" y="1285"/>
                  <a:pt x="3842" y="1285"/>
                  <a:pt x="3842" y="1285"/>
                </a:cubicBezTo>
                <a:cubicBezTo>
                  <a:pt x="3837" y="1283"/>
                  <a:pt x="3832" y="1285"/>
                  <a:pt x="3828" y="1290"/>
                </a:cubicBezTo>
                <a:close/>
                <a:moveTo>
                  <a:pt x="1989" y="1794"/>
                </a:moveTo>
                <a:cubicBezTo>
                  <a:pt x="1989" y="1794"/>
                  <a:pt x="1988" y="1794"/>
                  <a:pt x="1988" y="1794"/>
                </a:cubicBezTo>
                <a:cubicBezTo>
                  <a:pt x="1986" y="1793"/>
                  <a:pt x="1983" y="1793"/>
                  <a:pt x="1980" y="1794"/>
                </a:cubicBezTo>
                <a:cubicBezTo>
                  <a:pt x="1967" y="1799"/>
                  <a:pt x="1956" y="1814"/>
                  <a:pt x="1947" y="1827"/>
                </a:cubicBezTo>
                <a:cubicBezTo>
                  <a:pt x="1935" y="1844"/>
                  <a:pt x="1920" y="1880"/>
                  <a:pt x="1923" y="1886"/>
                </a:cubicBezTo>
                <a:cubicBezTo>
                  <a:pt x="1926" y="1893"/>
                  <a:pt x="1964" y="1868"/>
                  <a:pt x="1979" y="1847"/>
                </a:cubicBezTo>
                <a:cubicBezTo>
                  <a:pt x="1987" y="1836"/>
                  <a:pt x="2002" y="1815"/>
                  <a:pt x="1993" y="1799"/>
                </a:cubicBezTo>
                <a:cubicBezTo>
                  <a:pt x="1992" y="1797"/>
                  <a:pt x="1991" y="1796"/>
                  <a:pt x="1989" y="1794"/>
                </a:cubicBezTo>
                <a:close/>
                <a:moveTo>
                  <a:pt x="3141" y="1444"/>
                </a:moveTo>
                <a:cubicBezTo>
                  <a:pt x="3141" y="1443"/>
                  <a:pt x="3140" y="1443"/>
                  <a:pt x="3140" y="1443"/>
                </a:cubicBezTo>
                <a:cubicBezTo>
                  <a:pt x="3138" y="1442"/>
                  <a:pt x="3135" y="1442"/>
                  <a:pt x="3132" y="1443"/>
                </a:cubicBezTo>
                <a:cubicBezTo>
                  <a:pt x="3119" y="1448"/>
                  <a:pt x="3108" y="1463"/>
                  <a:pt x="3099" y="1476"/>
                </a:cubicBezTo>
                <a:cubicBezTo>
                  <a:pt x="3087" y="1493"/>
                  <a:pt x="3072" y="1529"/>
                  <a:pt x="3075" y="1536"/>
                </a:cubicBezTo>
                <a:cubicBezTo>
                  <a:pt x="3078" y="1542"/>
                  <a:pt x="3116" y="1517"/>
                  <a:pt x="3131" y="1497"/>
                </a:cubicBezTo>
                <a:cubicBezTo>
                  <a:pt x="3139" y="1485"/>
                  <a:pt x="3154" y="1464"/>
                  <a:pt x="3145" y="1448"/>
                </a:cubicBezTo>
                <a:cubicBezTo>
                  <a:pt x="3144" y="1446"/>
                  <a:pt x="3143" y="1445"/>
                  <a:pt x="3141" y="1444"/>
                </a:cubicBezTo>
                <a:close/>
                <a:moveTo>
                  <a:pt x="3434" y="1841"/>
                </a:moveTo>
                <a:cubicBezTo>
                  <a:pt x="3428" y="1827"/>
                  <a:pt x="3421" y="1814"/>
                  <a:pt x="3412" y="1802"/>
                </a:cubicBezTo>
                <a:cubicBezTo>
                  <a:pt x="3409" y="1797"/>
                  <a:pt x="3405" y="1793"/>
                  <a:pt x="3400" y="1791"/>
                </a:cubicBezTo>
                <a:cubicBezTo>
                  <a:pt x="3395" y="1789"/>
                  <a:pt x="3389" y="1791"/>
                  <a:pt x="3386" y="1796"/>
                </a:cubicBezTo>
                <a:cubicBezTo>
                  <a:pt x="3384" y="1800"/>
                  <a:pt x="3383" y="1804"/>
                  <a:pt x="3384" y="1808"/>
                </a:cubicBezTo>
                <a:cubicBezTo>
                  <a:pt x="3384" y="1812"/>
                  <a:pt x="3385" y="1816"/>
                  <a:pt x="3386" y="1820"/>
                </a:cubicBezTo>
                <a:cubicBezTo>
                  <a:pt x="3397" y="1849"/>
                  <a:pt x="3417" y="1869"/>
                  <a:pt x="3437" y="1886"/>
                </a:cubicBezTo>
                <a:cubicBezTo>
                  <a:pt x="3439" y="1887"/>
                  <a:pt x="3441" y="1889"/>
                  <a:pt x="3443" y="1890"/>
                </a:cubicBezTo>
                <a:cubicBezTo>
                  <a:pt x="3444" y="1890"/>
                  <a:pt x="3445" y="1890"/>
                  <a:pt x="3445" y="1890"/>
                </a:cubicBezTo>
                <a:cubicBezTo>
                  <a:pt x="3447" y="1890"/>
                  <a:pt x="3448" y="1889"/>
                  <a:pt x="3449" y="1888"/>
                </a:cubicBezTo>
                <a:cubicBezTo>
                  <a:pt x="3453" y="1883"/>
                  <a:pt x="3447" y="1869"/>
                  <a:pt x="3446" y="1865"/>
                </a:cubicBezTo>
                <a:cubicBezTo>
                  <a:pt x="3442" y="1856"/>
                  <a:pt x="3438" y="1849"/>
                  <a:pt x="3434" y="1841"/>
                </a:cubicBezTo>
                <a:close/>
                <a:moveTo>
                  <a:pt x="3141" y="32"/>
                </a:moveTo>
                <a:cubicBezTo>
                  <a:pt x="3141" y="32"/>
                  <a:pt x="3140" y="32"/>
                  <a:pt x="3140" y="32"/>
                </a:cubicBezTo>
                <a:cubicBezTo>
                  <a:pt x="3138" y="31"/>
                  <a:pt x="3135" y="31"/>
                  <a:pt x="3132" y="32"/>
                </a:cubicBezTo>
                <a:cubicBezTo>
                  <a:pt x="3119" y="37"/>
                  <a:pt x="3108" y="52"/>
                  <a:pt x="3099" y="65"/>
                </a:cubicBezTo>
                <a:cubicBezTo>
                  <a:pt x="3087" y="82"/>
                  <a:pt x="3072" y="118"/>
                  <a:pt x="3075" y="124"/>
                </a:cubicBezTo>
                <a:cubicBezTo>
                  <a:pt x="3078" y="131"/>
                  <a:pt x="3116" y="106"/>
                  <a:pt x="3131" y="85"/>
                </a:cubicBezTo>
                <a:cubicBezTo>
                  <a:pt x="3139" y="74"/>
                  <a:pt x="3154" y="52"/>
                  <a:pt x="3145" y="37"/>
                </a:cubicBezTo>
                <a:cubicBezTo>
                  <a:pt x="3144" y="35"/>
                  <a:pt x="3143" y="33"/>
                  <a:pt x="3141" y="32"/>
                </a:cubicBezTo>
                <a:close/>
                <a:moveTo>
                  <a:pt x="3141" y="738"/>
                </a:moveTo>
                <a:cubicBezTo>
                  <a:pt x="3141" y="738"/>
                  <a:pt x="3140" y="738"/>
                  <a:pt x="3140" y="737"/>
                </a:cubicBezTo>
                <a:cubicBezTo>
                  <a:pt x="3138" y="736"/>
                  <a:pt x="3135" y="736"/>
                  <a:pt x="3132" y="737"/>
                </a:cubicBezTo>
                <a:cubicBezTo>
                  <a:pt x="3119" y="743"/>
                  <a:pt x="3108" y="757"/>
                  <a:pt x="3099" y="770"/>
                </a:cubicBezTo>
                <a:cubicBezTo>
                  <a:pt x="3087" y="788"/>
                  <a:pt x="3072" y="824"/>
                  <a:pt x="3075" y="830"/>
                </a:cubicBezTo>
                <a:cubicBezTo>
                  <a:pt x="3078" y="836"/>
                  <a:pt x="3116" y="811"/>
                  <a:pt x="3131" y="791"/>
                </a:cubicBezTo>
                <a:cubicBezTo>
                  <a:pt x="3139" y="780"/>
                  <a:pt x="3154" y="758"/>
                  <a:pt x="3145" y="742"/>
                </a:cubicBezTo>
                <a:cubicBezTo>
                  <a:pt x="3144" y="741"/>
                  <a:pt x="3143" y="739"/>
                  <a:pt x="3141" y="738"/>
                </a:cubicBezTo>
                <a:close/>
                <a:moveTo>
                  <a:pt x="3141" y="2149"/>
                </a:moveTo>
                <a:cubicBezTo>
                  <a:pt x="3141" y="2149"/>
                  <a:pt x="3140" y="2149"/>
                  <a:pt x="3140" y="2148"/>
                </a:cubicBezTo>
                <a:cubicBezTo>
                  <a:pt x="3138" y="2147"/>
                  <a:pt x="3135" y="2147"/>
                  <a:pt x="3132" y="2148"/>
                </a:cubicBezTo>
                <a:cubicBezTo>
                  <a:pt x="3127" y="2151"/>
                  <a:pt x="3122" y="2154"/>
                  <a:pt x="3117" y="2159"/>
                </a:cubicBezTo>
                <a:cubicBezTo>
                  <a:pt x="3147" y="2159"/>
                  <a:pt x="3147" y="2159"/>
                  <a:pt x="3147" y="2159"/>
                </a:cubicBezTo>
                <a:cubicBezTo>
                  <a:pt x="3146" y="2157"/>
                  <a:pt x="3146" y="2155"/>
                  <a:pt x="3145" y="2153"/>
                </a:cubicBezTo>
                <a:cubicBezTo>
                  <a:pt x="3144" y="2152"/>
                  <a:pt x="3143" y="2150"/>
                  <a:pt x="3141" y="2149"/>
                </a:cubicBezTo>
                <a:close/>
                <a:moveTo>
                  <a:pt x="3136" y="2073"/>
                </a:moveTo>
                <a:cubicBezTo>
                  <a:pt x="3136" y="2070"/>
                  <a:pt x="3135" y="2067"/>
                  <a:pt x="3134" y="2065"/>
                </a:cubicBezTo>
                <a:cubicBezTo>
                  <a:pt x="3131" y="2062"/>
                  <a:pt x="3128" y="2062"/>
                  <a:pt x="3125" y="2063"/>
                </a:cubicBezTo>
                <a:cubicBezTo>
                  <a:pt x="3118" y="2065"/>
                  <a:pt x="3114" y="2071"/>
                  <a:pt x="3110" y="2077"/>
                </a:cubicBezTo>
                <a:cubicBezTo>
                  <a:pt x="3105" y="2085"/>
                  <a:pt x="3100" y="2092"/>
                  <a:pt x="3097" y="2101"/>
                </a:cubicBezTo>
                <a:cubicBezTo>
                  <a:pt x="3091" y="2116"/>
                  <a:pt x="3087" y="2131"/>
                  <a:pt x="3082" y="2146"/>
                </a:cubicBezTo>
                <a:cubicBezTo>
                  <a:pt x="3081" y="2150"/>
                  <a:pt x="3080" y="2154"/>
                  <a:pt x="3078" y="2159"/>
                </a:cubicBezTo>
                <a:cubicBezTo>
                  <a:pt x="3101" y="2159"/>
                  <a:pt x="3101" y="2159"/>
                  <a:pt x="3101" y="2159"/>
                </a:cubicBezTo>
                <a:cubicBezTo>
                  <a:pt x="3104" y="2155"/>
                  <a:pt x="3106" y="2152"/>
                  <a:pt x="3108" y="2149"/>
                </a:cubicBezTo>
                <a:cubicBezTo>
                  <a:pt x="3115" y="2137"/>
                  <a:pt x="3121" y="2125"/>
                  <a:pt x="3127" y="2113"/>
                </a:cubicBezTo>
                <a:cubicBezTo>
                  <a:pt x="3132" y="2100"/>
                  <a:pt x="3138" y="2088"/>
                  <a:pt x="3136" y="2073"/>
                </a:cubicBezTo>
                <a:close/>
                <a:moveTo>
                  <a:pt x="3525" y="1794"/>
                </a:moveTo>
                <a:cubicBezTo>
                  <a:pt x="3525" y="1794"/>
                  <a:pt x="3524" y="1794"/>
                  <a:pt x="3524" y="1794"/>
                </a:cubicBezTo>
                <a:cubicBezTo>
                  <a:pt x="3522" y="1793"/>
                  <a:pt x="3519" y="1793"/>
                  <a:pt x="3516" y="1794"/>
                </a:cubicBezTo>
                <a:cubicBezTo>
                  <a:pt x="3503" y="1799"/>
                  <a:pt x="3492" y="1814"/>
                  <a:pt x="3483" y="1827"/>
                </a:cubicBezTo>
                <a:cubicBezTo>
                  <a:pt x="3471" y="1844"/>
                  <a:pt x="3456" y="1880"/>
                  <a:pt x="3459" y="1886"/>
                </a:cubicBezTo>
                <a:cubicBezTo>
                  <a:pt x="3462" y="1893"/>
                  <a:pt x="3500" y="1868"/>
                  <a:pt x="3515" y="1847"/>
                </a:cubicBezTo>
                <a:cubicBezTo>
                  <a:pt x="3523" y="1836"/>
                  <a:pt x="3538" y="1815"/>
                  <a:pt x="3529" y="1799"/>
                </a:cubicBezTo>
                <a:cubicBezTo>
                  <a:pt x="3528" y="1797"/>
                  <a:pt x="3527" y="1796"/>
                  <a:pt x="3525" y="1794"/>
                </a:cubicBezTo>
                <a:close/>
                <a:moveTo>
                  <a:pt x="3525" y="1091"/>
                </a:moveTo>
                <a:cubicBezTo>
                  <a:pt x="3525" y="1091"/>
                  <a:pt x="3524" y="1090"/>
                  <a:pt x="3524" y="1090"/>
                </a:cubicBezTo>
                <a:cubicBezTo>
                  <a:pt x="3522" y="1089"/>
                  <a:pt x="3519" y="1089"/>
                  <a:pt x="3516" y="1090"/>
                </a:cubicBezTo>
                <a:cubicBezTo>
                  <a:pt x="3503" y="1095"/>
                  <a:pt x="3492" y="1110"/>
                  <a:pt x="3483" y="1123"/>
                </a:cubicBezTo>
                <a:cubicBezTo>
                  <a:pt x="3471" y="1140"/>
                  <a:pt x="3456" y="1176"/>
                  <a:pt x="3459" y="1183"/>
                </a:cubicBezTo>
                <a:cubicBezTo>
                  <a:pt x="3462" y="1189"/>
                  <a:pt x="3500" y="1164"/>
                  <a:pt x="3515" y="1144"/>
                </a:cubicBezTo>
                <a:cubicBezTo>
                  <a:pt x="3523" y="1133"/>
                  <a:pt x="3538" y="1111"/>
                  <a:pt x="3529" y="1095"/>
                </a:cubicBezTo>
                <a:cubicBezTo>
                  <a:pt x="3528" y="1093"/>
                  <a:pt x="3527" y="1092"/>
                  <a:pt x="3525" y="1091"/>
                </a:cubicBezTo>
                <a:close/>
                <a:moveTo>
                  <a:pt x="3475" y="1819"/>
                </a:moveTo>
                <a:cubicBezTo>
                  <a:pt x="3481" y="1811"/>
                  <a:pt x="3487" y="1803"/>
                  <a:pt x="3492" y="1794"/>
                </a:cubicBezTo>
                <a:cubicBezTo>
                  <a:pt x="3499" y="1783"/>
                  <a:pt x="3505" y="1771"/>
                  <a:pt x="3511" y="1758"/>
                </a:cubicBezTo>
                <a:cubicBezTo>
                  <a:pt x="3516" y="1746"/>
                  <a:pt x="3522" y="1733"/>
                  <a:pt x="3520" y="1718"/>
                </a:cubicBezTo>
                <a:cubicBezTo>
                  <a:pt x="3520" y="1715"/>
                  <a:pt x="3519" y="1712"/>
                  <a:pt x="3517" y="1710"/>
                </a:cubicBezTo>
                <a:cubicBezTo>
                  <a:pt x="3515" y="1707"/>
                  <a:pt x="3512" y="1707"/>
                  <a:pt x="3509" y="1708"/>
                </a:cubicBezTo>
                <a:cubicBezTo>
                  <a:pt x="3502" y="1710"/>
                  <a:pt x="3498" y="1716"/>
                  <a:pt x="3494" y="1723"/>
                </a:cubicBezTo>
                <a:cubicBezTo>
                  <a:pt x="3489" y="1730"/>
                  <a:pt x="3484" y="1738"/>
                  <a:pt x="3481" y="1747"/>
                </a:cubicBezTo>
                <a:cubicBezTo>
                  <a:pt x="3475" y="1761"/>
                  <a:pt x="3471" y="1777"/>
                  <a:pt x="3466" y="1792"/>
                </a:cubicBezTo>
                <a:cubicBezTo>
                  <a:pt x="3462" y="1807"/>
                  <a:pt x="3453" y="1833"/>
                  <a:pt x="3457" y="1837"/>
                </a:cubicBezTo>
                <a:cubicBezTo>
                  <a:pt x="3460" y="1841"/>
                  <a:pt x="3470" y="1826"/>
                  <a:pt x="3475" y="1819"/>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3432" y="1751"/>
                </a:moveTo>
                <a:cubicBezTo>
                  <a:pt x="3427" y="1736"/>
                  <a:pt x="3422" y="1713"/>
                  <a:pt x="3408" y="1708"/>
                </a:cubicBezTo>
                <a:cubicBezTo>
                  <a:pt x="3404" y="1706"/>
                  <a:pt x="3399" y="1708"/>
                  <a:pt x="3396" y="1712"/>
                </a:cubicBezTo>
                <a:cubicBezTo>
                  <a:pt x="3392" y="1718"/>
                  <a:pt x="3392" y="1726"/>
                  <a:pt x="3394" y="1733"/>
                </a:cubicBezTo>
                <a:cubicBezTo>
                  <a:pt x="3400" y="1754"/>
                  <a:pt x="3408" y="1774"/>
                  <a:pt x="3418" y="1793"/>
                </a:cubicBezTo>
                <a:cubicBezTo>
                  <a:pt x="3423" y="1802"/>
                  <a:pt x="3428" y="1811"/>
                  <a:pt x="3434" y="1820"/>
                </a:cubicBezTo>
                <a:cubicBezTo>
                  <a:pt x="3437" y="1824"/>
                  <a:pt x="3451" y="1848"/>
                  <a:pt x="3451" y="1838"/>
                </a:cubicBezTo>
                <a:cubicBezTo>
                  <a:pt x="3451" y="1826"/>
                  <a:pt x="3448" y="1813"/>
                  <a:pt x="3445" y="1802"/>
                </a:cubicBezTo>
                <a:cubicBezTo>
                  <a:pt x="3442" y="1785"/>
                  <a:pt x="3437" y="1768"/>
                  <a:pt x="3432" y="1751"/>
                </a:cubicBezTo>
                <a:close/>
                <a:moveTo>
                  <a:pt x="3457" y="1778"/>
                </a:moveTo>
                <a:cubicBezTo>
                  <a:pt x="3459" y="1773"/>
                  <a:pt x="3460" y="1767"/>
                  <a:pt x="3461" y="1762"/>
                </a:cubicBezTo>
                <a:cubicBezTo>
                  <a:pt x="3463" y="1752"/>
                  <a:pt x="3464" y="1742"/>
                  <a:pt x="3465" y="1732"/>
                </a:cubicBezTo>
                <a:cubicBezTo>
                  <a:pt x="3468" y="1715"/>
                  <a:pt x="3469" y="1698"/>
                  <a:pt x="3470" y="1681"/>
                </a:cubicBezTo>
                <a:cubicBezTo>
                  <a:pt x="3471" y="1666"/>
                  <a:pt x="3472" y="1644"/>
                  <a:pt x="3460" y="1636"/>
                </a:cubicBezTo>
                <a:cubicBezTo>
                  <a:pt x="3455" y="1633"/>
                  <a:pt x="3448" y="1635"/>
                  <a:pt x="3444" y="1640"/>
                </a:cubicBezTo>
                <a:cubicBezTo>
                  <a:pt x="3440" y="1645"/>
                  <a:pt x="3438" y="1653"/>
                  <a:pt x="3437" y="1660"/>
                </a:cubicBezTo>
                <a:cubicBezTo>
                  <a:pt x="3438" y="1685"/>
                  <a:pt x="3441" y="1710"/>
                  <a:pt x="3444" y="1735"/>
                </a:cubicBezTo>
                <a:cubicBezTo>
                  <a:pt x="3446" y="1745"/>
                  <a:pt x="3447" y="1755"/>
                  <a:pt x="3449" y="1765"/>
                </a:cubicBezTo>
                <a:cubicBezTo>
                  <a:pt x="3450" y="1768"/>
                  <a:pt x="3453" y="1786"/>
                  <a:pt x="3457" y="1778"/>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1939" y="1819"/>
                </a:moveTo>
                <a:cubicBezTo>
                  <a:pt x="1945" y="1811"/>
                  <a:pt x="1951" y="1803"/>
                  <a:pt x="1956" y="1794"/>
                </a:cubicBezTo>
                <a:cubicBezTo>
                  <a:pt x="1963" y="1783"/>
                  <a:pt x="1969" y="1771"/>
                  <a:pt x="1975" y="1758"/>
                </a:cubicBezTo>
                <a:cubicBezTo>
                  <a:pt x="1980" y="1746"/>
                  <a:pt x="1986" y="1733"/>
                  <a:pt x="1984" y="1718"/>
                </a:cubicBezTo>
                <a:cubicBezTo>
                  <a:pt x="1984" y="1715"/>
                  <a:pt x="1983" y="1712"/>
                  <a:pt x="1982" y="1710"/>
                </a:cubicBezTo>
                <a:cubicBezTo>
                  <a:pt x="1979" y="1707"/>
                  <a:pt x="1976" y="1707"/>
                  <a:pt x="1973" y="1708"/>
                </a:cubicBezTo>
                <a:cubicBezTo>
                  <a:pt x="1966" y="1710"/>
                  <a:pt x="1962" y="1716"/>
                  <a:pt x="1958" y="1723"/>
                </a:cubicBezTo>
                <a:cubicBezTo>
                  <a:pt x="1953" y="1730"/>
                  <a:pt x="1948" y="1738"/>
                  <a:pt x="1945" y="1747"/>
                </a:cubicBezTo>
                <a:cubicBezTo>
                  <a:pt x="1939" y="1761"/>
                  <a:pt x="1935" y="1777"/>
                  <a:pt x="1930" y="1792"/>
                </a:cubicBezTo>
                <a:cubicBezTo>
                  <a:pt x="1926" y="1807"/>
                  <a:pt x="1917" y="1833"/>
                  <a:pt x="1921" y="1837"/>
                </a:cubicBezTo>
                <a:cubicBezTo>
                  <a:pt x="1924" y="1841"/>
                  <a:pt x="1934" y="1826"/>
                  <a:pt x="1939" y="181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1480" y="2146"/>
                </a:moveTo>
                <a:cubicBezTo>
                  <a:pt x="1475" y="2144"/>
                  <a:pt x="1469" y="2146"/>
                  <a:pt x="1466" y="2151"/>
                </a:cubicBezTo>
                <a:cubicBezTo>
                  <a:pt x="1465" y="2153"/>
                  <a:pt x="1464" y="2156"/>
                  <a:pt x="1464" y="2159"/>
                </a:cubicBezTo>
                <a:cubicBezTo>
                  <a:pt x="1494" y="2159"/>
                  <a:pt x="1494" y="2159"/>
                  <a:pt x="1494" y="2159"/>
                </a:cubicBezTo>
                <a:cubicBezTo>
                  <a:pt x="1493" y="2158"/>
                  <a:pt x="1493" y="2158"/>
                  <a:pt x="1492" y="2157"/>
                </a:cubicBezTo>
                <a:cubicBezTo>
                  <a:pt x="1489" y="2152"/>
                  <a:pt x="1485" y="2148"/>
                  <a:pt x="1480" y="2146"/>
                </a:cubicBezTo>
                <a:close/>
                <a:moveTo>
                  <a:pt x="1600" y="2073"/>
                </a:moveTo>
                <a:cubicBezTo>
                  <a:pt x="1600" y="2070"/>
                  <a:pt x="1599" y="2067"/>
                  <a:pt x="1598" y="2065"/>
                </a:cubicBezTo>
                <a:cubicBezTo>
                  <a:pt x="1595" y="2062"/>
                  <a:pt x="1592" y="2062"/>
                  <a:pt x="1589" y="2063"/>
                </a:cubicBezTo>
                <a:cubicBezTo>
                  <a:pt x="1582" y="2065"/>
                  <a:pt x="1578" y="2071"/>
                  <a:pt x="1574" y="2077"/>
                </a:cubicBezTo>
                <a:cubicBezTo>
                  <a:pt x="1569" y="2085"/>
                  <a:pt x="1564" y="2092"/>
                  <a:pt x="1561" y="2101"/>
                </a:cubicBezTo>
                <a:cubicBezTo>
                  <a:pt x="1555" y="2116"/>
                  <a:pt x="1551" y="2131"/>
                  <a:pt x="1546" y="2146"/>
                </a:cubicBezTo>
                <a:cubicBezTo>
                  <a:pt x="1545" y="2150"/>
                  <a:pt x="1544" y="2154"/>
                  <a:pt x="1542" y="2159"/>
                </a:cubicBezTo>
                <a:cubicBezTo>
                  <a:pt x="1565" y="2159"/>
                  <a:pt x="1565" y="2159"/>
                  <a:pt x="1565" y="2159"/>
                </a:cubicBezTo>
                <a:cubicBezTo>
                  <a:pt x="1568" y="2155"/>
                  <a:pt x="1570" y="2152"/>
                  <a:pt x="1572" y="2149"/>
                </a:cubicBezTo>
                <a:cubicBezTo>
                  <a:pt x="1579" y="2137"/>
                  <a:pt x="1585" y="2125"/>
                  <a:pt x="1591" y="2113"/>
                </a:cubicBezTo>
                <a:cubicBezTo>
                  <a:pt x="1596" y="2100"/>
                  <a:pt x="1602" y="2088"/>
                  <a:pt x="1600" y="2073"/>
                </a:cubicBezTo>
                <a:close/>
                <a:moveTo>
                  <a:pt x="1605" y="1444"/>
                </a:moveTo>
                <a:cubicBezTo>
                  <a:pt x="1605" y="1443"/>
                  <a:pt x="1604" y="1443"/>
                  <a:pt x="1604" y="1443"/>
                </a:cubicBezTo>
                <a:cubicBezTo>
                  <a:pt x="1602" y="1442"/>
                  <a:pt x="1599" y="1442"/>
                  <a:pt x="1596" y="1443"/>
                </a:cubicBezTo>
                <a:cubicBezTo>
                  <a:pt x="1583" y="1448"/>
                  <a:pt x="1572" y="1463"/>
                  <a:pt x="1563" y="1476"/>
                </a:cubicBezTo>
                <a:cubicBezTo>
                  <a:pt x="1552" y="1493"/>
                  <a:pt x="1536" y="1529"/>
                  <a:pt x="1539" y="1536"/>
                </a:cubicBezTo>
                <a:cubicBezTo>
                  <a:pt x="1542" y="1542"/>
                  <a:pt x="1580" y="1517"/>
                  <a:pt x="1595" y="1497"/>
                </a:cubicBezTo>
                <a:cubicBezTo>
                  <a:pt x="1603" y="1485"/>
                  <a:pt x="1618" y="1464"/>
                  <a:pt x="1609" y="1448"/>
                </a:cubicBezTo>
                <a:cubicBezTo>
                  <a:pt x="1608" y="1446"/>
                  <a:pt x="1607" y="1445"/>
                  <a:pt x="1605" y="1444"/>
                </a:cubicBezTo>
                <a:close/>
                <a:moveTo>
                  <a:pt x="1512" y="2106"/>
                </a:moveTo>
                <a:cubicBezTo>
                  <a:pt x="1508" y="2091"/>
                  <a:pt x="1502" y="2068"/>
                  <a:pt x="1488" y="2063"/>
                </a:cubicBezTo>
                <a:cubicBezTo>
                  <a:pt x="1484" y="2061"/>
                  <a:pt x="1479" y="2062"/>
                  <a:pt x="1476" y="2067"/>
                </a:cubicBezTo>
                <a:cubicBezTo>
                  <a:pt x="1472" y="2072"/>
                  <a:pt x="1472" y="2081"/>
                  <a:pt x="1474" y="2088"/>
                </a:cubicBezTo>
                <a:cubicBezTo>
                  <a:pt x="1480" y="2109"/>
                  <a:pt x="1488" y="2129"/>
                  <a:pt x="1498" y="2148"/>
                </a:cubicBezTo>
                <a:cubicBezTo>
                  <a:pt x="1500" y="2151"/>
                  <a:pt x="1502" y="2155"/>
                  <a:pt x="1505" y="2159"/>
                </a:cubicBezTo>
                <a:cubicBezTo>
                  <a:pt x="1526" y="2159"/>
                  <a:pt x="1526" y="2159"/>
                  <a:pt x="1526" y="2159"/>
                </a:cubicBezTo>
                <a:cubicBezTo>
                  <a:pt x="1526" y="2158"/>
                  <a:pt x="1525" y="2157"/>
                  <a:pt x="1525" y="2157"/>
                </a:cubicBezTo>
                <a:cubicBezTo>
                  <a:pt x="1522" y="2139"/>
                  <a:pt x="1517" y="2122"/>
                  <a:pt x="1512" y="2106"/>
                </a:cubicBezTo>
                <a:close/>
                <a:moveTo>
                  <a:pt x="1550" y="2035"/>
                </a:moveTo>
                <a:cubicBezTo>
                  <a:pt x="1551" y="2021"/>
                  <a:pt x="1552" y="1998"/>
                  <a:pt x="1540" y="1991"/>
                </a:cubicBezTo>
                <a:cubicBezTo>
                  <a:pt x="1535" y="1988"/>
                  <a:pt x="1528" y="1990"/>
                  <a:pt x="1524" y="1995"/>
                </a:cubicBezTo>
                <a:cubicBezTo>
                  <a:pt x="1520" y="2000"/>
                  <a:pt x="1518" y="2008"/>
                  <a:pt x="1517" y="2015"/>
                </a:cubicBezTo>
                <a:cubicBezTo>
                  <a:pt x="1518" y="2040"/>
                  <a:pt x="1521" y="2065"/>
                  <a:pt x="1524" y="2090"/>
                </a:cubicBezTo>
                <a:cubicBezTo>
                  <a:pt x="1526" y="2100"/>
                  <a:pt x="1527" y="2109"/>
                  <a:pt x="1529" y="2119"/>
                </a:cubicBezTo>
                <a:cubicBezTo>
                  <a:pt x="1530" y="2122"/>
                  <a:pt x="1533" y="2141"/>
                  <a:pt x="1537" y="2133"/>
                </a:cubicBezTo>
                <a:cubicBezTo>
                  <a:pt x="1539" y="2128"/>
                  <a:pt x="1540" y="2122"/>
                  <a:pt x="1541" y="2117"/>
                </a:cubicBezTo>
                <a:cubicBezTo>
                  <a:pt x="1543" y="2107"/>
                  <a:pt x="1544" y="2097"/>
                  <a:pt x="1545" y="2086"/>
                </a:cubicBezTo>
                <a:cubicBezTo>
                  <a:pt x="1548" y="2069"/>
                  <a:pt x="1549" y="2052"/>
                  <a:pt x="1550" y="2035"/>
                </a:cubicBezTo>
                <a:close/>
                <a:moveTo>
                  <a:pt x="1605" y="2149"/>
                </a:moveTo>
                <a:cubicBezTo>
                  <a:pt x="1605" y="2149"/>
                  <a:pt x="1604" y="2149"/>
                  <a:pt x="1604" y="2148"/>
                </a:cubicBezTo>
                <a:cubicBezTo>
                  <a:pt x="1602" y="2147"/>
                  <a:pt x="1599" y="2147"/>
                  <a:pt x="1596" y="2148"/>
                </a:cubicBezTo>
                <a:cubicBezTo>
                  <a:pt x="1591" y="2151"/>
                  <a:pt x="1586" y="2154"/>
                  <a:pt x="1581" y="2159"/>
                </a:cubicBezTo>
                <a:cubicBezTo>
                  <a:pt x="1611" y="2159"/>
                  <a:pt x="1611" y="2159"/>
                  <a:pt x="1611" y="2159"/>
                </a:cubicBezTo>
                <a:cubicBezTo>
                  <a:pt x="1610" y="2157"/>
                  <a:pt x="1610" y="2155"/>
                  <a:pt x="1609" y="2153"/>
                </a:cubicBezTo>
                <a:cubicBezTo>
                  <a:pt x="1608" y="2152"/>
                  <a:pt x="1607" y="2150"/>
                  <a:pt x="1605" y="2149"/>
                </a:cubicBezTo>
                <a:close/>
                <a:moveTo>
                  <a:pt x="1921" y="1778"/>
                </a:moveTo>
                <a:cubicBezTo>
                  <a:pt x="1923" y="1773"/>
                  <a:pt x="1924" y="1767"/>
                  <a:pt x="1925" y="1762"/>
                </a:cubicBezTo>
                <a:cubicBezTo>
                  <a:pt x="1927" y="1752"/>
                  <a:pt x="1928" y="1742"/>
                  <a:pt x="1929" y="1732"/>
                </a:cubicBezTo>
                <a:cubicBezTo>
                  <a:pt x="1932" y="1715"/>
                  <a:pt x="1933" y="1698"/>
                  <a:pt x="1934" y="1681"/>
                </a:cubicBezTo>
                <a:cubicBezTo>
                  <a:pt x="1935" y="1666"/>
                  <a:pt x="1936" y="1644"/>
                  <a:pt x="1924" y="1636"/>
                </a:cubicBezTo>
                <a:cubicBezTo>
                  <a:pt x="1919" y="1633"/>
                  <a:pt x="1912" y="1635"/>
                  <a:pt x="1908" y="1640"/>
                </a:cubicBezTo>
                <a:cubicBezTo>
                  <a:pt x="1904" y="1645"/>
                  <a:pt x="1902" y="1653"/>
                  <a:pt x="1901" y="1660"/>
                </a:cubicBezTo>
                <a:cubicBezTo>
                  <a:pt x="1902" y="1685"/>
                  <a:pt x="1905" y="1710"/>
                  <a:pt x="1908" y="1735"/>
                </a:cubicBezTo>
                <a:cubicBezTo>
                  <a:pt x="1910" y="1745"/>
                  <a:pt x="1911" y="1755"/>
                  <a:pt x="1913" y="1765"/>
                </a:cubicBezTo>
                <a:cubicBezTo>
                  <a:pt x="1914" y="1768"/>
                  <a:pt x="1917" y="1786"/>
                  <a:pt x="1921" y="1778"/>
                </a:cubicBezTo>
                <a:close/>
                <a:moveTo>
                  <a:pt x="1896" y="1751"/>
                </a:moveTo>
                <a:cubicBezTo>
                  <a:pt x="1892" y="1736"/>
                  <a:pt x="1886" y="1713"/>
                  <a:pt x="1872" y="1708"/>
                </a:cubicBezTo>
                <a:cubicBezTo>
                  <a:pt x="1868" y="1706"/>
                  <a:pt x="1863" y="1708"/>
                  <a:pt x="1860" y="1712"/>
                </a:cubicBezTo>
                <a:cubicBezTo>
                  <a:pt x="1856" y="1718"/>
                  <a:pt x="1856" y="1726"/>
                  <a:pt x="1858" y="1733"/>
                </a:cubicBezTo>
                <a:cubicBezTo>
                  <a:pt x="1864" y="1754"/>
                  <a:pt x="1872" y="1774"/>
                  <a:pt x="1882" y="1793"/>
                </a:cubicBezTo>
                <a:cubicBezTo>
                  <a:pt x="1887" y="1802"/>
                  <a:pt x="1892" y="1811"/>
                  <a:pt x="1898" y="1820"/>
                </a:cubicBezTo>
                <a:cubicBezTo>
                  <a:pt x="1901" y="1824"/>
                  <a:pt x="1915" y="1848"/>
                  <a:pt x="1915" y="1838"/>
                </a:cubicBezTo>
                <a:cubicBezTo>
                  <a:pt x="1915" y="1826"/>
                  <a:pt x="1912" y="1813"/>
                  <a:pt x="1909" y="1802"/>
                </a:cubicBezTo>
                <a:cubicBezTo>
                  <a:pt x="1906" y="1785"/>
                  <a:pt x="1901" y="1768"/>
                  <a:pt x="1896" y="1751"/>
                </a:cubicBezTo>
                <a:close/>
                <a:moveTo>
                  <a:pt x="1605" y="738"/>
                </a:moveTo>
                <a:cubicBezTo>
                  <a:pt x="1605" y="738"/>
                  <a:pt x="1604" y="738"/>
                  <a:pt x="1604" y="737"/>
                </a:cubicBezTo>
                <a:cubicBezTo>
                  <a:pt x="1602" y="736"/>
                  <a:pt x="1599" y="736"/>
                  <a:pt x="1596" y="737"/>
                </a:cubicBezTo>
                <a:cubicBezTo>
                  <a:pt x="1583" y="743"/>
                  <a:pt x="1572" y="757"/>
                  <a:pt x="1563" y="770"/>
                </a:cubicBezTo>
                <a:cubicBezTo>
                  <a:pt x="1552" y="788"/>
                  <a:pt x="1536" y="824"/>
                  <a:pt x="1539" y="830"/>
                </a:cubicBezTo>
                <a:cubicBezTo>
                  <a:pt x="1542" y="836"/>
                  <a:pt x="1580" y="811"/>
                  <a:pt x="1595" y="791"/>
                </a:cubicBezTo>
                <a:cubicBezTo>
                  <a:pt x="1603" y="780"/>
                  <a:pt x="1618" y="758"/>
                  <a:pt x="1609" y="742"/>
                </a:cubicBezTo>
                <a:cubicBezTo>
                  <a:pt x="1608" y="741"/>
                  <a:pt x="1607" y="739"/>
                  <a:pt x="1605" y="738"/>
                </a:cubicBezTo>
                <a:close/>
                <a:moveTo>
                  <a:pt x="1898" y="1841"/>
                </a:moveTo>
                <a:cubicBezTo>
                  <a:pt x="1892" y="1827"/>
                  <a:pt x="1885" y="1814"/>
                  <a:pt x="1876" y="1802"/>
                </a:cubicBezTo>
                <a:cubicBezTo>
                  <a:pt x="1873" y="1797"/>
                  <a:pt x="1869" y="1793"/>
                  <a:pt x="1864" y="1791"/>
                </a:cubicBezTo>
                <a:cubicBezTo>
                  <a:pt x="1859" y="1789"/>
                  <a:pt x="1853" y="1791"/>
                  <a:pt x="1850" y="1796"/>
                </a:cubicBezTo>
                <a:cubicBezTo>
                  <a:pt x="1848" y="1800"/>
                  <a:pt x="1847" y="1804"/>
                  <a:pt x="1848" y="1808"/>
                </a:cubicBezTo>
                <a:cubicBezTo>
                  <a:pt x="1848" y="1812"/>
                  <a:pt x="1849" y="1816"/>
                  <a:pt x="1850" y="1820"/>
                </a:cubicBezTo>
                <a:cubicBezTo>
                  <a:pt x="1861" y="1849"/>
                  <a:pt x="1881" y="1869"/>
                  <a:pt x="1901" y="1886"/>
                </a:cubicBezTo>
                <a:cubicBezTo>
                  <a:pt x="1903" y="1887"/>
                  <a:pt x="1905" y="1889"/>
                  <a:pt x="1907" y="1890"/>
                </a:cubicBezTo>
                <a:cubicBezTo>
                  <a:pt x="1908" y="1890"/>
                  <a:pt x="1909" y="1890"/>
                  <a:pt x="1910" y="1890"/>
                </a:cubicBezTo>
                <a:cubicBezTo>
                  <a:pt x="1911" y="1890"/>
                  <a:pt x="1912" y="1889"/>
                  <a:pt x="1913" y="1888"/>
                </a:cubicBezTo>
                <a:cubicBezTo>
                  <a:pt x="1917" y="1883"/>
                  <a:pt x="1911" y="1869"/>
                  <a:pt x="1910" y="1865"/>
                </a:cubicBezTo>
                <a:cubicBezTo>
                  <a:pt x="1906" y="1856"/>
                  <a:pt x="1902" y="1849"/>
                  <a:pt x="1898" y="1841"/>
                </a:cubicBezTo>
                <a:close/>
                <a:moveTo>
                  <a:pt x="1605" y="32"/>
                </a:moveTo>
                <a:cubicBezTo>
                  <a:pt x="1605" y="32"/>
                  <a:pt x="1604" y="32"/>
                  <a:pt x="1604" y="32"/>
                </a:cubicBezTo>
                <a:cubicBezTo>
                  <a:pt x="1602" y="31"/>
                  <a:pt x="1599" y="31"/>
                  <a:pt x="1596" y="32"/>
                </a:cubicBezTo>
                <a:cubicBezTo>
                  <a:pt x="1583" y="37"/>
                  <a:pt x="1572" y="52"/>
                  <a:pt x="1563" y="65"/>
                </a:cubicBezTo>
                <a:cubicBezTo>
                  <a:pt x="1552" y="82"/>
                  <a:pt x="1536" y="118"/>
                  <a:pt x="1539" y="124"/>
                </a:cubicBezTo>
                <a:cubicBezTo>
                  <a:pt x="1542" y="131"/>
                  <a:pt x="1580" y="106"/>
                  <a:pt x="1595" y="85"/>
                </a:cubicBezTo>
                <a:cubicBezTo>
                  <a:pt x="1603" y="74"/>
                  <a:pt x="1618" y="52"/>
                  <a:pt x="1609" y="37"/>
                </a:cubicBezTo>
                <a:cubicBezTo>
                  <a:pt x="1608" y="35"/>
                  <a:pt x="1607" y="33"/>
                  <a:pt x="1605" y="32"/>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1130" y="1841"/>
                </a:moveTo>
                <a:cubicBezTo>
                  <a:pt x="1124" y="1827"/>
                  <a:pt x="1117" y="1814"/>
                  <a:pt x="1108" y="1802"/>
                </a:cubicBezTo>
                <a:cubicBezTo>
                  <a:pt x="1105" y="1797"/>
                  <a:pt x="1101" y="1793"/>
                  <a:pt x="1096" y="1791"/>
                </a:cubicBezTo>
                <a:cubicBezTo>
                  <a:pt x="1091" y="1789"/>
                  <a:pt x="1085" y="1791"/>
                  <a:pt x="1082" y="1796"/>
                </a:cubicBezTo>
                <a:cubicBezTo>
                  <a:pt x="1080" y="1800"/>
                  <a:pt x="1079" y="1804"/>
                  <a:pt x="1080" y="1808"/>
                </a:cubicBezTo>
                <a:cubicBezTo>
                  <a:pt x="1080" y="1812"/>
                  <a:pt x="1081" y="1816"/>
                  <a:pt x="1082" y="1820"/>
                </a:cubicBezTo>
                <a:cubicBezTo>
                  <a:pt x="1093" y="1849"/>
                  <a:pt x="1113" y="1869"/>
                  <a:pt x="1133" y="1886"/>
                </a:cubicBezTo>
                <a:cubicBezTo>
                  <a:pt x="1135" y="1887"/>
                  <a:pt x="1137" y="1889"/>
                  <a:pt x="1139" y="1890"/>
                </a:cubicBezTo>
                <a:cubicBezTo>
                  <a:pt x="1140" y="1890"/>
                  <a:pt x="1141" y="1890"/>
                  <a:pt x="1142" y="1890"/>
                </a:cubicBezTo>
                <a:cubicBezTo>
                  <a:pt x="1143" y="1890"/>
                  <a:pt x="1144" y="1889"/>
                  <a:pt x="1145" y="1888"/>
                </a:cubicBezTo>
                <a:cubicBezTo>
                  <a:pt x="1149" y="1883"/>
                  <a:pt x="1143" y="1869"/>
                  <a:pt x="1142" y="1865"/>
                </a:cubicBezTo>
                <a:cubicBezTo>
                  <a:pt x="1138" y="1856"/>
                  <a:pt x="1134" y="1849"/>
                  <a:pt x="1130" y="1841"/>
                </a:cubicBezTo>
                <a:close/>
                <a:moveTo>
                  <a:pt x="1153" y="1778"/>
                </a:moveTo>
                <a:cubicBezTo>
                  <a:pt x="1155" y="1773"/>
                  <a:pt x="1156" y="1767"/>
                  <a:pt x="1157" y="1762"/>
                </a:cubicBezTo>
                <a:cubicBezTo>
                  <a:pt x="1159" y="1752"/>
                  <a:pt x="1160" y="1742"/>
                  <a:pt x="1161" y="1732"/>
                </a:cubicBezTo>
                <a:cubicBezTo>
                  <a:pt x="1164" y="1715"/>
                  <a:pt x="1165" y="1698"/>
                  <a:pt x="1166" y="1681"/>
                </a:cubicBezTo>
                <a:cubicBezTo>
                  <a:pt x="1167" y="1666"/>
                  <a:pt x="1168" y="1644"/>
                  <a:pt x="1156" y="1636"/>
                </a:cubicBezTo>
                <a:cubicBezTo>
                  <a:pt x="1151" y="1633"/>
                  <a:pt x="1144" y="1635"/>
                  <a:pt x="1140" y="1640"/>
                </a:cubicBezTo>
                <a:cubicBezTo>
                  <a:pt x="1136" y="1645"/>
                  <a:pt x="1134" y="1653"/>
                  <a:pt x="1133" y="1660"/>
                </a:cubicBezTo>
                <a:cubicBezTo>
                  <a:pt x="1134" y="1685"/>
                  <a:pt x="1137" y="1710"/>
                  <a:pt x="1140" y="1735"/>
                </a:cubicBezTo>
                <a:cubicBezTo>
                  <a:pt x="1142" y="1745"/>
                  <a:pt x="1143" y="1755"/>
                  <a:pt x="1145" y="1765"/>
                </a:cubicBezTo>
                <a:cubicBezTo>
                  <a:pt x="1146" y="1768"/>
                  <a:pt x="1149" y="1786"/>
                  <a:pt x="1153" y="1778"/>
                </a:cubicBezTo>
                <a:close/>
                <a:moveTo>
                  <a:pt x="1128" y="1751"/>
                </a:moveTo>
                <a:cubicBezTo>
                  <a:pt x="1124" y="1736"/>
                  <a:pt x="1118" y="1713"/>
                  <a:pt x="1104" y="1708"/>
                </a:cubicBezTo>
                <a:cubicBezTo>
                  <a:pt x="1100" y="1706"/>
                  <a:pt x="1095" y="1708"/>
                  <a:pt x="1092" y="1712"/>
                </a:cubicBezTo>
                <a:cubicBezTo>
                  <a:pt x="1088" y="1718"/>
                  <a:pt x="1088" y="1726"/>
                  <a:pt x="1090" y="1733"/>
                </a:cubicBezTo>
                <a:cubicBezTo>
                  <a:pt x="1096" y="1754"/>
                  <a:pt x="1104" y="1774"/>
                  <a:pt x="1114" y="1793"/>
                </a:cubicBezTo>
                <a:cubicBezTo>
                  <a:pt x="1119" y="1802"/>
                  <a:pt x="1125" y="1811"/>
                  <a:pt x="1130" y="1820"/>
                </a:cubicBezTo>
                <a:cubicBezTo>
                  <a:pt x="1133" y="1824"/>
                  <a:pt x="1147" y="1848"/>
                  <a:pt x="1147" y="1838"/>
                </a:cubicBezTo>
                <a:cubicBezTo>
                  <a:pt x="1147" y="1826"/>
                  <a:pt x="1144" y="1813"/>
                  <a:pt x="1141" y="1802"/>
                </a:cubicBezTo>
                <a:cubicBezTo>
                  <a:pt x="1138" y="1785"/>
                  <a:pt x="1133" y="1768"/>
                  <a:pt x="1128" y="1751"/>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32"/>
                </a:moveTo>
                <a:cubicBezTo>
                  <a:pt x="837" y="32"/>
                  <a:pt x="836" y="32"/>
                  <a:pt x="836" y="32"/>
                </a:cubicBezTo>
                <a:cubicBezTo>
                  <a:pt x="834" y="31"/>
                  <a:pt x="831" y="31"/>
                  <a:pt x="828" y="32"/>
                </a:cubicBezTo>
                <a:cubicBezTo>
                  <a:pt x="815" y="37"/>
                  <a:pt x="804" y="52"/>
                  <a:pt x="795" y="65"/>
                </a:cubicBezTo>
                <a:cubicBezTo>
                  <a:pt x="784" y="82"/>
                  <a:pt x="768" y="118"/>
                  <a:pt x="771" y="124"/>
                </a:cubicBezTo>
                <a:cubicBezTo>
                  <a:pt x="774" y="131"/>
                  <a:pt x="812" y="106"/>
                  <a:pt x="827" y="85"/>
                </a:cubicBezTo>
                <a:cubicBezTo>
                  <a:pt x="835" y="74"/>
                  <a:pt x="850" y="52"/>
                  <a:pt x="841" y="37"/>
                </a:cubicBezTo>
                <a:cubicBezTo>
                  <a:pt x="840" y="35"/>
                  <a:pt x="839" y="33"/>
                  <a:pt x="837" y="32"/>
                </a:cubicBezTo>
                <a:close/>
                <a:moveTo>
                  <a:pt x="1221" y="1091"/>
                </a:moveTo>
                <a:cubicBezTo>
                  <a:pt x="1221" y="1091"/>
                  <a:pt x="1220" y="1090"/>
                  <a:pt x="1220" y="1090"/>
                </a:cubicBezTo>
                <a:cubicBezTo>
                  <a:pt x="1218" y="1089"/>
                  <a:pt x="1215" y="1089"/>
                  <a:pt x="1212" y="1090"/>
                </a:cubicBezTo>
                <a:cubicBezTo>
                  <a:pt x="1199" y="1095"/>
                  <a:pt x="1188" y="1110"/>
                  <a:pt x="1179" y="1123"/>
                </a:cubicBezTo>
                <a:cubicBezTo>
                  <a:pt x="1168" y="1140"/>
                  <a:pt x="1152" y="1176"/>
                  <a:pt x="1155" y="1183"/>
                </a:cubicBezTo>
                <a:cubicBezTo>
                  <a:pt x="1158" y="1189"/>
                  <a:pt x="1196" y="1164"/>
                  <a:pt x="1211" y="1144"/>
                </a:cubicBezTo>
                <a:cubicBezTo>
                  <a:pt x="1219" y="1133"/>
                  <a:pt x="1234" y="1111"/>
                  <a:pt x="1225" y="1095"/>
                </a:cubicBezTo>
                <a:cubicBezTo>
                  <a:pt x="1224" y="1093"/>
                  <a:pt x="1223" y="1092"/>
                  <a:pt x="1221" y="1091"/>
                </a:cubicBezTo>
                <a:close/>
                <a:moveTo>
                  <a:pt x="1517" y="1535"/>
                </a:moveTo>
                <a:cubicBezTo>
                  <a:pt x="1519" y="1537"/>
                  <a:pt x="1521" y="1538"/>
                  <a:pt x="1523" y="1539"/>
                </a:cubicBezTo>
                <a:cubicBezTo>
                  <a:pt x="1524" y="1539"/>
                  <a:pt x="1525" y="1539"/>
                  <a:pt x="1526" y="1539"/>
                </a:cubicBezTo>
                <a:cubicBezTo>
                  <a:pt x="1527" y="1539"/>
                  <a:pt x="1528" y="1538"/>
                  <a:pt x="1529" y="1537"/>
                </a:cubicBezTo>
                <a:cubicBezTo>
                  <a:pt x="1533" y="1532"/>
                  <a:pt x="1527" y="1519"/>
                  <a:pt x="1526" y="1514"/>
                </a:cubicBezTo>
                <a:cubicBezTo>
                  <a:pt x="1522" y="1505"/>
                  <a:pt x="1518" y="1498"/>
                  <a:pt x="1514" y="1490"/>
                </a:cubicBezTo>
                <a:cubicBezTo>
                  <a:pt x="1508" y="1476"/>
                  <a:pt x="1501" y="1463"/>
                  <a:pt x="1492" y="1451"/>
                </a:cubicBezTo>
                <a:cubicBezTo>
                  <a:pt x="1489" y="1447"/>
                  <a:pt x="1485" y="1442"/>
                  <a:pt x="1480" y="1440"/>
                </a:cubicBezTo>
                <a:cubicBezTo>
                  <a:pt x="1475" y="1438"/>
                  <a:pt x="1469" y="1440"/>
                  <a:pt x="1466" y="1445"/>
                </a:cubicBezTo>
                <a:cubicBezTo>
                  <a:pt x="1464" y="1449"/>
                  <a:pt x="1463" y="1453"/>
                  <a:pt x="1464" y="1457"/>
                </a:cubicBezTo>
                <a:cubicBezTo>
                  <a:pt x="1464" y="1461"/>
                  <a:pt x="1465" y="1465"/>
                  <a:pt x="1466" y="1469"/>
                </a:cubicBezTo>
                <a:cubicBezTo>
                  <a:pt x="1477" y="1498"/>
                  <a:pt x="1497" y="1518"/>
                  <a:pt x="1517" y="1535"/>
                </a:cubicBezTo>
                <a:close/>
                <a:moveTo>
                  <a:pt x="1221" y="382"/>
                </a:moveTo>
                <a:cubicBezTo>
                  <a:pt x="1221" y="382"/>
                  <a:pt x="1220" y="382"/>
                  <a:pt x="1220" y="382"/>
                </a:cubicBezTo>
                <a:cubicBezTo>
                  <a:pt x="1218" y="380"/>
                  <a:pt x="1215" y="381"/>
                  <a:pt x="1212" y="382"/>
                </a:cubicBezTo>
                <a:cubicBezTo>
                  <a:pt x="1199" y="387"/>
                  <a:pt x="1188" y="402"/>
                  <a:pt x="1179" y="415"/>
                </a:cubicBezTo>
                <a:cubicBezTo>
                  <a:pt x="1168" y="432"/>
                  <a:pt x="1152" y="468"/>
                  <a:pt x="1155" y="474"/>
                </a:cubicBezTo>
                <a:cubicBezTo>
                  <a:pt x="1158" y="480"/>
                  <a:pt x="1196" y="456"/>
                  <a:pt x="1211" y="435"/>
                </a:cubicBezTo>
                <a:cubicBezTo>
                  <a:pt x="1219" y="424"/>
                  <a:pt x="1234" y="402"/>
                  <a:pt x="1225" y="387"/>
                </a:cubicBezTo>
                <a:cubicBezTo>
                  <a:pt x="1224" y="385"/>
                  <a:pt x="1223" y="383"/>
                  <a:pt x="1221" y="382"/>
                </a:cubicBezTo>
                <a:close/>
                <a:moveTo>
                  <a:pt x="1221" y="1794"/>
                </a:moveTo>
                <a:cubicBezTo>
                  <a:pt x="1221" y="1794"/>
                  <a:pt x="1220" y="1794"/>
                  <a:pt x="1220" y="1794"/>
                </a:cubicBezTo>
                <a:cubicBezTo>
                  <a:pt x="1218" y="1793"/>
                  <a:pt x="1215" y="1793"/>
                  <a:pt x="1212" y="1794"/>
                </a:cubicBezTo>
                <a:cubicBezTo>
                  <a:pt x="1199" y="1799"/>
                  <a:pt x="1188" y="1814"/>
                  <a:pt x="1179" y="1827"/>
                </a:cubicBezTo>
                <a:cubicBezTo>
                  <a:pt x="1168" y="1844"/>
                  <a:pt x="1152" y="1880"/>
                  <a:pt x="1155" y="1886"/>
                </a:cubicBezTo>
                <a:cubicBezTo>
                  <a:pt x="1158" y="1893"/>
                  <a:pt x="1196" y="1868"/>
                  <a:pt x="1211" y="1847"/>
                </a:cubicBezTo>
                <a:cubicBezTo>
                  <a:pt x="1219" y="1836"/>
                  <a:pt x="1234" y="1815"/>
                  <a:pt x="1225" y="1799"/>
                </a:cubicBezTo>
                <a:cubicBezTo>
                  <a:pt x="1224" y="1797"/>
                  <a:pt x="1223" y="1796"/>
                  <a:pt x="1221" y="1794"/>
                </a:cubicBezTo>
                <a:close/>
                <a:moveTo>
                  <a:pt x="1171" y="1819"/>
                </a:moveTo>
                <a:cubicBezTo>
                  <a:pt x="1177" y="1811"/>
                  <a:pt x="1183" y="1803"/>
                  <a:pt x="1188" y="1794"/>
                </a:cubicBezTo>
                <a:cubicBezTo>
                  <a:pt x="1195" y="1783"/>
                  <a:pt x="1201" y="1771"/>
                  <a:pt x="1207" y="1758"/>
                </a:cubicBezTo>
                <a:cubicBezTo>
                  <a:pt x="1212" y="1746"/>
                  <a:pt x="1218" y="1733"/>
                  <a:pt x="1216" y="1718"/>
                </a:cubicBezTo>
                <a:cubicBezTo>
                  <a:pt x="1216" y="1715"/>
                  <a:pt x="1215" y="1712"/>
                  <a:pt x="1214" y="1710"/>
                </a:cubicBezTo>
                <a:cubicBezTo>
                  <a:pt x="1211" y="1707"/>
                  <a:pt x="1208" y="1707"/>
                  <a:pt x="1205" y="1708"/>
                </a:cubicBezTo>
                <a:cubicBezTo>
                  <a:pt x="1198" y="1710"/>
                  <a:pt x="1194" y="1716"/>
                  <a:pt x="1190" y="1723"/>
                </a:cubicBezTo>
                <a:cubicBezTo>
                  <a:pt x="1185" y="1730"/>
                  <a:pt x="1180" y="1738"/>
                  <a:pt x="1177" y="1747"/>
                </a:cubicBezTo>
                <a:cubicBezTo>
                  <a:pt x="1171" y="1761"/>
                  <a:pt x="1167" y="1777"/>
                  <a:pt x="1162" y="1792"/>
                </a:cubicBezTo>
                <a:cubicBezTo>
                  <a:pt x="1158" y="1807"/>
                  <a:pt x="1149" y="1833"/>
                  <a:pt x="1153" y="1837"/>
                </a:cubicBezTo>
                <a:cubicBezTo>
                  <a:pt x="1156" y="1841"/>
                  <a:pt x="1166" y="1826"/>
                  <a:pt x="1171" y="181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E8845AEC-8DFC-4E7D-B7CC-783DA53D1AF9}" type="datetimeFigureOut">
              <a:rPr lang="en-ID" smtClean="0"/>
              <a:t>04/07/2022</a:t>
            </a:fld>
            <a:endParaRPr lang="en-ID"/>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ID"/>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5D91853-F531-4856-B2A8-02A803027DA1}" type="slidenum">
              <a:rPr lang="en-ID" smtClean="0"/>
              <a:t>‹#›</a:t>
            </a:fld>
            <a:endParaRPr lang="en-ID"/>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bg2">
                    <a:lumMod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40170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073552"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845AEC-8DFC-4E7D-B7CC-783DA53D1AF9}" type="datetimeFigureOut">
              <a:rPr lang="en-ID" smtClean="0"/>
              <a:t>04/07/2022</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F5D91853-F531-4856-B2A8-02A803027DA1}" type="slidenum">
              <a:rPr lang="en-ID" smtClean="0"/>
              <a:t>‹#›</a:t>
            </a:fld>
            <a:endParaRPr lang="en-ID"/>
          </a:p>
        </p:txBody>
      </p:sp>
    </p:spTree>
    <p:extLst>
      <p:ext uri="{BB962C8B-B14F-4D97-AF65-F5344CB8AC3E}">
        <p14:creationId xmlns:p14="http://schemas.microsoft.com/office/powerpoint/2010/main" val="1085188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845AEC-8DFC-4E7D-B7CC-783DA53D1AF9}" type="datetimeFigureOut">
              <a:rPr lang="en-ID" smtClean="0"/>
              <a:t>04/07/2022</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F5D91853-F531-4856-B2A8-02A803027DA1}" type="slidenum">
              <a:rPr lang="en-ID" smtClean="0"/>
              <a:t>‹#›</a:t>
            </a:fld>
            <a:endParaRPr lang="en-ID"/>
          </a:p>
        </p:txBody>
      </p:sp>
    </p:spTree>
    <p:extLst>
      <p:ext uri="{BB962C8B-B14F-4D97-AF65-F5344CB8AC3E}">
        <p14:creationId xmlns:p14="http://schemas.microsoft.com/office/powerpoint/2010/main" val="927766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845AEC-8DFC-4E7D-B7CC-783DA53D1AF9}" type="datetimeFigureOut">
              <a:rPr lang="en-ID" smtClean="0"/>
              <a:t>04/07/2022</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F5D91853-F531-4856-B2A8-02A803027DA1}" type="slidenum">
              <a:rPr lang="en-ID" smtClean="0"/>
              <a:t>‹#›</a:t>
            </a:fld>
            <a:endParaRPr lang="en-ID"/>
          </a:p>
        </p:txBody>
      </p:sp>
    </p:spTree>
    <p:extLst>
      <p:ext uri="{BB962C8B-B14F-4D97-AF65-F5344CB8AC3E}">
        <p14:creationId xmlns:p14="http://schemas.microsoft.com/office/powerpoint/2010/main" val="524401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845AEC-8DFC-4E7D-B7CC-783DA53D1AF9}" type="datetimeFigureOut">
              <a:rPr lang="en-ID" smtClean="0"/>
              <a:t>04/07/2022</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F5D91853-F531-4856-B2A8-02A803027DA1}" type="slidenum">
              <a:rPr lang="en-ID" smtClean="0"/>
              <a:t>‹#›</a:t>
            </a:fld>
            <a:endParaRPr lang="en-ID"/>
          </a:p>
        </p:txBody>
      </p:sp>
      <p:sp>
        <p:nvSpPr>
          <p:cNvPr id="11" name="Freeform 9"/>
          <p:cNvSpPr>
            <a:spLocks noEditPoints="1"/>
          </p:cNvSpPr>
          <p:nvPr/>
        </p:nvSpPr>
        <p:spPr bwMode="auto">
          <a:xfrm>
            <a:off x="0"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Tree>
    <p:extLst>
      <p:ext uri="{BB962C8B-B14F-4D97-AF65-F5344CB8AC3E}">
        <p14:creationId xmlns:p14="http://schemas.microsoft.com/office/powerpoint/2010/main" val="346311420"/>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Freeform 9"/>
          <p:cNvSpPr>
            <a:spLocks noEditPoints="1"/>
          </p:cNvSpPr>
          <p:nvPr/>
        </p:nvSpPr>
        <p:spPr bwMode="auto">
          <a:xfrm flipH="1">
            <a:off x="9497351"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E8845AEC-8DFC-4E7D-B7CC-783DA53D1AF9}" type="datetimeFigureOut">
              <a:rPr lang="en-ID" smtClean="0"/>
              <a:t>04/07/2022</a:t>
            </a:fld>
            <a:endParaRPr lang="en-ID"/>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ID"/>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5D91853-F531-4856-B2A8-02A803027DA1}" type="slidenum">
              <a:rPr lang="en-ID" smtClean="0"/>
              <a:t>‹#›</a:t>
            </a:fld>
            <a:endParaRPr lang="en-ID"/>
          </a:p>
        </p:txBody>
      </p:sp>
    </p:spTree>
    <p:extLst>
      <p:ext uri="{BB962C8B-B14F-4D97-AF65-F5344CB8AC3E}">
        <p14:creationId xmlns:p14="http://schemas.microsoft.com/office/powerpoint/2010/main" val="2035449425"/>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9"/>
          <p:cNvSpPr>
            <a:spLocks noEditPoints="1"/>
          </p:cNvSpPr>
          <p:nvPr/>
        </p:nvSpPr>
        <p:spPr bwMode="auto">
          <a:xfrm flipH="1">
            <a:off x="9497351"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E8845AEC-8DFC-4E7D-B7CC-783DA53D1AF9}" type="datetimeFigureOut">
              <a:rPr lang="en-ID" smtClean="0"/>
              <a:t>04/07/2022</a:t>
            </a:fld>
            <a:endParaRPr lang="en-ID"/>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ID"/>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5D91853-F531-4856-B2A8-02A803027DA1}" type="slidenum">
              <a:rPr lang="en-ID" smtClean="0"/>
              <a:t>‹#›</a:t>
            </a:fld>
            <a:endParaRPr lang="en-ID"/>
          </a:p>
        </p:txBody>
      </p:sp>
    </p:spTree>
    <p:extLst>
      <p:ext uri="{BB962C8B-B14F-4D97-AF65-F5344CB8AC3E}">
        <p14:creationId xmlns:p14="http://schemas.microsoft.com/office/powerpoint/2010/main" val="128323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9"/>
          <p:cNvSpPr>
            <a:spLocks noEditPoints="1"/>
          </p:cNvSpPr>
          <p:nvPr/>
        </p:nvSpPr>
        <p:spPr bwMode="auto">
          <a:xfrm>
            <a:off x="0"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bg2">
                    <a:lumMod val="25000"/>
                  </a:schemeClr>
                </a:solidFill>
                <a:latin typeface="+mj-lt"/>
              </a:defRPr>
            </a:lvl1pPr>
          </a:lstStyle>
          <a:p>
            <a:fld id="{E8845AEC-8DFC-4E7D-B7CC-783DA53D1AF9}" type="datetimeFigureOut">
              <a:rPr lang="en-ID" smtClean="0"/>
              <a:t>04/07/2022</a:t>
            </a:fld>
            <a:endParaRPr lang="en-ID"/>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bg2">
                    <a:lumMod val="25000"/>
                  </a:schemeClr>
                </a:solidFill>
                <a:latin typeface="+mj-lt"/>
              </a:defRPr>
            </a:lvl1pPr>
          </a:lstStyle>
          <a:p>
            <a:endParaRPr lang="en-ID"/>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bg2">
                    <a:lumMod val="25000"/>
                  </a:schemeClr>
                </a:solidFill>
                <a:latin typeface="+mj-lt"/>
              </a:defRPr>
            </a:lvl1pPr>
          </a:lstStyle>
          <a:p>
            <a:fld id="{F5D91853-F531-4856-B2A8-02A803027DA1}" type="slidenum">
              <a:rPr lang="en-ID" smtClean="0"/>
              <a:t>‹#›</a:t>
            </a:fld>
            <a:endParaRPr lang="en-ID"/>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55527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9000"/>
        </a:lnSpc>
        <a:spcBef>
          <a:spcPct val="0"/>
        </a:spcBef>
        <a:buNone/>
        <a:defRPr sz="4400" kern="1200">
          <a:solidFill>
            <a:schemeClr val="bg2">
              <a:lumMod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bg2">
              <a:lumMod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bg2">
              <a:lumMod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bg2">
              <a:lumMod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bg2">
              <a:lumMod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bg2">
              <a:lumMod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D" dirty="0" err="1" smtClean="0"/>
              <a:t>Sistem</a:t>
            </a:r>
            <a:r>
              <a:rPr lang="en-ID" dirty="0" smtClean="0"/>
              <a:t> </a:t>
            </a:r>
            <a:r>
              <a:rPr lang="en-ID" dirty="0" err="1" smtClean="0"/>
              <a:t>Pencernaan</a:t>
            </a:r>
            <a:r>
              <a:rPr lang="en-ID" dirty="0" smtClean="0"/>
              <a:t>&amp; </a:t>
            </a:r>
            <a:r>
              <a:rPr lang="en-ID" dirty="0" err="1" smtClean="0"/>
              <a:t>Kardiologi</a:t>
            </a:r>
            <a:endParaRPr lang="en-ID" dirty="0"/>
          </a:p>
        </p:txBody>
      </p:sp>
      <p:sp>
        <p:nvSpPr>
          <p:cNvPr id="3" name="Subtitle 2"/>
          <p:cNvSpPr>
            <a:spLocks noGrp="1"/>
          </p:cNvSpPr>
          <p:nvPr>
            <p:ph type="subTitle" idx="1"/>
          </p:nvPr>
        </p:nvSpPr>
        <p:spPr/>
        <p:txBody>
          <a:bodyPr/>
          <a:lstStyle/>
          <a:p>
            <a:r>
              <a:rPr lang="en-ID" dirty="0" err="1" smtClean="0"/>
              <a:t>Ika</a:t>
            </a:r>
            <a:r>
              <a:rPr lang="en-ID" dirty="0" smtClean="0"/>
              <a:t> Arum </a:t>
            </a:r>
            <a:r>
              <a:rPr lang="en-ID" dirty="0" err="1" smtClean="0"/>
              <a:t>Dewi</a:t>
            </a:r>
            <a:r>
              <a:rPr lang="en-ID" dirty="0" smtClean="0"/>
              <a:t> </a:t>
            </a:r>
            <a:r>
              <a:rPr lang="en-ID" dirty="0" err="1" smtClean="0"/>
              <a:t>Satiti</a:t>
            </a:r>
            <a:r>
              <a:rPr lang="en-ID" dirty="0" smtClean="0"/>
              <a:t>, </a:t>
            </a:r>
            <a:r>
              <a:rPr lang="en-ID" dirty="0" err="1" smtClean="0"/>
              <a:t>S.Kep</a:t>
            </a:r>
            <a:r>
              <a:rPr lang="en-ID" dirty="0" smtClean="0"/>
              <a:t>., </a:t>
            </a:r>
            <a:r>
              <a:rPr lang="en-ID" dirty="0" err="1" smtClean="0"/>
              <a:t>Ners</a:t>
            </a:r>
            <a:r>
              <a:rPr lang="en-ID" dirty="0" smtClean="0"/>
              <a:t>., </a:t>
            </a:r>
            <a:r>
              <a:rPr lang="en-ID" dirty="0" err="1" smtClean="0"/>
              <a:t>M.Biomed</a:t>
            </a:r>
            <a:endParaRPr lang="en-ID" dirty="0"/>
          </a:p>
        </p:txBody>
      </p:sp>
    </p:spTree>
    <p:extLst>
      <p:ext uri="{BB962C8B-B14F-4D97-AF65-F5344CB8AC3E}">
        <p14:creationId xmlns:p14="http://schemas.microsoft.com/office/powerpoint/2010/main" val="2808635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dirty="0" err="1" smtClean="0">
                <a:latin typeface="Calibri" charset="0"/>
              </a:rPr>
              <a:t>Contoh</a:t>
            </a:r>
            <a:r>
              <a:rPr lang="en-US" dirty="0" smtClean="0">
                <a:latin typeface="Calibri" charset="0"/>
              </a:rPr>
              <a:t> RESUSITASI CAIRAN:</a:t>
            </a:r>
            <a:br>
              <a:rPr lang="en-US" dirty="0" smtClean="0">
                <a:latin typeface="Calibri" charset="0"/>
              </a:rPr>
            </a:br>
            <a:r>
              <a:rPr lang="en-US" dirty="0" err="1" smtClean="0">
                <a:latin typeface="Calibri" charset="0"/>
              </a:rPr>
              <a:t>Dehidrasi</a:t>
            </a:r>
            <a:r>
              <a:rPr lang="en-US" dirty="0" smtClean="0">
                <a:latin typeface="Calibri" charset="0"/>
              </a:rPr>
              <a:t> </a:t>
            </a:r>
            <a:r>
              <a:rPr lang="en-US" dirty="0" err="1">
                <a:latin typeface="Calibri" charset="0"/>
              </a:rPr>
              <a:t>berat</a:t>
            </a:r>
            <a:r>
              <a:rPr lang="en-US" dirty="0">
                <a:latin typeface="Calibri" charset="0"/>
              </a:rPr>
              <a:t> (MTBS)</a:t>
            </a:r>
          </a:p>
        </p:txBody>
      </p:sp>
      <p:sp>
        <p:nvSpPr>
          <p:cNvPr id="17411" name="Rectangle 3"/>
          <p:cNvSpPr>
            <a:spLocks noGrp="1" noChangeArrowheads="1"/>
          </p:cNvSpPr>
          <p:nvPr>
            <p:ph type="body" sz="half" idx="1"/>
          </p:nvPr>
        </p:nvSpPr>
        <p:spPr>
          <a:xfrm>
            <a:off x="1833564" y="1752600"/>
            <a:ext cx="8620125" cy="4267200"/>
          </a:xfrm>
        </p:spPr>
        <p:txBody>
          <a:bodyPr>
            <a:normAutofit lnSpcReduction="10000"/>
          </a:bodyPr>
          <a:lstStyle/>
          <a:p>
            <a:pPr eaLnBrk="1" hangingPunct="1">
              <a:lnSpc>
                <a:spcPct val="80000"/>
              </a:lnSpc>
            </a:pPr>
            <a:r>
              <a:rPr lang="en-US" sz="2700">
                <a:latin typeface="Calibri" charset="0"/>
              </a:rPr>
              <a:t>Pasang infus, berikan cairan RL atau NaCl dengan cara: </a:t>
            </a:r>
          </a:p>
          <a:p>
            <a:pPr eaLnBrk="1" hangingPunct="1">
              <a:lnSpc>
                <a:spcPct val="80000"/>
              </a:lnSpc>
            </a:pPr>
            <a:endParaRPr lang="en-US" sz="2700">
              <a:latin typeface="Calibri" charset="0"/>
            </a:endParaRPr>
          </a:p>
          <a:p>
            <a:pPr eaLnBrk="1" hangingPunct="1">
              <a:lnSpc>
                <a:spcPct val="80000"/>
              </a:lnSpc>
            </a:pPr>
            <a:endParaRPr lang="en-US" sz="2700">
              <a:latin typeface="Calibri" charset="0"/>
            </a:endParaRPr>
          </a:p>
          <a:p>
            <a:pPr eaLnBrk="1" hangingPunct="1">
              <a:lnSpc>
                <a:spcPct val="80000"/>
              </a:lnSpc>
            </a:pPr>
            <a:endParaRPr lang="en-US" sz="2700">
              <a:latin typeface="Calibri" charset="0"/>
            </a:endParaRPr>
          </a:p>
          <a:p>
            <a:pPr eaLnBrk="1" hangingPunct="1">
              <a:lnSpc>
                <a:spcPct val="80000"/>
              </a:lnSpc>
            </a:pPr>
            <a:endParaRPr lang="en-US" sz="2700">
              <a:latin typeface="Calibri" charset="0"/>
            </a:endParaRPr>
          </a:p>
          <a:p>
            <a:pPr eaLnBrk="1" hangingPunct="1">
              <a:lnSpc>
                <a:spcPct val="80000"/>
              </a:lnSpc>
            </a:pPr>
            <a:endParaRPr lang="en-US" sz="2700">
              <a:latin typeface="Calibri" charset="0"/>
            </a:endParaRPr>
          </a:p>
          <a:p>
            <a:pPr eaLnBrk="1" hangingPunct="1">
              <a:lnSpc>
                <a:spcPct val="80000"/>
              </a:lnSpc>
            </a:pPr>
            <a:endParaRPr lang="id-ID" sz="2700">
              <a:latin typeface="Calibri" charset="0"/>
            </a:endParaRPr>
          </a:p>
          <a:p>
            <a:pPr eaLnBrk="1" hangingPunct="1">
              <a:lnSpc>
                <a:spcPct val="80000"/>
              </a:lnSpc>
            </a:pPr>
            <a:endParaRPr lang="en-US" sz="2700">
              <a:latin typeface="Calibri" charset="0"/>
            </a:endParaRPr>
          </a:p>
          <a:p>
            <a:pPr eaLnBrk="1" hangingPunct="1">
              <a:lnSpc>
                <a:spcPct val="80000"/>
              </a:lnSpc>
            </a:pPr>
            <a:r>
              <a:rPr lang="en-US" sz="2700">
                <a:latin typeface="Calibri" charset="0"/>
              </a:rPr>
              <a:t>Jika infus tidak bisa terpasang </a:t>
            </a:r>
            <a:r>
              <a:rPr lang="en-US" sz="2700">
                <a:latin typeface="Calibri" charset="0"/>
                <a:sym typeface="Wingdings" charset="0"/>
              </a:rPr>
              <a:t> masukkan oralit melalui sonde  20 ml/kgBB/jam selama 6 jam </a:t>
            </a:r>
            <a:endParaRPr lang="en-US" sz="2800">
              <a:latin typeface="Calibri" charset="0"/>
            </a:endParaRPr>
          </a:p>
        </p:txBody>
      </p:sp>
      <p:graphicFrame>
        <p:nvGraphicFramePr>
          <p:cNvPr id="58400" name="Group 32"/>
          <p:cNvGraphicFramePr>
            <a:graphicFrameLocks noGrp="1"/>
          </p:cNvGraphicFramePr>
          <p:nvPr>
            <p:ph sz="half" idx="2"/>
          </p:nvPr>
        </p:nvGraphicFramePr>
        <p:xfrm>
          <a:off x="2238376" y="2754314"/>
          <a:ext cx="7929563" cy="2094099"/>
        </p:xfrm>
        <a:graphic>
          <a:graphicData uri="http://schemas.openxmlformats.org/drawingml/2006/table">
            <a:tbl>
              <a:tblPr/>
              <a:tblGrid>
                <a:gridCol w="2642692"/>
                <a:gridCol w="2644180"/>
                <a:gridCol w="2642691"/>
              </a:tblGrid>
              <a:tr h="1056105">
                <a:tc>
                  <a:txBody>
                    <a:bodyPr/>
                    <a:lstStyle/>
                    <a:p>
                      <a:pPr marL="0" marR="0" lvl="0" indent="0" algn="l" defTabSz="2820988"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Arial Rounded MT Bold" pitchFamily="34" charset="0"/>
                        </a:rPr>
                        <a:t>Umur</a:t>
                      </a:r>
                      <a:r>
                        <a:rPr kumimoji="0" lang="en-US" sz="2100" b="0" i="0" u="none" strike="noStrike" cap="none" normalizeH="0" baseline="0" dirty="0" smtClean="0">
                          <a:ln>
                            <a:noFill/>
                          </a:ln>
                          <a:solidFill>
                            <a:schemeClr val="tx1"/>
                          </a:solidFill>
                          <a:effectLst/>
                          <a:latin typeface="Arial Rounded MT Bold" pitchFamily="34" charset="0"/>
                        </a:rPr>
                        <a:t> </a:t>
                      </a:r>
                    </a:p>
                  </a:txBody>
                  <a:tcPr marL="88174" marR="88174" marT="48086" marB="480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2820988"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Rounded MT Bold" pitchFamily="34" charset="0"/>
                        </a:rPr>
                        <a:t>Jumlah pemberian, 30 ml/kg, selama </a:t>
                      </a:r>
                    </a:p>
                  </a:txBody>
                  <a:tcPr marL="88174" marR="88174" marT="48086" marB="480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2820988"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Rounded MT Bold" pitchFamily="34" charset="0"/>
                        </a:rPr>
                        <a:t>Jumlah pemberian, 70 ml/kg, selama</a:t>
                      </a:r>
                    </a:p>
                  </a:txBody>
                  <a:tcPr marL="88174" marR="88174" marT="48086" marB="480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4355">
                <a:tc>
                  <a:txBody>
                    <a:bodyPr/>
                    <a:lstStyle/>
                    <a:p>
                      <a:pPr marL="0" marR="0" lvl="0" indent="0" algn="l" defTabSz="2820988"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Arial Rounded MT Bold" pitchFamily="34" charset="0"/>
                        </a:rPr>
                        <a:t>Bayi</a:t>
                      </a:r>
                      <a:r>
                        <a:rPr kumimoji="0" lang="en-US" sz="2100" b="0" i="0" u="none" strike="noStrike" cap="none" normalizeH="0" baseline="0" dirty="0" smtClean="0">
                          <a:ln>
                            <a:noFill/>
                          </a:ln>
                          <a:solidFill>
                            <a:schemeClr val="tx1"/>
                          </a:solidFill>
                          <a:effectLst/>
                          <a:latin typeface="Arial Rounded MT Bold" pitchFamily="34" charset="0"/>
                        </a:rPr>
                        <a:t> (&lt; 12 </a:t>
                      </a:r>
                      <a:r>
                        <a:rPr kumimoji="0" lang="en-US" sz="2100" b="0" i="0" u="none" strike="noStrike" cap="none" normalizeH="0" baseline="0" dirty="0" err="1" smtClean="0">
                          <a:ln>
                            <a:noFill/>
                          </a:ln>
                          <a:solidFill>
                            <a:schemeClr val="tx1"/>
                          </a:solidFill>
                          <a:effectLst/>
                          <a:latin typeface="Arial Rounded MT Bold" pitchFamily="34" charset="0"/>
                        </a:rPr>
                        <a:t>bln</a:t>
                      </a:r>
                      <a:r>
                        <a:rPr kumimoji="0" lang="en-US" sz="2100" b="0" i="0" u="none" strike="noStrike" cap="none" normalizeH="0" baseline="0" dirty="0" smtClean="0">
                          <a:ln>
                            <a:noFill/>
                          </a:ln>
                          <a:solidFill>
                            <a:schemeClr val="tx1"/>
                          </a:solidFill>
                          <a:effectLst/>
                          <a:latin typeface="Arial Rounded MT Bold" pitchFamily="34" charset="0"/>
                        </a:rPr>
                        <a:t>) </a:t>
                      </a:r>
                    </a:p>
                  </a:txBody>
                  <a:tcPr marL="88174" marR="88174" marT="48086" marB="480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2820988"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Rounded MT Bold" pitchFamily="34" charset="0"/>
                        </a:rPr>
                        <a:t>1 jam pertama </a:t>
                      </a:r>
                    </a:p>
                  </a:txBody>
                  <a:tcPr marL="88174" marR="88174" marT="48086" marB="480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2820988"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Rounded MT Bold" pitchFamily="34" charset="0"/>
                        </a:rPr>
                        <a:t>5 jam berikutnya </a:t>
                      </a:r>
                    </a:p>
                  </a:txBody>
                  <a:tcPr marL="88174" marR="88174" marT="48086" marB="480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452">
                <a:tc>
                  <a:txBody>
                    <a:bodyPr/>
                    <a:lstStyle/>
                    <a:p>
                      <a:pPr marL="0" marR="0" lvl="0" indent="0" algn="l" defTabSz="2820988"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Arial Rounded MT Bold" pitchFamily="34" charset="0"/>
                        </a:rPr>
                        <a:t>Anak</a:t>
                      </a:r>
                      <a:r>
                        <a:rPr kumimoji="0" lang="en-US" sz="2100" b="0" i="0" u="none" strike="noStrike" cap="none" normalizeH="0" baseline="0" dirty="0" smtClean="0">
                          <a:ln>
                            <a:noFill/>
                          </a:ln>
                          <a:solidFill>
                            <a:schemeClr val="tx1"/>
                          </a:solidFill>
                          <a:effectLst/>
                          <a:latin typeface="Arial Rounded MT Bold" pitchFamily="34" charset="0"/>
                        </a:rPr>
                        <a:t> (12 bln-5 </a:t>
                      </a:r>
                      <a:r>
                        <a:rPr kumimoji="0" lang="en-US" sz="2100" b="0" i="0" u="none" strike="noStrike" cap="none" normalizeH="0" baseline="0" dirty="0" err="1" smtClean="0">
                          <a:ln>
                            <a:noFill/>
                          </a:ln>
                          <a:solidFill>
                            <a:schemeClr val="tx1"/>
                          </a:solidFill>
                          <a:effectLst/>
                          <a:latin typeface="Arial Rounded MT Bold" pitchFamily="34" charset="0"/>
                        </a:rPr>
                        <a:t>thn</a:t>
                      </a:r>
                      <a:r>
                        <a:rPr kumimoji="0" lang="en-US" sz="2100" b="0" i="0" u="none" strike="noStrike" cap="none" normalizeH="0" baseline="0" dirty="0" smtClean="0">
                          <a:ln>
                            <a:noFill/>
                          </a:ln>
                          <a:solidFill>
                            <a:schemeClr val="tx1"/>
                          </a:solidFill>
                          <a:effectLst/>
                          <a:latin typeface="Arial Rounded MT Bold" pitchFamily="34" charset="0"/>
                        </a:rPr>
                        <a:t>) </a:t>
                      </a:r>
                    </a:p>
                  </a:txBody>
                  <a:tcPr marL="88174" marR="88174" marT="48086" marB="480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2820988"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Rounded MT Bold" pitchFamily="34" charset="0"/>
                        </a:rPr>
                        <a:t>30 menit pertama</a:t>
                      </a:r>
                    </a:p>
                  </a:txBody>
                  <a:tcPr marL="88174" marR="88174" marT="48086" marB="480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2820988"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Arial Rounded MT Bold" pitchFamily="34" charset="0"/>
                        </a:rPr>
                        <a:t>2,5 </a:t>
                      </a:r>
                      <a:r>
                        <a:rPr kumimoji="0" lang="en-US" sz="2100" b="0" i="0" u="none" strike="noStrike" cap="none" normalizeH="0" baseline="0" dirty="0" err="1" smtClean="0">
                          <a:ln>
                            <a:noFill/>
                          </a:ln>
                          <a:solidFill>
                            <a:schemeClr val="tx1"/>
                          </a:solidFill>
                          <a:effectLst/>
                          <a:latin typeface="Arial Rounded MT Bold" pitchFamily="34" charset="0"/>
                        </a:rPr>
                        <a:t>berikutnya</a:t>
                      </a:r>
                      <a:r>
                        <a:rPr kumimoji="0" lang="en-US" sz="2100" b="0" i="0" u="none" strike="noStrike" cap="none" normalizeH="0" baseline="0" dirty="0" smtClean="0">
                          <a:ln>
                            <a:noFill/>
                          </a:ln>
                          <a:solidFill>
                            <a:schemeClr val="tx1"/>
                          </a:solidFill>
                          <a:effectLst/>
                          <a:latin typeface="Arial Rounded MT Bold" pitchFamily="34" charset="0"/>
                        </a:rPr>
                        <a:t> </a:t>
                      </a:r>
                    </a:p>
                  </a:txBody>
                  <a:tcPr marL="88174" marR="88174" marT="48086" marB="480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09325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D" sz="3600" dirty="0" err="1" smtClean="0"/>
              <a:t>Pengkajian</a:t>
            </a:r>
            <a:r>
              <a:rPr lang="en-ID" sz="3600" dirty="0" smtClean="0"/>
              <a:t> status </a:t>
            </a:r>
            <a:r>
              <a:rPr lang="en-ID" sz="3600" dirty="0" err="1" smtClean="0"/>
              <a:t>hidrasi</a:t>
            </a:r>
            <a:endParaRPr lang="en-ID" sz="3600" dirty="0"/>
          </a:p>
        </p:txBody>
      </p:sp>
      <p:sp>
        <p:nvSpPr>
          <p:cNvPr id="3" name="Content Placeholder 2"/>
          <p:cNvSpPr>
            <a:spLocks noGrp="1"/>
          </p:cNvSpPr>
          <p:nvPr>
            <p:ph idx="1"/>
          </p:nvPr>
        </p:nvSpPr>
        <p:spPr/>
        <p:txBody>
          <a:bodyPr/>
          <a:lstStyle/>
          <a:p>
            <a:endParaRPr lang="en-ID"/>
          </a:p>
        </p:txBody>
      </p:sp>
      <p:pic>
        <p:nvPicPr>
          <p:cNvPr id="4" name="Picture 3"/>
          <p:cNvPicPr>
            <a:picLocks noChangeAspect="1"/>
          </p:cNvPicPr>
          <p:nvPr/>
        </p:nvPicPr>
        <p:blipFill rotWithShape="1">
          <a:blip r:embed="rId2"/>
          <a:srcRect l="26692" t="40780" r="33382" b="26067"/>
          <a:stretch/>
        </p:blipFill>
        <p:spPr>
          <a:xfrm>
            <a:off x="1053353" y="1825625"/>
            <a:ext cx="9650506" cy="4505348"/>
          </a:xfrm>
          <a:prstGeom prst="rect">
            <a:avLst/>
          </a:prstGeom>
        </p:spPr>
      </p:pic>
    </p:spTree>
    <p:extLst>
      <p:ext uri="{BB962C8B-B14F-4D97-AF65-F5344CB8AC3E}">
        <p14:creationId xmlns:p14="http://schemas.microsoft.com/office/powerpoint/2010/main" val="408879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D"/>
          </a:p>
        </p:txBody>
      </p:sp>
      <p:sp>
        <p:nvSpPr>
          <p:cNvPr id="3" name="Content Placeholder 2"/>
          <p:cNvSpPr>
            <a:spLocks noGrp="1"/>
          </p:cNvSpPr>
          <p:nvPr>
            <p:ph idx="1"/>
          </p:nvPr>
        </p:nvSpPr>
        <p:spPr/>
        <p:txBody>
          <a:bodyPr/>
          <a:lstStyle/>
          <a:p>
            <a:endParaRPr lang="en-ID"/>
          </a:p>
        </p:txBody>
      </p:sp>
      <p:pic>
        <p:nvPicPr>
          <p:cNvPr id="4" name="Picture 3"/>
          <p:cNvPicPr>
            <a:picLocks noChangeAspect="1"/>
          </p:cNvPicPr>
          <p:nvPr/>
        </p:nvPicPr>
        <p:blipFill rotWithShape="1">
          <a:blip r:embed="rId2"/>
          <a:srcRect l="23382" t="24301" r="28198" b="10373"/>
          <a:stretch/>
        </p:blipFill>
        <p:spPr>
          <a:xfrm>
            <a:off x="1613647" y="365125"/>
            <a:ext cx="8014447" cy="6079296"/>
          </a:xfrm>
          <a:prstGeom prst="rect">
            <a:avLst/>
          </a:prstGeom>
        </p:spPr>
      </p:pic>
    </p:spTree>
    <p:extLst>
      <p:ext uri="{BB962C8B-B14F-4D97-AF65-F5344CB8AC3E}">
        <p14:creationId xmlns:p14="http://schemas.microsoft.com/office/powerpoint/2010/main" val="1501782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HIPERBILIRUBIN</a:t>
            </a:r>
            <a:endParaRPr lang="en-ID" dirty="0"/>
          </a:p>
        </p:txBody>
      </p:sp>
      <p:sp>
        <p:nvSpPr>
          <p:cNvPr id="3" name="Content Placeholder 2"/>
          <p:cNvSpPr>
            <a:spLocks noGrp="1"/>
          </p:cNvSpPr>
          <p:nvPr>
            <p:ph idx="1"/>
          </p:nvPr>
        </p:nvSpPr>
        <p:spPr/>
        <p:txBody>
          <a:bodyPr/>
          <a:lstStyle/>
          <a:p>
            <a:r>
              <a:rPr lang="id-ID" dirty="0"/>
              <a:t>Hiperbilirubinemia adalah peningkatan kadar serum bilirubin dalam darah sehingga melebihi nilai normal. </a:t>
            </a:r>
            <a:endParaRPr lang="en-ID" dirty="0" smtClean="0"/>
          </a:p>
          <a:p>
            <a:r>
              <a:rPr lang="id-ID" dirty="0" smtClean="0"/>
              <a:t>Pada </a:t>
            </a:r>
            <a:r>
              <a:rPr lang="id-ID" dirty="0"/>
              <a:t>bayi baru lahir biasanya dapat mengalami hiperbilirubinemia pada minggu pertama setelah kelahiran. </a:t>
            </a:r>
            <a:endParaRPr lang="en-ID" dirty="0" smtClean="0"/>
          </a:p>
          <a:p>
            <a:r>
              <a:rPr lang="id-ID" dirty="0" smtClean="0"/>
              <a:t>Keadaan </a:t>
            </a:r>
            <a:r>
              <a:rPr lang="id-ID" dirty="0"/>
              <a:t>hiperbilirubinemia pada bayi baru lahir disebabkan oleh meningkatnya produksi bilirubin atau mengalami hemolisis, kurangnya albumin sebagai alat pengangkut, penurunan uptake oleh hati, penurunan konjugasi bilirubin oleh hati, penurunan ekskresi bilirubin, dan peningkatan sirkulasi enterohepatik </a:t>
            </a:r>
            <a:endParaRPr lang="en-ID" dirty="0"/>
          </a:p>
        </p:txBody>
      </p:sp>
    </p:spTree>
    <p:extLst>
      <p:ext uri="{BB962C8B-B14F-4D97-AF65-F5344CB8AC3E}">
        <p14:creationId xmlns:p14="http://schemas.microsoft.com/office/powerpoint/2010/main" val="1124334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Manifestasi</a:t>
            </a:r>
            <a:r>
              <a:rPr lang="en-ID" dirty="0" smtClean="0"/>
              <a:t> </a:t>
            </a:r>
            <a:r>
              <a:rPr lang="en-ID" dirty="0" err="1" smtClean="0"/>
              <a:t>Klinis</a:t>
            </a:r>
            <a:endParaRPr lang="en-ID" dirty="0"/>
          </a:p>
        </p:txBody>
      </p:sp>
      <p:sp>
        <p:nvSpPr>
          <p:cNvPr id="3" name="Content Placeholder 2"/>
          <p:cNvSpPr>
            <a:spLocks noGrp="1"/>
          </p:cNvSpPr>
          <p:nvPr>
            <p:ph idx="1"/>
          </p:nvPr>
        </p:nvSpPr>
        <p:spPr>
          <a:xfrm>
            <a:off x="838199" y="1825625"/>
            <a:ext cx="4352365" cy="4351338"/>
          </a:xfrm>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en-US" dirty="0" err="1" smtClean="0"/>
              <a:t>fisiologis</a:t>
            </a:r>
            <a:r>
              <a:rPr lang="en-US" dirty="0" smtClean="0"/>
              <a:t> </a:t>
            </a:r>
            <a:r>
              <a:rPr lang="en-US" dirty="0"/>
              <a:t>:</a:t>
            </a:r>
            <a:endParaRPr lang="en-ID" dirty="0"/>
          </a:p>
          <a:p>
            <a:pPr lvl="0"/>
            <a:r>
              <a:rPr lang="en-US" dirty="0" err="1"/>
              <a:t>Tampak</a:t>
            </a:r>
            <a:r>
              <a:rPr lang="en-US" dirty="0"/>
              <a:t> </a:t>
            </a:r>
            <a:r>
              <a:rPr lang="en-US" dirty="0" err="1"/>
              <a:t>pada</a:t>
            </a:r>
            <a:r>
              <a:rPr lang="en-US" dirty="0"/>
              <a:t> </a:t>
            </a:r>
            <a:r>
              <a:rPr lang="en-US" dirty="0" err="1"/>
              <a:t>hari</a:t>
            </a:r>
            <a:r>
              <a:rPr lang="en-US" dirty="0"/>
              <a:t> 3,4</a:t>
            </a:r>
            <a:endParaRPr lang="en-ID" dirty="0"/>
          </a:p>
          <a:p>
            <a:pPr lvl="0"/>
            <a:r>
              <a:rPr lang="en-US" dirty="0" err="1"/>
              <a:t>Bayi</a:t>
            </a:r>
            <a:r>
              <a:rPr lang="en-US" dirty="0"/>
              <a:t> </a:t>
            </a:r>
            <a:r>
              <a:rPr lang="en-US" dirty="0" err="1"/>
              <a:t>tampak</a:t>
            </a:r>
            <a:r>
              <a:rPr lang="en-US" dirty="0"/>
              <a:t> </a:t>
            </a:r>
            <a:r>
              <a:rPr lang="en-US" dirty="0" err="1"/>
              <a:t>sehat</a:t>
            </a:r>
            <a:r>
              <a:rPr lang="en-US" dirty="0"/>
              <a:t> (normal)</a:t>
            </a:r>
            <a:endParaRPr lang="en-ID" dirty="0"/>
          </a:p>
          <a:p>
            <a:pPr lvl="0"/>
            <a:r>
              <a:rPr lang="en-US" dirty="0"/>
              <a:t>Kadar bilirubin total &lt; 12 mg%</a:t>
            </a:r>
            <a:endParaRPr lang="en-ID" dirty="0"/>
          </a:p>
          <a:p>
            <a:pPr lvl="0"/>
            <a:r>
              <a:rPr lang="en-US" dirty="0" err="1"/>
              <a:t>Menghilang</a:t>
            </a:r>
            <a:r>
              <a:rPr lang="en-US" dirty="0"/>
              <a:t> paling </a:t>
            </a:r>
            <a:r>
              <a:rPr lang="en-US" dirty="0" err="1"/>
              <a:t>lambat</a:t>
            </a:r>
            <a:r>
              <a:rPr lang="en-US" dirty="0"/>
              <a:t> 10 - 14 </a:t>
            </a:r>
            <a:r>
              <a:rPr lang="en-US" dirty="0" err="1"/>
              <a:t>hari</a:t>
            </a:r>
            <a:endParaRPr lang="en-ID" dirty="0"/>
          </a:p>
          <a:p>
            <a:pPr lvl="0"/>
            <a:r>
              <a:rPr lang="en-US" dirty="0" err="1"/>
              <a:t>Tak</a:t>
            </a:r>
            <a:r>
              <a:rPr lang="en-US" dirty="0"/>
              <a:t> </a:t>
            </a:r>
            <a:r>
              <a:rPr lang="en-US" dirty="0" err="1"/>
              <a:t>ada</a:t>
            </a:r>
            <a:r>
              <a:rPr lang="en-US" dirty="0"/>
              <a:t> </a:t>
            </a:r>
            <a:r>
              <a:rPr lang="en-US" dirty="0" err="1"/>
              <a:t>faktor</a:t>
            </a:r>
            <a:r>
              <a:rPr lang="en-US" dirty="0"/>
              <a:t> </a:t>
            </a:r>
            <a:r>
              <a:rPr lang="en-US" dirty="0" err="1"/>
              <a:t>resiko</a:t>
            </a:r>
            <a:endParaRPr lang="en-ID" dirty="0"/>
          </a:p>
          <a:p>
            <a:r>
              <a:rPr lang="en-US" dirty="0" err="1"/>
              <a:t>Sebab</a:t>
            </a:r>
            <a:r>
              <a:rPr lang="en-US" dirty="0"/>
              <a:t> : proses </a:t>
            </a:r>
            <a:r>
              <a:rPr lang="en-US" dirty="0" err="1"/>
              <a:t>fisiologis</a:t>
            </a:r>
            <a:r>
              <a:rPr lang="en-US" dirty="0"/>
              <a:t> (</a:t>
            </a:r>
            <a:r>
              <a:rPr lang="en-US" dirty="0" err="1"/>
              <a:t>berlangsung</a:t>
            </a:r>
            <a:r>
              <a:rPr lang="en-US" dirty="0"/>
              <a:t> </a:t>
            </a:r>
            <a:r>
              <a:rPr lang="en-US" dirty="0" err="1"/>
              <a:t>dalam</a:t>
            </a:r>
            <a:r>
              <a:rPr lang="en-US" dirty="0"/>
              <a:t> </a:t>
            </a:r>
            <a:r>
              <a:rPr lang="en-US" dirty="0" err="1"/>
              <a:t>kondisi</a:t>
            </a:r>
            <a:r>
              <a:rPr lang="en-US" dirty="0"/>
              <a:t> </a:t>
            </a:r>
            <a:r>
              <a:rPr lang="en-US" dirty="0" err="1"/>
              <a:t>fisiologis</a:t>
            </a:r>
            <a:endParaRPr lang="en-ID" dirty="0"/>
          </a:p>
        </p:txBody>
      </p:sp>
      <p:sp>
        <p:nvSpPr>
          <p:cNvPr id="4" name="Content Placeholder 2"/>
          <p:cNvSpPr txBox="1">
            <a:spLocks/>
          </p:cNvSpPr>
          <p:nvPr/>
        </p:nvSpPr>
        <p:spPr>
          <a:xfrm>
            <a:off x="6786282" y="1825625"/>
            <a:ext cx="4352365" cy="435133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dirty="0" err="1" smtClean="0"/>
              <a:t>Patologis</a:t>
            </a:r>
            <a:r>
              <a:rPr lang="en-US" dirty="0" smtClean="0"/>
              <a:t> :</a:t>
            </a:r>
          </a:p>
          <a:p>
            <a:pPr lvl="0"/>
            <a:r>
              <a:rPr lang="en-US" dirty="0" err="1" smtClean="0"/>
              <a:t>Timbul</a:t>
            </a:r>
            <a:r>
              <a:rPr lang="en-US" dirty="0" smtClean="0"/>
              <a:t> </a:t>
            </a:r>
            <a:r>
              <a:rPr lang="en-US" dirty="0" err="1"/>
              <a:t>pada</a:t>
            </a:r>
            <a:r>
              <a:rPr lang="en-US" dirty="0"/>
              <a:t> </a:t>
            </a:r>
            <a:r>
              <a:rPr lang="en-US" dirty="0" err="1"/>
              <a:t>umur</a:t>
            </a:r>
            <a:r>
              <a:rPr lang="en-US" dirty="0"/>
              <a:t>  &lt; 36 jam</a:t>
            </a:r>
            <a:endParaRPr lang="en-ID" dirty="0"/>
          </a:p>
          <a:p>
            <a:pPr lvl="0"/>
            <a:r>
              <a:rPr lang="en-US" dirty="0" err="1"/>
              <a:t>Cepat</a:t>
            </a:r>
            <a:r>
              <a:rPr lang="en-US" dirty="0"/>
              <a:t> </a:t>
            </a:r>
            <a:r>
              <a:rPr lang="en-US" dirty="0" err="1"/>
              <a:t>berkembang</a:t>
            </a:r>
            <a:endParaRPr lang="en-ID" dirty="0"/>
          </a:p>
          <a:p>
            <a:pPr lvl="0"/>
            <a:r>
              <a:rPr lang="en-US" dirty="0" err="1"/>
              <a:t>Bisa</a:t>
            </a:r>
            <a:r>
              <a:rPr lang="en-US" dirty="0"/>
              <a:t> </a:t>
            </a:r>
            <a:r>
              <a:rPr lang="en-US" dirty="0" err="1"/>
              <a:t>disertai</a:t>
            </a:r>
            <a:r>
              <a:rPr lang="en-US" dirty="0"/>
              <a:t> anemia</a:t>
            </a:r>
            <a:endParaRPr lang="en-ID" dirty="0"/>
          </a:p>
          <a:p>
            <a:pPr lvl="0"/>
            <a:r>
              <a:rPr lang="en-US" dirty="0" err="1"/>
              <a:t>Menghilang</a:t>
            </a:r>
            <a:r>
              <a:rPr lang="en-US" dirty="0"/>
              <a:t> </a:t>
            </a:r>
            <a:r>
              <a:rPr lang="en-US" dirty="0" err="1"/>
              <a:t>lebih</a:t>
            </a:r>
            <a:r>
              <a:rPr lang="en-US" dirty="0"/>
              <a:t> </a:t>
            </a:r>
            <a:r>
              <a:rPr lang="en-US" dirty="0" err="1"/>
              <a:t>dari</a:t>
            </a:r>
            <a:r>
              <a:rPr lang="en-US" dirty="0"/>
              <a:t> 2 </a:t>
            </a:r>
            <a:r>
              <a:rPr lang="en-US" dirty="0" err="1"/>
              <a:t>minggu</a:t>
            </a:r>
            <a:endParaRPr lang="en-ID" dirty="0"/>
          </a:p>
          <a:p>
            <a:pPr lvl="0"/>
            <a:r>
              <a:rPr lang="en-US" dirty="0"/>
              <a:t>Ada </a:t>
            </a:r>
            <a:r>
              <a:rPr lang="en-US" dirty="0" err="1"/>
              <a:t>faktor</a:t>
            </a:r>
            <a:r>
              <a:rPr lang="en-US" dirty="0"/>
              <a:t> </a:t>
            </a:r>
            <a:r>
              <a:rPr lang="en-US" dirty="0" err="1"/>
              <a:t>resiko</a:t>
            </a:r>
            <a:r>
              <a:rPr lang="en-US" dirty="0"/>
              <a:t> </a:t>
            </a:r>
            <a:endParaRPr lang="en-ID" dirty="0"/>
          </a:p>
          <a:p>
            <a:pPr lvl="0"/>
            <a:r>
              <a:rPr lang="en-US" dirty="0" err="1"/>
              <a:t>Dasar</a:t>
            </a:r>
            <a:r>
              <a:rPr lang="en-US" dirty="0"/>
              <a:t> : proses </a:t>
            </a:r>
            <a:r>
              <a:rPr lang="en-US" dirty="0" err="1"/>
              <a:t>patologis</a:t>
            </a:r>
            <a:endParaRPr lang="en-ID" dirty="0"/>
          </a:p>
        </p:txBody>
      </p:sp>
    </p:spTree>
    <p:extLst>
      <p:ext uri="{BB962C8B-B14F-4D97-AF65-F5344CB8AC3E}">
        <p14:creationId xmlns:p14="http://schemas.microsoft.com/office/powerpoint/2010/main" val="2954881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D" sz="3600" dirty="0" err="1" smtClean="0"/>
              <a:t>Derajat</a:t>
            </a:r>
            <a:r>
              <a:rPr lang="en-ID" sz="3600" dirty="0" smtClean="0"/>
              <a:t> </a:t>
            </a:r>
            <a:r>
              <a:rPr lang="en-ID" sz="3600" dirty="0" err="1" smtClean="0"/>
              <a:t>Ikterus</a:t>
            </a:r>
            <a:r>
              <a:rPr lang="en-ID" sz="3600" dirty="0" smtClean="0"/>
              <a:t> </a:t>
            </a:r>
            <a:r>
              <a:rPr lang="en-ID" sz="3600" dirty="0" err="1" smtClean="0"/>
              <a:t>Neonatus</a:t>
            </a:r>
            <a:endParaRPr lang="en-ID" sz="3600" dirty="0"/>
          </a:p>
        </p:txBody>
      </p:sp>
      <p:pic>
        <p:nvPicPr>
          <p:cNvPr id="4" name="Picture 3"/>
          <p:cNvPicPr/>
          <p:nvPr/>
        </p:nvPicPr>
        <p:blipFill rotWithShape="1">
          <a:blip r:embed="rId2"/>
          <a:srcRect l="41468" t="42305" r="19724" b="27724"/>
          <a:stretch/>
        </p:blipFill>
        <p:spPr bwMode="auto">
          <a:xfrm>
            <a:off x="1129552" y="1842247"/>
            <a:ext cx="9614647" cy="41551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2995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Penatlaksanaan</a:t>
            </a:r>
            <a:endParaRPr lang="en-ID" dirty="0"/>
          </a:p>
        </p:txBody>
      </p:sp>
      <p:sp>
        <p:nvSpPr>
          <p:cNvPr id="3" name="Content Placeholder 2"/>
          <p:cNvSpPr>
            <a:spLocks noGrp="1"/>
          </p:cNvSpPr>
          <p:nvPr>
            <p:ph idx="1"/>
          </p:nvPr>
        </p:nvSpPr>
        <p:spPr/>
        <p:txBody>
          <a:bodyPr/>
          <a:lstStyle/>
          <a:p>
            <a:r>
              <a:rPr lang="id-ID" dirty="0"/>
              <a:t>Penanganan: fototerapi, transfusi tukar, pemberian ASI eksklusif, terapi sinar matahari, pemberian cairan/nutrisi</a:t>
            </a:r>
            <a:endParaRPr lang="en-ID" dirty="0"/>
          </a:p>
        </p:txBody>
      </p:sp>
    </p:spTree>
    <p:extLst>
      <p:ext uri="{BB962C8B-B14F-4D97-AF65-F5344CB8AC3E}">
        <p14:creationId xmlns:p14="http://schemas.microsoft.com/office/powerpoint/2010/main" val="466607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GIZI BURUK</a:t>
            </a:r>
            <a:endParaRPr lang="en-ID" dirty="0"/>
          </a:p>
        </p:txBody>
      </p:sp>
      <p:sp>
        <p:nvSpPr>
          <p:cNvPr id="3" name="Content Placeholder 2"/>
          <p:cNvSpPr>
            <a:spLocks noGrp="1"/>
          </p:cNvSpPr>
          <p:nvPr>
            <p:ph idx="1"/>
          </p:nvPr>
        </p:nvSpPr>
        <p:spPr/>
        <p:txBody>
          <a:bodyPr>
            <a:normAutofit lnSpcReduction="10000"/>
          </a:bodyPr>
          <a:lstStyle/>
          <a:p>
            <a:r>
              <a:rPr lang="id-ID" dirty="0"/>
              <a:t>Pengertian: gizi buruk adalah kekurangan asupan yang mengandung energi dan protein.</a:t>
            </a:r>
            <a:endParaRPr lang="en-ID" dirty="0"/>
          </a:p>
          <a:p>
            <a:r>
              <a:rPr lang="id-ID" dirty="0"/>
              <a:t>Mekanisme: kurangnya asupan energi dan protein akan menyebabkan sel tubuh kekurangan nutrisi. Pada anak kekurangan nutrisi akan mempengaruhi pertumbuhan dan perkembangan.</a:t>
            </a:r>
            <a:endParaRPr lang="en-ID" dirty="0"/>
          </a:p>
          <a:p>
            <a:r>
              <a:rPr lang="id-ID" dirty="0"/>
              <a:t>Manifestasi Klinis: pucat, kurus, perut buncit, edema, muka tampak tua, kehilangan massa otot, BB dan TB tidak sesuai, rambut mudah patah, kusam, kering berwarna merah. Kulit bersisik, anemia, konjunctiva pucat.</a:t>
            </a:r>
            <a:endParaRPr lang="en-ID" dirty="0"/>
          </a:p>
          <a:p>
            <a:r>
              <a:rPr lang="id-ID" dirty="0"/>
              <a:t>Penanganan: pemberian nutrisi makro dan mikro, pendidikan kesehatan pada orang tua tentang pemenuhan kebutuhan nutrisi pada anak.</a:t>
            </a:r>
            <a:endParaRPr lang="en-ID" dirty="0"/>
          </a:p>
        </p:txBody>
      </p:sp>
    </p:spTree>
    <p:extLst>
      <p:ext uri="{BB962C8B-B14F-4D97-AF65-F5344CB8AC3E}">
        <p14:creationId xmlns:p14="http://schemas.microsoft.com/office/powerpoint/2010/main" val="1209350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Fokus</a:t>
            </a:r>
            <a:r>
              <a:rPr lang="en-ID" dirty="0" smtClean="0"/>
              <a:t> </a:t>
            </a:r>
            <a:r>
              <a:rPr lang="en-ID" dirty="0" err="1" smtClean="0"/>
              <a:t>pengkajian</a:t>
            </a:r>
            <a:endParaRPr lang="en-ID" dirty="0"/>
          </a:p>
        </p:txBody>
      </p:sp>
      <p:sp>
        <p:nvSpPr>
          <p:cNvPr id="3" name="Content Placeholder 2"/>
          <p:cNvSpPr>
            <a:spLocks noGrp="1"/>
          </p:cNvSpPr>
          <p:nvPr>
            <p:ph idx="1"/>
          </p:nvPr>
        </p:nvSpPr>
        <p:spPr/>
        <p:txBody>
          <a:bodyPr/>
          <a:lstStyle/>
          <a:p>
            <a:r>
              <a:rPr lang="id-ID" dirty="0"/>
              <a:t>Antropometri: BB, TB, LK, lingkar lengan, lingkar dada disesuaikan dengan usia.</a:t>
            </a:r>
            <a:endParaRPr lang="en-ID" dirty="0"/>
          </a:p>
          <a:p>
            <a:r>
              <a:rPr lang="id-ID" dirty="0"/>
              <a:t>Keluhan adanya mual, muntah, tidak nafsu makan, keadaan lemah, lemas, pucat, kurus, penurunan BB &gt; 10 %.</a:t>
            </a:r>
            <a:endParaRPr lang="en-ID" dirty="0"/>
          </a:p>
          <a:p>
            <a:r>
              <a:rPr lang="id-ID" dirty="0"/>
              <a:t>Peningkatan suhu tubuh sebagai tanda adanya infeksi dan atau dehidrasi. Perubahan bising usus, konstipasi, keluhan kembung (tidak nyaman di perut), diare. Hasil laboratorium: protein, albumin, Hb, elektrolit, kimia darah, AGD</a:t>
            </a:r>
            <a:endParaRPr lang="en-ID" dirty="0"/>
          </a:p>
        </p:txBody>
      </p:sp>
    </p:spTree>
    <p:extLst>
      <p:ext uri="{BB962C8B-B14F-4D97-AF65-F5344CB8AC3E}">
        <p14:creationId xmlns:p14="http://schemas.microsoft.com/office/powerpoint/2010/main" val="4041618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D"/>
          </a:p>
        </p:txBody>
      </p:sp>
      <p:sp>
        <p:nvSpPr>
          <p:cNvPr id="3" name="Content Placeholder 2"/>
          <p:cNvSpPr>
            <a:spLocks noGrp="1"/>
          </p:cNvSpPr>
          <p:nvPr>
            <p:ph idx="1"/>
          </p:nvPr>
        </p:nvSpPr>
        <p:spPr/>
        <p:txBody>
          <a:bodyPr/>
          <a:lstStyle/>
          <a:p>
            <a:endParaRPr lang="en-ID"/>
          </a:p>
        </p:txBody>
      </p:sp>
      <p:pic>
        <p:nvPicPr>
          <p:cNvPr id="1026" name="Picture 2" descr="https://2.bp.blogspot.com/-dbispvcqfSs/VZ3zEfrHEtI/AAAAAAAAAMo/ATECcWkpWm0/s1600/status%2Bgizi%2Ban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2518" y="796945"/>
            <a:ext cx="6769847" cy="5879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739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ID" altLang="en-US" sz="5400" dirty="0" smtClean="0"/>
              <a:t>DIARE</a:t>
            </a:r>
            <a:endParaRPr lang="id-ID" altLang="en-US" sz="5400" dirty="0"/>
          </a:p>
        </p:txBody>
      </p:sp>
      <p:sp>
        <p:nvSpPr>
          <p:cNvPr id="6147" name="Content Placeholder 2"/>
          <p:cNvSpPr>
            <a:spLocks noGrp="1"/>
          </p:cNvSpPr>
          <p:nvPr>
            <p:ph idx="1"/>
          </p:nvPr>
        </p:nvSpPr>
        <p:spPr/>
        <p:txBody>
          <a:bodyPr/>
          <a:lstStyle/>
          <a:p>
            <a:pPr eaLnBrk="1" hangingPunct="1"/>
            <a:r>
              <a:rPr lang="id-ID" altLang="en-US" sz="3200" dirty="0"/>
              <a:t>Diare adalah keadaan frekuensi buang air besar lebih dari 4 kali pada bayi dan lebih dari 3 kali pada anak, dengan konsistensi feses cair, dapat berwarna hijau atau dapat bercampur lendir dan darah atau lendir saja</a:t>
            </a:r>
          </a:p>
          <a:p>
            <a:pPr algn="r" eaLnBrk="1" hangingPunct="1">
              <a:buFont typeface="Georgia" panose="02040502050405020303" pitchFamily="18" charset="0"/>
              <a:buNone/>
            </a:pPr>
            <a:endParaRPr lang="id-ID" altLang="en-US" sz="3200" dirty="0"/>
          </a:p>
        </p:txBody>
      </p:sp>
    </p:spTree>
    <p:extLst>
      <p:ext uri="{BB962C8B-B14F-4D97-AF65-F5344CB8AC3E}">
        <p14:creationId xmlns:p14="http://schemas.microsoft.com/office/powerpoint/2010/main" val="190731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D"/>
          </a:p>
        </p:txBody>
      </p:sp>
      <p:sp>
        <p:nvSpPr>
          <p:cNvPr id="3" name="Content Placeholder 2"/>
          <p:cNvSpPr>
            <a:spLocks noGrp="1"/>
          </p:cNvSpPr>
          <p:nvPr>
            <p:ph idx="1"/>
          </p:nvPr>
        </p:nvSpPr>
        <p:spPr/>
        <p:txBody>
          <a:bodyPr/>
          <a:lstStyle/>
          <a:p>
            <a:endParaRPr lang="en-ID" dirty="0"/>
          </a:p>
        </p:txBody>
      </p:sp>
      <p:pic>
        <p:nvPicPr>
          <p:cNvPr id="20484" name="Picture 4" descr="http://3.bp.blogspot.com/-pauKvOOCS70/T4YskYs5fxI/AAAAAAAAAKw/TtxJ4MoZwf4/s1600/IMT+WH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518" y="568344"/>
            <a:ext cx="9708776" cy="6114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45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Masalah</a:t>
            </a:r>
            <a:r>
              <a:rPr lang="en-ID" dirty="0" smtClean="0"/>
              <a:t> </a:t>
            </a:r>
            <a:r>
              <a:rPr lang="en-ID" dirty="0" err="1" smtClean="0"/>
              <a:t>Keperawatan</a:t>
            </a:r>
            <a:r>
              <a:rPr lang="en-ID" dirty="0" smtClean="0"/>
              <a:t> </a:t>
            </a:r>
            <a:r>
              <a:rPr lang="en-ID" dirty="0" err="1" smtClean="0"/>
              <a:t>pada</a:t>
            </a:r>
            <a:r>
              <a:rPr lang="en-ID" dirty="0" smtClean="0"/>
              <a:t> system </a:t>
            </a:r>
            <a:r>
              <a:rPr lang="en-ID" dirty="0" err="1" smtClean="0"/>
              <a:t>pencernaan</a:t>
            </a:r>
            <a:endParaRPr lang="en-ID" dirty="0"/>
          </a:p>
        </p:txBody>
      </p:sp>
      <p:sp>
        <p:nvSpPr>
          <p:cNvPr id="3" name="Content Placeholder 2"/>
          <p:cNvSpPr>
            <a:spLocks noGrp="1"/>
          </p:cNvSpPr>
          <p:nvPr>
            <p:ph idx="1"/>
          </p:nvPr>
        </p:nvSpPr>
        <p:spPr/>
        <p:txBody>
          <a:bodyPr/>
          <a:lstStyle/>
          <a:p>
            <a:r>
              <a:rPr lang="en-ID" dirty="0" err="1" smtClean="0"/>
              <a:t>Defisit</a:t>
            </a:r>
            <a:r>
              <a:rPr lang="en-ID" dirty="0" smtClean="0"/>
              <a:t> </a:t>
            </a:r>
            <a:r>
              <a:rPr lang="en-ID" dirty="0" err="1" smtClean="0"/>
              <a:t>volum</a:t>
            </a:r>
            <a:r>
              <a:rPr lang="en-ID" dirty="0" smtClean="0"/>
              <a:t> </a:t>
            </a:r>
            <a:r>
              <a:rPr lang="en-ID" dirty="0" err="1" smtClean="0"/>
              <a:t>cairan</a:t>
            </a:r>
            <a:endParaRPr lang="en-ID" dirty="0" smtClean="0"/>
          </a:p>
          <a:p>
            <a:r>
              <a:rPr lang="en-ID" dirty="0" err="1" smtClean="0"/>
              <a:t>Defisit</a:t>
            </a:r>
            <a:r>
              <a:rPr lang="en-ID" dirty="0" smtClean="0"/>
              <a:t> </a:t>
            </a:r>
            <a:r>
              <a:rPr lang="en-ID" dirty="0" err="1" smtClean="0"/>
              <a:t>nutrisi</a:t>
            </a:r>
            <a:endParaRPr lang="en-ID" dirty="0" smtClean="0"/>
          </a:p>
          <a:p>
            <a:r>
              <a:rPr lang="en-ID" dirty="0" err="1" smtClean="0"/>
              <a:t>Ikterik</a:t>
            </a:r>
            <a:r>
              <a:rPr lang="en-ID" dirty="0" smtClean="0"/>
              <a:t> neonates</a:t>
            </a:r>
          </a:p>
          <a:p>
            <a:r>
              <a:rPr lang="en-ID" dirty="0" err="1" smtClean="0"/>
              <a:t>Kerusakan</a:t>
            </a:r>
            <a:r>
              <a:rPr lang="en-ID" dirty="0" smtClean="0"/>
              <a:t> </a:t>
            </a:r>
            <a:r>
              <a:rPr lang="en-ID" dirty="0" err="1" smtClean="0"/>
              <a:t>Integritas</a:t>
            </a:r>
            <a:r>
              <a:rPr lang="en-ID" dirty="0" smtClean="0"/>
              <a:t> </a:t>
            </a:r>
            <a:r>
              <a:rPr lang="en-ID" dirty="0" err="1" smtClean="0"/>
              <a:t>kulit</a:t>
            </a:r>
            <a:endParaRPr lang="en-ID" dirty="0" smtClean="0"/>
          </a:p>
          <a:p>
            <a:r>
              <a:rPr lang="en-ID" dirty="0" err="1" smtClean="0"/>
              <a:t>Konstipasi</a:t>
            </a:r>
            <a:endParaRPr lang="en-ID" dirty="0" smtClean="0"/>
          </a:p>
          <a:p>
            <a:r>
              <a:rPr lang="en-ID" dirty="0" err="1" smtClean="0"/>
              <a:t>Hipertermi</a:t>
            </a:r>
            <a:endParaRPr lang="en-ID" dirty="0" smtClean="0"/>
          </a:p>
          <a:p>
            <a:r>
              <a:rPr lang="en-ID" dirty="0" err="1" smtClean="0"/>
              <a:t>Gangguan</a:t>
            </a:r>
            <a:r>
              <a:rPr lang="en-ID" dirty="0" smtClean="0"/>
              <a:t> </a:t>
            </a:r>
            <a:r>
              <a:rPr lang="en-ID" dirty="0" err="1" smtClean="0"/>
              <a:t>Eliminasi</a:t>
            </a:r>
            <a:r>
              <a:rPr lang="en-ID" dirty="0" smtClean="0"/>
              <a:t> BAB</a:t>
            </a:r>
            <a:endParaRPr lang="en-ID" dirty="0"/>
          </a:p>
        </p:txBody>
      </p:sp>
    </p:spTree>
    <p:extLst>
      <p:ext uri="{BB962C8B-B14F-4D97-AF65-F5344CB8AC3E}">
        <p14:creationId xmlns:p14="http://schemas.microsoft.com/office/powerpoint/2010/main" val="1028767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AutoShape 2"/>
          <p:cNvSpPr>
            <a:spLocks noGrp="1" noChangeArrowheads="1"/>
          </p:cNvSpPr>
          <p:nvPr>
            <p:ph type="ctrTitle"/>
          </p:nvPr>
        </p:nvSpPr>
        <p:spPr>
          <a:xfrm>
            <a:off x="2209800" y="1052514"/>
            <a:ext cx="8172450" cy="1519237"/>
          </a:xfrm>
        </p:spPr>
        <p:txBody>
          <a:bodyPr rtlCol="0">
            <a:normAutofit/>
          </a:bodyPr>
          <a:lstStyle/>
          <a:p>
            <a:pPr algn="r">
              <a:defRPr/>
            </a:pPr>
            <a:r>
              <a:rPr lang="id-ID" altLang="en-US" sz="4000">
                <a:solidFill>
                  <a:schemeClr val="tx1">
                    <a:lumMod val="85000"/>
                    <a:lumOff val="15000"/>
                  </a:schemeClr>
                </a:solidFill>
                <a:latin typeface="Georgia" panose="02040502050405020303" pitchFamily="18" charset="0"/>
              </a:rPr>
              <a:t>ASKEP KLIEN DENGAN  </a:t>
            </a:r>
            <a:r>
              <a:rPr lang="id-ID" altLang="en-US" smtClean="0">
                <a:solidFill>
                  <a:schemeClr val="tx1">
                    <a:lumMod val="85000"/>
                    <a:lumOff val="15000"/>
                  </a:schemeClr>
                </a:solidFill>
                <a:latin typeface="Georgia" panose="02040502050405020303" pitchFamily="18" charset="0"/>
              </a:rPr>
              <a:t>HIRSCHPRUNG</a:t>
            </a:r>
            <a:endParaRPr lang="id-ID" altLang="en-US" sz="4000">
              <a:solidFill>
                <a:schemeClr val="tx1">
                  <a:lumMod val="85000"/>
                  <a:lumOff val="15000"/>
                </a:schemeClr>
              </a:solidFill>
              <a:latin typeface="Georgia" panose="02040502050405020303" pitchFamily="18" charset="0"/>
            </a:endParaRPr>
          </a:p>
        </p:txBody>
      </p:sp>
      <p:sp>
        <p:nvSpPr>
          <p:cNvPr id="2" name="Subtitle 1"/>
          <p:cNvSpPr>
            <a:spLocks noGrp="1"/>
          </p:cNvSpPr>
          <p:nvPr>
            <p:ph type="subTitle" idx="1"/>
          </p:nvPr>
        </p:nvSpPr>
        <p:spPr>
          <a:xfrm>
            <a:off x="3467100" y="4776789"/>
            <a:ext cx="6599238" cy="1127125"/>
          </a:xfrm>
        </p:spPr>
        <p:txBody>
          <a:bodyPr rtlCol="0">
            <a:normAutofit/>
          </a:bodyPr>
          <a:lstStyle/>
          <a:p>
            <a:pPr>
              <a:defRPr/>
            </a:pPr>
            <a:endParaRPr lang="en-ID"/>
          </a:p>
        </p:txBody>
      </p:sp>
      <p:sp>
        <p:nvSpPr>
          <p:cNvPr id="51204" name="Rectangle 8"/>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en-GB" altLang="en-US" sz="4400">
              <a:solidFill>
                <a:schemeClr val="tx2"/>
              </a:solidFill>
              <a:latin typeface="Tahoma" panose="020B0604030504040204" pitchFamily="34" charset="0"/>
            </a:endParaRPr>
          </a:p>
        </p:txBody>
      </p:sp>
      <p:pic>
        <p:nvPicPr>
          <p:cNvPr id="6" name="Picture 7" descr="http://4.bp.blogspot.com/-0D-dq4vJ6wU/UlzjsiS0MQI/AAAAAAAAAEo/4WkSZy1ApWI/s1600/images+%289%29.jpg"/>
          <p:cNvPicPr>
            <a:picLocks noChangeAspect="1" noChangeArrowheads="1"/>
          </p:cNvPicPr>
          <p:nvPr/>
        </p:nvPicPr>
        <p:blipFill>
          <a:blip r:embed="rId3"/>
          <a:srcRect/>
          <a:stretch>
            <a:fillRect/>
          </a:stretch>
        </p:blipFill>
        <p:spPr bwMode="auto">
          <a:xfrm>
            <a:off x="6167438" y="2786058"/>
            <a:ext cx="3929090" cy="39290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22866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wipe(up)">
                                      <p:cBhvr>
                                        <p:cTn id="7" dur="75"/>
                                        <p:tgtEl>
                                          <p:spTgt spid="3686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Grp="1" noChangeArrowheads="1"/>
          </p:cNvSpPr>
          <p:nvPr>
            <p:ph type="title"/>
          </p:nvPr>
        </p:nvSpPr>
        <p:spPr>
          <a:xfrm>
            <a:off x="2286000" y="762001"/>
            <a:ext cx="7924800" cy="938213"/>
          </a:xfrm>
        </p:spPr>
        <p:txBody>
          <a:bodyPr/>
          <a:lstStyle/>
          <a:p>
            <a:r>
              <a:rPr lang="id-ID" altLang="en-US" smtClean="0">
                <a:latin typeface="Georgia" panose="02040502050405020303" pitchFamily="18" charset="0"/>
              </a:rPr>
              <a:t>Pengertian</a:t>
            </a:r>
            <a:endParaRPr lang="en-US" altLang="en-US" smtClean="0">
              <a:latin typeface="Georgia" panose="02040502050405020303" pitchFamily="18" charset="0"/>
            </a:endParaRPr>
          </a:p>
        </p:txBody>
      </p:sp>
      <p:sp>
        <p:nvSpPr>
          <p:cNvPr id="4100" name="Rectangle 3"/>
          <p:cNvSpPr>
            <a:spLocks noGrp="1" noChangeArrowheads="1"/>
          </p:cNvSpPr>
          <p:nvPr>
            <p:ph idx="1"/>
          </p:nvPr>
        </p:nvSpPr>
        <p:spPr>
          <a:xfrm>
            <a:off x="2362200" y="2362200"/>
            <a:ext cx="4591050" cy="4281488"/>
          </a:xfrm>
        </p:spPr>
        <p:txBody>
          <a:bodyPr rtlCol="0">
            <a:normAutofit lnSpcReduction="10000"/>
          </a:bodyPr>
          <a:lstStyle/>
          <a:p>
            <a:pPr algn="just">
              <a:buFont typeface="Wingdings 3" charset="2"/>
              <a:buChar char=""/>
              <a:defRPr/>
            </a:pPr>
            <a:r>
              <a:rPr lang="id-ID" altLang="en-US" sz="2400">
                <a:solidFill>
                  <a:schemeClr val="tx1">
                    <a:lumMod val="75000"/>
                    <a:lumOff val="25000"/>
                  </a:schemeClr>
                </a:solidFill>
              </a:rPr>
              <a:t>suatu ggn perkemb. sistem saraf enterik dg karakteristik tdk adanya sel2 ganglion bagian distal kolon dan kolon tdk bisa mengembang dg manifestasi perubahan struktur kolon (Lee, 2008).</a:t>
            </a:r>
          </a:p>
          <a:p>
            <a:pPr algn="just">
              <a:buFont typeface="Wingdings 3" charset="2"/>
              <a:buChar char=""/>
              <a:defRPr/>
            </a:pPr>
            <a:r>
              <a:rPr lang="id-ID" altLang="en-US" sz="2400">
                <a:solidFill>
                  <a:schemeClr val="tx1">
                    <a:lumMod val="75000"/>
                    <a:lumOff val="25000"/>
                  </a:schemeClr>
                </a:solidFill>
              </a:rPr>
              <a:t>Tidak adanya sel ganglion dalam rectum dan sebagian tidak ada dalam colon (Suriadi &amp; Yuliani, 2001). </a:t>
            </a:r>
          </a:p>
        </p:txBody>
      </p:sp>
      <p:sp>
        <p:nvSpPr>
          <p:cNvPr id="5222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E7F5834A-D388-418E-AA97-9D6695C92722}" type="slidenum">
              <a:rPr lang="id-ID" altLang="en-US">
                <a:solidFill>
                  <a:schemeClr val="bg1"/>
                </a:solidFill>
                <a:latin typeface="Arial" panose="020B0604020202020204" pitchFamily="34" charset="0"/>
              </a:rPr>
              <a:pPr>
                <a:spcBef>
                  <a:spcPct val="0"/>
                </a:spcBef>
                <a:buClrTx/>
                <a:buFontTx/>
                <a:buNone/>
              </a:pPr>
              <a:t>23</a:t>
            </a:fld>
            <a:endParaRPr lang="id-ID" altLang="en-US">
              <a:solidFill>
                <a:schemeClr val="bg1"/>
              </a:solidFill>
              <a:latin typeface="Arial" panose="020B0604020202020204" pitchFamily="34" charset="0"/>
            </a:endParaRPr>
          </a:p>
        </p:txBody>
      </p:sp>
      <p:pic>
        <p:nvPicPr>
          <p:cNvPr id="5222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0" y="2357438"/>
            <a:ext cx="37147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006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Grp="1" noChangeArrowheads="1"/>
          </p:cNvSpPr>
          <p:nvPr>
            <p:ph type="title"/>
          </p:nvPr>
        </p:nvSpPr>
        <p:spPr>
          <a:xfrm>
            <a:off x="2351089" y="765175"/>
            <a:ext cx="4181475" cy="1143000"/>
          </a:xfrm>
        </p:spPr>
        <p:txBody>
          <a:bodyPr/>
          <a:lstStyle/>
          <a:p>
            <a:r>
              <a:rPr lang="id-ID" altLang="en-US" sz="2700">
                <a:latin typeface="Georgia" panose="02040502050405020303" pitchFamily="18" charset="0"/>
              </a:rPr>
              <a:t>Etiologi</a:t>
            </a:r>
            <a:endParaRPr lang="en-US" altLang="en-US" sz="2700">
              <a:latin typeface="Georgia" panose="02040502050405020303" pitchFamily="18" charset="0"/>
            </a:endParaRPr>
          </a:p>
        </p:txBody>
      </p:sp>
      <p:sp>
        <p:nvSpPr>
          <p:cNvPr id="53251" name="Rectangle 3"/>
          <p:cNvSpPr>
            <a:spLocks noGrp="1" noChangeArrowheads="1"/>
          </p:cNvSpPr>
          <p:nvPr>
            <p:ph idx="1"/>
          </p:nvPr>
        </p:nvSpPr>
        <p:spPr>
          <a:xfrm>
            <a:off x="2362201" y="2362201"/>
            <a:ext cx="5091113" cy="4162425"/>
          </a:xfrm>
        </p:spPr>
        <p:txBody>
          <a:bodyPr/>
          <a:lstStyle/>
          <a:p>
            <a:r>
              <a:rPr lang="id-ID" altLang="en-US" sz="2400"/>
              <a:t>Belum diketahui </a:t>
            </a:r>
          </a:p>
          <a:p>
            <a:r>
              <a:rPr lang="id-ID" altLang="en-US" sz="2400"/>
              <a:t>Diduga terjadi karena faktor genetik dan lingkungan</a:t>
            </a:r>
          </a:p>
        </p:txBody>
      </p:sp>
      <p:sp>
        <p:nvSpPr>
          <p:cNvPr id="5325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A00DC783-4D9D-4517-9A92-879A13EB6B49}" type="slidenum">
              <a:rPr lang="id-ID" altLang="en-US">
                <a:solidFill>
                  <a:schemeClr val="bg1"/>
                </a:solidFill>
                <a:latin typeface="Arial" panose="020B0604020202020204" pitchFamily="34" charset="0"/>
              </a:rPr>
              <a:pPr>
                <a:spcBef>
                  <a:spcPct val="0"/>
                </a:spcBef>
                <a:buClrTx/>
                <a:buFontTx/>
                <a:buNone/>
              </a:pPr>
              <a:t>24</a:t>
            </a:fld>
            <a:endParaRPr lang="id-ID" altLang="en-US">
              <a:solidFill>
                <a:schemeClr val="bg1"/>
              </a:solidFill>
              <a:latin typeface="Arial" panose="020B0604020202020204" pitchFamily="34" charset="0"/>
            </a:endParaRPr>
          </a:p>
        </p:txBody>
      </p:sp>
    </p:spTree>
    <p:extLst>
      <p:ext uri="{BB962C8B-B14F-4D97-AF65-F5344CB8AC3E}">
        <p14:creationId xmlns:p14="http://schemas.microsoft.com/office/powerpoint/2010/main" val="34881854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Grp="1" noChangeArrowheads="1"/>
          </p:cNvSpPr>
          <p:nvPr>
            <p:ph type="title"/>
          </p:nvPr>
        </p:nvSpPr>
        <p:spPr>
          <a:xfrm>
            <a:off x="1524001" y="1"/>
            <a:ext cx="3000375" cy="714375"/>
          </a:xfrm>
        </p:spPr>
        <p:txBody>
          <a:bodyPr/>
          <a:lstStyle/>
          <a:p>
            <a:pPr algn="ctr"/>
            <a:r>
              <a:rPr lang="id-ID" altLang="en-US" sz="3200">
                <a:latin typeface="Georgia" panose="02040502050405020303" pitchFamily="18" charset="0"/>
              </a:rPr>
              <a:t>Patofisiologi</a:t>
            </a:r>
            <a:endParaRPr lang="en-US" altLang="en-US" sz="3200">
              <a:latin typeface="Georgia" panose="02040502050405020303" pitchFamily="18" charset="0"/>
            </a:endParaRPr>
          </a:p>
        </p:txBody>
      </p:sp>
      <p:sp>
        <p:nvSpPr>
          <p:cNvPr id="54275" name="Content Placeholder 6"/>
          <p:cNvSpPr>
            <a:spLocks noGrp="1"/>
          </p:cNvSpPr>
          <p:nvPr>
            <p:ph idx="1"/>
          </p:nvPr>
        </p:nvSpPr>
        <p:spPr>
          <a:xfrm>
            <a:off x="3467100" y="2133600"/>
            <a:ext cx="6591300" cy="3778250"/>
          </a:xfrm>
        </p:spPr>
        <p:txBody>
          <a:bodyPr/>
          <a:lstStyle/>
          <a:p>
            <a:endParaRPr lang="id-ID" altLang="en-US" smtClean="0"/>
          </a:p>
        </p:txBody>
      </p:sp>
      <p:sp>
        <p:nvSpPr>
          <p:cNvPr id="5427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14A544C3-4B6E-49C9-9700-2ED2A2BF167F}" type="slidenum">
              <a:rPr lang="id-ID" altLang="en-US">
                <a:solidFill>
                  <a:schemeClr val="bg1"/>
                </a:solidFill>
                <a:latin typeface="Arial" panose="020B0604020202020204" pitchFamily="34" charset="0"/>
              </a:rPr>
              <a:pPr>
                <a:spcBef>
                  <a:spcPct val="0"/>
                </a:spcBef>
                <a:buClrTx/>
                <a:buFontTx/>
                <a:buNone/>
              </a:pPr>
              <a:t>25</a:t>
            </a:fld>
            <a:endParaRPr lang="id-ID" altLang="en-US">
              <a:solidFill>
                <a:schemeClr val="bg1"/>
              </a:solidFill>
              <a:latin typeface="Arial" panose="020B0604020202020204" pitchFamily="34" charset="0"/>
            </a:endParaRPr>
          </a:p>
        </p:txBody>
      </p:sp>
      <p:pic>
        <p:nvPicPr>
          <p:cNvPr id="5427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1071564"/>
            <a:ext cx="8001000"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9467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id-ID" altLang="en-US" smtClean="0"/>
              <a:t>Manifestasi Klinis</a:t>
            </a:r>
          </a:p>
        </p:txBody>
      </p:sp>
      <p:sp>
        <p:nvSpPr>
          <p:cNvPr id="3" name="Content Placeholder 2"/>
          <p:cNvSpPr>
            <a:spLocks noGrp="1"/>
          </p:cNvSpPr>
          <p:nvPr>
            <p:ph sz="half" idx="1"/>
          </p:nvPr>
        </p:nvSpPr>
        <p:spPr>
          <a:xfrm>
            <a:off x="2362201" y="2362201"/>
            <a:ext cx="4519613" cy="3724275"/>
          </a:xfrm>
        </p:spPr>
        <p:txBody>
          <a:bodyPr rtlCol="0"/>
          <a:lstStyle/>
          <a:p>
            <a:pPr marL="355600" indent="-355600">
              <a:buFont typeface="Wingdings" panose="05000000000000000000" pitchFamily="2" charset="2"/>
              <a:buAutoNum type="arabicPeriod"/>
              <a:defRPr/>
            </a:pPr>
            <a:r>
              <a:rPr lang="id-ID" dirty="0" smtClean="0">
                <a:solidFill>
                  <a:schemeClr val="tx1">
                    <a:lumMod val="75000"/>
                    <a:lumOff val="25000"/>
                  </a:schemeClr>
                </a:solidFill>
              </a:rPr>
              <a:t>Periode Neonatal</a:t>
            </a:r>
          </a:p>
          <a:p>
            <a:pPr marL="712788" indent="-261938">
              <a:buFont typeface="Wingdings" panose="05000000000000000000" pitchFamily="2" charset="2"/>
              <a:buChar char="§"/>
              <a:defRPr/>
            </a:pPr>
            <a:r>
              <a:rPr lang="id-ID" dirty="0" smtClean="0">
                <a:solidFill>
                  <a:schemeClr val="tx1">
                    <a:lumMod val="75000"/>
                    <a:lumOff val="25000"/>
                  </a:schemeClr>
                </a:solidFill>
              </a:rPr>
              <a:t>Pengeluaran mekonium terlambat</a:t>
            </a:r>
          </a:p>
          <a:p>
            <a:pPr marL="712788" indent="-261938">
              <a:buFont typeface="Wingdings" panose="05000000000000000000" pitchFamily="2" charset="2"/>
              <a:buChar char="§"/>
              <a:defRPr/>
            </a:pPr>
            <a:r>
              <a:rPr lang="id-ID" dirty="0" smtClean="0">
                <a:solidFill>
                  <a:schemeClr val="tx1">
                    <a:lumMod val="75000"/>
                    <a:lumOff val="25000"/>
                  </a:schemeClr>
                </a:solidFill>
              </a:rPr>
              <a:t>Muntah hijau</a:t>
            </a:r>
          </a:p>
          <a:p>
            <a:pPr marL="712788" indent="-261938">
              <a:buFont typeface="Wingdings" panose="05000000000000000000" pitchFamily="2" charset="2"/>
              <a:buChar char="§"/>
              <a:defRPr/>
            </a:pPr>
            <a:r>
              <a:rPr lang="id-ID" dirty="0" smtClean="0">
                <a:solidFill>
                  <a:schemeClr val="tx1">
                    <a:lumMod val="75000"/>
                    <a:lumOff val="25000"/>
                  </a:schemeClr>
                </a:solidFill>
              </a:rPr>
              <a:t>Distensi abdomen	</a:t>
            </a:r>
            <a:endParaRPr lang="id-ID" dirty="0">
              <a:solidFill>
                <a:schemeClr val="tx1">
                  <a:lumMod val="75000"/>
                  <a:lumOff val="25000"/>
                </a:schemeClr>
              </a:solidFill>
            </a:endParaRPr>
          </a:p>
        </p:txBody>
      </p:sp>
      <p:sp>
        <p:nvSpPr>
          <p:cNvPr id="4" name="Content Placeholder 3"/>
          <p:cNvSpPr>
            <a:spLocks noGrp="1"/>
          </p:cNvSpPr>
          <p:nvPr>
            <p:ph sz="half" idx="2"/>
          </p:nvPr>
        </p:nvSpPr>
        <p:spPr>
          <a:xfrm>
            <a:off x="6596063" y="2362201"/>
            <a:ext cx="3459162" cy="3724275"/>
          </a:xfrm>
        </p:spPr>
        <p:txBody>
          <a:bodyPr rtlCol="0"/>
          <a:lstStyle/>
          <a:p>
            <a:pPr>
              <a:buNone/>
              <a:tabLst>
                <a:tab pos="355600" algn="l"/>
              </a:tabLst>
              <a:defRPr/>
            </a:pPr>
            <a:r>
              <a:rPr lang="id-ID" dirty="0" smtClean="0">
                <a:solidFill>
                  <a:schemeClr val="tx1">
                    <a:lumMod val="75000"/>
                    <a:lumOff val="25000"/>
                  </a:schemeClr>
                </a:solidFill>
              </a:rPr>
              <a:t>2. Anak</a:t>
            </a:r>
          </a:p>
          <a:p>
            <a:pPr marL="628650" indent="-273050">
              <a:buFont typeface="Wingdings" panose="05000000000000000000" pitchFamily="2" charset="2"/>
              <a:buChar char="§"/>
              <a:defRPr/>
            </a:pPr>
            <a:r>
              <a:rPr lang="id-ID" dirty="0" smtClean="0">
                <a:solidFill>
                  <a:schemeClr val="tx1">
                    <a:lumMod val="75000"/>
                    <a:lumOff val="25000"/>
                  </a:schemeClr>
                </a:solidFill>
              </a:rPr>
              <a:t>Konstipasi kronis</a:t>
            </a:r>
          </a:p>
          <a:p>
            <a:pPr marL="628650" indent="-273050">
              <a:buFont typeface="Wingdings" panose="05000000000000000000" pitchFamily="2" charset="2"/>
              <a:buChar char="§"/>
              <a:defRPr/>
            </a:pPr>
            <a:r>
              <a:rPr lang="id-ID" dirty="0" smtClean="0">
                <a:solidFill>
                  <a:schemeClr val="tx1">
                    <a:lumMod val="75000"/>
                    <a:lumOff val="25000"/>
                  </a:schemeClr>
                </a:solidFill>
              </a:rPr>
              <a:t>Gizi buruk</a:t>
            </a:r>
            <a:endParaRPr lang="id-ID" dirty="0">
              <a:solidFill>
                <a:schemeClr val="tx1">
                  <a:lumMod val="75000"/>
                  <a:lumOff val="25000"/>
                </a:schemeClr>
              </a:solidFill>
            </a:endParaRPr>
          </a:p>
        </p:txBody>
      </p:sp>
      <p:sp>
        <p:nvSpPr>
          <p:cNvPr id="5530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3206A312-9946-4650-BDEC-E0D527D5A224}" type="slidenum">
              <a:rPr lang="id-ID" altLang="en-US">
                <a:solidFill>
                  <a:schemeClr val="bg1"/>
                </a:solidFill>
                <a:latin typeface="Arial" panose="020B0604020202020204" pitchFamily="34" charset="0"/>
              </a:rPr>
              <a:pPr>
                <a:spcBef>
                  <a:spcPct val="0"/>
                </a:spcBef>
                <a:buClrTx/>
                <a:buFontTx/>
                <a:buNone/>
              </a:pPr>
              <a:t>26</a:t>
            </a:fld>
            <a:endParaRPr lang="id-ID" altLang="en-US">
              <a:solidFill>
                <a:schemeClr val="bg1"/>
              </a:solidFill>
              <a:latin typeface="Arial" panose="020B0604020202020204" pitchFamily="34" charset="0"/>
            </a:endParaRPr>
          </a:p>
        </p:txBody>
      </p:sp>
    </p:spTree>
    <p:extLst>
      <p:ext uri="{BB962C8B-B14F-4D97-AF65-F5344CB8AC3E}">
        <p14:creationId xmlns:p14="http://schemas.microsoft.com/office/powerpoint/2010/main" val="3147994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468688" y="623888"/>
            <a:ext cx="6589712" cy="1281112"/>
          </a:xfrm>
        </p:spPr>
        <p:txBody>
          <a:bodyPr/>
          <a:lstStyle/>
          <a:p>
            <a:r>
              <a:rPr lang="id-ID" altLang="en-US" smtClean="0"/>
              <a:t>Penatalaksanaan Medis</a:t>
            </a:r>
          </a:p>
        </p:txBody>
      </p:sp>
      <p:sp>
        <p:nvSpPr>
          <p:cNvPr id="57347" name="Content Placeholder 2"/>
          <p:cNvSpPr>
            <a:spLocks noGrp="1"/>
          </p:cNvSpPr>
          <p:nvPr>
            <p:ph idx="1"/>
          </p:nvPr>
        </p:nvSpPr>
        <p:spPr>
          <a:xfrm>
            <a:off x="3467100" y="2133600"/>
            <a:ext cx="6591300" cy="3778250"/>
          </a:xfrm>
        </p:spPr>
        <p:txBody>
          <a:bodyPr/>
          <a:lstStyle/>
          <a:p>
            <a:r>
              <a:rPr lang="id-ID" altLang="en-US" smtClean="0"/>
              <a:t>Konservatif</a:t>
            </a:r>
          </a:p>
          <a:p>
            <a:r>
              <a:rPr lang="id-ID" altLang="en-US" smtClean="0"/>
              <a:t>Pembedahan</a:t>
            </a:r>
          </a:p>
          <a:p>
            <a:endParaRPr lang="id-ID" altLang="en-US" smtClean="0"/>
          </a:p>
        </p:txBody>
      </p:sp>
      <p:sp>
        <p:nvSpPr>
          <p:cNvPr id="57348"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9158B4DA-8F47-44FB-BE7C-5FA62CE5E132}" type="slidenum">
              <a:rPr lang="id-ID" altLang="en-US">
                <a:solidFill>
                  <a:schemeClr val="bg1"/>
                </a:solidFill>
                <a:latin typeface="Arial" panose="020B0604020202020204" pitchFamily="34" charset="0"/>
              </a:rPr>
              <a:pPr>
                <a:spcBef>
                  <a:spcPct val="0"/>
                </a:spcBef>
                <a:buClrTx/>
                <a:buFontTx/>
                <a:buNone/>
              </a:pPr>
              <a:t>27</a:t>
            </a:fld>
            <a:endParaRPr lang="id-ID" altLang="en-US">
              <a:solidFill>
                <a:schemeClr val="bg1"/>
              </a:solidFill>
              <a:latin typeface="Arial" panose="020B0604020202020204" pitchFamily="34" charset="0"/>
            </a:endParaRPr>
          </a:p>
        </p:txBody>
      </p:sp>
    </p:spTree>
    <p:extLst>
      <p:ext uri="{BB962C8B-B14F-4D97-AF65-F5344CB8AC3E}">
        <p14:creationId xmlns:p14="http://schemas.microsoft.com/office/powerpoint/2010/main" val="27384296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468688" y="623888"/>
            <a:ext cx="6589712" cy="1281112"/>
          </a:xfrm>
        </p:spPr>
        <p:txBody>
          <a:bodyPr>
            <a:normAutofit fontScale="90000"/>
          </a:bodyPr>
          <a:lstStyle/>
          <a:p>
            <a:r>
              <a:rPr lang="id-ID" altLang="en-US" smtClean="0"/>
              <a:t>Pengkajian Keperawatan</a:t>
            </a:r>
          </a:p>
        </p:txBody>
      </p:sp>
      <p:sp>
        <p:nvSpPr>
          <p:cNvPr id="58371" name="Content Placeholder 2"/>
          <p:cNvSpPr>
            <a:spLocks noGrp="1"/>
          </p:cNvSpPr>
          <p:nvPr>
            <p:ph idx="1"/>
          </p:nvPr>
        </p:nvSpPr>
        <p:spPr>
          <a:xfrm>
            <a:off x="3467100" y="2133600"/>
            <a:ext cx="6591300" cy="3778250"/>
          </a:xfrm>
        </p:spPr>
        <p:txBody>
          <a:bodyPr/>
          <a:lstStyle/>
          <a:p>
            <a:r>
              <a:rPr lang="id-ID" altLang="en-US" smtClean="0"/>
              <a:t>Anamnesis</a:t>
            </a:r>
          </a:p>
          <a:p>
            <a:r>
              <a:rPr lang="id-ID" altLang="en-US" smtClean="0"/>
              <a:t>Pemeriksaan fisik </a:t>
            </a:r>
          </a:p>
          <a:p>
            <a:r>
              <a:rPr lang="id-ID" altLang="en-US" smtClean="0"/>
              <a:t>Evaluasi diagnostik.</a:t>
            </a:r>
          </a:p>
          <a:p>
            <a:endParaRPr lang="id-ID" altLang="en-US" smtClean="0"/>
          </a:p>
        </p:txBody>
      </p:sp>
      <p:sp>
        <p:nvSpPr>
          <p:cNvPr id="58372"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B2C40811-8CD4-48CA-ABB2-F0AF232B234F}" type="slidenum">
              <a:rPr lang="id-ID" altLang="en-US">
                <a:solidFill>
                  <a:schemeClr val="bg1"/>
                </a:solidFill>
                <a:latin typeface="Arial" panose="020B0604020202020204" pitchFamily="34" charset="0"/>
              </a:rPr>
              <a:pPr>
                <a:spcBef>
                  <a:spcPct val="0"/>
                </a:spcBef>
                <a:buClrTx/>
                <a:buFontTx/>
                <a:buNone/>
              </a:pPr>
              <a:t>28</a:t>
            </a:fld>
            <a:endParaRPr lang="id-ID" altLang="en-US">
              <a:solidFill>
                <a:schemeClr val="bg1"/>
              </a:solidFill>
              <a:latin typeface="Arial" panose="020B0604020202020204" pitchFamily="34" charset="0"/>
            </a:endParaRPr>
          </a:p>
        </p:txBody>
      </p:sp>
    </p:spTree>
    <p:extLst>
      <p:ext uri="{BB962C8B-B14F-4D97-AF65-F5344CB8AC3E}">
        <p14:creationId xmlns:p14="http://schemas.microsoft.com/office/powerpoint/2010/main" val="13506530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468688" y="623888"/>
            <a:ext cx="6589712" cy="1281112"/>
          </a:xfrm>
        </p:spPr>
        <p:txBody>
          <a:bodyPr/>
          <a:lstStyle/>
          <a:p>
            <a:r>
              <a:rPr lang="id-ID" altLang="en-US" smtClean="0"/>
              <a:t>Diagnosa Keperawatan</a:t>
            </a:r>
          </a:p>
        </p:txBody>
      </p:sp>
      <p:sp>
        <p:nvSpPr>
          <p:cNvPr id="59395" name="Content Placeholder 2"/>
          <p:cNvSpPr>
            <a:spLocks noGrp="1"/>
          </p:cNvSpPr>
          <p:nvPr>
            <p:ph idx="1"/>
          </p:nvPr>
        </p:nvSpPr>
        <p:spPr>
          <a:xfrm>
            <a:off x="1121710" y="1654923"/>
            <a:ext cx="8640763" cy="4968875"/>
          </a:xfrm>
        </p:spPr>
        <p:txBody>
          <a:bodyPr/>
          <a:lstStyle/>
          <a:p>
            <a:r>
              <a:rPr lang="id-ID" altLang="en-US" sz="1400" dirty="0">
                <a:latin typeface="Arial Narrow" panose="020B0606020202030204" pitchFamily="34" charset="0"/>
              </a:rPr>
              <a:t>Risiko injury berhubungan dengan pascaprosedur bedah, iskemia, nekrosis dinding intestinal sekunder dari kondisi obstruksi usus.</a:t>
            </a:r>
          </a:p>
          <a:p>
            <a:r>
              <a:rPr lang="id-ID" altLang="en-US" sz="1400" dirty="0">
                <a:latin typeface="Arial Narrow" panose="020B0606020202030204" pitchFamily="34" charset="0"/>
              </a:rPr>
              <a:t>Nyeri berhubungan dengan distensi abdomen, iritasi intestinal, respons pembedahan.</a:t>
            </a:r>
          </a:p>
          <a:p>
            <a:r>
              <a:rPr lang="id-ID" altLang="en-US" sz="1400" dirty="0">
                <a:latin typeface="Arial Narrow" panose="020B0606020202030204" pitchFamily="34" charset="0"/>
              </a:rPr>
              <a:t>Risiko ketidakseimbangan cairan tubuh berhubungan dengan keluar cairan tubuh dari muntah, ketidakmampuan absorpsi air oleh intestinal.</a:t>
            </a:r>
          </a:p>
          <a:p>
            <a:r>
              <a:rPr lang="id-ID" altLang="en-US" sz="1400" dirty="0">
                <a:latin typeface="Arial Narrow" panose="020B0606020202030204" pitchFamily="34" charset="0"/>
              </a:rPr>
              <a:t>Aktual/risiko tinggi syok hipovolemik berhubungan dengan penurunan volume darah, sekunder dari gangguan absorpsi saluran intestinal, muntah-muntah.</a:t>
            </a:r>
          </a:p>
          <a:p>
            <a:r>
              <a:rPr lang="id-ID" altLang="en-US" sz="1400" dirty="0">
                <a:latin typeface="Arial Narrow" panose="020B0606020202030204" pitchFamily="34" charset="0"/>
              </a:rPr>
              <a:t>Aktual/risiko tinggi ketidakseimbangan nutrisi kurang dari kebutuhan tubuh berhubungan dengan intake makanan yang kurang adekuat.</a:t>
            </a:r>
          </a:p>
          <a:p>
            <a:r>
              <a:rPr lang="id-ID" altLang="en-US" sz="1400" dirty="0">
                <a:latin typeface="Arial Narrow" panose="020B0606020202030204" pitchFamily="34" charset="0"/>
              </a:rPr>
              <a:t>Risiko tinggi infeksi berhubungan dengan adanya port de entree luka pascabedah.</a:t>
            </a:r>
          </a:p>
          <a:p>
            <a:r>
              <a:rPr lang="id-ID" altLang="en-US" sz="1400" dirty="0">
                <a:latin typeface="Arial Narrow" panose="020B0606020202030204" pitchFamily="34" charset="0"/>
              </a:rPr>
              <a:t>Konstipasi berhubungan dengan penyempitan kolon, sekunder obstruksi mekanik.</a:t>
            </a:r>
          </a:p>
          <a:p>
            <a:r>
              <a:rPr lang="id-ID" altLang="en-US" sz="1400" dirty="0">
                <a:latin typeface="Arial Narrow" panose="020B0606020202030204" pitchFamily="34" charset="0"/>
              </a:rPr>
              <a:t>Pemenuhan informasi berhubungan dengan adanya kolostomi, evaluasi diagnostik, rencana pembedahan, dan rencana perawatan rumah.</a:t>
            </a:r>
          </a:p>
          <a:p>
            <a:r>
              <a:rPr lang="id-ID" altLang="en-US" sz="1400" dirty="0">
                <a:latin typeface="Arial Narrow" panose="020B0606020202030204" pitchFamily="34" charset="0"/>
              </a:rPr>
              <a:t>Risiko gangguan tumbuh kembang berhubungan dengan perubahan kondisi psikososial anak selama dirawat sekunder dari kondisi sakit.</a:t>
            </a:r>
          </a:p>
          <a:p>
            <a:r>
              <a:rPr lang="id-ID" altLang="en-US" sz="1400" dirty="0">
                <a:latin typeface="Arial Narrow" panose="020B0606020202030204" pitchFamily="34" charset="0"/>
              </a:rPr>
              <a:t>Kecemasan berhubungan dengan prognosis penyakit, misinterpretasi informasi, rencana pembedahan.</a:t>
            </a:r>
          </a:p>
          <a:p>
            <a:endParaRPr lang="id-ID" altLang="en-US" sz="1400" dirty="0">
              <a:latin typeface="Arial Narrow" panose="020B0606020202030204" pitchFamily="34" charset="0"/>
            </a:endParaRPr>
          </a:p>
        </p:txBody>
      </p:sp>
      <p:sp>
        <p:nvSpPr>
          <p:cNvPr id="59396"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B73E933E-B3AC-49A9-9E9E-27BE63808159}" type="slidenum">
              <a:rPr lang="id-ID" altLang="en-US">
                <a:solidFill>
                  <a:schemeClr val="bg1"/>
                </a:solidFill>
                <a:latin typeface="Arial" panose="020B0604020202020204" pitchFamily="34" charset="0"/>
              </a:rPr>
              <a:pPr>
                <a:spcBef>
                  <a:spcPct val="0"/>
                </a:spcBef>
                <a:buClrTx/>
                <a:buFontTx/>
                <a:buNone/>
              </a:pPr>
              <a:t>29</a:t>
            </a:fld>
            <a:endParaRPr lang="id-ID" altLang="en-US">
              <a:solidFill>
                <a:schemeClr val="bg1"/>
              </a:solidFill>
              <a:latin typeface="Arial" panose="020B0604020202020204" pitchFamily="34" charset="0"/>
            </a:endParaRPr>
          </a:p>
        </p:txBody>
      </p:sp>
    </p:spTree>
    <p:extLst>
      <p:ext uri="{BB962C8B-B14F-4D97-AF65-F5344CB8AC3E}">
        <p14:creationId xmlns:p14="http://schemas.microsoft.com/office/powerpoint/2010/main" val="1154557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id-ID" altLang="en-US" smtClean="0"/>
              <a:t>Etiologi:</a:t>
            </a:r>
          </a:p>
        </p:txBody>
      </p:sp>
      <p:sp>
        <p:nvSpPr>
          <p:cNvPr id="3" name="Content Placeholder 2">
            <a:extLst>
              <a:ext uri="{FF2B5EF4-FFF2-40B4-BE49-F238E27FC236}">
                <a16:creationId xmlns:a16="http://schemas.microsoft.com/office/drawing/2014/main" xmlns="" id="{A8210D65-5A69-451A-BD83-AA8DBED5DC5D}"/>
              </a:ext>
            </a:extLst>
          </p:cNvPr>
          <p:cNvSpPr>
            <a:spLocks noGrp="1"/>
          </p:cNvSpPr>
          <p:nvPr>
            <p:ph idx="1"/>
          </p:nvPr>
        </p:nvSpPr>
        <p:spPr/>
        <p:txBody>
          <a:bodyPr>
            <a:normAutofit/>
          </a:bodyPr>
          <a:lstStyle/>
          <a:p>
            <a:pPr marL="624078" indent="-514350">
              <a:buClr>
                <a:schemeClr val="accent3"/>
              </a:buClr>
              <a:buFont typeface="+mj-lt"/>
              <a:buAutoNum type="arabicPeriod"/>
              <a:defRPr/>
            </a:pPr>
            <a:r>
              <a:rPr lang="id-ID" dirty="0"/>
              <a:t>Faktor infeksi :</a:t>
            </a:r>
          </a:p>
          <a:p>
            <a:pPr marL="1165225" indent="-514350">
              <a:buClr>
                <a:schemeClr val="accent3"/>
              </a:buClr>
              <a:defRPr/>
            </a:pPr>
            <a:r>
              <a:rPr lang="id-ID" dirty="0"/>
              <a:t>Enteral : infeksi saluran pencernaan oleh bakteri, virus dan parasit</a:t>
            </a:r>
          </a:p>
          <a:p>
            <a:pPr marL="1165225" indent="-514350">
              <a:buClr>
                <a:schemeClr val="accent3"/>
              </a:buClr>
              <a:defRPr/>
            </a:pPr>
            <a:r>
              <a:rPr lang="id-ID" dirty="0"/>
              <a:t>Parenteral : infeksi diluar saluran pencernaan</a:t>
            </a:r>
          </a:p>
          <a:p>
            <a:pPr marL="624078" indent="-514350">
              <a:buClr>
                <a:schemeClr val="accent3"/>
              </a:buClr>
              <a:buFont typeface="+mj-lt"/>
              <a:buAutoNum type="arabicPeriod" startAt="2"/>
              <a:defRPr/>
            </a:pPr>
            <a:r>
              <a:rPr lang="id-ID" dirty="0"/>
              <a:t>Faktor malabsorsi : karbohidrat, lemak dan protein</a:t>
            </a:r>
          </a:p>
          <a:p>
            <a:pPr marL="624078" indent="-514350">
              <a:buClr>
                <a:schemeClr val="accent3"/>
              </a:buClr>
              <a:buFont typeface="+mj-lt"/>
              <a:buAutoNum type="arabicPeriod" startAt="2"/>
              <a:defRPr/>
            </a:pPr>
            <a:r>
              <a:rPr lang="id-ID" dirty="0"/>
              <a:t>Faktor makanan</a:t>
            </a:r>
          </a:p>
          <a:p>
            <a:pPr marL="624078" indent="-514350">
              <a:buClr>
                <a:schemeClr val="accent3"/>
              </a:buClr>
              <a:buFont typeface="+mj-lt"/>
              <a:buAutoNum type="arabicPeriod" startAt="2"/>
              <a:defRPr/>
            </a:pPr>
            <a:r>
              <a:rPr lang="id-ID" dirty="0"/>
              <a:t>Faktor psikologis</a:t>
            </a:r>
          </a:p>
        </p:txBody>
      </p:sp>
    </p:spTree>
    <p:extLst>
      <p:ext uri="{BB962C8B-B14F-4D97-AF65-F5344CB8AC3E}">
        <p14:creationId xmlns:p14="http://schemas.microsoft.com/office/powerpoint/2010/main" val="4150517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 xmlns:a16="http://schemas.microsoft.com/office/drawing/2014/main" id="{9CCF5D12-8490-464D-B048-75E36622E887}"/>
              </a:ext>
            </a:extLst>
          </p:cNvPr>
          <p:cNvSpPr>
            <a:spLocks noGrp="1"/>
          </p:cNvSpPr>
          <p:nvPr>
            <p:ph type="title"/>
          </p:nvPr>
        </p:nvSpPr>
        <p:spPr>
          <a:xfrm>
            <a:off x="677334" y="609600"/>
            <a:ext cx="8596668" cy="874643"/>
          </a:xfrm>
        </p:spPr>
        <p:txBody>
          <a:bodyPr/>
          <a:lstStyle/>
          <a:p>
            <a:r>
              <a:rPr lang="en-US" altLang="en-US" sz="2800" b="1"/>
              <a:t>PERAWATAN KOLOSTOMI</a:t>
            </a:r>
          </a:p>
        </p:txBody>
      </p:sp>
      <p:sp>
        <p:nvSpPr>
          <p:cNvPr id="3" name="Content Placeholder 2">
            <a:extLst>
              <a:ext uri="{FF2B5EF4-FFF2-40B4-BE49-F238E27FC236}">
                <a16:creationId xmlns="" xmlns:a16="http://schemas.microsoft.com/office/drawing/2014/main" id="{C1872735-CC20-4707-B4FD-0C5A1CF50A6F}"/>
              </a:ext>
            </a:extLst>
          </p:cNvPr>
          <p:cNvSpPr>
            <a:spLocks noGrp="1"/>
          </p:cNvSpPr>
          <p:nvPr>
            <p:ph idx="1"/>
          </p:nvPr>
        </p:nvSpPr>
        <p:spPr>
          <a:xfrm>
            <a:off x="677334" y="1722783"/>
            <a:ext cx="8596668" cy="4318579"/>
          </a:xfrm>
        </p:spPr>
        <p:txBody>
          <a:bodyPr rtlCol="0">
            <a:normAutofit fontScale="92500"/>
          </a:bodyPr>
          <a:lstStyle/>
          <a:p>
            <a:pPr fontAlgn="auto">
              <a:spcAft>
                <a:spcPts val="0"/>
              </a:spcAft>
              <a:buFont typeface="Wingdings 3" charset="2"/>
              <a:buChar char=""/>
              <a:defRPr/>
            </a:pPr>
            <a:r>
              <a:rPr lang="en-US" sz="2400" dirty="0" err="1">
                <a:solidFill>
                  <a:schemeClr val="tx1">
                    <a:lumMod val="75000"/>
                    <a:lumOff val="25000"/>
                  </a:schemeClr>
                </a:solidFill>
              </a:rPr>
              <a:t>Pengertian</a:t>
            </a:r>
            <a:r>
              <a:rPr lang="en-US" sz="2400" dirty="0">
                <a:solidFill>
                  <a:schemeClr val="tx1">
                    <a:lumMod val="75000"/>
                    <a:lumOff val="25000"/>
                  </a:schemeClr>
                </a:solidFill>
              </a:rPr>
              <a:t> </a:t>
            </a:r>
          </a:p>
          <a:p>
            <a:pPr marL="0" indent="0" fontAlgn="auto">
              <a:spcAft>
                <a:spcPts val="0"/>
              </a:spcAft>
              <a:buFont typeface="Wingdings 3" charset="2"/>
              <a:buNone/>
              <a:defRPr/>
            </a:pPr>
            <a:r>
              <a:rPr lang="en-US" sz="2400" dirty="0"/>
              <a:t>	</a:t>
            </a:r>
            <a:r>
              <a:rPr lang="en-US" sz="2400" dirty="0" err="1"/>
              <a:t>membersihakan</a:t>
            </a:r>
            <a:r>
              <a:rPr lang="en-US" sz="2400" dirty="0"/>
              <a:t> stoma, </a:t>
            </a:r>
            <a:r>
              <a:rPr lang="en-US" sz="2400" dirty="0" err="1"/>
              <a:t>kulit</a:t>
            </a:r>
            <a:r>
              <a:rPr lang="en-US" sz="2400" dirty="0"/>
              <a:t> </a:t>
            </a:r>
            <a:r>
              <a:rPr lang="en-US" sz="2400" dirty="0" err="1"/>
              <a:t>sekitar</a:t>
            </a:r>
            <a:r>
              <a:rPr lang="en-US" sz="2400" dirty="0"/>
              <a:t> stoma, dan 	</a:t>
            </a:r>
            <a:r>
              <a:rPr lang="en-US" sz="2400" dirty="0" err="1"/>
              <a:t>mengganti</a:t>
            </a:r>
            <a:r>
              <a:rPr lang="en-US" sz="2400" dirty="0"/>
              <a:t> </a:t>
            </a:r>
            <a:r>
              <a:rPr lang="en-US" sz="2400" dirty="0" err="1"/>
              <a:t>balutan</a:t>
            </a:r>
            <a:r>
              <a:rPr lang="en-US" sz="2400" dirty="0"/>
              <a:t> </a:t>
            </a:r>
            <a:r>
              <a:rPr lang="en-US" sz="2400" dirty="0" err="1"/>
              <a:t>kantong</a:t>
            </a:r>
            <a:r>
              <a:rPr lang="en-US" sz="2400" dirty="0"/>
              <a:t> </a:t>
            </a:r>
            <a:r>
              <a:rPr lang="en-US" sz="2400" dirty="0" err="1"/>
              <a:t>kolostomi</a:t>
            </a:r>
            <a:r>
              <a:rPr lang="en-US" sz="2400" dirty="0"/>
              <a:t> </a:t>
            </a:r>
            <a:r>
              <a:rPr lang="en-US" sz="2400" dirty="0" err="1"/>
              <a:t>secara</a:t>
            </a:r>
            <a:r>
              <a:rPr lang="en-US" sz="2400" dirty="0"/>
              <a:t> </a:t>
            </a:r>
            <a:r>
              <a:rPr lang="en-US" sz="2400" dirty="0" err="1"/>
              <a:t>berkala</a:t>
            </a:r>
            <a:r>
              <a:rPr lang="en-US" sz="2400" dirty="0"/>
              <a:t> 	</a:t>
            </a:r>
            <a:r>
              <a:rPr lang="en-US" sz="2400" dirty="0" err="1"/>
              <a:t>sesuai</a:t>
            </a:r>
            <a:r>
              <a:rPr lang="en-US" sz="2400" dirty="0"/>
              <a:t> </a:t>
            </a:r>
            <a:r>
              <a:rPr lang="en-US" sz="2400" dirty="0" err="1"/>
              <a:t>kebutuhan</a:t>
            </a:r>
            <a:r>
              <a:rPr lang="en-US" sz="2400" dirty="0"/>
              <a:t> </a:t>
            </a:r>
          </a:p>
          <a:p>
            <a:pPr fontAlgn="auto">
              <a:spcAft>
                <a:spcPts val="0"/>
              </a:spcAft>
              <a:buFont typeface="Wingdings 3" charset="2"/>
              <a:buChar char=""/>
              <a:defRPr/>
            </a:pPr>
            <a:r>
              <a:rPr lang="en-US" sz="2400" dirty="0" err="1"/>
              <a:t>Tujuan</a:t>
            </a:r>
            <a:r>
              <a:rPr lang="en-US" sz="2400" dirty="0"/>
              <a:t> </a:t>
            </a:r>
          </a:p>
          <a:p>
            <a:pPr marL="739775" fontAlgn="auto">
              <a:spcAft>
                <a:spcPts val="0"/>
              </a:spcAft>
              <a:buFont typeface="Wingdings 3" charset="2"/>
              <a:buChar char=""/>
              <a:defRPr/>
            </a:pPr>
            <a:r>
              <a:rPr lang="en-US" sz="2400" dirty="0" err="1">
                <a:solidFill>
                  <a:schemeClr val="tx1">
                    <a:lumMod val="75000"/>
                    <a:lumOff val="25000"/>
                  </a:schemeClr>
                </a:solidFill>
              </a:rPr>
              <a:t>Meningkatkan</a:t>
            </a:r>
            <a:r>
              <a:rPr lang="en-US" sz="2400" dirty="0">
                <a:solidFill>
                  <a:schemeClr val="tx1">
                    <a:lumMod val="75000"/>
                    <a:lumOff val="25000"/>
                  </a:schemeClr>
                </a:solidFill>
              </a:rPr>
              <a:t> </a:t>
            </a:r>
            <a:r>
              <a:rPr lang="en-US" sz="2400" dirty="0" err="1">
                <a:solidFill>
                  <a:schemeClr val="tx1">
                    <a:lumMod val="75000"/>
                    <a:lumOff val="25000"/>
                  </a:schemeClr>
                </a:solidFill>
              </a:rPr>
              <a:t>kebersihan</a:t>
            </a:r>
            <a:r>
              <a:rPr lang="en-US" sz="2400" dirty="0">
                <a:solidFill>
                  <a:schemeClr val="tx1">
                    <a:lumMod val="75000"/>
                    <a:lumOff val="25000"/>
                  </a:schemeClr>
                </a:solidFill>
              </a:rPr>
              <a:t> </a:t>
            </a:r>
            <a:r>
              <a:rPr lang="en-US" sz="2400" dirty="0" err="1">
                <a:solidFill>
                  <a:schemeClr val="tx1">
                    <a:lumMod val="75000"/>
                    <a:lumOff val="25000"/>
                  </a:schemeClr>
                </a:solidFill>
              </a:rPr>
              <a:t>klien</a:t>
            </a:r>
            <a:endParaRPr lang="en-US" sz="2400" dirty="0">
              <a:solidFill>
                <a:schemeClr val="tx1">
                  <a:lumMod val="75000"/>
                  <a:lumOff val="25000"/>
                </a:schemeClr>
              </a:solidFill>
            </a:endParaRPr>
          </a:p>
          <a:p>
            <a:pPr lvl="1" fontAlgn="auto">
              <a:spcAft>
                <a:spcPts val="0"/>
              </a:spcAft>
              <a:buFont typeface="Wingdings 3" charset="2"/>
              <a:buChar char=""/>
              <a:defRPr/>
            </a:pPr>
            <a:r>
              <a:rPr lang="en-US" sz="2400" dirty="0" err="1">
                <a:solidFill>
                  <a:schemeClr val="tx1">
                    <a:lumMod val="75000"/>
                    <a:lumOff val="25000"/>
                  </a:schemeClr>
                </a:solidFill>
              </a:rPr>
              <a:t>mencegah</a:t>
            </a:r>
            <a:r>
              <a:rPr lang="en-US" sz="2400" dirty="0">
                <a:solidFill>
                  <a:schemeClr val="tx1">
                    <a:lumMod val="75000"/>
                    <a:lumOff val="25000"/>
                  </a:schemeClr>
                </a:solidFill>
              </a:rPr>
              <a:t> </a:t>
            </a:r>
            <a:r>
              <a:rPr lang="en-US" sz="2400" dirty="0" err="1">
                <a:solidFill>
                  <a:schemeClr val="tx1">
                    <a:lumMod val="75000"/>
                    <a:lumOff val="25000"/>
                  </a:schemeClr>
                </a:solidFill>
              </a:rPr>
              <a:t>terjadinya</a:t>
            </a:r>
            <a:r>
              <a:rPr lang="en-US" sz="2400" dirty="0">
                <a:solidFill>
                  <a:schemeClr val="tx1">
                    <a:lumMod val="75000"/>
                    <a:lumOff val="25000"/>
                  </a:schemeClr>
                </a:solidFill>
              </a:rPr>
              <a:t> </a:t>
            </a:r>
            <a:r>
              <a:rPr lang="en-US" sz="2400" dirty="0" err="1">
                <a:solidFill>
                  <a:schemeClr val="tx1">
                    <a:lumMod val="75000"/>
                    <a:lumOff val="25000"/>
                  </a:schemeClr>
                </a:solidFill>
              </a:rPr>
              <a:t>infksi</a:t>
            </a:r>
            <a:endParaRPr lang="en-US" sz="2400" dirty="0">
              <a:solidFill>
                <a:schemeClr val="tx1">
                  <a:lumMod val="75000"/>
                  <a:lumOff val="25000"/>
                </a:schemeClr>
              </a:solidFill>
            </a:endParaRPr>
          </a:p>
          <a:p>
            <a:pPr lvl="1" fontAlgn="auto">
              <a:spcAft>
                <a:spcPts val="0"/>
              </a:spcAft>
              <a:buFont typeface="Wingdings 3" charset="2"/>
              <a:buChar char=""/>
              <a:defRPr/>
            </a:pPr>
            <a:r>
              <a:rPr lang="en-US" sz="2400" dirty="0" err="1">
                <a:solidFill>
                  <a:schemeClr val="tx1">
                    <a:lumMod val="75000"/>
                    <a:lumOff val="25000"/>
                  </a:schemeClr>
                </a:solidFill>
              </a:rPr>
              <a:t>mencegah</a:t>
            </a:r>
            <a:r>
              <a:rPr lang="en-US" sz="2400" dirty="0">
                <a:solidFill>
                  <a:schemeClr val="tx1">
                    <a:lumMod val="75000"/>
                    <a:lumOff val="25000"/>
                  </a:schemeClr>
                </a:solidFill>
              </a:rPr>
              <a:t> </a:t>
            </a:r>
            <a:r>
              <a:rPr lang="en-US" sz="2400" dirty="0" err="1">
                <a:solidFill>
                  <a:schemeClr val="tx1">
                    <a:lumMod val="75000"/>
                    <a:lumOff val="25000"/>
                  </a:schemeClr>
                </a:solidFill>
              </a:rPr>
              <a:t>iritasi</a:t>
            </a:r>
            <a:r>
              <a:rPr lang="en-US" sz="2400" dirty="0">
                <a:solidFill>
                  <a:schemeClr val="tx1">
                    <a:lumMod val="75000"/>
                    <a:lumOff val="25000"/>
                  </a:schemeClr>
                </a:solidFill>
              </a:rPr>
              <a:t> </a:t>
            </a:r>
            <a:r>
              <a:rPr lang="en-US" sz="2400" dirty="0" err="1">
                <a:solidFill>
                  <a:schemeClr val="tx1">
                    <a:lumMod val="75000"/>
                    <a:lumOff val="25000"/>
                  </a:schemeClr>
                </a:solidFill>
              </a:rPr>
              <a:t>pada</a:t>
            </a:r>
            <a:r>
              <a:rPr lang="en-US" sz="2400" dirty="0">
                <a:solidFill>
                  <a:schemeClr val="tx1">
                    <a:lumMod val="75000"/>
                    <a:lumOff val="25000"/>
                  </a:schemeClr>
                </a:solidFill>
              </a:rPr>
              <a:t> </a:t>
            </a:r>
            <a:r>
              <a:rPr lang="en-US" sz="2400" dirty="0" err="1">
                <a:solidFill>
                  <a:schemeClr val="tx1">
                    <a:lumMod val="75000"/>
                    <a:lumOff val="25000"/>
                  </a:schemeClr>
                </a:solidFill>
              </a:rPr>
              <a:t>kulit</a:t>
            </a:r>
            <a:r>
              <a:rPr lang="en-US" sz="2400" dirty="0">
                <a:solidFill>
                  <a:schemeClr val="tx1">
                    <a:lumMod val="75000"/>
                    <a:lumOff val="25000"/>
                  </a:schemeClr>
                </a:solidFill>
              </a:rPr>
              <a:t> </a:t>
            </a:r>
            <a:r>
              <a:rPr lang="en-US" sz="2400" dirty="0" err="1">
                <a:solidFill>
                  <a:schemeClr val="tx1">
                    <a:lumMod val="75000"/>
                    <a:lumOff val="25000"/>
                  </a:schemeClr>
                </a:solidFill>
              </a:rPr>
              <a:t>sekitar</a:t>
            </a:r>
            <a:r>
              <a:rPr lang="en-US" sz="2400" dirty="0">
                <a:solidFill>
                  <a:schemeClr val="tx1">
                    <a:lumMod val="75000"/>
                    <a:lumOff val="25000"/>
                  </a:schemeClr>
                </a:solidFill>
              </a:rPr>
              <a:t> stoma</a:t>
            </a:r>
          </a:p>
          <a:p>
            <a:pPr lvl="1" fontAlgn="auto">
              <a:spcAft>
                <a:spcPts val="0"/>
              </a:spcAft>
              <a:buFont typeface="Wingdings 3" charset="2"/>
              <a:buChar char=""/>
              <a:defRPr/>
            </a:pPr>
            <a:r>
              <a:rPr lang="en-US" sz="2400" dirty="0" err="1">
                <a:solidFill>
                  <a:schemeClr val="tx1">
                    <a:lumMod val="75000"/>
                    <a:lumOff val="25000"/>
                  </a:schemeClr>
                </a:solidFill>
              </a:rPr>
              <a:t>mempertahankan</a:t>
            </a:r>
            <a:r>
              <a:rPr lang="en-US" sz="2400" dirty="0">
                <a:solidFill>
                  <a:schemeClr val="tx1">
                    <a:lumMod val="75000"/>
                    <a:lumOff val="25000"/>
                  </a:schemeClr>
                </a:solidFill>
              </a:rPr>
              <a:t> </a:t>
            </a:r>
            <a:r>
              <a:rPr lang="en-US" sz="2400" dirty="0" err="1">
                <a:solidFill>
                  <a:schemeClr val="tx1">
                    <a:lumMod val="75000"/>
                    <a:lumOff val="25000"/>
                  </a:schemeClr>
                </a:solidFill>
              </a:rPr>
              <a:t>kenyamanan</a:t>
            </a:r>
            <a:r>
              <a:rPr lang="en-US" sz="2400" dirty="0">
                <a:solidFill>
                  <a:schemeClr val="tx1">
                    <a:lumMod val="75000"/>
                    <a:lumOff val="25000"/>
                  </a:schemeClr>
                </a:solidFill>
              </a:rPr>
              <a:t> </a:t>
            </a:r>
            <a:r>
              <a:rPr lang="en-US" sz="2400" dirty="0" err="1">
                <a:solidFill>
                  <a:schemeClr val="tx1">
                    <a:lumMod val="75000"/>
                    <a:lumOff val="25000"/>
                  </a:schemeClr>
                </a:solidFill>
              </a:rPr>
              <a:t>kulit</a:t>
            </a:r>
            <a:r>
              <a:rPr lang="en-US" sz="2400" dirty="0">
                <a:solidFill>
                  <a:schemeClr val="tx1">
                    <a:lumMod val="75000"/>
                    <a:lumOff val="25000"/>
                  </a:schemeClr>
                </a:solidFill>
              </a:rPr>
              <a:t> </a:t>
            </a:r>
            <a:r>
              <a:rPr lang="en-US" sz="2400" dirty="0" err="1">
                <a:solidFill>
                  <a:schemeClr val="tx1">
                    <a:lumMod val="75000"/>
                    <a:lumOff val="25000"/>
                  </a:schemeClr>
                </a:solidFill>
              </a:rPr>
              <a:t>dan</a:t>
            </a:r>
            <a:r>
              <a:rPr lang="en-US" sz="2400" dirty="0">
                <a:solidFill>
                  <a:schemeClr val="tx1">
                    <a:lumMod val="75000"/>
                    <a:lumOff val="25000"/>
                  </a:schemeClr>
                </a:solidFill>
              </a:rPr>
              <a:t> </a:t>
            </a:r>
            <a:r>
              <a:rPr lang="en-US" sz="2400" dirty="0" err="1">
                <a:solidFill>
                  <a:schemeClr val="tx1">
                    <a:lumMod val="75000"/>
                    <a:lumOff val="25000"/>
                  </a:schemeClr>
                </a:solidFill>
              </a:rPr>
              <a:t>lingkungan</a:t>
            </a:r>
            <a:r>
              <a:rPr lang="en-US" sz="2400" dirty="0">
                <a:solidFill>
                  <a:schemeClr val="tx1">
                    <a:lumMod val="75000"/>
                    <a:lumOff val="25000"/>
                  </a:schemeClr>
                </a:solidFill>
              </a:rPr>
              <a:t> </a:t>
            </a:r>
            <a:r>
              <a:rPr lang="en-US" sz="2400" dirty="0" err="1">
                <a:solidFill>
                  <a:schemeClr val="tx1">
                    <a:lumMod val="75000"/>
                    <a:lumOff val="25000"/>
                  </a:schemeClr>
                </a:solidFill>
              </a:rPr>
              <a:t>sekitar</a:t>
            </a:r>
            <a:r>
              <a:rPr lang="en-US" sz="2400" dirty="0">
                <a:solidFill>
                  <a:schemeClr val="tx1">
                    <a:lumMod val="75000"/>
                    <a:lumOff val="25000"/>
                  </a:schemeClr>
                </a:solidFill>
              </a:rPr>
              <a:t> stoma</a:t>
            </a:r>
          </a:p>
          <a:p>
            <a:pPr fontAlgn="auto">
              <a:spcAft>
                <a:spcPts val="0"/>
              </a:spcAft>
              <a:buFont typeface="Wingdings 3" charset="2"/>
              <a:buChar char=""/>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9993631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 xmlns:a16="http://schemas.microsoft.com/office/drawing/2014/main" id="{E305EED4-68E1-4EE2-B1D0-FC5F767898DD}"/>
              </a:ext>
            </a:extLst>
          </p:cNvPr>
          <p:cNvSpPr>
            <a:spLocks noGrp="1"/>
          </p:cNvSpPr>
          <p:nvPr>
            <p:ph type="title"/>
          </p:nvPr>
        </p:nvSpPr>
        <p:spPr/>
        <p:txBody>
          <a:bodyPr/>
          <a:lstStyle/>
          <a:p>
            <a:pPr eaLnBrk="1" hangingPunct="1"/>
            <a:r>
              <a:rPr lang="en-US" altLang="en-US" sz="2800" dirty="0"/>
              <a:t>Hal-</a:t>
            </a:r>
            <a:r>
              <a:rPr lang="en-US" altLang="en-US" sz="2800" dirty="0" err="1"/>
              <a:t>hal</a:t>
            </a:r>
            <a:r>
              <a:rPr lang="en-US" altLang="en-US" sz="2800" dirty="0"/>
              <a:t> yang </a:t>
            </a:r>
            <a:r>
              <a:rPr lang="en-US" altLang="en-US" sz="2800" dirty="0" err="1"/>
              <a:t>diperhatikan</a:t>
            </a:r>
            <a:r>
              <a:rPr lang="en-US" altLang="en-US" sz="2800" dirty="0"/>
              <a:t> pada </a:t>
            </a:r>
            <a:r>
              <a:rPr lang="en-US" altLang="en-US" sz="2800" dirty="0" err="1"/>
              <a:t>saat</a:t>
            </a:r>
            <a:r>
              <a:rPr lang="en-US" altLang="en-US" sz="2800" dirty="0"/>
              <a:t> </a:t>
            </a:r>
            <a:r>
              <a:rPr lang="en-US" altLang="en-US" sz="2800" dirty="0" err="1"/>
              <a:t>merawat</a:t>
            </a:r>
            <a:r>
              <a:rPr lang="en-US" altLang="en-US" sz="2800" dirty="0"/>
              <a:t> </a:t>
            </a:r>
            <a:r>
              <a:rPr lang="en-US" altLang="en-US" sz="2800" dirty="0" err="1"/>
              <a:t>kolostomi</a:t>
            </a:r>
            <a:endParaRPr lang="en-US" altLang="en-US" sz="2800" dirty="0"/>
          </a:p>
        </p:txBody>
      </p:sp>
      <p:sp>
        <p:nvSpPr>
          <p:cNvPr id="3" name="Content Placeholder 2">
            <a:extLst>
              <a:ext uri="{FF2B5EF4-FFF2-40B4-BE49-F238E27FC236}">
                <a16:creationId xmlns="" xmlns:a16="http://schemas.microsoft.com/office/drawing/2014/main" id="{6CF324CD-FD41-461F-9793-2161CE0BDC0A}"/>
              </a:ext>
            </a:extLst>
          </p:cNvPr>
          <p:cNvSpPr>
            <a:spLocks noGrp="1"/>
          </p:cNvSpPr>
          <p:nvPr>
            <p:ph idx="1"/>
          </p:nvPr>
        </p:nvSpPr>
        <p:spPr>
          <a:noFill/>
        </p:spPr>
        <p:txBody>
          <a:bodyPr rtlCol="0">
            <a:normAutofit/>
          </a:bodyPr>
          <a:lstStyle/>
          <a:p>
            <a:pPr marL="514350" indent="-514350" eaLnBrk="1" fontAlgn="auto" hangingPunct="1">
              <a:spcAft>
                <a:spcPts val="0"/>
              </a:spcAft>
              <a:buFont typeface="Arial" panose="020B0604020202020204" pitchFamily="34" charset="0"/>
              <a:buAutoNum type="arabicPeriod"/>
              <a:defRPr/>
            </a:pPr>
            <a:r>
              <a:rPr lang="en-US" sz="2800" dirty="0" err="1"/>
              <a:t>Merawat</a:t>
            </a:r>
            <a:r>
              <a:rPr lang="en-US" sz="2800" dirty="0"/>
              <a:t> </a:t>
            </a:r>
            <a:r>
              <a:rPr lang="en-US" sz="2800" dirty="0" err="1"/>
              <a:t>kulit</a:t>
            </a:r>
            <a:endParaRPr lang="en-US" sz="2800" dirty="0"/>
          </a:p>
          <a:p>
            <a:pPr marL="514350" indent="-514350" eaLnBrk="1" fontAlgn="auto" hangingPunct="1">
              <a:spcAft>
                <a:spcPts val="0"/>
              </a:spcAft>
              <a:buFont typeface="Arial" panose="020B0604020202020204" pitchFamily="34" charset="0"/>
              <a:buAutoNum type="arabicPeriod"/>
              <a:defRPr/>
            </a:pPr>
            <a:r>
              <a:rPr lang="en-US" sz="2800" dirty="0" err="1"/>
              <a:t>Memasang</a:t>
            </a:r>
            <a:r>
              <a:rPr lang="en-US" sz="2800" dirty="0"/>
              <a:t> </a:t>
            </a:r>
            <a:r>
              <a:rPr lang="en-US" sz="2800" dirty="0" err="1"/>
              <a:t>kantong</a:t>
            </a:r>
            <a:endParaRPr lang="en-US" sz="2800" dirty="0"/>
          </a:p>
          <a:p>
            <a:pPr marL="514350" indent="-514350" eaLnBrk="1" fontAlgn="auto" hangingPunct="1">
              <a:spcAft>
                <a:spcPts val="0"/>
              </a:spcAft>
              <a:buFont typeface="Arial" panose="020B0604020202020204" pitchFamily="34" charset="0"/>
              <a:buAutoNum type="arabicPeriod"/>
              <a:defRPr/>
            </a:pPr>
            <a:r>
              <a:rPr lang="en-US" sz="2800" dirty="0" err="1"/>
              <a:t>Mengangkat</a:t>
            </a:r>
            <a:r>
              <a:rPr lang="en-US" sz="2800" dirty="0"/>
              <a:t>  </a:t>
            </a:r>
            <a:r>
              <a:rPr lang="en-US" sz="2800" dirty="0" err="1"/>
              <a:t>alat</a:t>
            </a:r>
            <a:r>
              <a:rPr lang="en-US" sz="2800" dirty="0"/>
              <a:t> </a:t>
            </a:r>
            <a:r>
              <a:rPr lang="en-US" sz="2800" dirty="0" err="1"/>
              <a:t>drainase</a:t>
            </a:r>
            <a:endParaRPr lang="en-US" sz="2800" dirty="0"/>
          </a:p>
          <a:p>
            <a:pPr marL="514350" indent="-514350" eaLnBrk="1" fontAlgn="auto" hangingPunct="1">
              <a:spcAft>
                <a:spcPts val="0"/>
              </a:spcAft>
              <a:buFont typeface="Arial" panose="020B0604020202020204" pitchFamily="34" charset="0"/>
              <a:buAutoNum type="arabicPeriod"/>
              <a:defRPr/>
            </a:pPr>
            <a:r>
              <a:rPr lang="en-US" sz="2800" dirty="0" err="1"/>
              <a:t>Mengirigasi</a:t>
            </a:r>
            <a:r>
              <a:rPr lang="en-US" sz="2800" dirty="0"/>
              <a:t> </a:t>
            </a:r>
            <a:r>
              <a:rPr lang="en-US" sz="2800" dirty="0" err="1"/>
              <a:t>kolostomi</a:t>
            </a:r>
            <a:endParaRPr lang="en-US" sz="2800" dirty="0"/>
          </a:p>
          <a:p>
            <a:pPr marL="514350" indent="-514350" eaLnBrk="1" fontAlgn="auto" hangingPunct="1">
              <a:spcAft>
                <a:spcPts val="0"/>
              </a:spcAft>
              <a:buFont typeface="Arial" panose="020B0604020202020204" pitchFamily="34" charset="0"/>
              <a:buAutoNum type="arabicPeriod"/>
              <a:defRPr/>
            </a:pPr>
            <a:endParaRPr lang="en-US" sz="2800" dirty="0"/>
          </a:p>
        </p:txBody>
      </p:sp>
      <p:pic>
        <p:nvPicPr>
          <p:cNvPr id="4" name="Picture 3">
            <a:extLst>
              <a:ext uri="{FF2B5EF4-FFF2-40B4-BE49-F238E27FC236}">
                <a16:creationId xmlns="" xmlns:a16="http://schemas.microsoft.com/office/drawing/2014/main" id="{A06DAA65-13AE-409C-980E-26F88ED1362C}"/>
              </a:ext>
            </a:extLst>
          </p:cNvPr>
          <p:cNvPicPr>
            <a:picLocks noChangeAspect="1"/>
          </p:cNvPicPr>
          <p:nvPr/>
        </p:nvPicPr>
        <p:blipFill>
          <a:blip r:embed="rId3"/>
          <a:stretch>
            <a:fillRect/>
          </a:stretch>
        </p:blipFill>
        <p:spPr>
          <a:xfrm>
            <a:off x="5738191" y="3156876"/>
            <a:ext cx="4346713" cy="3114675"/>
          </a:xfrm>
          <a:prstGeom prst="rect">
            <a:avLst/>
          </a:prstGeom>
        </p:spPr>
      </p:pic>
    </p:spTree>
    <p:extLst>
      <p:ext uri="{BB962C8B-B14F-4D97-AF65-F5344CB8AC3E}">
        <p14:creationId xmlns:p14="http://schemas.microsoft.com/office/powerpoint/2010/main" val="1373624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 xmlns:a16="http://schemas.microsoft.com/office/drawing/2014/main" id="{45BF12A8-DB82-41F2-978D-DFB4D5A9ADFE}"/>
              </a:ext>
            </a:extLst>
          </p:cNvPr>
          <p:cNvSpPr>
            <a:spLocks noGrp="1"/>
          </p:cNvSpPr>
          <p:nvPr>
            <p:ph type="title"/>
          </p:nvPr>
        </p:nvSpPr>
        <p:spPr/>
        <p:txBody>
          <a:bodyPr/>
          <a:lstStyle/>
          <a:p>
            <a:r>
              <a:rPr lang="en-US" altLang="en-US" sz="2800" b="1"/>
              <a:t>PROSEDUR</a:t>
            </a:r>
          </a:p>
        </p:txBody>
      </p:sp>
      <p:sp>
        <p:nvSpPr>
          <p:cNvPr id="56323" name="Content Placeholder 2">
            <a:extLst>
              <a:ext uri="{FF2B5EF4-FFF2-40B4-BE49-F238E27FC236}">
                <a16:creationId xmlns="" xmlns:a16="http://schemas.microsoft.com/office/drawing/2014/main" id="{08714D1F-7695-45DC-A3F4-80BB4E9CA858}"/>
              </a:ext>
            </a:extLst>
          </p:cNvPr>
          <p:cNvSpPr>
            <a:spLocks noGrp="1"/>
          </p:cNvSpPr>
          <p:nvPr>
            <p:ph idx="1"/>
          </p:nvPr>
        </p:nvSpPr>
        <p:spPr>
          <a:xfrm>
            <a:off x="0" y="1371117"/>
            <a:ext cx="8915400" cy="5056187"/>
          </a:xfrm>
        </p:spPr>
        <p:txBody>
          <a:bodyPr>
            <a:normAutofit lnSpcReduction="10000"/>
          </a:bodyPr>
          <a:lstStyle/>
          <a:p>
            <a:pPr lvl="1"/>
            <a:r>
              <a:rPr lang="en-US" altLang="en-US" sz="2000" dirty="0" err="1"/>
              <a:t>Pra</a:t>
            </a:r>
            <a:r>
              <a:rPr lang="en-US" altLang="en-US" sz="2000" dirty="0"/>
              <a:t> </a:t>
            </a:r>
            <a:r>
              <a:rPr lang="en-US" altLang="en-US" sz="2000" dirty="0" err="1"/>
              <a:t>interaksi</a:t>
            </a:r>
            <a:endParaRPr lang="en-US" altLang="en-US" sz="2000" dirty="0"/>
          </a:p>
          <a:p>
            <a:pPr lvl="2"/>
            <a:r>
              <a:rPr lang="en-US" altLang="en-US" sz="2000" dirty="0" err="1"/>
              <a:t>Mengecek</a:t>
            </a:r>
            <a:r>
              <a:rPr lang="en-US" altLang="en-US" sz="2000" dirty="0"/>
              <a:t> </a:t>
            </a:r>
            <a:r>
              <a:rPr lang="en-US" altLang="en-US" sz="2000" dirty="0" err="1"/>
              <a:t>dokumentasi</a:t>
            </a:r>
            <a:r>
              <a:rPr lang="en-US" altLang="en-US" sz="2000" dirty="0"/>
              <a:t>/data </a:t>
            </a:r>
            <a:r>
              <a:rPr lang="en-US" altLang="en-US" sz="2000" dirty="0" err="1"/>
              <a:t>klien</a:t>
            </a:r>
            <a:endParaRPr lang="en-US" altLang="en-US" sz="2000" dirty="0"/>
          </a:p>
          <a:p>
            <a:pPr lvl="2"/>
            <a:r>
              <a:rPr lang="en-US" altLang="en-US" sz="2000" dirty="0" err="1"/>
              <a:t>Mencuci</a:t>
            </a:r>
            <a:r>
              <a:rPr lang="en-US" altLang="en-US" sz="2000" dirty="0"/>
              <a:t> </a:t>
            </a:r>
            <a:r>
              <a:rPr lang="en-US" altLang="en-US" sz="2000" dirty="0" err="1"/>
              <a:t>tangan</a:t>
            </a:r>
            <a:endParaRPr lang="en-US" altLang="en-US" sz="2000" dirty="0"/>
          </a:p>
          <a:p>
            <a:pPr lvl="2"/>
            <a:r>
              <a:rPr lang="en-US" altLang="en-US" sz="2000" dirty="0" err="1"/>
              <a:t>Mendekatkan</a:t>
            </a:r>
            <a:r>
              <a:rPr lang="en-US" altLang="en-US" sz="2000" dirty="0"/>
              <a:t> </a:t>
            </a:r>
            <a:r>
              <a:rPr lang="en-US" altLang="en-US" sz="2000" dirty="0" err="1"/>
              <a:t>alat</a:t>
            </a:r>
            <a:endParaRPr lang="en-US" altLang="en-US" sz="2000" dirty="0"/>
          </a:p>
          <a:p>
            <a:pPr lvl="1"/>
            <a:r>
              <a:rPr lang="en-US" altLang="en-US" sz="2000" dirty="0" err="1"/>
              <a:t>Tahap</a:t>
            </a:r>
            <a:r>
              <a:rPr lang="en-US" altLang="en-US" sz="2000" dirty="0"/>
              <a:t> </a:t>
            </a:r>
            <a:r>
              <a:rPr lang="en-US" altLang="en-US" sz="2000" dirty="0" err="1"/>
              <a:t>orientasi</a:t>
            </a:r>
            <a:endParaRPr lang="en-US" altLang="en-US" sz="2000" dirty="0"/>
          </a:p>
          <a:p>
            <a:pPr lvl="2"/>
            <a:r>
              <a:rPr lang="en-US" altLang="en-US" sz="2000" dirty="0" err="1"/>
              <a:t>Memberikan</a:t>
            </a:r>
            <a:r>
              <a:rPr lang="en-US" altLang="en-US" sz="2000" dirty="0"/>
              <a:t> </a:t>
            </a:r>
            <a:r>
              <a:rPr lang="en-US" altLang="en-US" sz="2000" dirty="0" err="1"/>
              <a:t>salam</a:t>
            </a:r>
            <a:endParaRPr lang="en-US" altLang="en-US" sz="2000" dirty="0"/>
          </a:p>
          <a:p>
            <a:pPr lvl="2"/>
            <a:r>
              <a:rPr lang="en-US" altLang="en-US" sz="2000" dirty="0" err="1"/>
              <a:t>Kepada</a:t>
            </a:r>
            <a:r>
              <a:rPr lang="en-US" altLang="en-US" sz="2000" dirty="0"/>
              <a:t> </a:t>
            </a:r>
            <a:r>
              <a:rPr lang="en-US" altLang="en-US" sz="2000" dirty="0" err="1"/>
              <a:t>klien</a:t>
            </a:r>
            <a:r>
              <a:rPr lang="en-US" altLang="en-US" sz="2000" dirty="0"/>
              <a:t>, </a:t>
            </a:r>
            <a:r>
              <a:rPr lang="en-US" altLang="en-US" sz="2000" dirty="0" err="1"/>
              <a:t>siapa</a:t>
            </a:r>
            <a:r>
              <a:rPr lang="en-US" altLang="en-US" sz="2000" dirty="0"/>
              <a:t> </a:t>
            </a:r>
            <a:r>
              <a:rPr lang="en-US" altLang="en-US" sz="2000" dirty="0" err="1"/>
              <a:t>nama</a:t>
            </a:r>
            <a:r>
              <a:rPr lang="en-US" altLang="en-US" sz="2000" dirty="0"/>
              <a:t> </a:t>
            </a:r>
            <a:r>
              <a:rPr lang="en-US" altLang="en-US" sz="2000" dirty="0" err="1"/>
              <a:t>pasien</a:t>
            </a:r>
            <a:endParaRPr lang="en-US" altLang="en-US" sz="2000" dirty="0"/>
          </a:p>
          <a:p>
            <a:pPr lvl="2"/>
            <a:r>
              <a:rPr lang="en-US" altLang="en-US" sz="2000" dirty="0" err="1"/>
              <a:t>Memperkenalkan</a:t>
            </a:r>
            <a:r>
              <a:rPr lang="en-US" altLang="en-US" sz="2000" dirty="0"/>
              <a:t> </a:t>
            </a:r>
            <a:r>
              <a:rPr lang="en-US" altLang="en-US" sz="2000" dirty="0" err="1"/>
              <a:t>diri</a:t>
            </a:r>
            <a:r>
              <a:rPr lang="en-US" altLang="en-US" sz="2000" dirty="0"/>
              <a:t>, </a:t>
            </a:r>
            <a:r>
              <a:rPr lang="en-US" altLang="en-US" sz="2000" dirty="0" err="1"/>
              <a:t>menjelaskan</a:t>
            </a:r>
            <a:r>
              <a:rPr lang="en-US" altLang="en-US" sz="2000" dirty="0"/>
              <a:t> </a:t>
            </a:r>
            <a:r>
              <a:rPr lang="en-US" altLang="en-US" sz="2000" dirty="0" err="1"/>
              <a:t>tujuan</a:t>
            </a:r>
            <a:r>
              <a:rPr lang="en-US" altLang="en-US" sz="2000" dirty="0"/>
              <a:t> dan </a:t>
            </a:r>
            <a:r>
              <a:rPr lang="en-US" altLang="en-US" sz="2000" dirty="0" err="1"/>
              <a:t>prosedur</a:t>
            </a:r>
            <a:r>
              <a:rPr lang="en-US" altLang="en-US" sz="2000" dirty="0"/>
              <a:t> </a:t>
            </a:r>
            <a:r>
              <a:rPr lang="en-US" altLang="en-US" sz="2000" dirty="0" err="1"/>
              <a:t>tindakan</a:t>
            </a:r>
            <a:endParaRPr lang="en-US" altLang="en-US" sz="2000" dirty="0"/>
          </a:p>
          <a:p>
            <a:pPr lvl="2"/>
            <a:r>
              <a:rPr lang="en-US" altLang="en-US" sz="2000" dirty="0" err="1"/>
              <a:t>Menanyakan</a:t>
            </a:r>
            <a:r>
              <a:rPr lang="en-US" altLang="en-US" sz="2000" dirty="0"/>
              <a:t> </a:t>
            </a:r>
            <a:r>
              <a:rPr lang="en-US" altLang="en-US" sz="2000" dirty="0" err="1"/>
              <a:t>persetujuan</a:t>
            </a:r>
            <a:r>
              <a:rPr lang="en-US" altLang="en-US" sz="2000" dirty="0"/>
              <a:t> dan </a:t>
            </a:r>
            <a:r>
              <a:rPr lang="en-US" altLang="en-US" sz="2000" dirty="0" err="1"/>
              <a:t>kesiapan</a:t>
            </a:r>
            <a:r>
              <a:rPr lang="en-US" altLang="en-US" sz="2000" dirty="0"/>
              <a:t> </a:t>
            </a:r>
            <a:r>
              <a:rPr lang="en-US" altLang="en-US" sz="2000" dirty="0" err="1"/>
              <a:t>klien</a:t>
            </a:r>
            <a:endParaRPr lang="en-US" altLang="en-US" sz="2000" dirty="0"/>
          </a:p>
          <a:p>
            <a:pPr lvl="2"/>
            <a:r>
              <a:rPr lang="en-US" altLang="en-US" sz="2000" dirty="0" err="1"/>
              <a:t>Memberikan</a:t>
            </a:r>
            <a:r>
              <a:rPr lang="en-US" altLang="en-US" sz="2000" dirty="0"/>
              <a:t> </a:t>
            </a:r>
            <a:r>
              <a:rPr lang="en-US" altLang="en-US" sz="2000" dirty="0" err="1"/>
              <a:t>kesempatan</a:t>
            </a:r>
            <a:r>
              <a:rPr lang="en-US" altLang="en-US" sz="2000" dirty="0"/>
              <a:t> </a:t>
            </a:r>
            <a:r>
              <a:rPr lang="en-US" altLang="en-US" sz="2000" dirty="0" err="1"/>
              <a:t>klien</a:t>
            </a:r>
            <a:r>
              <a:rPr lang="en-US" altLang="en-US" sz="2000" dirty="0"/>
              <a:t> </a:t>
            </a:r>
            <a:r>
              <a:rPr lang="en-US" altLang="en-US" sz="2000" dirty="0" err="1"/>
              <a:t>untuk</a:t>
            </a:r>
            <a:r>
              <a:rPr lang="en-US" altLang="en-US" sz="2000" dirty="0"/>
              <a:t> </a:t>
            </a:r>
            <a:r>
              <a:rPr lang="en-US" altLang="en-US" sz="2000" dirty="0" err="1"/>
              <a:t>bertanya</a:t>
            </a:r>
            <a:endParaRPr lang="en-US" altLang="en-US" sz="2000" dirty="0"/>
          </a:p>
          <a:p>
            <a:pPr lvl="2"/>
            <a:r>
              <a:rPr lang="en-US" altLang="en-US" sz="2000" dirty="0" err="1"/>
              <a:t>Menanyakan</a:t>
            </a:r>
            <a:r>
              <a:rPr lang="en-US" altLang="en-US" sz="2000" dirty="0"/>
              <a:t> </a:t>
            </a:r>
            <a:r>
              <a:rPr lang="en-US" altLang="en-US" sz="2000" dirty="0" err="1"/>
              <a:t>keluhan</a:t>
            </a:r>
            <a:r>
              <a:rPr lang="en-US" altLang="en-US" sz="2000" dirty="0"/>
              <a:t> </a:t>
            </a:r>
            <a:r>
              <a:rPr lang="en-US" altLang="en-US" sz="2000" dirty="0" err="1"/>
              <a:t>utama</a:t>
            </a:r>
            <a:r>
              <a:rPr lang="en-US" altLang="en-US" sz="2000" dirty="0"/>
              <a:t> </a:t>
            </a:r>
            <a:r>
              <a:rPr lang="en-US" altLang="en-US" sz="2000" dirty="0" err="1"/>
              <a:t>klien</a:t>
            </a:r>
            <a:endParaRPr lang="en-US" altLang="en-US" sz="2000" dirty="0"/>
          </a:p>
          <a:p>
            <a:pPr lvl="2"/>
            <a:r>
              <a:rPr lang="en-US" altLang="en-US" sz="2000" dirty="0"/>
              <a:t>Jaga </a:t>
            </a:r>
            <a:r>
              <a:rPr lang="en-US" altLang="en-US" sz="2000" dirty="0" err="1"/>
              <a:t>privasi</a:t>
            </a:r>
            <a:r>
              <a:rPr lang="en-US" altLang="en-US" sz="2000" dirty="0"/>
              <a:t> </a:t>
            </a:r>
            <a:r>
              <a:rPr lang="en-US" altLang="en-US" sz="2000" dirty="0" err="1"/>
              <a:t>klien</a:t>
            </a:r>
            <a:endParaRPr lang="en-US" altLang="en-US" sz="2000" dirty="0"/>
          </a:p>
        </p:txBody>
      </p:sp>
    </p:spTree>
    <p:extLst>
      <p:ext uri="{BB962C8B-B14F-4D97-AF65-F5344CB8AC3E}">
        <p14:creationId xmlns:p14="http://schemas.microsoft.com/office/powerpoint/2010/main" val="41711014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AB93636-870A-4C86-8813-9717BF33BA7B}"/>
              </a:ext>
            </a:extLst>
          </p:cNvPr>
          <p:cNvSpPr>
            <a:spLocks noGrp="1"/>
          </p:cNvSpPr>
          <p:nvPr>
            <p:ph idx="1"/>
          </p:nvPr>
        </p:nvSpPr>
        <p:spPr>
          <a:xfrm>
            <a:off x="177317" y="617952"/>
            <a:ext cx="8915400" cy="5972175"/>
          </a:xfrm>
        </p:spPr>
        <p:txBody>
          <a:bodyPr rtlCol="0">
            <a:normAutofit/>
          </a:bodyPr>
          <a:lstStyle/>
          <a:p>
            <a:pPr fontAlgn="auto">
              <a:spcAft>
                <a:spcPts val="0"/>
              </a:spcAft>
              <a:buFont typeface="Wingdings 3" charset="2"/>
              <a:buChar char=""/>
              <a:defRPr/>
            </a:pPr>
            <a:endParaRPr lang="en-US" dirty="0">
              <a:solidFill>
                <a:schemeClr val="tx1">
                  <a:lumMod val="75000"/>
                  <a:lumOff val="25000"/>
                </a:schemeClr>
              </a:solidFill>
            </a:endParaRPr>
          </a:p>
          <a:p>
            <a:pPr lvl="1" fontAlgn="auto">
              <a:spcAft>
                <a:spcPts val="0"/>
              </a:spcAft>
              <a:buFont typeface="Wingdings 3" charset="2"/>
              <a:buChar char=""/>
              <a:defRPr/>
            </a:pPr>
            <a:r>
              <a:rPr lang="en-US" sz="2100" b="1" dirty="0" err="1">
                <a:solidFill>
                  <a:schemeClr val="tx1">
                    <a:lumMod val="75000"/>
                    <a:lumOff val="25000"/>
                  </a:schemeClr>
                </a:solidFill>
              </a:rPr>
              <a:t>Tahap</a:t>
            </a:r>
            <a:r>
              <a:rPr lang="en-US" sz="2100" b="1" dirty="0">
                <a:solidFill>
                  <a:schemeClr val="tx1">
                    <a:lumMod val="75000"/>
                    <a:lumOff val="25000"/>
                  </a:schemeClr>
                </a:solidFill>
              </a:rPr>
              <a:t> </a:t>
            </a:r>
            <a:r>
              <a:rPr lang="en-US" sz="2100" b="1" dirty="0" err="1">
                <a:solidFill>
                  <a:schemeClr val="tx1">
                    <a:lumMod val="75000"/>
                    <a:lumOff val="25000"/>
                  </a:schemeClr>
                </a:solidFill>
              </a:rPr>
              <a:t>kerja</a:t>
            </a:r>
            <a:endParaRPr lang="en-US" sz="2100" b="1" dirty="0">
              <a:solidFill>
                <a:schemeClr val="tx1">
                  <a:lumMod val="75000"/>
                  <a:lumOff val="25000"/>
                </a:schemeClr>
              </a:solidFill>
            </a:endParaRPr>
          </a:p>
          <a:p>
            <a:pPr lvl="2" fontAlgn="auto">
              <a:spcAft>
                <a:spcPts val="0"/>
              </a:spcAft>
              <a:buFont typeface="Wingdings 3" charset="2"/>
              <a:buChar char=""/>
              <a:defRPr/>
            </a:pPr>
            <a:r>
              <a:rPr lang="en-US" sz="2100" dirty="0" err="1">
                <a:solidFill>
                  <a:schemeClr val="tx1">
                    <a:lumMod val="75000"/>
                    <a:lumOff val="25000"/>
                  </a:schemeClr>
                </a:solidFill>
              </a:rPr>
              <a:t>Menggunakan</a:t>
            </a:r>
            <a:r>
              <a:rPr lang="en-US" sz="2100" dirty="0">
                <a:solidFill>
                  <a:schemeClr val="tx1">
                    <a:lumMod val="75000"/>
                    <a:lumOff val="25000"/>
                  </a:schemeClr>
                </a:solidFill>
              </a:rPr>
              <a:t> </a:t>
            </a:r>
            <a:r>
              <a:rPr lang="en-US" sz="2100" dirty="0" err="1">
                <a:solidFill>
                  <a:schemeClr val="tx1">
                    <a:lumMod val="75000"/>
                    <a:lumOff val="25000"/>
                  </a:schemeClr>
                </a:solidFill>
              </a:rPr>
              <a:t>sarung</a:t>
            </a:r>
            <a:r>
              <a:rPr lang="en-US" sz="2100" dirty="0">
                <a:solidFill>
                  <a:schemeClr val="tx1">
                    <a:lumMod val="75000"/>
                    <a:lumOff val="25000"/>
                  </a:schemeClr>
                </a:solidFill>
              </a:rPr>
              <a:t> </a:t>
            </a:r>
            <a:r>
              <a:rPr lang="en-US" sz="2100" dirty="0" err="1">
                <a:solidFill>
                  <a:schemeClr val="tx1">
                    <a:lumMod val="75000"/>
                    <a:lumOff val="25000"/>
                  </a:schemeClr>
                </a:solidFill>
              </a:rPr>
              <a:t>tangan</a:t>
            </a:r>
            <a:endParaRPr lang="en-US" sz="2100" dirty="0">
              <a:solidFill>
                <a:schemeClr val="tx1">
                  <a:lumMod val="75000"/>
                  <a:lumOff val="25000"/>
                </a:schemeClr>
              </a:solidFill>
            </a:endParaRPr>
          </a:p>
          <a:p>
            <a:pPr lvl="2" fontAlgn="auto">
              <a:spcAft>
                <a:spcPts val="0"/>
              </a:spcAft>
              <a:buFont typeface="Wingdings 3" charset="2"/>
              <a:buChar char=""/>
              <a:defRPr/>
            </a:pPr>
            <a:r>
              <a:rPr lang="en-US" sz="2100" dirty="0" err="1">
                <a:solidFill>
                  <a:schemeClr val="tx1">
                    <a:lumMod val="75000"/>
                    <a:lumOff val="25000"/>
                  </a:schemeClr>
                </a:solidFill>
              </a:rPr>
              <a:t>Meletakkan</a:t>
            </a:r>
            <a:r>
              <a:rPr lang="en-US" sz="2100" dirty="0">
                <a:solidFill>
                  <a:schemeClr val="tx1">
                    <a:lumMod val="75000"/>
                    <a:lumOff val="25000"/>
                  </a:schemeClr>
                </a:solidFill>
              </a:rPr>
              <a:t> </a:t>
            </a:r>
            <a:r>
              <a:rPr lang="en-US" sz="2100" dirty="0" err="1">
                <a:solidFill>
                  <a:schemeClr val="tx1">
                    <a:lumMod val="75000"/>
                    <a:lumOff val="25000"/>
                  </a:schemeClr>
                </a:solidFill>
              </a:rPr>
              <a:t>perlak</a:t>
            </a:r>
            <a:r>
              <a:rPr lang="en-US" sz="2100" dirty="0">
                <a:solidFill>
                  <a:schemeClr val="tx1">
                    <a:lumMod val="75000"/>
                    <a:lumOff val="25000"/>
                  </a:schemeClr>
                </a:solidFill>
              </a:rPr>
              <a:t> </a:t>
            </a:r>
            <a:r>
              <a:rPr lang="en-US" sz="2100" dirty="0" err="1">
                <a:solidFill>
                  <a:schemeClr val="tx1">
                    <a:lumMod val="75000"/>
                    <a:lumOff val="25000"/>
                  </a:schemeClr>
                </a:solidFill>
              </a:rPr>
              <a:t>atau</a:t>
            </a:r>
            <a:r>
              <a:rPr lang="en-US" sz="2100" dirty="0">
                <a:solidFill>
                  <a:schemeClr val="tx1">
                    <a:lumMod val="75000"/>
                    <a:lumOff val="25000"/>
                  </a:schemeClr>
                </a:solidFill>
              </a:rPr>
              <a:t> </a:t>
            </a:r>
            <a:r>
              <a:rPr lang="en-US" sz="2100" dirty="0" err="1">
                <a:solidFill>
                  <a:schemeClr val="tx1">
                    <a:lumMod val="75000"/>
                    <a:lumOff val="25000"/>
                  </a:schemeClr>
                </a:solidFill>
              </a:rPr>
              <a:t>pengalas</a:t>
            </a:r>
            <a:r>
              <a:rPr lang="en-US" sz="2100" dirty="0">
                <a:solidFill>
                  <a:schemeClr val="tx1">
                    <a:lumMod val="75000"/>
                    <a:lumOff val="25000"/>
                  </a:schemeClr>
                </a:solidFill>
              </a:rPr>
              <a:t> di </a:t>
            </a:r>
            <a:r>
              <a:rPr lang="en-US" sz="2100" dirty="0" err="1">
                <a:solidFill>
                  <a:schemeClr val="tx1">
                    <a:lumMod val="75000"/>
                    <a:lumOff val="25000"/>
                  </a:schemeClr>
                </a:solidFill>
              </a:rPr>
              <a:t>bagian</a:t>
            </a:r>
            <a:r>
              <a:rPr lang="en-US" sz="2100" dirty="0">
                <a:solidFill>
                  <a:schemeClr val="tx1">
                    <a:lumMod val="75000"/>
                    <a:lumOff val="25000"/>
                  </a:schemeClr>
                </a:solidFill>
              </a:rPr>
              <a:t> </a:t>
            </a:r>
            <a:r>
              <a:rPr lang="en-US" sz="2100" dirty="0" err="1">
                <a:solidFill>
                  <a:schemeClr val="tx1">
                    <a:lumMod val="75000"/>
                    <a:lumOff val="25000"/>
                  </a:schemeClr>
                </a:solidFill>
              </a:rPr>
              <a:t>kanan</a:t>
            </a:r>
            <a:r>
              <a:rPr lang="en-US" sz="2100" dirty="0">
                <a:solidFill>
                  <a:schemeClr val="tx1">
                    <a:lumMod val="75000"/>
                    <a:lumOff val="25000"/>
                  </a:schemeClr>
                </a:solidFill>
              </a:rPr>
              <a:t>/</a:t>
            </a:r>
            <a:r>
              <a:rPr lang="en-US" sz="2100" dirty="0" err="1">
                <a:solidFill>
                  <a:schemeClr val="tx1">
                    <a:lumMod val="75000"/>
                    <a:lumOff val="25000"/>
                  </a:schemeClr>
                </a:solidFill>
              </a:rPr>
              <a:t>kiri</a:t>
            </a:r>
            <a:r>
              <a:rPr lang="en-US" sz="2100" dirty="0">
                <a:solidFill>
                  <a:schemeClr val="tx1">
                    <a:lumMod val="75000"/>
                    <a:lumOff val="25000"/>
                  </a:schemeClr>
                </a:solidFill>
              </a:rPr>
              <a:t> </a:t>
            </a:r>
            <a:r>
              <a:rPr lang="en-US" sz="2100" dirty="0" err="1">
                <a:solidFill>
                  <a:schemeClr val="tx1">
                    <a:lumMod val="75000"/>
                    <a:lumOff val="25000"/>
                  </a:schemeClr>
                </a:solidFill>
              </a:rPr>
              <a:t>pasien</a:t>
            </a:r>
            <a:r>
              <a:rPr lang="en-US" sz="2100" dirty="0">
                <a:solidFill>
                  <a:schemeClr val="tx1">
                    <a:lumMod val="75000"/>
                    <a:lumOff val="25000"/>
                  </a:schemeClr>
                </a:solidFill>
              </a:rPr>
              <a:t> </a:t>
            </a:r>
            <a:r>
              <a:rPr lang="en-US" sz="2100" dirty="0" err="1">
                <a:solidFill>
                  <a:schemeClr val="tx1">
                    <a:lumMod val="75000"/>
                    <a:lumOff val="25000"/>
                  </a:schemeClr>
                </a:solidFill>
              </a:rPr>
              <a:t>sesuai</a:t>
            </a:r>
            <a:r>
              <a:rPr lang="en-US" sz="2100" dirty="0">
                <a:solidFill>
                  <a:schemeClr val="tx1">
                    <a:lumMod val="75000"/>
                    <a:lumOff val="25000"/>
                  </a:schemeClr>
                </a:solidFill>
              </a:rPr>
              <a:t> </a:t>
            </a:r>
            <a:r>
              <a:rPr lang="en-US" sz="2100" dirty="0" err="1">
                <a:solidFill>
                  <a:schemeClr val="tx1">
                    <a:lumMod val="75000"/>
                    <a:lumOff val="25000"/>
                  </a:schemeClr>
                </a:solidFill>
              </a:rPr>
              <a:t>letak</a:t>
            </a:r>
            <a:r>
              <a:rPr lang="en-US" sz="2100" dirty="0">
                <a:solidFill>
                  <a:schemeClr val="tx1">
                    <a:lumMod val="75000"/>
                    <a:lumOff val="25000"/>
                  </a:schemeClr>
                </a:solidFill>
              </a:rPr>
              <a:t> stoma</a:t>
            </a:r>
          </a:p>
          <a:p>
            <a:pPr lvl="2" fontAlgn="auto">
              <a:spcAft>
                <a:spcPts val="0"/>
              </a:spcAft>
              <a:buFont typeface="Wingdings 3" charset="2"/>
              <a:buChar char=""/>
              <a:defRPr/>
            </a:pPr>
            <a:r>
              <a:rPr lang="en-US" sz="2100" dirty="0" err="1">
                <a:solidFill>
                  <a:schemeClr val="tx1">
                    <a:lumMod val="75000"/>
                    <a:lumOff val="25000"/>
                  </a:schemeClr>
                </a:solidFill>
              </a:rPr>
              <a:t>Melatakkan</a:t>
            </a:r>
            <a:r>
              <a:rPr lang="en-US" sz="2100" dirty="0">
                <a:solidFill>
                  <a:schemeClr val="tx1">
                    <a:lumMod val="75000"/>
                    <a:lumOff val="25000"/>
                  </a:schemeClr>
                </a:solidFill>
              </a:rPr>
              <a:t> </a:t>
            </a:r>
            <a:r>
              <a:rPr lang="en-US" sz="2100" dirty="0" err="1">
                <a:solidFill>
                  <a:schemeClr val="tx1">
                    <a:lumMod val="75000"/>
                    <a:lumOff val="25000"/>
                  </a:schemeClr>
                </a:solidFill>
              </a:rPr>
              <a:t>bengkok</a:t>
            </a:r>
            <a:r>
              <a:rPr lang="en-US" sz="2100" dirty="0">
                <a:solidFill>
                  <a:schemeClr val="tx1">
                    <a:lumMod val="75000"/>
                    <a:lumOff val="25000"/>
                  </a:schemeClr>
                </a:solidFill>
              </a:rPr>
              <a:t> di </a:t>
            </a:r>
            <a:r>
              <a:rPr lang="en-US" sz="2100" dirty="0" err="1">
                <a:solidFill>
                  <a:schemeClr val="tx1">
                    <a:lumMod val="75000"/>
                    <a:lumOff val="25000"/>
                  </a:schemeClr>
                </a:solidFill>
              </a:rPr>
              <a:t>atas</a:t>
            </a:r>
            <a:r>
              <a:rPr lang="en-US" sz="2100" dirty="0">
                <a:solidFill>
                  <a:schemeClr val="tx1">
                    <a:lumMod val="75000"/>
                    <a:lumOff val="25000"/>
                  </a:schemeClr>
                </a:solidFill>
              </a:rPr>
              <a:t> </a:t>
            </a:r>
            <a:r>
              <a:rPr lang="en-US" sz="2100" dirty="0" err="1">
                <a:solidFill>
                  <a:schemeClr val="tx1">
                    <a:lumMod val="75000"/>
                    <a:lumOff val="25000"/>
                  </a:schemeClr>
                </a:solidFill>
              </a:rPr>
              <a:t>perlak</a:t>
            </a:r>
            <a:r>
              <a:rPr lang="en-US" sz="2100" dirty="0">
                <a:solidFill>
                  <a:schemeClr val="tx1">
                    <a:lumMod val="75000"/>
                    <a:lumOff val="25000"/>
                  </a:schemeClr>
                </a:solidFill>
              </a:rPr>
              <a:t> </a:t>
            </a:r>
            <a:r>
              <a:rPr lang="en-US" sz="2100" dirty="0" err="1">
                <a:solidFill>
                  <a:schemeClr val="tx1">
                    <a:lumMod val="75000"/>
                    <a:lumOff val="25000"/>
                  </a:schemeClr>
                </a:solidFill>
              </a:rPr>
              <a:t>dekat</a:t>
            </a:r>
            <a:r>
              <a:rPr lang="en-US" sz="2100" dirty="0">
                <a:solidFill>
                  <a:schemeClr val="tx1">
                    <a:lumMod val="75000"/>
                    <a:lumOff val="25000"/>
                  </a:schemeClr>
                </a:solidFill>
              </a:rPr>
              <a:t> </a:t>
            </a:r>
            <a:r>
              <a:rPr lang="en-US" sz="2100" dirty="0" err="1">
                <a:solidFill>
                  <a:schemeClr val="tx1">
                    <a:lumMod val="75000"/>
                    <a:lumOff val="25000"/>
                  </a:schemeClr>
                </a:solidFill>
              </a:rPr>
              <a:t>tubuh</a:t>
            </a:r>
            <a:r>
              <a:rPr lang="en-US" sz="2100" dirty="0">
                <a:solidFill>
                  <a:schemeClr val="tx1">
                    <a:lumMod val="75000"/>
                    <a:lumOff val="25000"/>
                  </a:schemeClr>
                </a:solidFill>
              </a:rPr>
              <a:t> </a:t>
            </a:r>
            <a:r>
              <a:rPr lang="en-US" sz="2100" dirty="0" err="1">
                <a:solidFill>
                  <a:schemeClr val="tx1">
                    <a:lumMod val="75000"/>
                    <a:lumOff val="25000"/>
                  </a:schemeClr>
                </a:solidFill>
              </a:rPr>
              <a:t>pasien</a:t>
            </a:r>
            <a:endParaRPr lang="en-US" sz="2100" dirty="0">
              <a:solidFill>
                <a:schemeClr val="tx1">
                  <a:lumMod val="75000"/>
                  <a:lumOff val="25000"/>
                </a:schemeClr>
              </a:solidFill>
            </a:endParaRPr>
          </a:p>
          <a:p>
            <a:pPr lvl="2" fontAlgn="auto">
              <a:spcAft>
                <a:spcPts val="0"/>
              </a:spcAft>
              <a:buFont typeface="Wingdings 3" charset="2"/>
              <a:buChar char=""/>
              <a:defRPr/>
            </a:pPr>
            <a:r>
              <a:rPr lang="en-US" sz="2100" dirty="0" err="1">
                <a:solidFill>
                  <a:schemeClr val="tx1">
                    <a:lumMod val="75000"/>
                    <a:lumOff val="25000"/>
                  </a:schemeClr>
                </a:solidFill>
              </a:rPr>
              <a:t>Mengobservasi</a:t>
            </a:r>
            <a:r>
              <a:rPr lang="en-US" sz="2100" dirty="0">
                <a:solidFill>
                  <a:schemeClr val="tx1">
                    <a:lumMod val="75000"/>
                    <a:lumOff val="25000"/>
                  </a:schemeClr>
                </a:solidFill>
              </a:rPr>
              <a:t> </a:t>
            </a:r>
            <a:r>
              <a:rPr lang="en-US" sz="2100" dirty="0" err="1">
                <a:solidFill>
                  <a:schemeClr val="tx1">
                    <a:lumMod val="75000"/>
                    <a:lumOff val="25000"/>
                  </a:schemeClr>
                </a:solidFill>
              </a:rPr>
              <a:t>produk</a:t>
            </a:r>
            <a:r>
              <a:rPr lang="en-US" sz="2100" dirty="0">
                <a:solidFill>
                  <a:schemeClr val="tx1">
                    <a:lumMod val="75000"/>
                    <a:lumOff val="25000"/>
                  </a:schemeClr>
                </a:solidFill>
              </a:rPr>
              <a:t> stoma (</a:t>
            </a:r>
            <a:r>
              <a:rPr lang="en-US" sz="2100" dirty="0" err="1">
                <a:solidFill>
                  <a:schemeClr val="tx1">
                    <a:lumMod val="75000"/>
                    <a:lumOff val="25000"/>
                  </a:schemeClr>
                </a:solidFill>
              </a:rPr>
              <a:t>warna</a:t>
            </a:r>
            <a:r>
              <a:rPr lang="en-US" sz="2100" dirty="0">
                <a:solidFill>
                  <a:schemeClr val="tx1">
                    <a:lumMod val="75000"/>
                    <a:lumOff val="25000"/>
                  </a:schemeClr>
                </a:solidFill>
              </a:rPr>
              <a:t>, </a:t>
            </a:r>
            <a:r>
              <a:rPr lang="en-US" sz="2100" dirty="0" err="1">
                <a:solidFill>
                  <a:schemeClr val="tx1">
                    <a:lumMod val="75000"/>
                    <a:lumOff val="25000"/>
                  </a:schemeClr>
                </a:solidFill>
              </a:rPr>
              <a:t>konsistensi</a:t>
            </a:r>
            <a:r>
              <a:rPr lang="en-US" sz="2100" dirty="0">
                <a:solidFill>
                  <a:schemeClr val="tx1">
                    <a:lumMod val="75000"/>
                    <a:lumOff val="25000"/>
                  </a:schemeClr>
                </a:solidFill>
              </a:rPr>
              <a:t> </a:t>
            </a:r>
            <a:r>
              <a:rPr lang="en-US" sz="2100" dirty="0" err="1">
                <a:solidFill>
                  <a:schemeClr val="tx1">
                    <a:lumMod val="75000"/>
                    <a:lumOff val="25000"/>
                  </a:schemeClr>
                </a:solidFill>
              </a:rPr>
              <a:t>bau</a:t>
            </a:r>
            <a:r>
              <a:rPr lang="en-US" sz="2100" dirty="0">
                <a:solidFill>
                  <a:schemeClr val="tx1">
                    <a:lumMod val="75000"/>
                    <a:lumOff val="25000"/>
                  </a:schemeClr>
                </a:solidFill>
              </a:rPr>
              <a:t> </a:t>
            </a:r>
            <a:r>
              <a:rPr lang="en-US" sz="2100" dirty="0" err="1">
                <a:solidFill>
                  <a:schemeClr val="tx1">
                    <a:lumMod val="75000"/>
                    <a:lumOff val="25000"/>
                  </a:schemeClr>
                </a:solidFill>
              </a:rPr>
              <a:t>dll</a:t>
            </a:r>
            <a:r>
              <a:rPr lang="en-US" sz="2100" dirty="0">
                <a:solidFill>
                  <a:schemeClr val="tx1">
                    <a:lumMod val="75000"/>
                    <a:lumOff val="25000"/>
                  </a:schemeClr>
                </a:solidFill>
              </a:rPr>
              <a:t>)</a:t>
            </a:r>
          </a:p>
          <a:p>
            <a:pPr lvl="2" fontAlgn="auto">
              <a:spcAft>
                <a:spcPts val="0"/>
              </a:spcAft>
              <a:buFont typeface="Wingdings 3" charset="2"/>
              <a:buChar char=""/>
              <a:defRPr/>
            </a:pPr>
            <a:r>
              <a:rPr lang="en-US" sz="2100" dirty="0" err="1">
                <a:solidFill>
                  <a:schemeClr val="tx1">
                    <a:lumMod val="75000"/>
                    <a:lumOff val="25000"/>
                  </a:schemeClr>
                </a:solidFill>
              </a:rPr>
              <a:t>Membuka</a:t>
            </a:r>
            <a:r>
              <a:rPr lang="en-US" sz="2100" dirty="0">
                <a:solidFill>
                  <a:schemeClr val="tx1">
                    <a:lumMod val="75000"/>
                    <a:lumOff val="25000"/>
                  </a:schemeClr>
                </a:solidFill>
              </a:rPr>
              <a:t> </a:t>
            </a:r>
            <a:r>
              <a:rPr lang="en-US" sz="2100" dirty="0" err="1">
                <a:solidFill>
                  <a:schemeClr val="tx1">
                    <a:lumMod val="75000"/>
                    <a:lumOff val="25000"/>
                  </a:schemeClr>
                </a:solidFill>
              </a:rPr>
              <a:t>kantong</a:t>
            </a:r>
            <a:r>
              <a:rPr lang="en-US" sz="2100" dirty="0">
                <a:solidFill>
                  <a:schemeClr val="tx1">
                    <a:lumMod val="75000"/>
                    <a:lumOff val="25000"/>
                  </a:schemeClr>
                </a:solidFill>
              </a:rPr>
              <a:t> </a:t>
            </a:r>
            <a:r>
              <a:rPr lang="en-US" sz="2100" dirty="0" err="1">
                <a:solidFill>
                  <a:schemeClr val="tx1">
                    <a:lumMod val="75000"/>
                    <a:lumOff val="25000"/>
                  </a:schemeClr>
                </a:solidFill>
              </a:rPr>
              <a:t>kolostomi</a:t>
            </a:r>
            <a:r>
              <a:rPr lang="en-US" sz="2100" dirty="0">
                <a:solidFill>
                  <a:schemeClr val="tx1">
                    <a:lumMod val="75000"/>
                    <a:lumOff val="25000"/>
                  </a:schemeClr>
                </a:solidFill>
              </a:rPr>
              <a:t> </a:t>
            </a:r>
            <a:r>
              <a:rPr lang="en-US" sz="2100" dirty="0" err="1">
                <a:solidFill>
                  <a:schemeClr val="tx1">
                    <a:lumMod val="75000"/>
                    <a:lumOff val="25000"/>
                  </a:schemeClr>
                </a:solidFill>
              </a:rPr>
              <a:t>secara</a:t>
            </a:r>
            <a:r>
              <a:rPr lang="en-US" sz="2100" dirty="0">
                <a:solidFill>
                  <a:schemeClr val="tx1">
                    <a:lumMod val="75000"/>
                    <a:lumOff val="25000"/>
                  </a:schemeClr>
                </a:solidFill>
              </a:rPr>
              <a:t> </a:t>
            </a:r>
            <a:r>
              <a:rPr lang="en-US" sz="2100" dirty="0" err="1">
                <a:solidFill>
                  <a:schemeClr val="tx1">
                    <a:lumMod val="75000"/>
                    <a:lumOff val="25000"/>
                  </a:schemeClr>
                </a:solidFill>
              </a:rPr>
              <a:t>hati-hati</a:t>
            </a:r>
            <a:r>
              <a:rPr lang="en-US" sz="2100" dirty="0">
                <a:solidFill>
                  <a:schemeClr val="tx1">
                    <a:lumMod val="75000"/>
                    <a:lumOff val="25000"/>
                  </a:schemeClr>
                </a:solidFill>
              </a:rPr>
              <a:t> </a:t>
            </a:r>
            <a:r>
              <a:rPr lang="en-US" sz="2100" dirty="0" err="1">
                <a:solidFill>
                  <a:schemeClr val="tx1">
                    <a:lumMod val="75000"/>
                    <a:lumOff val="25000"/>
                  </a:schemeClr>
                </a:solidFill>
              </a:rPr>
              <a:t>dengan</a:t>
            </a:r>
            <a:r>
              <a:rPr lang="en-US" sz="2100" dirty="0">
                <a:solidFill>
                  <a:schemeClr val="tx1">
                    <a:lumMod val="75000"/>
                    <a:lumOff val="25000"/>
                  </a:schemeClr>
                </a:solidFill>
              </a:rPr>
              <a:t> </a:t>
            </a:r>
            <a:r>
              <a:rPr lang="en-US" sz="2100" dirty="0" err="1">
                <a:solidFill>
                  <a:schemeClr val="tx1">
                    <a:lumMod val="75000"/>
                    <a:lumOff val="25000"/>
                  </a:schemeClr>
                </a:solidFill>
              </a:rPr>
              <a:t>menggunakan</a:t>
            </a:r>
            <a:r>
              <a:rPr lang="en-US" sz="2100" dirty="0">
                <a:solidFill>
                  <a:schemeClr val="tx1">
                    <a:lumMod val="75000"/>
                    <a:lumOff val="25000"/>
                  </a:schemeClr>
                </a:solidFill>
              </a:rPr>
              <a:t> </a:t>
            </a:r>
            <a:r>
              <a:rPr lang="en-US" sz="2100" dirty="0" err="1">
                <a:solidFill>
                  <a:schemeClr val="tx1">
                    <a:lumMod val="75000"/>
                    <a:lumOff val="25000"/>
                  </a:schemeClr>
                </a:solidFill>
              </a:rPr>
              <a:t>pinset</a:t>
            </a:r>
            <a:r>
              <a:rPr lang="en-US" sz="2100" dirty="0">
                <a:solidFill>
                  <a:schemeClr val="tx1">
                    <a:lumMod val="75000"/>
                    <a:lumOff val="25000"/>
                  </a:schemeClr>
                </a:solidFill>
              </a:rPr>
              <a:t> dan </a:t>
            </a:r>
            <a:r>
              <a:rPr lang="en-US" sz="2100" dirty="0" err="1">
                <a:solidFill>
                  <a:schemeClr val="tx1">
                    <a:lumMod val="75000"/>
                    <a:lumOff val="25000"/>
                  </a:schemeClr>
                </a:solidFill>
              </a:rPr>
              <a:t>tangan</a:t>
            </a:r>
            <a:r>
              <a:rPr lang="en-US" sz="2100" dirty="0">
                <a:solidFill>
                  <a:schemeClr val="tx1">
                    <a:lumMod val="75000"/>
                    <a:lumOff val="25000"/>
                  </a:schemeClr>
                </a:solidFill>
              </a:rPr>
              <a:t> </a:t>
            </a:r>
            <a:r>
              <a:rPr lang="en-US" sz="2100" dirty="0" err="1">
                <a:solidFill>
                  <a:schemeClr val="tx1">
                    <a:lumMod val="75000"/>
                    <a:lumOff val="25000"/>
                  </a:schemeClr>
                </a:solidFill>
              </a:rPr>
              <a:t>kiri</a:t>
            </a:r>
            <a:r>
              <a:rPr lang="en-US" sz="2100" dirty="0">
                <a:solidFill>
                  <a:schemeClr val="tx1">
                    <a:lumMod val="75000"/>
                    <a:lumOff val="25000"/>
                  </a:schemeClr>
                </a:solidFill>
              </a:rPr>
              <a:t> </a:t>
            </a:r>
            <a:r>
              <a:rPr lang="en-US" sz="2100" dirty="0" err="1">
                <a:solidFill>
                  <a:schemeClr val="tx1">
                    <a:lumMod val="75000"/>
                    <a:lumOff val="25000"/>
                  </a:schemeClr>
                </a:solidFill>
              </a:rPr>
              <a:t>menekan</a:t>
            </a:r>
            <a:r>
              <a:rPr lang="en-US" sz="2100" dirty="0">
                <a:solidFill>
                  <a:schemeClr val="tx1">
                    <a:lumMod val="75000"/>
                    <a:lumOff val="25000"/>
                  </a:schemeClr>
                </a:solidFill>
              </a:rPr>
              <a:t> </a:t>
            </a:r>
            <a:r>
              <a:rPr lang="en-US" sz="2100" dirty="0" err="1">
                <a:solidFill>
                  <a:schemeClr val="tx1">
                    <a:lumMod val="75000"/>
                    <a:lumOff val="25000"/>
                  </a:schemeClr>
                </a:solidFill>
              </a:rPr>
              <a:t>kulit</a:t>
            </a:r>
            <a:r>
              <a:rPr lang="en-US" sz="2100" dirty="0">
                <a:solidFill>
                  <a:schemeClr val="tx1">
                    <a:lumMod val="75000"/>
                    <a:lumOff val="25000"/>
                  </a:schemeClr>
                </a:solidFill>
              </a:rPr>
              <a:t> </a:t>
            </a:r>
            <a:r>
              <a:rPr lang="en-US" sz="2100" dirty="0" err="1">
                <a:solidFill>
                  <a:schemeClr val="tx1">
                    <a:lumMod val="75000"/>
                    <a:lumOff val="25000"/>
                  </a:schemeClr>
                </a:solidFill>
              </a:rPr>
              <a:t>klien</a:t>
            </a:r>
            <a:endParaRPr lang="en-US" sz="2100" dirty="0">
              <a:solidFill>
                <a:schemeClr val="tx1">
                  <a:lumMod val="75000"/>
                  <a:lumOff val="25000"/>
                </a:schemeClr>
              </a:solidFill>
            </a:endParaRPr>
          </a:p>
          <a:p>
            <a:pPr lvl="2" fontAlgn="auto">
              <a:spcAft>
                <a:spcPts val="0"/>
              </a:spcAft>
              <a:buFont typeface="Wingdings 3" charset="2"/>
              <a:buChar char=""/>
              <a:defRPr/>
            </a:pPr>
            <a:r>
              <a:rPr lang="en-US" sz="2100" dirty="0" err="1">
                <a:solidFill>
                  <a:schemeClr val="tx1">
                    <a:lumMod val="75000"/>
                    <a:lumOff val="25000"/>
                  </a:schemeClr>
                </a:solidFill>
              </a:rPr>
              <a:t>Mengobservasi</a:t>
            </a:r>
            <a:r>
              <a:rPr lang="en-US" sz="2100" dirty="0">
                <a:solidFill>
                  <a:schemeClr val="tx1">
                    <a:lumMod val="75000"/>
                    <a:lumOff val="25000"/>
                  </a:schemeClr>
                </a:solidFill>
              </a:rPr>
              <a:t> stoma </a:t>
            </a:r>
            <a:r>
              <a:rPr lang="en-US" sz="2100" dirty="0" err="1">
                <a:solidFill>
                  <a:schemeClr val="tx1">
                    <a:lumMod val="75000"/>
                    <a:lumOff val="25000"/>
                  </a:schemeClr>
                </a:solidFill>
              </a:rPr>
              <a:t>mungkin</a:t>
            </a:r>
            <a:r>
              <a:rPr lang="en-US" sz="2100" dirty="0">
                <a:solidFill>
                  <a:schemeClr val="tx1">
                    <a:lumMod val="75000"/>
                    <a:lumOff val="25000"/>
                  </a:schemeClr>
                </a:solidFill>
              </a:rPr>
              <a:t> </a:t>
            </a:r>
            <a:r>
              <a:rPr lang="en-US" sz="2100" dirty="0" err="1">
                <a:solidFill>
                  <a:schemeClr val="tx1">
                    <a:lumMod val="75000"/>
                    <a:lumOff val="25000"/>
                  </a:schemeClr>
                </a:solidFill>
              </a:rPr>
              <a:t>terjadinya</a:t>
            </a:r>
            <a:r>
              <a:rPr lang="en-US" sz="2100" dirty="0">
                <a:solidFill>
                  <a:schemeClr val="tx1">
                    <a:lumMod val="75000"/>
                    <a:lumOff val="25000"/>
                  </a:schemeClr>
                </a:solidFill>
              </a:rPr>
              <a:t> </a:t>
            </a:r>
            <a:r>
              <a:rPr lang="en-US" sz="2100" dirty="0" err="1">
                <a:solidFill>
                  <a:schemeClr val="tx1">
                    <a:lumMod val="75000"/>
                    <a:lumOff val="25000"/>
                  </a:schemeClr>
                </a:solidFill>
              </a:rPr>
              <a:t>tanda</a:t>
            </a:r>
            <a:r>
              <a:rPr lang="en-US" sz="2100" dirty="0">
                <a:solidFill>
                  <a:schemeClr val="tx1">
                    <a:lumMod val="75000"/>
                    <a:lumOff val="25000"/>
                  </a:schemeClr>
                </a:solidFill>
              </a:rPr>
              <a:t> </a:t>
            </a:r>
            <a:r>
              <a:rPr lang="en-US" sz="2100" dirty="0" err="1">
                <a:solidFill>
                  <a:schemeClr val="tx1">
                    <a:lumMod val="75000"/>
                    <a:lumOff val="25000"/>
                  </a:schemeClr>
                </a:solidFill>
              </a:rPr>
              <a:t>tanda</a:t>
            </a:r>
            <a:r>
              <a:rPr lang="en-US" sz="2100" dirty="0">
                <a:solidFill>
                  <a:schemeClr val="tx1">
                    <a:lumMod val="75000"/>
                    <a:lumOff val="25000"/>
                  </a:schemeClr>
                </a:solidFill>
              </a:rPr>
              <a:t> </a:t>
            </a:r>
            <a:r>
              <a:rPr lang="en-US" sz="2100" dirty="0" err="1">
                <a:solidFill>
                  <a:schemeClr val="tx1">
                    <a:lumMod val="75000"/>
                    <a:lumOff val="25000"/>
                  </a:schemeClr>
                </a:solidFill>
              </a:rPr>
              <a:t>infeksi</a:t>
            </a:r>
            <a:endParaRPr lang="en-US" sz="2100" dirty="0">
              <a:solidFill>
                <a:schemeClr val="tx1">
                  <a:lumMod val="75000"/>
                  <a:lumOff val="25000"/>
                </a:schemeClr>
              </a:solidFill>
            </a:endParaRPr>
          </a:p>
          <a:p>
            <a:pPr lvl="2" fontAlgn="auto">
              <a:spcAft>
                <a:spcPts val="0"/>
              </a:spcAft>
              <a:buFont typeface="Wingdings 3" charset="2"/>
              <a:buChar char=""/>
              <a:defRPr/>
            </a:pPr>
            <a:r>
              <a:rPr lang="en-US" sz="2100" dirty="0" err="1">
                <a:solidFill>
                  <a:schemeClr val="tx1">
                    <a:lumMod val="75000"/>
                    <a:lumOff val="25000"/>
                  </a:schemeClr>
                </a:solidFill>
              </a:rPr>
              <a:t>Membersihkan</a:t>
            </a:r>
            <a:r>
              <a:rPr lang="en-US" sz="2100" dirty="0">
                <a:solidFill>
                  <a:schemeClr val="tx1">
                    <a:lumMod val="75000"/>
                    <a:lumOff val="25000"/>
                  </a:schemeClr>
                </a:solidFill>
              </a:rPr>
              <a:t> </a:t>
            </a:r>
            <a:r>
              <a:rPr lang="en-US" sz="2100" dirty="0" err="1">
                <a:solidFill>
                  <a:schemeClr val="tx1">
                    <a:lumMod val="75000"/>
                    <a:lumOff val="25000"/>
                  </a:schemeClr>
                </a:solidFill>
              </a:rPr>
              <a:t>kulit</a:t>
            </a:r>
            <a:r>
              <a:rPr lang="en-US" sz="2100" dirty="0">
                <a:solidFill>
                  <a:schemeClr val="tx1">
                    <a:lumMod val="75000"/>
                    <a:lumOff val="25000"/>
                  </a:schemeClr>
                </a:solidFill>
              </a:rPr>
              <a:t> </a:t>
            </a:r>
            <a:r>
              <a:rPr lang="en-US" sz="2100" dirty="0" err="1">
                <a:solidFill>
                  <a:schemeClr val="tx1">
                    <a:lumMod val="75000"/>
                    <a:lumOff val="25000"/>
                  </a:schemeClr>
                </a:solidFill>
              </a:rPr>
              <a:t>sekitar</a:t>
            </a:r>
            <a:r>
              <a:rPr lang="en-US" sz="2100" dirty="0">
                <a:solidFill>
                  <a:schemeClr val="tx1">
                    <a:lumMod val="75000"/>
                    <a:lumOff val="25000"/>
                  </a:schemeClr>
                </a:solidFill>
              </a:rPr>
              <a:t> stoma </a:t>
            </a:r>
            <a:r>
              <a:rPr lang="en-US" sz="2100" dirty="0" err="1">
                <a:solidFill>
                  <a:schemeClr val="tx1">
                    <a:lumMod val="75000"/>
                    <a:lumOff val="25000"/>
                  </a:schemeClr>
                </a:solidFill>
              </a:rPr>
              <a:t>dengan</a:t>
            </a:r>
            <a:r>
              <a:rPr lang="en-US" sz="2100" dirty="0">
                <a:solidFill>
                  <a:schemeClr val="tx1">
                    <a:lumMod val="75000"/>
                    <a:lumOff val="25000"/>
                  </a:schemeClr>
                </a:solidFill>
              </a:rPr>
              <a:t> </a:t>
            </a:r>
            <a:r>
              <a:rPr lang="en-US" sz="2100" dirty="0" err="1">
                <a:solidFill>
                  <a:schemeClr val="tx1">
                    <a:lumMod val="75000"/>
                    <a:lumOff val="25000"/>
                  </a:schemeClr>
                </a:solidFill>
              </a:rPr>
              <a:t>kapas</a:t>
            </a:r>
            <a:r>
              <a:rPr lang="en-US" sz="2100" dirty="0">
                <a:solidFill>
                  <a:schemeClr val="tx1">
                    <a:lumMod val="75000"/>
                    <a:lumOff val="25000"/>
                  </a:schemeClr>
                </a:solidFill>
              </a:rPr>
              <a:t> </a:t>
            </a:r>
            <a:r>
              <a:rPr lang="en-US" sz="2100" dirty="0" err="1">
                <a:solidFill>
                  <a:schemeClr val="tx1">
                    <a:lumMod val="75000"/>
                    <a:lumOff val="25000"/>
                  </a:schemeClr>
                </a:solidFill>
              </a:rPr>
              <a:t>nacl</a:t>
            </a:r>
            <a:endParaRPr lang="en-US" sz="2100" dirty="0">
              <a:solidFill>
                <a:schemeClr val="tx1">
                  <a:lumMod val="75000"/>
                  <a:lumOff val="25000"/>
                </a:schemeClr>
              </a:solidFill>
            </a:endParaRPr>
          </a:p>
          <a:p>
            <a:pPr lvl="2" fontAlgn="auto">
              <a:spcAft>
                <a:spcPts val="0"/>
              </a:spcAft>
              <a:buFont typeface="Wingdings 3" charset="2"/>
              <a:buChar char=""/>
              <a:defRPr/>
            </a:pPr>
            <a:r>
              <a:rPr lang="en-US" sz="2100" dirty="0" err="1">
                <a:solidFill>
                  <a:schemeClr val="tx1">
                    <a:lumMod val="75000"/>
                    <a:lumOff val="25000"/>
                  </a:schemeClr>
                </a:solidFill>
              </a:rPr>
              <a:t>Membersihkan</a:t>
            </a:r>
            <a:r>
              <a:rPr lang="en-US" sz="2100" dirty="0">
                <a:solidFill>
                  <a:schemeClr val="tx1">
                    <a:lumMod val="75000"/>
                    <a:lumOff val="25000"/>
                  </a:schemeClr>
                </a:solidFill>
              </a:rPr>
              <a:t> stoma </a:t>
            </a:r>
            <a:r>
              <a:rPr lang="en-US" sz="2100" dirty="0" err="1">
                <a:solidFill>
                  <a:schemeClr val="tx1">
                    <a:lumMod val="75000"/>
                    <a:lumOff val="25000"/>
                  </a:schemeClr>
                </a:solidFill>
              </a:rPr>
              <a:t>dengan</a:t>
            </a:r>
            <a:r>
              <a:rPr lang="en-US" sz="2100" dirty="0">
                <a:solidFill>
                  <a:schemeClr val="tx1">
                    <a:lumMod val="75000"/>
                    <a:lumOff val="25000"/>
                  </a:schemeClr>
                </a:solidFill>
              </a:rPr>
              <a:t> </a:t>
            </a:r>
            <a:r>
              <a:rPr lang="en-US" sz="2100" dirty="0" err="1">
                <a:solidFill>
                  <a:schemeClr val="tx1">
                    <a:lumMod val="75000"/>
                    <a:lumOff val="25000"/>
                  </a:schemeClr>
                </a:solidFill>
              </a:rPr>
              <a:t>sangat</a:t>
            </a:r>
            <a:r>
              <a:rPr lang="en-US" sz="2100" dirty="0">
                <a:solidFill>
                  <a:schemeClr val="tx1">
                    <a:lumMod val="75000"/>
                    <a:lumOff val="25000"/>
                  </a:schemeClr>
                </a:solidFill>
              </a:rPr>
              <a:t> </a:t>
            </a:r>
            <a:r>
              <a:rPr lang="en-US" sz="2100" dirty="0" err="1">
                <a:solidFill>
                  <a:schemeClr val="tx1">
                    <a:lumMod val="75000"/>
                    <a:lumOff val="25000"/>
                  </a:schemeClr>
                </a:solidFill>
              </a:rPr>
              <a:t>hati-hati</a:t>
            </a:r>
            <a:r>
              <a:rPr lang="en-US" sz="2100" dirty="0">
                <a:solidFill>
                  <a:schemeClr val="tx1">
                    <a:lumMod val="75000"/>
                    <a:lumOff val="25000"/>
                  </a:schemeClr>
                </a:solidFill>
              </a:rPr>
              <a:t> </a:t>
            </a:r>
            <a:r>
              <a:rPr lang="en-US" sz="2100" dirty="0" err="1">
                <a:solidFill>
                  <a:schemeClr val="tx1">
                    <a:lumMod val="75000"/>
                    <a:lumOff val="25000"/>
                  </a:schemeClr>
                </a:solidFill>
              </a:rPr>
              <a:t>menggunakan</a:t>
            </a:r>
            <a:r>
              <a:rPr lang="en-US" sz="2100" dirty="0">
                <a:solidFill>
                  <a:schemeClr val="tx1">
                    <a:lumMod val="75000"/>
                    <a:lumOff val="25000"/>
                  </a:schemeClr>
                </a:solidFill>
              </a:rPr>
              <a:t> </a:t>
            </a:r>
            <a:r>
              <a:rPr lang="en-US" sz="2100" dirty="0" err="1">
                <a:solidFill>
                  <a:schemeClr val="tx1">
                    <a:lumMod val="75000"/>
                    <a:lumOff val="25000"/>
                  </a:schemeClr>
                </a:solidFill>
              </a:rPr>
              <a:t>kapas</a:t>
            </a:r>
            <a:r>
              <a:rPr lang="en-US" sz="2100" dirty="0">
                <a:solidFill>
                  <a:schemeClr val="tx1">
                    <a:lumMod val="75000"/>
                    <a:lumOff val="25000"/>
                  </a:schemeClr>
                </a:solidFill>
              </a:rPr>
              <a:t> </a:t>
            </a:r>
            <a:r>
              <a:rPr lang="en-US" sz="2100" dirty="0" err="1">
                <a:solidFill>
                  <a:schemeClr val="tx1">
                    <a:lumMod val="75000"/>
                    <a:lumOff val="25000"/>
                  </a:schemeClr>
                </a:solidFill>
              </a:rPr>
              <a:t>nacl</a:t>
            </a:r>
            <a:r>
              <a:rPr lang="en-US" sz="2100" dirty="0">
                <a:solidFill>
                  <a:schemeClr val="tx1">
                    <a:lumMod val="75000"/>
                    <a:lumOff val="25000"/>
                  </a:schemeClr>
                </a:solidFill>
              </a:rPr>
              <a:t> </a:t>
            </a:r>
            <a:r>
              <a:rPr lang="en-US" sz="2100" dirty="0" err="1">
                <a:solidFill>
                  <a:schemeClr val="tx1">
                    <a:lumMod val="75000"/>
                    <a:lumOff val="25000"/>
                  </a:schemeClr>
                </a:solidFill>
              </a:rPr>
              <a:t>jangan</a:t>
            </a:r>
            <a:r>
              <a:rPr lang="en-US" sz="2100" dirty="0">
                <a:solidFill>
                  <a:schemeClr val="tx1">
                    <a:lumMod val="75000"/>
                    <a:lumOff val="25000"/>
                  </a:schemeClr>
                </a:solidFill>
              </a:rPr>
              <a:t> </a:t>
            </a:r>
            <a:r>
              <a:rPr lang="en-US" sz="2100" dirty="0" err="1">
                <a:solidFill>
                  <a:schemeClr val="tx1">
                    <a:lumMod val="75000"/>
                    <a:lumOff val="25000"/>
                  </a:schemeClr>
                </a:solidFill>
              </a:rPr>
              <a:t>sampai</a:t>
            </a:r>
            <a:r>
              <a:rPr lang="en-US" sz="2100" dirty="0">
                <a:solidFill>
                  <a:schemeClr val="tx1">
                    <a:lumMod val="75000"/>
                    <a:lumOff val="25000"/>
                  </a:schemeClr>
                </a:solidFill>
              </a:rPr>
              <a:t> </a:t>
            </a:r>
            <a:r>
              <a:rPr lang="en-US" sz="2100" dirty="0" err="1">
                <a:solidFill>
                  <a:schemeClr val="tx1">
                    <a:lumMod val="75000"/>
                    <a:lumOff val="25000"/>
                  </a:schemeClr>
                </a:solidFill>
              </a:rPr>
              <a:t>terjadi</a:t>
            </a:r>
            <a:r>
              <a:rPr lang="en-US" sz="2100" dirty="0">
                <a:solidFill>
                  <a:schemeClr val="tx1">
                    <a:lumMod val="75000"/>
                    <a:lumOff val="25000"/>
                  </a:schemeClr>
                </a:solidFill>
              </a:rPr>
              <a:t> </a:t>
            </a:r>
            <a:r>
              <a:rPr lang="en-US" sz="2100" dirty="0" err="1">
                <a:solidFill>
                  <a:schemeClr val="tx1">
                    <a:lumMod val="75000"/>
                    <a:lumOff val="25000"/>
                  </a:schemeClr>
                </a:solidFill>
              </a:rPr>
              <a:t>prdarahan</a:t>
            </a:r>
            <a:endParaRPr lang="en-US" sz="2100" dirty="0">
              <a:solidFill>
                <a:schemeClr val="tx1">
                  <a:lumMod val="75000"/>
                  <a:lumOff val="25000"/>
                </a:schemeClr>
              </a:solidFill>
            </a:endParaRPr>
          </a:p>
          <a:p>
            <a:pPr fontAlgn="auto">
              <a:spcAft>
                <a:spcPts val="0"/>
              </a:spcAft>
              <a:buFont typeface="Wingdings 3" charset="2"/>
              <a:buChar char=""/>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36992000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18962C5-BA96-42E1-9E1B-ED585C26278F}"/>
              </a:ext>
            </a:extLst>
          </p:cNvPr>
          <p:cNvSpPr>
            <a:spLocks noGrp="1"/>
          </p:cNvSpPr>
          <p:nvPr>
            <p:ph idx="1"/>
          </p:nvPr>
        </p:nvSpPr>
        <p:spPr>
          <a:xfrm>
            <a:off x="323091" y="845793"/>
            <a:ext cx="8915400" cy="5741988"/>
          </a:xfrm>
        </p:spPr>
        <p:txBody>
          <a:bodyPr rtlCol="0">
            <a:normAutofit/>
          </a:bodyPr>
          <a:lstStyle/>
          <a:p>
            <a:pPr lvl="2" fontAlgn="auto">
              <a:spcAft>
                <a:spcPts val="0"/>
              </a:spcAft>
              <a:buFont typeface="Wingdings 3" charset="2"/>
              <a:buChar char=""/>
              <a:defRPr/>
            </a:pPr>
            <a:r>
              <a:rPr lang="en-US" sz="2100" dirty="0" err="1">
                <a:solidFill>
                  <a:schemeClr val="tx1">
                    <a:lumMod val="75000"/>
                    <a:lumOff val="25000"/>
                  </a:schemeClr>
                </a:solidFill>
              </a:rPr>
              <a:t>Mengeringkan</a:t>
            </a:r>
            <a:r>
              <a:rPr lang="en-US" sz="2100" dirty="0">
                <a:solidFill>
                  <a:schemeClr val="tx1">
                    <a:lumMod val="75000"/>
                    <a:lumOff val="25000"/>
                  </a:schemeClr>
                </a:solidFill>
              </a:rPr>
              <a:t> </a:t>
            </a:r>
            <a:r>
              <a:rPr lang="en-US" sz="2100" dirty="0" err="1">
                <a:solidFill>
                  <a:schemeClr val="tx1">
                    <a:lumMod val="75000"/>
                    <a:lumOff val="25000"/>
                  </a:schemeClr>
                </a:solidFill>
              </a:rPr>
              <a:t>kulit</a:t>
            </a:r>
            <a:r>
              <a:rPr lang="en-US" sz="2100" dirty="0">
                <a:solidFill>
                  <a:schemeClr val="tx1">
                    <a:lumMod val="75000"/>
                    <a:lumOff val="25000"/>
                  </a:schemeClr>
                </a:solidFill>
              </a:rPr>
              <a:t> </a:t>
            </a:r>
            <a:r>
              <a:rPr lang="en-US" sz="2100" dirty="0" err="1">
                <a:solidFill>
                  <a:schemeClr val="tx1">
                    <a:lumMod val="75000"/>
                    <a:lumOff val="25000"/>
                  </a:schemeClr>
                </a:solidFill>
              </a:rPr>
              <a:t>sekitar</a:t>
            </a:r>
            <a:r>
              <a:rPr lang="en-US" sz="2100" dirty="0">
                <a:solidFill>
                  <a:schemeClr val="tx1">
                    <a:lumMod val="75000"/>
                    <a:lumOff val="25000"/>
                  </a:schemeClr>
                </a:solidFill>
              </a:rPr>
              <a:t> stoma </a:t>
            </a:r>
            <a:r>
              <a:rPr lang="en-US" sz="2100" dirty="0" err="1">
                <a:solidFill>
                  <a:schemeClr val="tx1">
                    <a:lumMod val="75000"/>
                    <a:lumOff val="25000"/>
                  </a:schemeClr>
                </a:solidFill>
              </a:rPr>
              <a:t>dengan</a:t>
            </a:r>
            <a:r>
              <a:rPr lang="en-US" sz="2100" dirty="0">
                <a:solidFill>
                  <a:schemeClr val="tx1">
                    <a:lumMod val="75000"/>
                    <a:lumOff val="25000"/>
                  </a:schemeClr>
                </a:solidFill>
              </a:rPr>
              <a:t> </a:t>
            </a:r>
            <a:r>
              <a:rPr lang="en-US" sz="2100" dirty="0" err="1">
                <a:solidFill>
                  <a:schemeClr val="tx1">
                    <a:lumMod val="75000"/>
                    <a:lumOff val="25000"/>
                  </a:schemeClr>
                </a:solidFill>
              </a:rPr>
              <a:t>kasa</a:t>
            </a:r>
            <a:r>
              <a:rPr lang="en-US" sz="2100" dirty="0">
                <a:solidFill>
                  <a:schemeClr val="tx1">
                    <a:lumMod val="75000"/>
                    <a:lumOff val="25000"/>
                  </a:schemeClr>
                </a:solidFill>
              </a:rPr>
              <a:t> </a:t>
            </a:r>
            <a:r>
              <a:rPr lang="en-US" sz="2100" dirty="0" err="1">
                <a:solidFill>
                  <a:schemeClr val="tx1">
                    <a:lumMod val="75000"/>
                    <a:lumOff val="25000"/>
                  </a:schemeClr>
                </a:solidFill>
              </a:rPr>
              <a:t>steril</a:t>
            </a:r>
            <a:endParaRPr lang="en-US" sz="2100" dirty="0">
              <a:solidFill>
                <a:schemeClr val="tx1">
                  <a:lumMod val="75000"/>
                  <a:lumOff val="25000"/>
                </a:schemeClr>
              </a:solidFill>
            </a:endParaRPr>
          </a:p>
          <a:p>
            <a:pPr lvl="2" fontAlgn="auto">
              <a:spcAft>
                <a:spcPts val="0"/>
              </a:spcAft>
              <a:buFont typeface="Wingdings 3" charset="2"/>
              <a:buChar char=""/>
              <a:defRPr/>
            </a:pPr>
            <a:r>
              <a:rPr lang="en-US" sz="2100" dirty="0" err="1">
                <a:solidFill>
                  <a:schemeClr val="tx1">
                    <a:lumMod val="75000"/>
                    <a:lumOff val="25000"/>
                  </a:schemeClr>
                </a:solidFill>
              </a:rPr>
              <a:t>Observasi</a:t>
            </a:r>
            <a:r>
              <a:rPr lang="en-US" sz="2100" dirty="0">
                <a:solidFill>
                  <a:schemeClr val="tx1">
                    <a:lumMod val="75000"/>
                    <a:lumOff val="25000"/>
                  </a:schemeClr>
                </a:solidFill>
              </a:rPr>
              <a:t> stoma dan </a:t>
            </a:r>
            <a:r>
              <a:rPr lang="en-US" sz="2100" dirty="0" err="1">
                <a:solidFill>
                  <a:schemeClr val="tx1">
                    <a:lumMod val="75000"/>
                    <a:lumOff val="25000"/>
                  </a:schemeClr>
                </a:solidFill>
              </a:rPr>
              <a:t>kulit</a:t>
            </a:r>
            <a:r>
              <a:rPr lang="en-US" sz="2100" dirty="0">
                <a:solidFill>
                  <a:schemeClr val="tx1">
                    <a:lumMod val="75000"/>
                    <a:lumOff val="25000"/>
                  </a:schemeClr>
                </a:solidFill>
              </a:rPr>
              <a:t> </a:t>
            </a:r>
            <a:r>
              <a:rPr lang="en-US" sz="2100" dirty="0" err="1">
                <a:solidFill>
                  <a:schemeClr val="tx1">
                    <a:lumMod val="75000"/>
                    <a:lumOff val="25000"/>
                  </a:schemeClr>
                </a:solidFill>
              </a:rPr>
              <a:t>sekitar</a:t>
            </a:r>
            <a:r>
              <a:rPr lang="en-US" sz="2100" dirty="0">
                <a:solidFill>
                  <a:schemeClr val="tx1">
                    <a:lumMod val="75000"/>
                    <a:lumOff val="25000"/>
                  </a:schemeClr>
                </a:solidFill>
              </a:rPr>
              <a:t> stoma</a:t>
            </a:r>
          </a:p>
          <a:p>
            <a:pPr lvl="2" fontAlgn="auto">
              <a:spcAft>
                <a:spcPts val="0"/>
              </a:spcAft>
              <a:buFont typeface="Wingdings 3" charset="2"/>
              <a:buChar char=""/>
              <a:defRPr/>
            </a:pPr>
            <a:r>
              <a:rPr lang="en-US" sz="2100" dirty="0" err="1">
                <a:solidFill>
                  <a:schemeClr val="tx1">
                    <a:lumMod val="75000"/>
                    <a:lumOff val="25000"/>
                  </a:schemeClr>
                </a:solidFill>
              </a:rPr>
              <a:t>Memberikan</a:t>
            </a:r>
            <a:r>
              <a:rPr lang="en-US" sz="2100" dirty="0">
                <a:solidFill>
                  <a:schemeClr val="tx1">
                    <a:lumMod val="75000"/>
                    <a:lumOff val="25000"/>
                  </a:schemeClr>
                </a:solidFill>
              </a:rPr>
              <a:t> </a:t>
            </a:r>
            <a:r>
              <a:rPr lang="en-US" sz="2100" dirty="0" err="1">
                <a:solidFill>
                  <a:schemeClr val="tx1">
                    <a:lumMod val="75000"/>
                    <a:lumOff val="25000"/>
                  </a:schemeClr>
                </a:solidFill>
              </a:rPr>
              <a:t>zink</a:t>
            </a:r>
            <a:r>
              <a:rPr lang="en-US" sz="2100" dirty="0">
                <a:solidFill>
                  <a:schemeClr val="tx1">
                    <a:lumMod val="75000"/>
                    <a:lumOff val="25000"/>
                  </a:schemeClr>
                </a:solidFill>
              </a:rPr>
              <a:t> </a:t>
            </a:r>
            <a:r>
              <a:rPr lang="en-US" sz="2100" dirty="0" err="1">
                <a:solidFill>
                  <a:schemeClr val="tx1">
                    <a:lumMod val="75000"/>
                    <a:lumOff val="25000"/>
                  </a:schemeClr>
                </a:solidFill>
              </a:rPr>
              <a:t>salep</a:t>
            </a:r>
            <a:r>
              <a:rPr lang="en-US" sz="2100" dirty="0">
                <a:solidFill>
                  <a:schemeClr val="tx1">
                    <a:lumMod val="75000"/>
                    <a:lumOff val="25000"/>
                  </a:schemeClr>
                </a:solidFill>
              </a:rPr>
              <a:t>/</a:t>
            </a:r>
            <a:r>
              <a:rPr lang="en-US" sz="2100" dirty="0" err="1">
                <a:solidFill>
                  <a:schemeClr val="tx1">
                    <a:lumMod val="75000"/>
                    <a:lumOff val="25000"/>
                  </a:schemeClr>
                </a:solidFill>
              </a:rPr>
              <a:t>zink</a:t>
            </a:r>
            <a:r>
              <a:rPr lang="en-US" sz="2100" dirty="0">
                <a:solidFill>
                  <a:schemeClr val="tx1">
                    <a:lumMod val="75000"/>
                    <a:lumOff val="25000"/>
                  </a:schemeClr>
                </a:solidFill>
              </a:rPr>
              <a:t> oil </a:t>
            </a:r>
            <a:r>
              <a:rPr lang="en-US" sz="2100" dirty="0" err="1">
                <a:solidFill>
                  <a:schemeClr val="tx1">
                    <a:lumMod val="75000"/>
                    <a:lumOff val="25000"/>
                  </a:schemeClr>
                </a:solidFill>
              </a:rPr>
              <a:t>jika</a:t>
            </a:r>
            <a:r>
              <a:rPr lang="en-US" sz="2100" dirty="0">
                <a:solidFill>
                  <a:schemeClr val="tx1">
                    <a:lumMod val="75000"/>
                    <a:lumOff val="25000"/>
                  </a:schemeClr>
                </a:solidFill>
              </a:rPr>
              <a:t> </a:t>
            </a:r>
            <a:r>
              <a:rPr lang="en-US" sz="2100" dirty="0" err="1">
                <a:solidFill>
                  <a:schemeClr val="tx1">
                    <a:lumMod val="75000"/>
                    <a:lumOff val="25000"/>
                  </a:schemeClr>
                </a:solidFill>
              </a:rPr>
              <a:t>terdapat</a:t>
            </a:r>
            <a:r>
              <a:rPr lang="en-US" sz="2100" dirty="0">
                <a:solidFill>
                  <a:schemeClr val="tx1">
                    <a:lumMod val="75000"/>
                    <a:lumOff val="25000"/>
                  </a:schemeClr>
                </a:solidFill>
              </a:rPr>
              <a:t> </a:t>
            </a:r>
            <a:r>
              <a:rPr lang="en-US" sz="2100" dirty="0" err="1">
                <a:solidFill>
                  <a:schemeClr val="tx1">
                    <a:lumMod val="75000"/>
                    <a:lumOff val="25000"/>
                  </a:schemeClr>
                </a:solidFill>
              </a:rPr>
              <a:t>iritasi</a:t>
            </a:r>
            <a:r>
              <a:rPr lang="en-US" sz="2100" dirty="0">
                <a:solidFill>
                  <a:schemeClr val="tx1">
                    <a:lumMod val="75000"/>
                    <a:lumOff val="25000"/>
                  </a:schemeClr>
                </a:solidFill>
              </a:rPr>
              <a:t> pada </a:t>
            </a:r>
            <a:r>
              <a:rPr lang="en-US" sz="2100" dirty="0" err="1">
                <a:solidFill>
                  <a:schemeClr val="tx1">
                    <a:lumMod val="75000"/>
                    <a:lumOff val="25000"/>
                  </a:schemeClr>
                </a:solidFill>
              </a:rPr>
              <a:t>kulit</a:t>
            </a:r>
            <a:r>
              <a:rPr lang="en-US" sz="2100" dirty="0">
                <a:solidFill>
                  <a:schemeClr val="tx1">
                    <a:lumMod val="75000"/>
                    <a:lumOff val="25000"/>
                  </a:schemeClr>
                </a:solidFill>
              </a:rPr>
              <a:t> </a:t>
            </a:r>
            <a:r>
              <a:rPr lang="en-US" sz="2100" dirty="0" err="1">
                <a:solidFill>
                  <a:schemeClr val="tx1">
                    <a:lumMod val="75000"/>
                    <a:lumOff val="25000"/>
                  </a:schemeClr>
                </a:solidFill>
              </a:rPr>
              <a:t>sekitar</a:t>
            </a:r>
            <a:r>
              <a:rPr lang="en-US" sz="2100" dirty="0">
                <a:solidFill>
                  <a:schemeClr val="tx1">
                    <a:lumMod val="75000"/>
                    <a:lumOff val="25000"/>
                  </a:schemeClr>
                </a:solidFill>
              </a:rPr>
              <a:t> stoma</a:t>
            </a:r>
          </a:p>
          <a:p>
            <a:pPr lvl="2" fontAlgn="auto">
              <a:spcAft>
                <a:spcPts val="0"/>
              </a:spcAft>
              <a:buFont typeface="Wingdings 3" charset="2"/>
              <a:buChar char=""/>
              <a:defRPr/>
            </a:pPr>
            <a:r>
              <a:rPr lang="en-US" sz="2100" dirty="0" err="1">
                <a:solidFill>
                  <a:schemeClr val="tx1">
                    <a:lumMod val="75000"/>
                    <a:lumOff val="25000"/>
                  </a:schemeClr>
                </a:solidFill>
              </a:rPr>
              <a:t>Mengukur</a:t>
            </a:r>
            <a:r>
              <a:rPr lang="en-US" sz="2100" dirty="0">
                <a:solidFill>
                  <a:schemeClr val="tx1">
                    <a:lumMod val="75000"/>
                    <a:lumOff val="25000"/>
                  </a:schemeClr>
                </a:solidFill>
              </a:rPr>
              <a:t> stoma dan </a:t>
            </a:r>
            <a:r>
              <a:rPr lang="en-US" sz="2100" dirty="0" err="1">
                <a:solidFill>
                  <a:schemeClr val="tx1">
                    <a:lumMod val="75000"/>
                    <a:lumOff val="25000"/>
                  </a:schemeClr>
                </a:solidFill>
              </a:rPr>
              <a:t>membuat</a:t>
            </a:r>
            <a:r>
              <a:rPr lang="en-US" sz="2100" dirty="0">
                <a:solidFill>
                  <a:schemeClr val="tx1">
                    <a:lumMod val="75000"/>
                    <a:lumOff val="25000"/>
                  </a:schemeClr>
                </a:solidFill>
              </a:rPr>
              <a:t> </a:t>
            </a:r>
            <a:r>
              <a:rPr lang="en-US" sz="2100" dirty="0" err="1">
                <a:solidFill>
                  <a:schemeClr val="tx1">
                    <a:lumMod val="75000"/>
                    <a:lumOff val="25000"/>
                  </a:schemeClr>
                </a:solidFill>
              </a:rPr>
              <a:t>lubang</a:t>
            </a:r>
            <a:r>
              <a:rPr lang="en-US" sz="2100" dirty="0">
                <a:solidFill>
                  <a:schemeClr val="tx1">
                    <a:lumMod val="75000"/>
                    <a:lumOff val="25000"/>
                  </a:schemeClr>
                </a:solidFill>
              </a:rPr>
              <a:t> pada </a:t>
            </a:r>
            <a:r>
              <a:rPr lang="en-US" sz="2100" dirty="0" err="1">
                <a:solidFill>
                  <a:schemeClr val="tx1">
                    <a:lumMod val="75000"/>
                    <a:lumOff val="25000"/>
                  </a:schemeClr>
                </a:solidFill>
              </a:rPr>
              <a:t>kantong</a:t>
            </a:r>
            <a:r>
              <a:rPr lang="en-US" sz="2100" dirty="0">
                <a:solidFill>
                  <a:schemeClr val="tx1">
                    <a:lumMod val="75000"/>
                    <a:lumOff val="25000"/>
                  </a:schemeClr>
                </a:solidFill>
              </a:rPr>
              <a:t> </a:t>
            </a:r>
            <a:r>
              <a:rPr lang="en-US" sz="2100" dirty="0" err="1">
                <a:solidFill>
                  <a:schemeClr val="tx1">
                    <a:lumMod val="75000"/>
                    <a:lumOff val="25000"/>
                  </a:schemeClr>
                </a:solidFill>
              </a:rPr>
              <a:t>kolostomi</a:t>
            </a:r>
            <a:r>
              <a:rPr lang="en-US" sz="2100" dirty="0">
                <a:solidFill>
                  <a:schemeClr val="tx1">
                    <a:lumMod val="75000"/>
                    <a:lumOff val="25000"/>
                  </a:schemeClr>
                </a:solidFill>
              </a:rPr>
              <a:t> </a:t>
            </a:r>
            <a:r>
              <a:rPr lang="en-US" sz="2100" dirty="0" err="1">
                <a:solidFill>
                  <a:schemeClr val="tx1">
                    <a:lumMod val="75000"/>
                    <a:lumOff val="25000"/>
                  </a:schemeClr>
                </a:solidFill>
              </a:rPr>
              <a:t>sesuai</a:t>
            </a:r>
            <a:r>
              <a:rPr lang="en-US" sz="2100" dirty="0">
                <a:solidFill>
                  <a:schemeClr val="tx1">
                    <a:lumMod val="75000"/>
                    <a:lumOff val="25000"/>
                  </a:schemeClr>
                </a:solidFill>
              </a:rPr>
              <a:t> </a:t>
            </a:r>
            <a:r>
              <a:rPr lang="en-US" sz="2100" dirty="0" err="1">
                <a:solidFill>
                  <a:schemeClr val="tx1">
                    <a:lumMod val="75000"/>
                    <a:lumOff val="25000"/>
                  </a:schemeClr>
                </a:solidFill>
              </a:rPr>
              <a:t>ukuran</a:t>
            </a:r>
            <a:r>
              <a:rPr lang="en-US" sz="2100" dirty="0">
                <a:solidFill>
                  <a:schemeClr val="tx1">
                    <a:lumMod val="75000"/>
                    <a:lumOff val="25000"/>
                  </a:schemeClr>
                </a:solidFill>
              </a:rPr>
              <a:t> stoma</a:t>
            </a:r>
          </a:p>
          <a:p>
            <a:pPr lvl="2" fontAlgn="auto">
              <a:spcAft>
                <a:spcPts val="0"/>
              </a:spcAft>
              <a:buFont typeface="Wingdings 3" charset="2"/>
              <a:buChar char=""/>
              <a:defRPr/>
            </a:pPr>
            <a:r>
              <a:rPr lang="en-US" sz="2100" dirty="0" err="1">
                <a:solidFill>
                  <a:schemeClr val="tx1">
                    <a:lumMod val="75000"/>
                    <a:lumOff val="25000"/>
                  </a:schemeClr>
                </a:solidFill>
              </a:rPr>
              <a:t>Membuka</a:t>
            </a:r>
            <a:r>
              <a:rPr lang="en-US" sz="2100" dirty="0">
                <a:solidFill>
                  <a:schemeClr val="tx1">
                    <a:lumMod val="75000"/>
                    <a:lumOff val="25000"/>
                  </a:schemeClr>
                </a:solidFill>
              </a:rPr>
              <a:t> salah </a:t>
            </a:r>
            <a:r>
              <a:rPr lang="en-US" sz="2100" dirty="0" err="1">
                <a:solidFill>
                  <a:schemeClr val="tx1">
                    <a:lumMod val="75000"/>
                    <a:lumOff val="25000"/>
                  </a:schemeClr>
                </a:solidFill>
              </a:rPr>
              <a:t>satu</a:t>
            </a:r>
            <a:r>
              <a:rPr lang="en-US" sz="2100" dirty="0">
                <a:solidFill>
                  <a:schemeClr val="tx1">
                    <a:lumMod val="75000"/>
                    <a:lumOff val="25000"/>
                  </a:schemeClr>
                </a:solidFill>
              </a:rPr>
              <a:t> </a:t>
            </a:r>
            <a:r>
              <a:rPr lang="en-US" sz="2100" dirty="0" err="1">
                <a:solidFill>
                  <a:schemeClr val="tx1">
                    <a:lumMod val="75000"/>
                    <a:lumOff val="25000"/>
                  </a:schemeClr>
                </a:solidFill>
              </a:rPr>
              <a:t>sisi</a:t>
            </a:r>
            <a:r>
              <a:rPr lang="en-US" sz="2100" dirty="0">
                <a:solidFill>
                  <a:schemeClr val="tx1">
                    <a:lumMod val="75000"/>
                    <a:lumOff val="25000"/>
                  </a:schemeClr>
                </a:solidFill>
              </a:rPr>
              <a:t> (</a:t>
            </a:r>
            <a:r>
              <a:rPr lang="en-US" sz="2100" dirty="0" err="1">
                <a:solidFill>
                  <a:schemeClr val="tx1">
                    <a:lumMod val="75000"/>
                    <a:lumOff val="25000"/>
                  </a:schemeClr>
                </a:solidFill>
              </a:rPr>
              <a:t>sebagian</a:t>
            </a:r>
            <a:r>
              <a:rPr lang="en-US" sz="2100" dirty="0">
                <a:solidFill>
                  <a:schemeClr val="tx1">
                    <a:lumMod val="75000"/>
                    <a:lumOff val="25000"/>
                  </a:schemeClr>
                </a:solidFill>
              </a:rPr>
              <a:t>) </a:t>
            </a:r>
            <a:r>
              <a:rPr lang="en-US" sz="2100" dirty="0" err="1">
                <a:solidFill>
                  <a:schemeClr val="tx1">
                    <a:lumMod val="75000"/>
                    <a:lumOff val="25000"/>
                  </a:schemeClr>
                </a:solidFill>
              </a:rPr>
              <a:t>perekat</a:t>
            </a:r>
            <a:r>
              <a:rPr lang="en-US" sz="2100" dirty="0">
                <a:solidFill>
                  <a:schemeClr val="tx1">
                    <a:lumMod val="75000"/>
                    <a:lumOff val="25000"/>
                  </a:schemeClr>
                </a:solidFill>
              </a:rPr>
              <a:t> </a:t>
            </a:r>
            <a:r>
              <a:rPr lang="en-US" sz="2100" dirty="0" err="1">
                <a:solidFill>
                  <a:schemeClr val="tx1">
                    <a:lumMod val="75000"/>
                    <a:lumOff val="25000"/>
                  </a:schemeClr>
                </a:solidFill>
              </a:rPr>
              <a:t>kantong</a:t>
            </a:r>
            <a:r>
              <a:rPr lang="en-US" sz="2100" dirty="0">
                <a:solidFill>
                  <a:schemeClr val="tx1">
                    <a:lumMod val="75000"/>
                    <a:lumOff val="25000"/>
                  </a:schemeClr>
                </a:solidFill>
              </a:rPr>
              <a:t> </a:t>
            </a:r>
            <a:r>
              <a:rPr lang="en-US" sz="2100" dirty="0" err="1">
                <a:solidFill>
                  <a:schemeClr val="tx1">
                    <a:lumMod val="75000"/>
                    <a:lumOff val="25000"/>
                  </a:schemeClr>
                </a:solidFill>
              </a:rPr>
              <a:t>kolostomi</a:t>
            </a:r>
            <a:endParaRPr lang="en-US" sz="2100" dirty="0">
              <a:solidFill>
                <a:schemeClr val="tx1">
                  <a:lumMod val="75000"/>
                  <a:lumOff val="25000"/>
                </a:schemeClr>
              </a:solidFill>
            </a:endParaRPr>
          </a:p>
          <a:p>
            <a:pPr lvl="2" fontAlgn="auto">
              <a:spcAft>
                <a:spcPts val="0"/>
              </a:spcAft>
              <a:buFont typeface="Wingdings 3" charset="2"/>
              <a:buChar char=""/>
              <a:defRPr/>
            </a:pPr>
            <a:r>
              <a:rPr lang="en-US" sz="2100" dirty="0" err="1">
                <a:solidFill>
                  <a:schemeClr val="tx1">
                    <a:lumMod val="75000"/>
                    <a:lumOff val="25000"/>
                  </a:schemeClr>
                </a:solidFill>
              </a:rPr>
              <a:t>Menggunakan</a:t>
            </a:r>
            <a:r>
              <a:rPr lang="en-US" sz="2100" dirty="0">
                <a:solidFill>
                  <a:schemeClr val="tx1">
                    <a:lumMod val="75000"/>
                    <a:lumOff val="25000"/>
                  </a:schemeClr>
                </a:solidFill>
              </a:rPr>
              <a:t> </a:t>
            </a:r>
            <a:r>
              <a:rPr lang="en-US" sz="2100" dirty="0" err="1">
                <a:solidFill>
                  <a:schemeClr val="tx1">
                    <a:lumMod val="75000"/>
                    <a:lumOff val="25000"/>
                  </a:schemeClr>
                </a:solidFill>
              </a:rPr>
              <a:t>pinset</a:t>
            </a:r>
            <a:r>
              <a:rPr lang="en-US" sz="2100" dirty="0">
                <a:solidFill>
                  <a:schemeClr val="tx1">
                    <a:lumMod val="75000"/>
                    <a:lumOff val="25000"/>
                  </a:schemeClr>
                </a:solidFill>
              </a:rPr>
              <a:t> </a:t>
            </a:r>
            <a:r>
              <a:rPr lang="en-US" sz="2100" dirty="0" err="1">
                <a:solidFill>
                  <a:schemeClr val="tx1">
                    <a:lumMod val="75000"/>
                    <a:lumOff val="25000"/>
                  </a:schemeClr>
                </a:solidFill>
              </a:rPr>
              <a:t>untuk</a:t>
            </a:r>
            <a:r>
              <a:rPr lang="en-US" sz="2100" dirty="0">
                <a:solidFill>
                  <a:schemeClr val="tx1">
                    <a:lumMod val="75000"/>
                    <a:lumOff val="25000"/>
                  </a:schemeClr>
                </a:solidFill>
              </a:rPr>
              <a:t> </a:t>
            </a:r>
            <a:r>
              <a:rPr lang="en-US" sz="2100" dirty="0" err="1">
                <a:solidFill>
                  <a:schemeClr val="tx1">
                    <a:lumMod val="75000"/>
                    <a:lumOff val="25000"/>
                  </a:schemeClr>
                </a:solidFill>
              </a:rPr>
              <a:t>mempermudah</a:t>
            </a:r>
            <a:r>
              <a:rPr lang="en-US" sz="2100" dirty="0">
                <a:solidFill>
                  <a:schemeClr val="tx1">
                    <a:lumMod val="75000"/>
                    <a:lumOff val="25000"/>
                  </a:schemeClr>
                </a:solidFill>
              </a:rPr>
              <a:t> </a:t>
            </a:r>
            <a:r>
              <a:rPr lang="en-US" sz="2100" dirty="0" err="1">
                <a:solidFill>
                  <a:schemeClr val="tx1">
                    <a:lumMod val="75000"/>
                    <a:lumOff val="25000"/>
                  </a:schemeClr>
                </a:solidFill>
              </a:rPr>
              <a:t>memasukkan</a:t>
            </a:r>
            <a:r>
              <a:rPr lang="en-US" sz="2100" dirty="0">
                <a:solidFill>
                  <a:schemeClr val="tx1">
                    <a:lumMod val="75000"/>
                    <a:lumOff val="25000"/>
                  </a:schemeClr>
                </a:solidFill>
              </a:rPr>
              <a:t> stoma </a:t>
            </a:r>
            <a:r>
              <a:rPr lang="en-US" sz="2100" dirty="0" err="1">
                <a:solidFill>
                  <a:schemeClr val="tx1">
                    <a:lumMod val="75000"/>
                    <a:lumOff val="25000"/>
                  </a:schemeClr>
                </a:solidFill>
              </a:rPr>
              <a:t>melalui</a:t>
            </a:r>
            <a:r>
              <a:rPr lang="en-US" sz="2100" dirty="0">
                <a:solidFill>
                  <a:schemeClr val="tx1">
                    <a:lumMod val="75000"/>
                    <a:lumOff val="25000"/>
                  </a:schemeClr>
                </a:solidFill>
              </a:rPr>
              <a:t> </a:t>
            </a:r>
            <a:r>
              <a:rPr lang="en-US" sz="2100" dirty="0" err="1">
                <a:solidFill>
                  <a:schemeClr val="tx1">
                    <a:lumMod val="75000"/>
                    <a:lumOff val="25000"/>
                  </a:schemeClr>
                </a:solidFill>
              </a:rPr>
              <a:t>lubang</a:t>
            </a:r>
            <a:r>
              <a:rPr lang="en-US" sz="2100" dirty="0">
                <a:solidFill>
                  <a:schemeClr val="tx1">
                    <a:lumMod val="75000"/>
                    <a:lumOff val="25000"/>
                  </a:schemeClr>
                </a:solidFill>
              </a:rPr>
              <a:t> </a:t>
            </a:r>
            <a:r>
              <a:rPr lang="en-US" sz="2100" dirty="0" err="1">
                <a:solidFill>
                  <a:schemeClr val="tx1">
                    <a:lumMod val="75000"/>
                    <a:lumOff val="25000"/>
                  </a:schemeClr>
                </a:solidFill>
              </a:rPr>
              <a:t>kantong</a:t>
            </a:r>
            <a:r>
              <a:rPr lang="en-US" sz="2100" dirty="0">
                <a:solidFill>
                  <a:schemeClr val="tx1">
                    <a:lumMod val="75000"/>
                    <a:lumOff val="25000"/>
                  </a:schemeClr>
                </a:solidFill>
              </a:rPr>
              <a:t> </a:t>
            </a:r>
            <a:r>
              <a:rPr lang="en-US" sz="2100" dirty="0" err="1">
                <a:solidFill>
                  <a:schemeClr val="tx1">
                    <a:lumMod val="75000"/>
                    <a:lumOff val="25000"/>
                  </a:schemeClr>
                </a:solidFill>
              </a:rPr>
              <a:t>kolostomi</a:t>
            </a:r>
            <a:endParaRPr lang="en-US" sz="2100" dirty="0">
              <a:solidFill>
                <a:schemeClr val="tx1">
                  <a:lumMod val="75000"/>
                  <a:lumOff val="25000"/>
                </a:schemeClr>
              </a:solidFill>
            </a:endParaRPr>
          </a:p>
          <a:p>
            <a:pPr lvl="2" fontAlgn="auto">
              <a:spcAft>
                <a:spcPts val="0"/>
              </a:spcAft>
              <a:buFont typeface="Wingdings 3" charset="2"/>
              <a:buChar char=""/>
              <a:defRPr/>
            </a:pPr>
            <a:r>
              <a:rPr lang="en-US" sz="2100" dirty="0" err="1">
                <a:solidFill>
                  <a:schemeClr val="tx1">
                    <a:lumMod val="75000"/>
                    <a:lumOff val="25000"/>
                  </a:schemeClr>
                </a:solidFill>
              </a:rPr>
              <a:t>Membuka</a:t>
            </a:r>
            <a:r>
              <a:rPr lang="en-US" sz="2100" dirty="0">
                <a:solidFill>
                  <a:schemeClr val="tx1">
                    <a:lumMod val="75000"/>
                    <a:lumOff val="25000"/>
                  </a:schemeClr>
                </a:solidFill>
              </a:rPr>
              <a:t> </a:t>
            </a:r>
            <a:r>
              <a:rPr lang="en-US" sz="2100" dirty="0" err="1">
                <a:solidFill>
                  <a:schemeClr val="tx1">
                    <a:lumMod val="75000"/>
                    <a:lumOff val="25000"/>
                  </a:schemeClr>
                </a:solidFill>
              </a:rPr>
              <a:t>sisa</a:t>
            </a:r>
            <a:r>
              <a:rPr lang="en-US" sz="2100" dirty="0">
                <a:solidFill>
                  <a:schemeClr val="tx1">
                    <a:lumMod val="75000"/>
                    <a:lumOff val="25000"/>
                  </a:schemeClr>
                </a:solidFill>
              </a:rPr>
              <a:t> </a:t>
            </a:r>
            <a:r>
              <a:rPr lang="en-US" sz="2100" dirty="0" err="1">
                <a:solidFill>
                  <a:schemeClr val="tx1">
                    <a:lumMod val="75000"/>
                    <a:lumOff val="25000"/>
                  </a:schemeClr>
                </a:solidFill>
              </a:rPr>
              <a:t>perekat</a:t>
            </a:r>
            <a:r>
              <a:rPr lang="en-US" sz="2100" dirty="0">
                <a:solidFill>
                  <a:schemeClr val="tx1">
                    <a:lumMod val="75000"/>
                    <a:lumOff val="25000"/>
                  </a:schemeClr>
                </a:solidFill>
              </a:rPr>
              <a:t> dan </a:t>
            </a:r>
            <a:r>
              <a:rPr lang="en-US" sz="2100" dirty="0" err="1">
                <a:solidFill>
                  <a:schemeClr val="tx1">
                    <a:lumMod val="75000"/>
                    <a:lumOff val="25000"/>
                  </a:schemeClr>
                </a:solidFill>
              </a:rPr>
              <a:t>hindari</a:t>
            </a:r>
            <a:r>
              <a:rPr lang="en-US" sz="2100" dirty="0">
                <a:solidFill>
                  <a:schemeClr val="tx1">
                    <a:lumMod val="75000"/>
                    <a:lumOff val="25000"/>
                  </a:schemeClr>
                </a:solidFill>
              </a:rPr>
              <a:t> </a:t>
            </a:r>
            <a:r>
              <a:rPr lang="en-US" sz="2100" dirty="0" err="1">
                <a:solidFill>
                  <a:schemeClr val="tx1">
                    <a:lumMod val="75000"/>
                    <a:lumOff val="25000"/>
                  </a:schemeClr>
                </a:solidFill>
              </a:rPr>
              <a:t>masuknya</a:t>
            </a:r>
            <a:r>
              <a:rPr lang="en-US" sz="2100" dirty="0">
                <a:solidFill>
                  <a:schemeClr val="tx1">
                    <a:lumMod val="75000"/>
                    <a:lumOff val="25000"/>
                  </a:schemeClr>
                </a:solidFill>
              </a:rPr>
              <a:t> </a:t>
            </a:r>
            <a:r>
              <a:rPr lang="en-US" sz="2100" dirty="0" err="1">
                <a:solidFill>
                  <a:schemeClr val="tx1">
                    <a:lumMod val="75000"/>
                    <a:lumOff val="25000"/>
                  </a:schemeClr>
                </a:solidFill>
              </a:rPr>
              <a:t>udara</a:t>
            </a:r>
            <a:r>
              <a:rPr lang="en-US" sz="2100" dirty="0">
                <a:solidFill>
                  <a:schemeClr val="tx1">
                    <a:lumMod val="75000"/>
                    <a:lumOff val="25000"/>
                  </a:schemeClr>
                </a:solidFill>
              </a:rPr>
              <a:t> </a:t>
            </a:r>
            <a:r>
              <a:rPr lang="en-US" sz="2100" dirty="0" err="1">
                <a:solidFill>
                  <a:schemeClr val="tx1">
                    <a:lumMod val="75000"/>
                    <a:lumOff val="25000"/>
                  </a:schemeClr>
                </a:solidFill>
              </a:rPr>
              <a:t>ke</a:t>
            </a:r>
            <a:r>
              <a:rPr lang="en-US" sz="2100" dirty="0">
                <a:solidFill>
                  <a:schemeClr val="tx1">
                    <a:lumMod val="75000"/>
                    <a:lumOff val="25000"/>
                  </a:schemeClr>
                </a:solidFill>
              </a:rPr>
              <a:t> </a:t>
            </a:r>
            <a:r>
              <a:rPr lang="en-US" sz="2100" dirty="0" err="1">
                <a:solidFill>
                  <a:schemeClr val="tx1">
                    <a:lumMod val="75000"/>
                    <a:lumOff val="25000"/>
                  </a:schemeClr>
                </a:solidFill>
              </a:rPr>
              <a:t>dalam</a:t>
            </a:r>
            <a:r>
              <a:rPr lang="en-US" sz="2100" dirty="0">
                <a:solidFill>
                  <a:schemeClr val="tx1">
                    <a:lumMod val="75000"/>
                    <a:lumOff val="25000"/>
                  </a:schemeClr>
                </a:solidFill>
              </a:rPr>
              <a:t> </a:t>
            </a:r>
            <a:r>
              <a:rPr lang="en-US" sz="2100" dirty="0" err="1">
                <a:solidFill>
                  <a:schemeClr val="tx1">
                    <a:lumMod val="75000"/>
                    <a:lumOff val="25000"/>
                  </a:schemeClr>
                </a:solidFill>
              </a:rPr>
              <a:t>kantong</a:t>
            </a:r>
            <a:r>
              <a:rPr lang="en-US" sz="2100" dirty="0">
                <a:solidFill>
                  <a:schemeClr val="tx1">
                    <a:lumMod val="75000"/>
                    <a:lumOff val="25000"/>
                  </a:schemeClr>
                </a:solidFill>
              </a:rPr>
              <a:t> </a:t>
            </a:r>
            <a:r>
              <a:rPr lang="en-US" sz="2100" dirty="0" err="1">
                <a:solidFill>
                  <a:schemeClr val="tx1">
                    <a:lumMod val="75000"/>
                    <a:lumOff val="25000"/>
                  </a:schemeClr>
                </a:solidFill>
              </a:rPr>
              <a:t>kolostomi</a:t>
            </a:r>
            <a:endParaRPr lang="en-US" sz="2100" dirty="0">
              <a:solidFill>
                <a:schemeClr val="tx1">
                  <a:lumMod val="75000"/>
                  <a:lumOff val="25000"/>
                </a:schemeClr>
              </a:solidFill>
            </a:endParaRPr>
          </a:p>
          <a:p>
            <a:pPr lvl="2" fontAlgn="auto">
              <a:spcAft>
                <a:spcPts val="0"/>
              </a:spcAft>
              <a:buFont typeface="Wingdings 3" charset="2"/>
              <a:buChar char=""/>
              <a:defRPr/>
            </a:pPr>
            <a:r>
              <a:rPr lang="en-US" sz="2100" dirty="0" err="1">
                <a:solidFill>
                  <a:schemeClr val="tx1">
                    <a:lumMod val="75000"/>
                    <a:lumOff val="25000"/>
                  </a:schemeClr>
                </a:solidFill>
              </a:rPr>
              <a:t>Merapikan</a:t>
            </a:r>
            <a:r>
              <a:rPr lang="en-US" sz="2100" dirty="0">
                <a:solidFill>
                  <a:schemeClr val="tx1">
                    <a:lumMod val="75000"/>
                    <a:lumOff val="25000"/>
                  </a:schemeClr>
                </a:solidFill>
              </a:rPr>
              <a:t> </a:t>
            </a:r>
            <a:r>
              <a:rPr lang="en-US" sz="2100" dirty="0" err="1">
                <a:solidFill>
                  <a:schemeClr val="tx1">
                    <a:lumMod val="75000"/>
                    <a:lumOff val="25000"/>
                  </a:schemeClr>
                </a:solidFill>
              </a:rPr>
              <a:t>klien</a:t>
            </a:r>
            <a:endParaRPr lang="en-US" sz="2100" dirty="0">
              <a:solidFill>
                <a:schemeClr val="tx1">
                  <a:lumMod val="75000"/>
                  <a:lumOff val="25000"/>
                </a:schemeClr>
              </a:solidFill>
            </a:endParaRPr>
          </a:p>
          <a:p>
            <a:pPr lvl="2" fontAlgn="auto">
              <a:spcAft>
                <a:spcPts val="0"/>
              </a:spcAft>
              <a:buFont typeface="Wingdings 3" charset="2"/>
              <a:buChar char=""/>
              <a:defRPr/>
            </a:pPr>
            <a:r>
              <a:rPr lang="en-US" sz="2100" dirty="0" err="1">
                <a:solidFill>
                  <a:schemeClr val="tx1">
                    <a:lumMod val="75000"/>
                    <a:lumOff val="25000"/>
                  </a:schemeClr>
                </a:solidFill>
              </a:rPr>
              <a:t>Melepas</a:t>
            </a:r>
            <a:r>
              <a:rPr lang="en-US" sz="2100" dirty="0">
                <a:solidFill>
                  <a:schemeClr val="tx1">
                    <a:lumMod val="75000"/>
                    <a:lumOff val="25000"/>
                  </a:schemeClr>
                </a:solidFill>
              </a:rPr>
              <a:t> </a:t>
            </a:r>
            <a:r>
              <a:rPr lang="en-US" sz="2100" dirty="0" err="1">
                <a:solidFill>
                  <a:schemeClr val="tx1">
                    <a:lumMod val="75000"/>
                    <a:lumOff val="25000"/>
                  </a:schemeClr>
                </a:solidFill>
              </a:rPr>
              <a:t>sarung</a:t>
            </a:r>
            <a:r>
              <a:rPr lang="en-US" sz="2100" dirty="0">
                <a:solidFill>
                  <a:schemeClr val="tx1">
                    <a:lumMod val="75000"/>
                    <a:lumOff val="25000"/>
                  </a:schemeClr>
                </a:solidFill>
              </a:rPr>
              <a:t> </a:t>
            </a:r>
            <a:r>
              <a:rPr lang="en-US" sz="2100" dirty="0" err="1">
                <a:solidFill>
                  <a:schemeClr val="tx1">
                    <a:lumMod val="75000"/>
                    <a:lumOff val="25000"/>
                  </a:schemeClr>
                </a:solidFill>
              </a:rPr>
              <a:t>tangan</a:t>
            </a:r>
            <a:endParaRPr lang="en-US" sz="2100" dirty="0">
              <a:solidFill>
                <a:schemeClr val="tx1">
                  <a:lumMod val="75000"/>
                  <a:lumOff val="25000"/>
                </a:schemeClr>
              </a:solidFill>
            </a:endParaRPr>
          </a:p>
          <a:p>
            <a:pPr fontAlgn="auto">
              <a:spcAft>
                <a:spcPts val="0"/>
              </a:spcAft>
              <a:buFont typeface="Wingdings 3" charset="2"/>
              <a:buChar char=""/>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40797550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673ADDE-80CF-40E5-A006-CD97D967B15C}"/>
              </a:ext>
            </a:extLst>
          </p:cNvPr>
          <p:cNvSpPr>
            <a:spLocks noGrp="1"/>
          </p:cNvSpPr>
          <p:nvPr>
            <p:ph idx="1"/>
          </p:nvPr>
        </p:nvSpPr>
        <p:spPr>
          <a:xfrm>
            <a:off x="478551" y="868984"/>
            <a:ext cx="7790806" cy="5737225"/>
          </a:xfrm>
        </p:spPr>
        <p:txBody>
          <a:bodyPr rtlCol="0">
            <a:normAutofit/>
          </a:bodyPr>
          <a:lstStyle/>
          <a:p>
            <a:pPr fontAlgn="auto">
              <a:spcAft>
                <a:spcPts val="0"/>
              </a:spcAft>
              <a:buFont typeface="Wingdings 3" charset="2"/>
              <a:buChar char=""/>
              <a:defRPr/>
            </a:pPr>
            <a:endParaRPr lang="en-US" sz="2400" dirty="0">
              <a:solidFill>
                <a:schemeClr val="tx1">
                  <a:lumMod val="75000"/>
                  <a:lumOff val="25000"/>
                </a:schemeClr>
              </a:solidFill>
            </a:endParaRPr>
          </a:p>
          <a:p>
            <a:pPr lvl="1" fontAlgn="auto">
              <a:spcAft>
                <a:spcPts val="0"/>
              </a:spcAft>
              <a:buFont typeface="Wingdings 3" charset="2"/>
              <a:buChar char=""/>
              <a:defRPr/>
            </a:pPr>
            <a:r>
              <a:rPr lang="en-US" sz="3200" dirty="0" err="1">
                <a:solidFill>
                  <a:schemeClr val="tx1">
                    <a:lumMod val="75000"/>
                    <a:lumOff val="25000"/>
                  </a:schemeClr>
                </a:solidFill>
              </a:rPr>
              <a:t>Tahap</a:t>
            </a:r>
            <a:r>
              <a:rPr lang="en-US" sz="3200" dirty="0">
                <a:solidFill>
                  <a:schemeClr val="tx1">
                    <a:lumMod val="75000"/>
                    <a:lumOff val="25000"/>
                  </a:schemeClr>
                </a:solidFill>
              </a:rPr>
              <a:t> </a:t>
            </a:r>
            <a:r>
              <a:rPr lang="en-US" sz="3200" dirty="0" err="1">
                <a:solidFill>
                  <a:schemeClr val="tx1">
                    <a:lumMod val="75000"/>
                    <a:lumOff val="25000"/>
                  </a:schemeClr>
                </a:solidFill>
              </a:rPr>
              <a:t>terminasi</a:t>
            </a:r>
            <a:endParaRPr lang="en-US" sz="3200" dirty="0">
              <a:solidFill>
                <a:schemeClr val="tx1">
                  <a:lumMod val="75000"/>
                  <a:lumOff val="25000"/>
                </a:schemeClr>
              </a:solidFill>
            </a:endParaRPr>
          </a:p>
          <a:p>
            <a:pPr lvl="2" fontAlgn="auto">
              <a:spcAft>
                <a:spcPts val="0"/>
              </a:spcAft>
              <a:buFont typeface="Wingdings 3" charset="2"/>
              <a:buChar char=""/>
              <a:defRPr/>
            </a:pPr>
            <a:r>
              <a:rPr lang="en-US" sz="1800" dirty="0" err="1">
                <a:solidFill>
                  <a:schemeClr val="tx1">
                    <a:lumMod val="75000"/>
                    <a:lumOff val="25000"/>
                  </a:schemeClr>
                </a:solidFill>
              </a:rPr>
              <a:t>Mengevaluasi</a:t>
            </a:r>
            <a:r>
              <a:rPr lang="en-US" sz="1800" dirty="0">
                <a:solidFill>
                  <a:schemeClr val="tx1">
                    <a:lumMod val="75000"/>
                    <a:lumOff val="25000"/>
                  </a:schemeClr>
                </a:solidFill>
              </a:rPr>
              <a:t> </a:t>
            </a:r>
            <a:r>
              <a:rPr lang="en-US" sz="1800" dirty="0" err="1">
                <a:solidFill>
                  <a:schemeClr val="tx1">
                    <a:lumMod val="75000"/>
                    <a:lumOff val="25000"/>
                  </a:schemeClr>
                </a:solidFill>
              </a:rPr>
              <a:t>tindakan</a:t>
            </a:r>
            <a:r>
              <a:rPr lang="en-US" sz="1800" dirty="0">
                <a:solidFill>
                  <a:schemeClr val="tx1">
                    <a:lumMod val="75000"/>
                    <a:lumOff val="25000"/>
                  </a:schemeClr>
                </a:solidFill>
              </a:rPr>
              <a:t> yang </a:t>
            </a:r>
            <a:r>
              <a:rPr lang="en-US" sz="1800" dirty="0" err="1">
                <a:solidFill>
                  <a:schemeClr val="tx1">
                    <a:lumMod val="75000"/>
                    <a:lumOff val="25000"/>
                  </a:schemeClr>
                </a:solidFill>
              </a:rPr>
              <a:t>baru</a:t>
            </a:r>
            <a:r>
              <a:rPr lang="en-US" sz="1800" dirty="0">
                <a:solidFill>
                  <a:schemeClr val="tx1">
                    <a:lumMod val="75000"/>
                    <a:lumOff val="25000"/>
                  </a:schemeClr>
                </a:solidFill>
              </a:rPr>
              <a:t> </a:t>
            </a:r>
            <a:r>
              <a:rPr lang="en-US" sz="1800" dirty="0" err="1">
                <a:solidFill>
                  <a:schemeClr val="tx1">
                    <a:lumMod val="75000"/>
                    <a:lumOff val="25000"/>
                  </a:schemeClr>
                </a:solidFill>
              </a:rPr>
              <a:t>saja</a:t>
            </a:r>
            <a:r>
              <a:rPr lang="en-US" sz="1800" dirty="0">
                <a:solidFill>
                  <a:schemeClr val="tx1">
                    <a:lumMod val="75000"/>
                    <a:lumOff val="25000"/>
                  </a:schemeClr>
                </a:solidFill>
              </a:rPr>
              <a:t> </a:t>
            </a:r>
            <a:r>
              <a:rPr lang="en-US" sz="1800" dirty="0" err="1">
                <a:solidFill>
                  <a:schemeClr val="tx1">
                    <a:lumMod val="75000"/>
                    <a:lumOff val="25000"/>
                  </a:schemeClr>
                </a:solidFill>
              </a:rPr>
              <a:t>dilakukan</a:t>
            </a:r>
            <a:endParaRPr lang="en-US" sz="1800" dirty="0">
              <a:solidFill>
                <a:schemeClr val="tx1">
                  <a:lumMod val="75000"/>
                  <a:lumOff val="25000"/>
                </a:schemeClr>
              </a:solidFill>
            </a:endParaRPr>
          </a:p>
          <a:p>
            <a:pPr lvl="2" fontAlgn="auto">
              <a:spcAft>
                <a:spcPts val="0"/>
              </a:spcAft>
              <a:buFont typeface="Wingdings 3" charset="2"/>
              <a:buChar char=""/>
              <a:defRPr/>
            </a:pPr>
            <a:r>
              <a:rPr lang="en-US" sz="1800" dirty="0" err="1">
                <a:solidFill>
                  <a:schemeClr val="tx1">
                    <a:lumMod val="75000"/>
                    <a:lumOff val="25000"/>
                  </a:schemeClr>
                </a:solidFill>
              </a:rPr>
              <a:t>memberikan</a:t>
            </a:r>
            <a:r>
              <a:rPr lang="en-US" sz="1800" dirty="0">
                <a:solidFill>
                  <a:schemeClr val="tx1">
                    <a:lumMod val="75000"/>
                    <a:lumOff val="25000"/>
                  </a:schemeClr>
                </a:solidFill>
              </a:rPr>
              <a:t> reinforcement </a:t>
            </a:r>
            <a:r>
              <a:rPr lang="en-US" sz="1800" dirty="0" err="1">
                <a:solidFill>
                  <a:schemeClr val="tx1">
                    <a:lumMod val="75000"/>
                    <a:lumOff val="25000"/>
                  </a:schemeClr>
                </a:solidFill>
              </a:rPr>
              <a:t>positif</a:t>
            </a:r>
            <a:r>
              <a:rPr lang="en-US" sz="1800" dirty="0">
                <a:solidFill>
                  <a:schemeClr val="tx1">
                    <a:lumMod val="75000"/>
                    <a:lumOff val="25000"/>
                  </a:schemeClr>
                </a:solidFill>
              </a:rPr>
              <a:t> </a:t>
            </a:r>
            <a:r>
              <a:rPr lang="en-US" sz="1800" dirty="0" err="1">
                <a:solidFill>
                  <a:schemeClr val="tx1">
                    <a:lumMod val="75000"/>
                    <a:lumOff val="25000"/>
                  </a:schemeClr>
                </a:solidFill>
              </a:rPr>
              <a:t>pada</a:t>
            </a:r>
            <a:r>
              <a:rPr lang="en-US" sz="1800" dirty="0">
                <a:solidFill>
                  <a:schemeClr val="tx1">
                    <a:lumMod val="75000"/>
                    <a:lumOff val="25000"/>
                  </a:schemeClr>
                </a:solidFill>
              </a:rPr>
              <a:t> </a:t>
            </a:r>
            <a:r>
              <a:rPr lang="en-US" sz="1800" dirty="0" err="1">
                <a:solidFill>
                  <a:schemeClr val="tx1">
                    <a:lumMod val="75000"/>
                    <a:lumOff val="25000"/>
                  </a:schemeClr>
                </a:solidFill>
              </a:rPr>
              <a:t>klien</a:t>
            </a:r>
            <a:endParaRPr lang="en-US" sz="1800" dirty="0">
              <a:solidFill>
                <a:schemeClr val="tx1">
                  <a:lumMod val="75000"/>
                  <a:lumOff val="25000"/>
                </a:schemeClr>
              </a:solidFill>
            </a:endParaRPr>
          </a:p>
          <a:p>
            <a:pPr lvl="2" fontAlgn="auto">
              <a:spcAft>
                <a:spcPts val="0"/>
              </a:spcAft>
              <a:buFont typeface="Wingdings 3" charset="2"/>
              <a:buChar char=""/>
              <a:defRPr/>
            </a:pPr>
            <a:r>
              <a:rPr lang="en-US" sz="1800" dirty="0" err="1">
                <a:solidFill>
                  <a:schemeClr val="tx1">
                    <a:lumMod val="75000"/>
                    <a:lumOff val="25000"/>
                  </a:schemeClr>
                </a:solidFill>
              </a:rPr>
              <a:t>Merapikan</a:t>
            </a:r>
            <a:r>
              <a:rPr lang="en-US" sz="1800" dirty="0">
                <a:solidFill>
                  <a:schemeClr val="tx1">
                    <a:lumMod val="75000"/>
                    <a:lumOff val="25000"/>
                  </a:schemeClr>
                </a:solidFill>
              </a:rPr>
              <a:t> </a:t>
            </a:r>
            <a:r>
              <a:rPr lang="en-US" sz="1800" dirty="0" err="1">
                <a:solidFill>
                  <a:schemeClr val="tx1">
                    <a:lumMod val="75000"/>
                    <a:lumOff val="25000"/>
                  </a:schemeClr>
                </a:solidFill>
              </a:rPr>
              <a:t>dan</a:t>
            </a:r>
            <a:r>
              <a:rPr lang="en-US" sz="1800" dirty="0">
                <a:solidFill>
                  <a:schemeClr val="tx1">
                    <a:lumMod val="75000"/>
                    <a:lumOff val="25000"/>
                  </a:schemeClr>
                </a:solidFill>
              </a:rPr>
              <a:t> </a:t>
            </a:r>
            <a:r>
              <a:rPr lang="en-US" sz="1800" dirty="0" err="1">
                <a:solidFill>
                  <a:schemeClr val="tx1">
                    <a:lumMod val="75000"/>
                    <a:lumOff val="25000"/>
                  </a:schemeClr>
                </a:solidFill>
              </a:rPr>
              <a:t>kembalikan</a:t>
            </a:r>
            <a:r>
              <a:rPr lang="en-US" sz="1800" dirty="0">
                <a:solidFill>
                  <a:schemeClr val="tx1">
                    <a:lumMod val="75000"/>
                    <a:lumOff val="25000"/>
                  </a:schemeClr>
                </a:solidFill>
              </a:rPr>
              <a:t> </a:t>
            </a:r>
            <a:r>
              <a:rPr lang="en-US" sz="1800" dirty="0" err="1">
                <a:solidFill>
                  <a:schemeClr val="tx1">
                    <a:lumMod val="75000"/>
                    <a:lumOff val="25000"/>
                  </a:schemeClr>
                </a:solidFill>
              </a:rPr>
              <a:t>alat</a:t>
            </a:r>
            <a:endParaRPr lang="en-US" sz="1800" dirty="0">
              <a:solidFill>
                <a:schemeClr val="tx1">
                  <a:lumMod val="75000"/>
                  <a:lumOff val="25000"/>
                </a:schemeClr>
              </a:solidFill>
            </a:endParaRPr>
          </a:p>
          <a:p>
            <a:pPr lvl="2" fontAlgn="auto">
              <a:spcAft>
                <a:spcPts val="0"/>
              </a:spcAft>
              <a:buFont typeface="Wingdings 3" charset="2"/>
              <a:buChar char=""/>
              <a:defRPr/>
            </a:pPr>
            <a:r>
              <a:rPr lang="en-US" sz="1800" dirty="0" err="1">
                <a:solidFill>
                  <a:schemeClr val="tx1">
                    <a:lumMod val="75000"/>
                    <a:lumOff val="25000"/>
                  </a:schemeClr>
                </a:solidFill>
              </a:rPr>
              <a:t>Mencuci</a:t>
            </a:r>
            <a:r>
              <a:rPr lang="en-US" sz="1800" dirty="0">
                <a:solidFill>
                  <a:schemeClr val="tx1">
                    <a:lumMod val="75000"/>
                    <a:lumOff val="25000"/>
                  </a:schemeClr>
                </a:solidFill>
              </a:rPr>
              <a:t> </a:t>
            </a:r>
            <a:r>
              <a:rPr lang="en-US" sz="1800" dirty="0" err="1">
                <a:solidFill>
                  <a:schemeClr val="tx1">
                    <a:lumMod val="75000"/>
                    <a:lumOff val="25000"/>
                  </a:schemeClr>
                </a:solidFill>
              </a:rPr>
              <a:t>tangan</a:t>
            </a:r>
            <a:endParaRPr lang="en-US" sz="1800" dirty="0">
              <a:solidFill>
                <a:schemeClr val="tx1">
                  <a:lumMod val="75000"/>
                  <a:lumOff val="25000"/>
                </a:schemeClr>
              </a:solidFill>
            </a:endParaRPr>
          </a:p>
          <a:p>
            <a:pPr lvl="2" fontAlgn="auto">
              <a:spcAft>
                <a:spcPts val="0"/>
              </a:spcAft>
              <a:buFont typeface="Wingdings 3" charset="2"/>
              <a:buChar char=""/>
              <a:defRPr/>
            </a:pPr>
            <a:r>
              <a:rPr lang="en-US" sz="1800" dirty="0" err="1">
                <a:solidFill>
                  <a:schemeClr val="tx1">
                    <a:lumMod val="75000"/>
                    <a:lumOff val="25000"/>
                  </a:schemeClr>
                </a:solidFill>
              </a:rPr>
              <a:t>Mencatat</a:t>
            </a:r>
            <a:r>
              <a:rPr lang="en-US" sz="1800" dirty="0">
                <a:solidFill>
                  <a:schemeClr val="tx1">
                    <a:lumMod val="75000"/>
                    <a:lumOff val="25000"/>
                  </a:schemeClr>
                </a:solidFill>
              </a:rPr>
              <a:t> </a:t>
            </a:r>
            <a:r>
              <a:rPr lang="en-US" sz="1800" dirty="0" err="1">
                <a:solidFill>
                  <a:schemeClr val="tx1">
                    <a:lumMod val="75000"/>
                    <a:lumOff val="25000"/>
                  </a:schemeClr>
                </a:solidFill>
              </a:rPr>
              <a:t>kegiatan</a:t>
            </a:r>
            <a:r>
              <a:rPr lang="en-US" sz="1800" dirty="0">
                <a:solidFill>
                  <a:schemeClr val="tx1">
                    <a:lumMod val="75000"/>
                    <a:lumOff val="25000"/>
                  </a:schemeClr>
                </a:solidFill>
              </a:rPr>
              <a:t> </a:t>
            </a:r>
            <a:r>
              <a:rPr lang="en-US" sz="1800" dirty="0" err="1">
                <a:solidFill>
                  <a:schemeClr val="tx1">
                    <a:lumMod val="75000"/>
                    <a:lumOff val="25000"/>
                  </a:schemeClr>
                </a:solidFill>
              </a:rPr>
              <a:t>dalam</a:t>
            </a:r>
            <a:r>
              <a:rPr lang="en-US" sz="1800" dirty="0">
                <a:solidFill>
                  <a:schemeClr val="tx1">
                    <a:lumMod val="75000"/>
                    <a:lumOff val="25000"/>
                  </a:schemeClr>
                </a:solidFill>
              </a:rPr>
              <a:t> </a:t>
            </a:r>
            <a:r>
              <a:rPr lang="en-US" sz="1800" dirty="0" err="1">
                <a:solidFill>
                  <a:schemeClr val="tx1">
                    <a:lumMod val="75000"/>
                    <a:lumOff val="25000"/>
                  </a:schemeClr>
                </a:solidFill>
              </a:rPr>
              <a:t>lembar</a:t>
            </a:r>
            <a:r>
              <a:rPr lang="en-US" sz="1800" dirty="0">
                <a:solidFill>
                  <a:schemeClr val="tx1">
                    <a:lumMod val="75000"/>
                    <a:lumOff val="25000"/>
                  </a:schemeClr>
                </a:solidFill>
              </a:rPr>
              <a:t> </a:t>
            </a:r>
            <a:r>
              <a:rPr lang="en-US" sz="1800" dirty="0" err="1">
                <a:solidFill>
                  <a:schemeClr val="tx1">
                    <a:lumMod val="75000"/>
                    <a:lumOff val="25000"/>
                  </a:schemeClr>
                </a:solidFill>
              </a:rPr>
              <a:t>catatan</a:t>
            </a:r>
            <a:r>
              <a:rPr lang="en-US" sz="1800" dirty="0">
                <a:solidFill>
                  <a:schemeClr val="tx1">
                    <a:lumMod val="75000"/>
                    <a:lumOff val="25000"/>
                  </a:schemeClr>
                </a:solidFill>
              </a:rPr>
              <a:t> </a:t>
            </a:r>
            <a:r>
              <a:rPr lang="en-US" sz="1800" dirty="0" err="1">
                <a:solidFill>
                  <a:schemeClr val="tx1">
                    <a:lumMod val="75000"/>
                    <a:lumOff val="25000"/>
                  </a:schemeClr>
                </a:solidFill>
              </a:rPr>
              <a:t>keperawatan</a:t>
            </a:r>
            <a:endParaRPr lang="en-US" sz="1800" dirty="0">
              <a:solidFill>
                <a:schemeClr val="tx1">
                  <a:lumMod val="75000"/>
                  <a:lumOff val="25000"/>
                </a:schemeClr>
              </a:solidFill>
            </a:endParaRPr>
          </a:p>
          <a:p>
            <a:pPr marL="0" indent="0" fontAlgn="auto">
              <a:spcAft>
                <a:spcPts val="0"/>
              </a:spcAft>
              <a:buFont typeface="Wingdings 3" charset="2"/>
              <a:buNone/>
              <a:defRPr/>
            </a:pPr>
            <a:endParaRPr lang="en-US" sz="3200" dirty="0">
              <a:solidFill>
                <a:schemeClr val="tx1">
                  <a:lumMod val="75000"/>
                  <a:lumOff val="25000"/>
                </a:schemeClr>
              </a:solidFill>
            </a:endParaRPr>
          </a:p>
        </p:txBody>
      </p:sp>
      <p:pic>
        <p:nvPicPr>
          <p:cNvPr id="4" name="Picture 3">
            <a:extLst>
              <a:ext uri="{FF2B5EF4-FFF2-40B4-BE49-F238E27FC236}">
                <a16:creationId xmlns="" xmlns:a16="http://schemas.microsoft.com/office/drawing/2014/main" id="{5B031A57-4DDC-4879-B2CF-673900EE6438}"/>
              </a:ext>
            </a:extLst>
          </p:cNvPr>
          <p:cNvPicPr>
            <a:picLocks noChangeAspect="1"/>
          </p:cNvPicPr>
          <p:nvPr/>
        </p:nvPicPr>
        <p:blipFill>
          <a:blip r:embed="rId2"/>
          <a:stretch>
            <a:fillRect/>
          </a:stretch>
        </p:blipFill>
        <p:spPr>
          <a:xfrm>
            <a:off x="4768897" y="4012510"/>
            <a:ext cx="4106272" cy="2341908"/>
          </a:xfrm>
          <a:prstGeom prst="rect">
            <a:avLst/>
          </a:prstGeom>
        </p:spPr>
      </p:pic>
    </p:spTree>
    <p:extLst>
      <p:ext uri="{BB962C8B-B14F-4D97-AF65-F5344CB8AC3E}">
        <p14:creationId xmlns:p14="http://schemas.microsoft.com/office/powerpoint/2010/main" val="29248055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55" y="427736"/>
            <a:ext cx="9063989" cy="755605"/>
          </a:xfrm>
        </p:spPr>
        <p:txBody>
          <a:bodyPr/>
          <a:lstStyle/>
          <a:p>
            <a:r>
              <a:rPr lang="en-ID" dirty="0" err="1" smtClean="0"/>
              <a:t>Pembahasan</a:t>
            </a:r>
            <a:r>
              <a:rPr lang="en-ID" dirty="0" smtClean="0"/>
              <a:t> </a:t>
            </a:r>
            <a:r>
              <a:rPr lang="en-ID" dirty="0" err="1" smtClean="0"/>
              <a:t>Soal</a:t>
            </a:r>
            <a:endParaRPr lang="en-ID" dirty="0"/>
          </a:p>
        </p:txBody>
      </p:sp>
      <p:sp>
        <p:nvSpPr>
          <p:cNvPr id="3" name="Text Placeholder 2"/>
          <p:cNvSpPr>
            <a:spLocks noGrp="1"/>
          </p:cNvSpPr>
          <p:nvPr>
            <p:ph type="body" idx="1"/>
          </p:nvPr>
        </p:nvSpPr>
        <p:spPr>
          <a:xfrm>
            <a:off x="503554" y="1383717"/>
            <a:ext cx="9063989" cy="7057644"/>
          </a:xfrm>
        </p:spPr>
        <p:txBody>
          <a:bodyPr/>
          <a:lstStyle/>
          <a:p>
            <a:r>
              <a:rPr lang="en-ID" dirty="0" err="1"/>
              <a:t>Seorang</a:t>
            </a:r>
            <a:r>
              <a:rPr lang="en-ID" dirty="0"/>
              <a:t> </a:t>
            </a:r>
            <a:r>
              <a:rPr lang="en-ID" dirty="0" err="1"/>
              <a:t>bayi</a:t>
            </a:r>
            <a:r>
              <a:rPr lang="en-ID" dirty="0"/>
              <a:t> </a:t>
            </a:r>
            <a:r>
              <a:rPr lang="en-ID" dirty="0" err="1"/>
              <a:t>usia</a:t>
            </a:r>
            <a:r>
              <a:rPr lang="en-ID" dirty="0"/>
              <a:t> 1 </a:t>
            </a:r>
            <a:r>
              <a:rPr lang="en-ID" dirty="0" err="1"/>
              <a:t>bulan</a:t>
            </a:r>
            <a:r>
              <a:rPr lang="en-ID" dirty="0"/>
              <a:t> </a:t>
            </a:r>
            <a:r>
              <a:rPr lang="en-ID" dirty="0" err="1"/>
              <a:t>diberwa</a:t>
            </a:r>
            <a:r>
              <a:rPr lang="en-ID" dirty="0"/>
              <a:t> </a:t>
            </a:r>
            <a:r>
              <a:rPr lang="en-ID" dirty="0" err="1"/>
              <a:t>ke</a:t>
            </a:r>
            <a:r>
              <a:rPr lang="en-ID" dirty="0"/>
              <a:t> </a:t>
            </a:r>
            <a:r>
              <a:rPr lang="en-ID" dirty="0" err="1"/>
              <a:t>rumah</a:t>
            </a:r>
            <a:r>
              <a:rPr lang="en-ID" dirty="0"/>
              <a:t> </a:t>
            </a:r>
            <a:r>
              <a:rPr lang="en-ID" dirty="0" err="1"/>
              <a:t>sakit</a:t>
            </a:r>
            <a:r>
              <a:rPr lang="en-ID" dirty="0"/>
              <a:t> </a:t>
            </a:r>
            <a:r>
              <a:rPr lang="en-ID" dirty="0" err="1"/>
              <a:t>karena</a:t>
            </a:r>
            <a:r>
              <a:rPr lang="en-ID" dirty="0"/>
              <a:t> </a:t>
            </a:r>
            <a:r>
              <a:rPr lang="en-ID" dirty="0" err="1"/>
              <a:t>bayi</a:t>
            </a:r>
            <a:r>
              <a:rPr lang="en-ID" dirty="0"/>
              <a:t> </a:t>
            </a:r>
            <a:r>
              <a:rPr lang="en-ID" dirty="0" err="1"/>
              <a:t>mengalami</a:t>
            </a:r>
            <a:r>
              <a:rPr lang="en-ID" dirty="0"/>
              <a:t> </a:t>
            </a:r>
            <a:r>
              <a:rPr lang="en-ID" dirty="0" err="1"/>
              <a:t>kuning</a:t>
            </a:r>
            <a:r>
              <a:rPr lang="en-ID" dirty="0"/>
              <a:t> </a:t>
            </a:r>
            <a:r>
              <a:rPr lang="en-ID" dirty="0" err="1"/>
              <a:t>sejak</a:t>
            </a:r>
            <a:r>
              <a:rPr lang="en-ID" dirty="0"/>
              <a:t> </a:t>
            </a:r>
            <a:r>
              <a:rPr lang="en-ID" dirty="0" err="1"/>
              <a:t>lahir</a:t>
            </a:r>
            <a:r>
              <a:rPr lang="en-ID" dirty="0"/>
              <a:t> </a:t>
            </a:r>
            <a:r>
              <a:rPr lang="en-ID" dirty="0" err="1"/>
              <a:t>hingga</a:t>
            </a:r>
            <a:r>
              <a:rPr lang="en-ID" dirty="0"/>
              <a:t> </a:t>
            </a:r>
            <a:r>
              <a:rPr lang="en-ID" dirty="0" err="1"/>
              <a:t>saat</a:t>
            </a:r>
            <a:r>
              <a:rPr lang="en-ID" dirty="0"/>
              <a:t> </a:t>
            </a:r>
            <a:r>
              <a:rPr lang="en-ID" dirty="0" err="1"/>
              <a:t>ini</a:t>
            </a:r>
            <a:r>
              <a:rPr lang="en-ID" dirty="0"/>
              <a:t>. </a:t>
            </a:r>
            <a:r>
              <a:rPr lang="en-ID" dirty="0" err="1"/>
              <a:t>Hasil</a:t>
            </a:r>
            <a:r>
              <a:rPr lang="en-ID" dirty="0"/>
              <a:t> </a:t>
            </a:r>
            <a:r>
              <a:rPr lang="en-ID" dirty="0" err="1"/>
              <a:t>pemeriksaan</a:t>
            </a:r>
            <a:r>
              <a:rPr lang="en-ID" dirty="0"/>
              <a:t> , </a:t>
            </a:r>
            <a:r>
              <a:rPr lang="en-ID" dirty="0" err="1" smtClean="0"/>
              <a:t>sklera</a:t>
            </a:r>
            <a:r>
              <a:rPr lang="en-ID" dirty="0" smtClean="0"/>
              <a:t> </a:t>
            </a:r>
            <a:r>
              <a:rPr lang="en-ID" dirty="0" err="1" smtClean="0"/>
              <a:t>ikterik</a:t>
            </a:r>
            <a:r>
              <a:rPr lang="en-ID" dirty="0" smtClean="0"/>
              <a:t>, </a:t>
            </a:r>
            <a:r>
              <a:rPr lang="en-ID" dirty="0" err="1" smtClean="0"/>
              <a:t>telapak</a:t>
            </a:r>
            <a:r>
              <a:rPr lang="en-ID" dirty="0" smtClean="0"/>
              <a:t> kaki </a:t>
            </a:r>
            <a:r>
              <a:rPr lang="en-ID" dirty="0" err="1" smtClean="0"/>
              <a:t>dan</a:t>
            </a:r>
            <a:r>
              <a:rPr lang="en-ID" dirty="0" smtClean="0"/>
              <a:t> </a:t>
            </a:r>
            <a:r>
              <a:rPr lang="en-ID" dirty="0" err="1" smtClean="0"/>
              <a:t>tangan</a:t>
            </a:r>
            <a:r>
              <a:rPr lang="en-ID" dirty="0" smtClean="0"/>
              <a:t> </a:t>
            </a:r>
            <a:r>
              <a:rPr lang="en-ID" dirty="0" err="1" smtClean="0"/>
              <a:t>kuning</a:t>
            </a:r>
            <a:r>
              <a:rPr lang="en-ID" dirty="0" smtClean="0"/>
              <a:t>, </a:t>
            </a:r>
            <a:r>
              <a:rPr lang="en-ID" dirty="0" err="1" smtClean="0"/>
              <a:t>urin</a:t>
            </a:r>
            <a:r>
              <a:rPr lang="en-ID" dirty="0" smtClean="0"/>
              <a:t> </a:t>
            </a:r>
            <a:r>
              <a:rPr lang="en-ID" dirty="0" err="1"/>
              <a:t>berwana</a:t>
            </a:r>
            <a:r>
              <a:rPr lang="en-ID" dirty="0"/>
              <a:t> </a:t>
            </a:r>
            <a:r>
              <a:rPr lang="en-ID" dirty="0" err="1"/>
              <a:t>gelap</a:t>
            </a:r>
            <a:r>
              <a:rPr lang="en-ID" dirty="0"/>
              <a:t> </a:t>
            </a:r>
            <a:r>
              <a:rPr lang="en-ID" dirty="0" err="1"/>
              <a:t>dan</a:t>
            </a:r>
            <a:r>
              <a:rPr lang="en-ID" dirty="0"/>
              <a:t> </a:t>
            </a:r>
            <a:r>
              <a:rPr lang="en-ID" dirty="0" err="1"/>
              <a:t>terdapat</a:t>
            </a:r>
            <a:r>
              <a:rPr lang="en-ID" dirty="0"/>
              <a:t> hepatomegaly, bilirubin total 20 g/dl. </a:t>
            </a:r>
            <a:r>
              <a:rPr lang="en-ID" dirty="0" err="1"/>
              <a:t>Masalah</a:t>
            </a:r>
            <a:r>
              <a:rPr lang="en-ID" dirty="0"/>
              <a:t> </a:t>
            </a:r>
            <a:r>
              <a:rPr lang="en-ID" dirty="0" err="1"/>
              <a:t>keperawatan</a:t>
            </a:r>
            <a:r>
              <a:rPr lang="en-ID" dirty="0"/>
              <a:t> </a:t>
            </a:r>
            <a:r>
              <a:rPr lang="en-ID" dirty="0" err="1"/>
              <a:t>utama</a:t>
            </a:r>
            <a:r>
              <a:rPr lang="en-ID" dirty="0"/>
              <a:t> </a:t>
            </a:r>
            <a:r>
              <a:rPr lang="en-ID" dirty="0" err="1"/>
              <a:t>pada</a:t>
            </a:r>
            <a:r>
              <a:rPr lang="en-ID" dirty="0"/>
              <a:t> </a:t>
            </a:r>
            <a:r>
              <a:rPr lang="en-ID" dirty="0" err="1"/>
              <a:t>kasus</a:t>
            </a:r>
            <a:r>
              <a:rPr lang="en-ID" dirty="0"/>
              <a:t> </a:t>
            </a:r>
            <a:r>
              <a:rPr lang="en-ID" dirty="0" err="1"/>
              <a:t>diatas</a:t>
            </a:r>
            <a:r>
              <a:rPr lang="en-ID" dirty="0"/>
              <a:t> </a:t>
            </a:r>
            <a:r>
              <a:rPr lang="en-ID" dirty="0" err="1" smtClean="0"/>
              <a:t>adalah</a:t>
            </a:r>
            <a:r>
              <a:rPr lang="en-ID" dirty="0" smtClean="0"/>
              <a:t>?</a:t>
            </a:r>
          </a:p>
          <a:p>
            <a:pPr marL="0" lvl="0" indent="0">
              <a:buNone/>
            </a:pPr>
            <a:r>
              <a:rPr lang="en-ID" dirty="0" err="1" smtClean="0"/>
              <a:t>a.Ikterik</a:t>
            </a:r>
            <a:r>
              <a:rPr lang="en-ID" dirty="0" smtClean="0"/>
              <a:t> neonates</a:t>
            </a:r>
          </a:p>
          <a:p>
            <a:pPr marL="0" lvl="0" indent="0">
              <a:buNone/>
            </a:pPr>
            <a:r>
              <a:rPr lang="en-ID" dirty="0" err="1" smtClean="0"/>
              <a:t>b.Gangguan</a:t>
            </a:r>
            <a:r>
              <a:rPr lang="en-ID" dirty="0" smtClean="0"/>
              <a:t> </a:t>
            </a:r>
            <a:r>
              <a:rPr lang="en-ID" dirty="0" err="1"/>
              <a:t>integritas</a:t>
            </a:r>
            <a:r>
              <a:rPr lang="en-ID" dirty="0"/>
              <a:t> </a:t>
            </a:r>
            <a:r>
              <a:rPr lang="en-ID" dirty="0" err="1"/>
              <a:t>kulit</a:t>
            </a:r>
            <a:endParaRPr lang="en-ID" dirty="0"/>
          </a:p>
          <a:p>
            <a:pPr marL="0" lvl="0" indent="0">
              <a:buNone/>
            </a:pPr>
            <a:r>
              <a:rPr lang="en-ID" dirty="0" err="1" smtClean="0"/>
              <a:t>c.Difisit</a:t>
            </a:r>
            <a:r>
              <a:rPr lang="en-ID" dirty="0" smtClean="0"/>
              <a:t> </a:t>
            </a:r>
            <a:r>
              <a:rPr lang="en-ID" dirty="0" err="1"/>
              <a:t>nutrisi</a:t>
            </a:r>
            <a:endParaRPr lang="en-ID" dirty="0"/>
          </a:p>
          <a:p>
            <a:pPr marL="0" lvl="0" indent="0">
              <a:buNone/>
            </a:pPr>
            <a:r>
              <a:rPr lang="en-ID" dirty="0" err="1" smtClean="0"/>
              <a:t>d.Kurang</a:t>
            </a:r>
            <a:r>
              <a:rPr lang="en-ID" dirty="0" smtClean="0"/>
              <a:t> </a:t>
            </a:r>
            <a:r>
              <a:rPr lang="en-ID" dirty="0" err="1"/>
              <a:t>volum</a:t>
            </a:r>
            <a:r>
              <a:rPr lang="en-ID" dirty="0"/>
              <a:t> </a:t>
            </a:r>
            <a:r>
              <a:rPr lang="en-ID" dirty="0" err="1"/>
              <a:t>cairan</a:t>
            </a:r>
            <a:endParaRPr lang="en-ID" dirty="0"/>
          </a:p>
          <a:p>
            <a:pPr marL="0" lvl="0" indent="0">
              <a:buNone/>
            </a:pPr>
            <a:r>
              <a:rPr lang="en-ID" dirty="0" err="1" smtClean="0"/>
              <a:t>e.Gannguan</a:t>
            </a:r>
            <a:r>
              <a:rPr lang="en-ID" dirty="0" smtClean="0"/>
              <a:t> </a:t>
            </a:r>
            <a:r>
              <a:rPr lang="en-ID" dirty="0" err="1"/>
              <a:t>faal</a:t>
            </a:r>
            <a:r>
              <a:rPr lang="en-ID" dirty="0"/>
              <a:t> </a:t>
            </a:r>
            <a:r>
              <a:rPr lang="en-ID" dirty="0" err="1"/>
              <a:t>hati</a:t>
            </a:r>
            <a:endParaRPr lang="en-ID" dirty="0"/>
          </a:p>
          <a:p>
            <a:pPr marL="0" indent="0">
              <a:buNone/>
            </a:pPr>
            <a:endParaRPr lang="en-ID" dirty="0"/>
          </a:p>
        </p:txBody>
      </p:sp>
    </p:spTree>
    <p:extLst>
      <p:ext uri="{BB962C8B-B14F-4D97-AF65-F5344CB8AC3E}">
        <p14:creationId xmlns:p14="http://schemas.microsoft.com/office/powerpoint/2010/main" val="229102641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55" y="427737"/>
            <a:ext cx="9063989" cy="943864"/>
          </a:xfrm>
        </p:spPr>
        <p:txBody>
          <a:bodyPr/>
          <a:lstStyle/>
          <a:p>
            <a:r>
              <a:rPr lang="en-ID" dirty="0" err="1" smtClean="0"/>
              <a:t>Jawaban</a:t>
            </a:r>
            <a:r>
              <a:rPr lang="en-ID" dirty="0" smtClean="0"/>
              <a:t> A</a:t>
            </a:r>
            <a:endParaRPr lang="en-ID" dirty="0"/>
          </a:p>
        </p:txBody>
      </p:sp>
      <p:sp>
        <p:nvSpPr>
          <p:cNvPr id="3" name="Text Placeholder 2"/>
          <p:cNvSpPr>
            <a:spLocks noGrp="1"/>
          </p:cNvSpPr>
          <p:nvPr>
            <p:ph type="body" idx="1"/>
          </p:nvPr>
        </p:nvSpPr>
        <p:spPr>
          <a:xfrm>
            <a:off x="503555" y="1450954"/>
            <a:ext cx="9063989" cy="7057644"/>
          </a:xfrm>
        </p:spPr>
        <p:txBody>
          <a:bodyPr/>
          <a:lstStyle/>
          <a:p>
            <a:r>
              <a:rPr lang="en-ID" dirty="0" smtClean="0"/>
              <a:t>Data mayor : </a:t>
            </a:r>
            <a:r>
              <a:rPr lang="en-ID" dirty="0" err="1" smtClean="0"/>
              <a:t>Sklera</a:t>
            </a:r>
            <a:r>
              <a:rPr lang="en-ID" dirty="0" smtClean="0"/>
              <a:t> </a:t>
            </a:r>
            <a:r>
              <a:rPr lang="en-ID" dirty="0" err="1" smtClean="0"/>
              <a:t>ikterik</a:t>
            </a:r>
            <a:r>
              <a:rPr lang="en-ID" dirty="0" smtClean="0"/>
              <a:t>, </a:t>
            </a:r>
            <a:r>
              <a:rPr lang="en-ID" dirty="0" err="1" smtClean="0"/>
              <a:t>kuning</a:t>
            </a:r>
            <a:r>
              <a:rPr lang="en-ID" dirty="0" smtClean="0"/>
              <a:t> </a:t>
            </a:r>
            <a:r>
              <a:rPr lang="en-ID" dirty="0" err="1" smtClean="0"/>
              <a:t>pada</a:t>
            </a:r>
            <a:r>
              <a:rPr lang="en-ID" dirty="0" smtClean="0"/>
              <a:t> </a:t>
            </a:r>
            <a:r>
              <a:rPr lang="en-ID" dirty="0" err="1" smtClean="0"/>
              <a:t>telapak</a:t>
            </a:r>
            <a:r>
              <a:rPr lang="en-ID" dirty="0" smtClean="0"/>
              <a:t> kaki </a:t>
            </a:r>
            <a:r>
              <a:rPr lang="en-ID" dirty="0" err="1" smtClean="0"/>
              <a:t>dan</a:t>
            </a:r>
            <a:r>
              <a:rPr lang="en-ID" dirty="0" smtClean="0"/>
              <a:t> </a:t>
            </a:r>
            <a:r>
              <a:rPr lang="en-ID" dirty="0" err="1" smtClean="0"/>
              <a:t>tangan</a:t>
            </a:r>
            <a:r>
              <a:rPr lang="en-ID" dirty="0" smtClean="0"/>
              <a:t>, hepatomegaly, </a:t>
            </a:r>
            <a:r>
              <a:rPr lang="en-ID" dirty="0" err="1" smtClean="0"/>
              <a:t>kadar</a:t>
            </a:r>
            <a:r>
              <a:rPr lang="en-ID" dirty="0" smtClean="0"/>
              <a:t> </a:t>
            </a:r>
            <a:r>
              <a:rPr lang="en-ID" dirty="0" err="1" smtClean="0"/>
              <a:t>bilrubin</a:t>
            </a:r>
            <a:r>
              <a:rPr lang="en-ID" dirty="0" smtClean="0"/>
              <a:t>↑</a:t>
            </a:r>
            <a:endParaRPr lang="en-ID" dirty="0"/>
          </a:p>
        </p:txBody>
      </p:sp>
    </p:spTree>
    <p:extLst>
      <p:ext uri="{BB962C8B-B14F-4D97-AF65-F5344CB8AC3E}">
        <p14:creationId xmlns:p14="http://schemas.microsoft.com/office/powerpoint/2010/main" val="232510083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130" y="2163647"/>
            <a:ext cx="9063989" cy="7057644"/>
          </a:xfrm>
        </p:spPr>
        <p:txBody>
          <a:bodyPr/>
          <a:lstStyle/>
          <a:p>
            <a:r>
              <a:rPr lang="en-ID" dirty="0" err="1" smtClean="0"/>
              <a:t>Seorang</a:t>
            </a:r>
            <a:r>
              <a:rPr lang="en-ID" dirty="0" smtClean="0"/>
              <a:t> </a:t>
            </a:r>
            <a:r>
              <a:rPr lang="en-ID" dirty="0" err="1" smtClean="0"/>
              <a:t>bayi</a:t>
            </a:r>
            <a:r>
              <a:rPr lang="en-ID" dirty="0" smtClean="0"/>
              <a:t> </a:t>
            </a:r>
            <a:r>
              <a:rPr lang="en-ID" dirty="0" err="1" smtClean="0"/>
              <a:t>usia</a:t>
            </a:r>
            <a:r>
              <a:rPr lang="en-ID" dirty="0" smtClean="0"/>
              <a:t> 1 </a:t>
            </a:r>
            <a:r>
              <a:rPr lang="en-ID" dirty="0" err="1" smtClean="0"/>
              <a:t>bulan</a:t>
            </a:r>
            <a:r>
              <a:rPr lang="en-ID" dirty="0" smtClean="0"/>
              <a:t> </a:t>
            </a:r>
            <a:r>
              <a:rPr lang="en-ID" dirty="0" err="1" smtClean="0"/>
              <a:t>diberwa</a:t>
            </a:r>
            <a:r>
              <a:rPr lang="en-ID" dirty="0" smtClean="0"/>
              <a:t> </a:t>
            </a:r>
            <a:r>
              <a:rPr lang="en-ID" dirty="0" err="1" smtClean="0"/>
              <a:t>ke</a:t>
            </a:r>
            <a:r>
              <a:rPr lang="en-ID" dirty="0" smtClean="0"/>
              <a:t> </a:t>
            </a:r>
            <a:r>
              <a:rPr lang="en-ID" dirty="0" err="1" smtClean="0"/>
              <a:t>rumah</a:t>
            </a:r>
            <a:r>
              <a:rPr lang="en-ID" dirty="0" smtClean="0"/>
              <a:t> </a:t>
            </a:r>
            <a:r>
              <a:rPr lang="en-ID" dirty="0" err="1" smtClean="0"/>
              <a:t>sakit</a:t>
            </a:r>
            <a:r>
              <a:rPr lang="en-ID" dirty="0" smtClean="0"/>
              <a:t> </a:t>
            </a:r>
            <a:r>
              <a:rPr lang="en-ID" dirty="0" err="1" smtClean="0"/>
              <a:t>karena</a:t>
            </a:r>
            <a:r>
              <a:rPr lang="en-ID" dirty="0" smtClean="0"/>
              <a:t> </a:t>
            </a:r>
            <a:r>
              <a:rPr lang="en-ID" dirty="0" err="1" smtClean="0"/>
              <a:t>bayi</a:t>
            </a:r>
            <a:r>
              <a:rPr lang="en-ID" dirty="0" smtClean="0"/>
              <a:t> </a:t>
            </a:r>
            <a:r>
              <a:rPr lang="en-ID" dirty="0" err="1" smtClean="0"/>
              <a:t>mengalami</a:t>
            </a:r>
            <a:r>
              <a:rPr lang="en-ID" dirty="0" smtClean="0"/>
              <a:t> </a:t>
            </a:r>
            <a:r>
              <a:rPr lang="en-ID" dirty="0" err="1" smtClean="0"/>
              <a:t>kuning</a:t>
            </a:r>
            <a:r>
              <a:rPr lang="en-ID" dirty="0" smtClean="0"/>
              <a:t> </a:t>
            </a:r>
            <a:r>
              <a:rPr lang="en-ID" dirty="0" err="1" smtClean="0"/>
              <a:t>sejak</a:t>
            </a:r>
            <a:r>
              <a:rPr lang="en-ID" dirty="0" smtClean="0"/>
              <a:t> </a:t>
            </a:r>
            <a:r>
              <a:rPr lang="en-ID" dirty="0" err="1" smtClean="0"/>
              <a:t>lahir</a:t>
            </a:r>
            <a:r>
              <a:rPr lang="en-ID" dirty="0" smtClean="0"/>
              <a:t> </a:t>
            </a:r>
            <a:r>
              <a:rPr lang="en-ID" dirty="0" err="1" smtClean="0"/>
              <a:t>hingga</a:t>
            </a:r>
            <a:r>
              <a:rPr lang="en-ID" dirty="0" smtClean="0"/>
              <a:t> </a:t>
            </a:r>
            <a:r>
              <a:rPr lang="en-ID" dirty="0" err="1" smtClean="0"/>
              <a:t>saat</a:t>
            </a:r>
            <a:r>
              <a:rPr lang="en-ID" dirty="0" smtClean="0"/>
              <a:t> </a:t>
            </a:r>
            <a:r>
              <a:rPr lang="en-ID" dirty="0" err="1" smtClean="0"/>
              <a:t>ini</a:t>
            </a:r>
            <a:r>
              <a:rPr lang="en-ID" dirty="0" smtClean="0"/>
              <a:t>. </a:t>
            </a:r>
            <a:r>
              <a:rPr lang="en-ID" dirty="0" err="1" smtClean="0"/>
              <a:t>Hasil</a:t>
            </a:r>
            <a:r>
              <a:rPr lang="en-ID" dirty="0" smtClean="0"/>
              <a:t> </a:t>
            </a:r>
            <a:r>
              <a:rPr lang="en-ID" dirty="0" err="1" smtClean="0"/>
              <a:t>pemeriksaan</a:t>
            </a:r>
            <a:r>
              <a:rPr lang="en-ID" dirty="0" smtClean="0"/>
              <a:t> , </a:t>
            </a:r>
            <a:r>
              <a:rPr lang="en-ID" dirty="0" err="1" smtClean="0"/>
              <a:t>sklera</a:t>
            </a:r>
            <a:r>
              <a:rPr lang="en-ID" dirty="0" smtClean="0"/>
              <a:t> </a:t>
            </a:r>
            <a:r>
              <a:rPr lang="en-ID" dirty="0" err="1" smtClean="0"/>
              <a:t>ikterik</a:t>
            </a:r>
            <a:r>
              <a:rPr lang="en-ID" dirty="0" smtClean="0"/>
              <a:t>, </a:t>
            </a:r>
            <a:r>
              <a:rPr lang="en-ID" dirty="0" err="1" smtClean="0"/>
              <a:t>telapak</a:t>
            </a:r>
            <a:r>
              <a:rPr lang="en-ID" dirty="0" smtClean="0"/>
              <a:t> kaki </a:t>
            </a:r>
            <a:r>
              <a:rPr lang="en-ID" dirty="0" err="1" smtClean="0"/>
              <a:t>dan</a:t>
            </a:r>
            <a:r>
              <a:rPr lang="en-ID" dirty="0" smtClean="0"/>
              <a:t> </a:t>
            </a:r>
            <a:r>
              <a:rPr lang="en-ID" dirty="0" err="1" smtClean="0"/>
              <a:t>tangan</a:t>
            </a:r>
            <a:r>
              <a:rPr lang="en-ID" dirty="0" smtClean="0"/>
              <a:t> </a:t>
            </a:r>
            <a:r>
              <a:rPr lang="en-ID" dirty="0" err="1" smtClean="0"/>
              <a:t>kuning</a:t>
            </a:r>
            <a:r>
              <a:rPr lang="en-ID" dirty="0" smtClean="0"/>
              <a:t>, </a:t>
            </a:r>
            <a:r>
              <a:rPr lang="en-ID" dirty="0" err="1" smtClean="0"/>
              <a:t>urin</a:t>
            </a:r>
            <a:r>
              <a:rPr lang="en-ID" dirty="0" smtClean="0"/>
              <a:t> </a:t>
            </a:r>
            <a:r>
              <a:rPr lang="en-ID" dirty="0" err="1" smtClean="0"/>
              <a:t>berwana</a:t>
            </a:r>
            <a:r>
              <a:rPr lang="en-ID" dirty="0" smtClean="0"/>
              <a:t> </a:t>
            </a:r>
            <a:r>
              <a:rPr lang="en-ID" dirty="0" err="1" smtClean="0"/>
              <a:t>gelap</a:t>
            </a:r>
            <a:r>
              <a:rPr lang="en-ID" dirty="0" smtClean="0"/>
              <a:t> </a:t>
            </a:r>
            <a:r>
              <a:rPr lang="en-ID" dirty="0" err="1" smtClean="0"/>
              <a:t>dan</a:t>
            </a:r>
            <a:r>
              <a:rPr lang="en-ID" dirty="0" smtClean="0"/>
              <a:t> </a:t>
            </a:r>
            <a:r>
              <a:rPr lang="en-ID" dirty="0" err="1" smtClean="0"/>
              <a:t>terdapat</a:t>
            </a:r>
            <a:r>
              <a:rPr lang="en-ID" dirty="0" smtClean="0"/>
              <a:t> hepatomegaly, bilirubin total 20 g/dl. </a:t>
            </a:r>
            <a:r>
              <a:rPr lang="en-ID" dirty="0" err="1" smtClean="0"/>
              <a:t>Derajat</a:t>
            </a:r>
            <a:r>
              <a:rPr lang="en-ID" dirty="0" smtClean="0"/>
              <a:t> </a:t>
            </a:r>
            <a:r>
              <a:rPr lang="en-ID" dirty="0" err="1" smtClean="0"/>
              <a:t>kreamer</a:t>
            </a:r>
            <a:r>
              <a:rPr lang="en-ID" dirty="0" smtClean="0"/>
              <a:t> </a:t>
            </a:r>
            <a:r>
              <a:rPr lang="en-ID" dirty="0" err="1" smtClean="0"/>
              <a:t>berapakah</a:t>
            </a:r>
            <a:r>
              <a:rPr lang="en-ID" dirty="0" smtClean="0"/>
              <a:t> yang </a:t>
            </a:r>
            <a:r>
              <a:rPr lang="en-ID" dirty="0" err="1" smtClean="0"/>
              <a:t>dialami</a:t>
            </a:r>
            <a:r>
              <a:rPr lang="en-ID" dirty="0" smtClean="0"/>
              <a:t> </a:t>
            </a:r>
            <a:r>
              <a:rPr lang="en-ID" dirty="0" err="1" smtClean="0"/>
              <a:t>oleh</a:t>
            </a:r>
            <a:r>
              <a:rPr lang="en-ID" dirty="0" smtClean="0"/>
              <a:t> </a:t>
            </a:r>
            <a:r>
              <a:rPr lang="en-ID" dirty="0" err="1" smtClean="0"/>
              <a:t>anak</a:t>
            </a:r>
            <a:r>
              <a:rPr lang="en-ID" dirty="0" smtClean="0"/>
              <a:t>?</a:t>
            </a:r>
          </a:p>
          <a:p>
            <a:pPr marL="514350" indent="-514350">
              <a:buAutoNum type="alphaLcPeriod"/>
            </a:pPr>
            <a:r>
              <a:rPr lang="en-ID" dirty="0" smtClean="0"/>
              <a:t>1</a:t>
            </a:r>
          </a:p>
          <a:p>
            <a:pPr marL="514350" indent="-514350">
              <a:buAutoNum type="alphaLcPeriod"/>
            </a:pPr>
            <a:r>
              <a:rPr lang="en-ID" dirty="0" smtClean="0"/>
              <a:t>2</a:t>
            </a:r>
          </a:p>
          <a:p>
            <a:pPr marL="514350" indent="-514350">
              <a:buAutoNum type="alphaLcPeriod"/>
            </a:pPr>
            <a:r>
              <a:rPr lang="en-ID" dirty="0" smtClean="0"/>
              <a:t>3</a:t>
            </a:r>
          </a:p>
          <a:p>
            <a:pPr marL="514350" indent="-514350">
              <a:buAutoNum type="alphaLcPeriod"/>
            </a:pPr>
            <a:r>
              <a:rPr lang="en-ID" dirty="0" smtClean="0"/>
              <a:t>4</a:t>
            </a:r>
          </a:p>
          <a:p>
            <a:pPr marL="514350" indent="-514350">
              <a:buAutoNum type="alphaLcPeriod"/>
            </a:pPr>
            <a:r>
              <a:rPr lang="en-ID" dirty="0"/>
              <a:t>5</a:t>
            </a:r>
            <a:endParaRPr lang="en-ID" dirty="0" smtClean="0"/>
          </a:p>
        </p:txBody>
      </p:sp>
    </p:spTree>
    <p:extLst>
      <p:ext uri="{BB962C8B-B14F-4D97-AF65-F5344CB8AC3E}">
        <p14:creationId xmlns:p14="http://schemas.microsoft.com/office/powerpoint/2010/main" val="289757693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55" y="427737"/>
            <a:ext cx="9063989" cy="634582"/>
          </a:xfrm>
        </p:spPr>
        <p:txBody>
          <a:bodyPr>
            <a:normAutofit fontScale="90000"/>
          </a:bodyPr>
          <a:lstStyle/>
          <a:p>
            <a:r>
              <a:rPr lang="en-ID" dirty="0" err="1" smtClean="0"/>
              <a:t>Jawaban</a:t>
            </a:r>
            <a:r>
              <a:rPr lang="en-ID" dirty="0" smtClean="0"/>
              <a:t> : e</a:t>
            </a:r>
            <a:endParaRPr lang="en-ID" dirty="0"/>
          </a:p>
        </p:txBody>
      </p:sp>
      <p:pic>
        <p:nvPicPr>
          <p:cNvPr id="4" name="Picture 3"/>
          <p:cNvPicPr/>
          <p:nvPr/>
        </p:nvPicPr>
        <p:blipFill rotWithShape="1">
          <a:blip r:embed="rId2"/>
          <a:srcRect l="41468" t="42305" r="19724" b="27724"/>
          <a:stretch/>
        </p:blipFill>
        <p:spPr bwMode="auto">
          <a:xfrm>
            <a:off x="121023" y="1519518"/>
            <a:ext cx="9614647" cy="41551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452928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id-ID" altLang="en-US" smtClean="0"/>
              <a:t>Mekanisme dasar diare:</a:t>
            </a:r>
          </a:p>
        </p:txBody>
      </p:sp>
      <p:sp>
        <p:nvSpPr>
          <p:cNvPr id="8195" name="Content Placeholder 2"/>
          <p:cNvSpPr>
            <a:spLocks noGrp="1"/>
          </p:cNvSpPr>
          <p:nvPr>
            <p:ph idx="1"/>
          </p:nvPr>
        </p:nvSpPr>
        <p:spPr/>
        <p:txBody>
          <a:bodyPr/>
          <a:lstStyle/>
          <a:p>
            <a:pPr marL="623888" indent="-514350">
              <a:buFont typeface="Trebuchet MS" panose="020B0603020202020204" pitchFamily="34" charset="0"/>
              <a:buAutoNum type="arabicPeriod"/>
            </a:pPr>
            <a:r>
              <a:rPr lang="id-ID" altLang="en-US" smtClean="0"/>
              <a:t>Gangguan osmotik</a:t>
            </a:r>
          </a:p>
          <a:p>
            <a:pPr marL="623888" indent="-514350">
              <a:buFont typeface="Trebuchet MS" panose="020B0603020202020204" pitchFamily="34" charset="0"/>
              <a:buAutoNum type="arabicPeriod"/>
            </a:pPr>
            <a:r>
              <a:rPr lang="id-ID" altLang="en-US" smtClean="0"/>
              <a:t>Gangguan sekresi</a:t>
            </a:r>
          </a:p>
          <a:p>
            <a:pPr marL="623888" indent="-514350">
              <a:buFont typeface="Trebuchet MS" panose="020B0603020202020204" pitchFamily="34" charset="0"/>
              <a:buAutoNum type="arabicPeriod"/>
            </a:pPr>
            <a:r>
              <a:rPr lang="id-ID" altLang="en-US" smtClean="0"/>
              <a:t>Gangguan motilitas usus</a:t>
            </a:r>
          </a:p>
        </p:txBody>
      </p:sp>
    </p:spTree>
    <p:extLst>
      <p:ext uri="{BB962C8B-B14F-4D97-AF65-F5344CB8AC3E}">
        <p14:creationId xmlns:p14="http://schemas.microsoft.com/office/powerpoint/2010/main" val="1983680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3896" y="2325011"/>
            <a:ext cx="11034022" cy="6079400"/>
          </a:xfrm>
        </p:spPr>
        <p:txBody>
          <a:bodyPr/>
          <a:lstStyle/>
          <a:p>
            <a:r>
              <a:rPr lang="en-ID" dirty="0" err="1"/>
              <a:t>Seorang</a:t>
            </a:r>
            <a:r>
              <a:rPr lang="en-ID" dirty="0"/>
              <a:t> </a:t>
            </a:r>
            <a:r>
              <a:rPr lang="en-ID" dirty="0" err="1"/>
              <a:t>anak</a:t>
            </a:r>
            <a:r>
              <a:rPr lang="en-ID" dirty="0"/>
              <a:t> </a:t>
            </a:r>
            <a:r>
              <a:rPr lang="en-ID" dirty="0" err="1"/>
              <a:t>perempuan</a:t>
            </a:r>
            <a:r>
              <a:rPr lang="en-ID" dirty="0"/>
              <a:t> </a:t>
            </a:r>
            <a:r>
              <a:rPr lang="en-ID" dirty="0" err="1"/>
              <a:t>usia</a:t>
            </a:r>
            <a:r>
              <a:rPr lang="en-ID" dirty="0"/>
              <a:t> 5 </a:t>
            </a:r>
            <a:r>
              <a:rPr lang="en-ID" dirty="0" err="1"/>
              <a:t>tahun</a:t>
            </a:r>
            <a:r>
              <a:rPr lang="en-ID" dirty="0"/>
              <a:t> di </a:t>
            </a:r>
            <a:r>
              <a:rPr lang="en-ID" dirty="0" err="1"/>
              <a:t>rawat</a:t>
            </a:r>
            <a:r>
              <a:rPr lang="en-ID" dirty="0"/>
              <a:t> di </a:t>
            </a:r>
            <a:r>
              <a:rPr lang="en-ID" dirty="0" err="1"/>
              <a:t>ruang</a:t>
            </a:r>
            <a:r>
              <a:rPr lang="en-ID" dirty="0"/>
              <a:t> </a:t>
            </a:r>
            <a:r>
              <a:rPr lang="en-ID" dirty="0" err="1"/>
              <a:t>anak</a:t>
            </a:r>
            <a:r>
              <a:rPr lang="en-ID" dirty="0"/>
              <a:t> </a:t>
            </a:r>
            <a:r>
              <a:rPr lang="en-ID" dirty="0" err="1"/>
              <a:t>dengan</a:t>
            </a:r>
            <a:r>
              <a:rPr lang="en-ID" dirty="0"/>
              <a:t> </a:t>
            </a:r>
            <a:r>
              <a:rPr lang="en-ID" dirty="0" err="1"/>
              <a:t>keluhan</a:t>
            </a:r>
            <a:r>
              <a:rPr lang="en-ID" dirty="0"/>
              <a:t> </a:t>
            </a:r>
            <a:r>
              <a:rPr lang="en-ID" dirty="0" err="1"/>
              <a:t>sianosis</a:t>
            </a:r>
            <a:r>
              <a:rPr lang="en-ID" dirty="0"/>
              <a:t> </a:t>
            </a:r>
            <a:r>
              <a:rPr lang="en-ID" dirty="0" err="1"/>
              <a:t>setelah</a:t>
            </a:r>
            <a:r>
              <a:rPr lang="en-ID" dirty="0"/>
              <a:t> </a:t>
            </a:r>
            <a:r>
              <a:rPr lang="en-ID" dirty="0" err="1"/>
              <a:t>bermain</a:t>
            </a:r>
            <a:r>
              <a:rPr lang="en-ID" dirty="0"/>
              <a:t>.  </a:t>
            </a:r>
            <a:r>
              <a:rPr lang="en-ID" dirty="0" err="1"/>
              <a:t>Anak</a:t>
            </a:r>
            <a:r>
              <a:rPr lang="en-ID" dirty="0"/>
              <a:t> di diagnosis </a:t>
            </a:r>
            <a:r>
              <a:rPr lang="en-ID" dirty="0" err="1"/>
              <a:t>Penyakit</a:t>
            </a:r>
            <a:r>
              <a:rPr lang="en-ID" dirty="0"/>
              <a:t> </a:t>
            </a:r>
            <a:r>
              <a:rPr lang="en-ID" dirty="0" err="1"/>
              <a:t>Jantung</a:t>
            </a:r>
            <a:r>
              <a:rPr lang="en-ID" dirty="0"/>
              <a:t> </a:t>
            </a:r>
            <a:r>
              <a:rPr lang="en-ID" dirty="0" err="1"/>
              <a:t>Bawaan</a:t>
            </a:r>
            <a:r>
              <a:rPr lang="en-ID" dirty="0"/>
              <a:t>.  </a:t>
            </a:r>
            <a:r>
              <a:rPr lang="en-ID" dirty="0" err="1"/>
              <a:t>Saat</a:t>
            </a:r>
            <a:r>
              <a:rPr lang="en-ID" dirty="0"/>
              <a:t> </a:t>
            </a:r>
            <a:r>
              <a:rPr lang="en-ID" dirty="0" err="1"/>
              <a:t>ini</a:t>
            </a:r>
            <a:r>
              <a:rPr lang="en-ID" dirty="0"/>
              <a:t> </a:t>
            </a:r>
            <a:r>
              <a:rPr lang="en-ID" dirty="0" err="1"/>
              <a:t>anak</a:t>
            </a:r>
            <a:r>
              <a:rPr lang="en-ID" dirty="0"/>
              <a:t> di </a:t>
            </a:r>
            <a:r>
              <a:rPr lang="en-ID" dirty="0" err="1"/>
              <a:t>perbolehkan</a:t>
            </a:r>
            <a:r>
              <a:rPr lang="en-ID" dirty="0"/>
              <a:t> </a:t>
            </a:r>
            <a:r>
              <a:rPr lang="en-ID" dirty="0" err="1"/>
              <a:t>pulang</a:t>
            </a:r>
            <a:r>
              <a:rPr lang="en-ID" dirty="0"/>
              <a:t>.  </a:t>
            </a:r>
            <a:r>
              <a:rPr lang="en-ID" dirty="0" err="1"/>
              <a:t>Ibu</a:t>
            </a:r>
            <a:r>
              <a:rPr lang="en-ID" dirty="0"/>
              <a:t> </a:t>
            </a:r>
            <a:r>
              <a:rPr lang="en-ID" dirty="0" err="1"/>
              <a:t>bertanya</a:t>
            </a:r>
            <a:r>
              <a:rPr lang="en-ID" dirty="0"/>
              <a:t> </a:t>
            </a:r>
            <a:r>
              <a:rPr lang="en-ID" dirty="0" err="1"/>
              <a:t>apa</a:t>
            </a:r>
            <a:r>
              <a:rPr lang="en-ID" dirty="0"/>
              <a:t> yang </a:t>
            </a:r>
            <a:r>
              <a:rPr lang="en-ID" dirty="0" err="1"/>
              <a:t>harus</a:t>
            </a:r>
            <a:r>
              <a:rPr lang="en-ID" dirty="0"/>
              <a:t> di </a:t>
            </a:r>
            <a:r>
              <a:rPr lang="en-ID" dirty="0" err="1"/>
              <a:t>lakukan</a:t>
            </a:r>
            <a:r>
              <a:rPr lang="en-ID" dirty="0"/>
              <a:t> </a:t>
            </a:r>
            <a:r>
              <a:rPr lang="en-ID" dirty="0" err="1"/>
              <a:t>jika</a:t>
            </a:r>
            <a:r>
              <a:rPr lang="en-ID" dirty="0"/>
              <a:t> </a:t>
            </a:r>
            <a:r>
              <a:rPr lang="en-ID" dirty="0" err="1"/>
              <a:t>anaknya</a:t>
            </a:r>
            <a:r>
              <a:rPr lang="en-ID" dirty="0"/>
              <a:t> </a:t>
            </a:r>
            <a:r>
              <a:rPr lang="en-ID" dirty="0" err="1"/>
              <a:t>mengalami</a:t>
            </a:r>
            <a:r>
              <a:rPr lang="en-ID" dirty="0"/>
              <a:t> </a:t>
            </a:r>
            <a:r>
              <a:rPr lang="en-ID" dirty="0" err="1"/>
              <a:t>kebiruan</a:t>
            </a:r>
            <a:r>
              <a:rPr lang="en-ID" dirty="0"/>
              <a:t>. </a:t>
            </a:r>
            <a:r>
              <a:rPr lang="en-ID" dirty="0" err="1"/>
              <a:t>Apakah</a:t>
            </a:r>
            <a:r>
              <a:rPr lang="en-ID" dirty="0"/>
              <a:t> </a:t>
            </a:r>
            <a:r>
              <a:rPr lang="en-ID" dirty="0" err="1"/>
              <a:t>pendidikan</a:t>
            </a:r>
            <a:r>
              <a:rPr lang="en-ID" dirty="0"/>
              <a:t> </a:t>
            </a:r>
            <a:r>
              <a:rPr lang="en-ID" dirty="0" err="1"/>
              <a:t>kesehatan</a:t>
            </a:r>
            <a:r>
              <a:rPr lang="en-ID" dirty="0"/>
              <a:t> </a:t>
            </a:r>
            <a:r>
              <a:rPr lang="en-ID" dirty="0" err="1"/>
              <a:t>untuk</a:t>
            </a:r>
            <a:r>
              <a:rPr lang="en-ID" dirty="0"/>
              <a:t> orang </a:t>
            </a:r>
            <a:r>
              <a:rPr lang="en-ID" dirty="0" err="1"/>
              <a:t>tua</a:t>
            </a:r>
            <a:r>
              <a:rPr lang="en-ID" dirty="0"/>
              <a:t> </a:t>
            </a:r>
            <a:r>
              <a:rPr lang="en-ID" dirty="0" err="1"/>
              <a:t>pada</a:t>
            </a:r>
            <a:r>
              <a:rPr lang="en-ID" dirty="0"/>
              <a:t> </a:t>
            </a:r>
            <a:r>
              <a:rPr lang="en-ID" dirty="0" err="1"/>
              <a:t>kasus</a:t>
            </a:r>
            <a:r>
              <a:rPr lang="en-ID" dirty="0"/>
              <a:t> </a:t>
            </a:r>
            <a:r>
              <a:rPr lang="en-ID" dirty="0" err="1"/>
              <a:t>tersebut</a:t>
            </a:r>
            <a:r>
              <a:rPr lang="en-ID" dirty="0" smtClean="0"/>
              <a:t>?</a:t>
            </a:r>
          </a:p>
          <a:p>
            <a:pPr marL="0" lvl="0" indent="0">
              <a:buNone/>
            </a:pPr>
            <a:r>
              <a:rPr lang="en-ID" dirty="0" err="1" smtClean="0"/>
              <a:t>a.Beri</a:t>
            </a:r>
            <a:r>
              <a:rPr lang="en-ID" dirty="0" smtClean="0"/>
              <a:t> </a:t>
            </a:r>
            <a:r>
              <a:rPr lang="en-ID" dirty="0" err="1"/>
              <a:t>minum</a:t>
            </a:r>
            <a:endParaRPr lang="en-ID" dirty="0"/>
          </a:p>
          <a:p>
            <a:pPr marL="0" lvl="0" indent="0">
              <a:buNone/>
            </a:pPr>
            <a:r>
              <a:rPr lang="en-ID" dirty="0" err="1" smtClean="0"/>
              <a:t>b.Batasi</a:t>
            </a:r>
            <a:r>
              <a:rPr lang="en-ID" dirty="0" smtClean="0"/>
              <a:t> </a:t>
            </a:r>
            <a:r>
              <a:rPr lang="en-ID" dirty="0" err="1"/>
              <a:t>aktivitas</a:t>
            </a:r>
            <a:endParaRPr lang="en-ID" dirty="0"/>
          </a:p>
          <a:p>
            <a:pPr marL="0" lvl="0" indent="0">
              <a:buNone/>
            </a:pPr>
            <a:r>
              <a:rPr lang="en-ID" dirty="0" err="1" smtClean="0"/>
              <a:t>c.Beri</a:t>
            </a:r>
            <a:r>
              <a:rPr lang="en-ID" dirty="0" smtClean="0"/>
              <a:t> </a:t>
            </a:r>
            <a:r>
              <a:rPr lang="en-ID" dirty="0" err="1"/>
              <a:t>istirahat</a:t>
            </a:r>
            <a:r>
              <a:rPr lang="en-ID" dirty="0"/>
              <a:t> </a:t>
            </a:r>
            <a:r>
              <a:rPr lang="en-ID" dirty="0" err="1"/>
              <a:t>cukup</a:t>
            </a:r>
            <a:endParaRPr lang="en-ID" dirty="0"/>
          </a:p>
          <a:p>
            <a:pPr marL="0" lvl="0" indent="0">
              <a:buNone/>
            </a:pPr>
            <a:r>
              <a:rPr lang="en-ID" dirty="0" err="1" smtClean="0"/>
              <a:t>d.Anjurkan</a:t>
            </a:r>
            <a:r>
              <a:rPr lang="en-ID" dirty="0" smtClean="0"/>
              <a:t> </a:t>
            </a:r>
            <a:r>
              <a:rPr lang="en-ID" dirty="0" err="1"/>
              <a:t>napas</a:t>
            </a:r>
            <a:r>
              <a:rPr lang="en-ID" dirty="0"/>
              <a:t> </a:t>
            </a:r>
            <a:r>
              <a:rPr lang="en-ID" dirty="0" err="1"/>
              <a:t>dalam</a:t>
            </a:r>
            <a:endParaRPr lang="en-ID" dirty="0"/>
          </a:p>
          <a:p>
            <a:pPr marL="0" indent="0">
              <a:buNone/>
            </a:pPr>
            <a:r>
              <a:rPr lang="en-ID" dirty="0" err="1" smtClean="0"/>
              <a:t>e.Ajarkan</a:t>
            </a:r>
            <a:r>
              <a:rPr lang="en-ID" dirty="0" smtClean="0"/>
              <a:t> </a:t>
            </a:r>
            <a:r>
              <a:rPr lang="en-ID" dirty="0" err="1"/>
              <a:t>posisi</a:t>
            </a:r>
            <a:r>
              <a:rPr lang="en-ID" dirty="0"/>
              <a:t> </a:t>
            </a:r>
            <a:r>
              <a:rPr lang="en-ID" dirty="0" err="1"/>
              <a:t>Jongkok</a:t>
            </a:r>
            <a:endParaRPr lang="en-ID" dirty="0"/>
          </a:p>
          <a:p>
            <a:pPr marL="0" indent="0">
              <a:buNone/>
            </a:pPr>
            <a:endParaRPr lang="en-ID" dirty="0" smtClean="0"/>
          </a:p>
          <a:p>
            <a:pPr marL="0" indent="0">
              <a:buNone/>
            </a:pPr>
            <a:endParaRPr lang="en-ID" dirty="0"/>
          </a:p>
          <a:p>
            <a:endParaRPr lang="en-ID" dirty="0"/>
          </a:p>
        </p:txBody>
      </p:sp>
    </p:spTree>
    <p:extLst>
      <p:ext uri="{BB962C8B-B14F-4D97-AF65-F5344CB8AC3E}">
        <p14:creationId xmlns:p14="http://schemas.microsoft.com/office/powerpoint/2010/main" val="334142471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55" y="427737"/>
            <a:ext cx="9063989" cy="661476"/>
          </a:xfrm>
        </p:spPr>
        <p:txBody>
          <a:bodyPr>
            <a:normAutofit fontScale="90000"/>
          </a:bodyPr>
          <a:lstStyle/>
          <a:p>
            <a:r>
              <a:rPr lang="en-ID" dirty="0" err="1" smtClean="0"/>
              <a:t>Jawaban</a:t>
            </a:r>
            <a:r>
              <a:rPr lang="en-ID" dirty="0" smtClean="0"/>
              <a:t> E</a:t>
            </a:r>
            <a:endParaRPr lang="en-ID" dirty="0"/>
          </a:p>
        </p:txBody>
      </p:sp>
      <p:sp>
        <p:nvSpPr>
          <p:cNvPr id="3" name="Text Placeholder 2"/>
          <p:cNvSpPr>
            <a:spLocks noGrp="1"/>
          </p:cNvSpPr>
          <p:nvPr>
            <p:ph type="body" idx="1"/>
          </p:nvPr>
        </p:nvSpPr>
        <p:spPr>
          <a:xfrm>
            <a:off x="503555" y="1289588"/>
            <a:ext cx="9063989" cy="7057644"/>
          </a:xfrm>
        </p:spPr>
        <p:txBody>
          <a:bodyPr/>
          <a:lstStyle/>
          <a:p>
            <a:pPr marL="0" indent="0">
              <a:buNone/>
            </a:pPr>
            <a:endParaRPr lang="en-ID" dirty="0" smtClean="0"/>
          </a:p>
          <a:p>
            <a:pPr marL="0" indent="0">
              <a:buNone/>
            </a:pPr>
            <a:endParaRPr lang="en-ID" dirty="0" smtClean="0"/>
          </a:p>
          <a:p>
            <a:pPr marL="0" indent="0">
              <a:buNone/>
            </a:pPr>
            <a:endParaRPr lang="en-ID" dirty="0"/>
          </a:p>
          <a:p>
            <a:pPr marL="0" indent="0">
              <a:buNone/>
            </a:pPr>
            <a:endParaRPr lang="en-ID" dirty="0" smtClean="0"/>
          </a:p>
          <a:p>
            <a:pPr marL="0" indent="0">
              <a:buNone/>
            </a:pPr>
            <a:endParaRPr lang="en-ID" dirty="0"/>
          </a:p>
          <a:p>
            <a:pPr lvl="0"/>
            <a:r>
              <a:rPr lang="en-US" dirty="0" err="1"/>
              <a:t>Meningkatkan</a:t>
            </a:r>
            <a:r>
              <a:rPr lang="en-US" dirty="0"/>
              <a:t> </a:t>
            </a:r>
            <a:r>
              <a:rPr lang="en-US" dirty="0" err="1"/>
              <a:t>saturasi</a:t>
            </a:r>
            <a:r>
              <a:rPr lang="en-US" dirty="0"/>
              <a:t> </a:t>
            </a:r>
            <a:r>
              <a:rPr lang="en-US" dirty="0" err="1"/>
              <a:t>dan</a:t>
            </a:r>
            <a:r>
              <a:rPr lang="en-US" dirty="0"/>
              <a:t> </a:t>
            </a:r>
            <a:r>
              <a:rPr lang="en-US" dirty="0" err="1"/>
              <a:t>menurunkan</a:t>
            </a:r>
            <a:r>
              <a:rPr lang="en-US" dirty="0"/>
              <a:t> </a:t>
            </a:r>
            <a:r>
              <a:rPr lang="en-US" dirty="0" err="1"/>
              <a:t>sesak</a:t>
            </a:r>
            <a:r>
              <a:rPr lang="en-US" dirty="0"/>
              <a:t> </a:t>
            </a:r>
            <a:r>
              <a:rPr lang="en-US" dirty="0" err="1"/>
              <a:t>dengan</a:t>
            </a:r>
            <a:r>
              <a:rPr lang="en-US" dirty="0"/>
              <a:t> </a:t>
            </a:r>
            <a:r>
              <a:rPr lang="en-US" dirty="0" err="1"/>
              <a:t>posisi</a:t>
            </a:r>
            <a:r>
              <a:rPr lang="en-US" dirty="0"/>
              <a:t> </a:t>
            </a:r>
            <a:r>
              <a:rPr lang="en-US" dirty="0" err="1"/>
              <a:t>jongkok</a:t>
            </a:r>
            <a:r>
              <a:rPr lang="en-US" dirty="0"/>
              <a:t> </a:t>
            </a:r>
            <a:r>
              <a:rPr lang="en-US" dirty="0" err="1"/>
              <a:t>pada</a:t>
            </a:r>
            <a:r>
              <a:rPr lang="en-US" dirty="0"/>
              <a:t> </a:t>
            </a:r>
            <a:r>
              <a:rPr lang="en-US" dirty="0" err="1"/>
              <a:t>anak</a:t>
            </a:r>
            <a:r>
              <a:rPr lang="en-US" dirty="0"/>
              <a:t> </a:t>
            </a:r>
            <a:r>
              <a:rPr lang="en-US" dirty="0" err="1"/>
              <a:t>diatas</a:t>
            </a:r>
            <a:r>
              <a:rPr lang="en-US" dirty="0"/>
              <a:t> 1 </a:t>
            </a:r>
            <a:r>
              <a:rPr lang="en-US" dirty="0" err="1"/>
              <a:t>tahun</a:t>
            </a:r>
            <a:endParaRPr lang="en-ID" dirty="0"/>
          </a:p>
          <a:p>
            <a:endParaRPr lang="en-ID"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40474" t="48768" r="19724" b="8923"/>
          <a:stretch/>
        </p:blipFill>
        <p:spPr bwMode="auto">
          <a:xfrm>
            <a:off x="3035897" y="1517612"/>
            <a:ext cx="4144831" cy="20593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3318297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9014" y="2190539"/>
            <a:ext cx="9063989" cy="7057644"/>
          </a:xfrm>
        </p:spPr>
        <p:txBody>
          <a:bodyPr>
            <a:normAutofit/>
          </a:bodyPr>
          <a:lstStyle/>
          <a:p>
            <a:r>
              <a:rPr lang="sv-SE" dirty="0"/>
              <a:t>Seorang anak perempuan, usia 20 bulan, dengan berat badan 12 </a:t>
            </a:r>
            <a:r>
              <a:rPr lang="sv-SE" dirty="0" smtClean="0"/>
              <a:t>kg </a:t>
            </a:r>
            <a:r>
              <a:rPr lang="en-ID" dirty="0" err="1" smtClean="0"/>
              <a:t>dirawat</a:t>
            </a:r>
            <a:r>
              <a:rPr lang="en-ID" dirty="0" smtClean="0"/>
              <a:t> </a:t>
            </a:r>
            <a:r>
              <a:rPr lang="en-ID" dirty="0"/>
              <a:t>di </a:t>
            </a:r>
            <a:r>
              <a:rPr lang="en-ID" dirty="0" err="1"/>
              <a:t>bangsal</a:t>
            </a:r>
            <a:r>
              <a:rPr lang="en-ID" dirty="0"/>
              <a:t> </a:t>
            </a:r>
            <a:r>
              <a:rPr lang="en-ID" dirty="0" err="1"/>
              <a:t>anak</a:t>
            </a:r>
            <a:r>
              <a:rPr lang="en-ID" dirty="0"/>
              <a:t> </a:t>
            </a:r>
            <a:r>
              <a:rPr lang="en-ID" dirty="0" err="1"/>
              <a:t>dengan</a:t>
            </a:r>
            <a:r>
              <a:rPr lang="en-ID" dirty="0"/>
              <a:t> </a:t>
            </a:r>
            <a:r>
              <a:rPr lang="en-ID" dirty="0" err="1"/>
              <a:t>keluhan</a:t>
            </a:r>
            <a:r>
              <a:rPr lang="en-ID" dirty="0"/>
              <a:t> </a:t>
            </a:r>
            <a:r>
              <a:rPr lang="en-ID" dirty="0" err="1"/>
              <a:t>sesak</a:t>
            </a:r>
            <a:r>
              <a:rPr lang="en-ID" dirty="0"/>
              <a:t>, </a:t>
            </a:r>
            <a:r>
              <a:rPr lang="en-ID" dirty="0" err="1"/>
              <a:t>batuk</a:t>
            </a:r>
            <a:r>
              <a:rPr lang="en-ID" dirty="0"/>
              <a:t> </a:t>
            </a:r>
            <a:r>
              <a:rPr lang="en-ID" dirty="0" err="1"/>
              <a:t>dan</a:t>
            </a:r>
            <a:r>
              <a:rPr lang="en-ID" dirty="0"/>
              <a:t> </a:t>
            </a:r>
            <a:r>
              <a:rPr lang="en-ID" dirty="0" err="1" smtClean="0"/>
              <a:t>demam.Diketahui</a:t>
            </a:r>
            <a:r>
              <a:rPr lang="en-ID" dirty="0" smtClean="0"/>
              <a:t> </a:t>
            </a:r>
            <a:r>
              <a:rPr lang="en-ID" dirty="0" err="1"/>
              <a:t>anak</a:t>
            </a:r>
            <a:r>
              <a:rPr lang="en-ID" dirty="0"/>
              <a:t> </a:t>
            </a:r>
            <a:r>
              <a:rPr lang="en-ID" dirty="0" err="1"/>
              <a:t>makan</a:t>
            </a:r>
            <a:r>
              <a:rPr lang="en-ID" dirty="0"/>
              <a:t> </a:t>
            </a:r>
            <a:r>
              <a:rPr lang="en-ID" dirty="0" err="1"/>
              <a:t>dan</a:t>
            </a:r>
            <a:r>
              <a:rPr lang="en-ID" dirty="0"/>
              <a:t> </a:t>
            </a:r>
            <a:r>
              <a:rPr lang="en-ID" dirty="0" err="1"/>
              <a:t>minum</a:t>
            </a:r>
            <a:r>
              <a:rPr lang="en-ID" dirty="0"/>
              <a:t> </a:t>
            </a:r>
            <a:r>
              <a:rPr lang="en-ID" dirty="0" err="1"/>
              <a:t>hanya</a:t>
            </a:r>
            <a:r>
              <a:rPr lang="en-ID" dirty="0"/>
              <a:t> ¼ </a:t>
            </a:r>
            <a:r>
              <a:rPr lang="en-ID" dirty="0" err="1"/>
              <a:t>porsi</a:t>
            </a:r>
            <a:r>
              <a:rPr lang="en-ID" dirty="0"/>
              <a:t>. </a:t>
            </a:r>
            <a:r>
              <a:rPr lang="en-ID" dirty="0" err="1"/>
              <a:t>Hasil</a:t>
            </a:r>
            <a:r>
              <a:rPr lang="en-ID" dirty="0"/>
              <a:t> </a:t>
            </a:r>
            <a:r>
              <a:rPr lang="en-ID" dirty="0" err="1" smtClean="0"/>
              <a:t>pemeriksaan</a:t>
            </a:r>
            <a:r>
              <a:rPr lang="en-ID" dirty="0" smtClean="0"/>
              <a:t> </a:t>
            </a:r>
            <a:r>
              <a:rPr lang="en-ID" dirty="0" err="1" smtClean="0"/>
              <a:t>fisik</a:t>
            </a:r>
            <a:r>
              <a:rPr lang="en-ID" dirty="0" smtClean="0"/>
              <a:t> </a:t>
            </a:r>
            <a:r>
              <a:rPr lang="en-ID" dirty="0" err="1"/>
              <a:t>didapatkan</a:t>
            </a:r>
            <a:r>
              <a:rPr lang="en-ID" dirty="0"/>
              <a:t> </a:t>
            </a:r>
            <a:r>
              <a:rPr lang="en-ID" dirty="0" err="1"/>
              <a:t>pasien</a:t>
            </a:r>
            <a:r>
              <a:rPr lang="en-ID" dirty="0"/>
              <a:t> </a:t>
            </a:r>
            <a:r>
              <a:rPr lang="en-ID" dirty="0" err="1"/>
              <a:t>tampak</a:t>
            </a:r>
            <a:r>
              <a:rPr lang="en-ID" dirty="0"/>
              <a:t> </a:t>
            </a:r>
            <a:r>
              <a:rPr lang="en-ID" dirty="0" err="1"/>
              <a:t>rewel</a:t>
            </a:r>
            <a:r>
              <a:rPr lang="en-ID" dirty="0"/>
              <a:t>, </a:t>
            </a:r>
            <a:r>
              <a:rPr lang="en-ID" dirty="0" err="1"/>
              <a:t>mukosa</a:t>
            </a:r>
            <a:r>
              <a:rPr lang="en-ID" dirty="0"/>
              <a:t> </a:t>
            </a:r>
            <a:r>
              <a:rPr lang="en-ID" dirty="0" err="1"/>
              <a:t>bibir</a:t>
            </a:r>
            <a:r>
              <a:rPr lang="en-ID" dirty="0"/>
              <a:t> </a:t>
            </a:r>
            <a:r>
              <a:rPr lang="en-ID" dirty="0" err="1"/>
              <a:t>sedikit</a:t>
            </a:r>
            <a:r>
              <a:rPr lang="en-ID" dirty="0"/>
              <a:t> </a:t>
            </a:r>
            <a:r>
              <a:rPr lang="en-ID" dirty="0" err="1" smtClean="0"/>
              <a:t>kering</a:t>
            </a:r>
            <a:r>
              <a:rPr lang="en-ID" dirty="0" smtClean="0"/>
              <a:t>, turgor </a:t>
            </a:r>
            <a:r>
              <a:rPr lang="en-ID" dirty="0" err="1"/>
              <a:t>kulit</a:t>
            </a:r>
            <a:r>
              <a:rPr lang="en-ID" dirty="0"/>
              <a:t> </a:t>
            </a:r>
            <a:r>
              <a:rPr lang="en-ID" dirty="0" err="1"/>
              <a:t>kembali</a:t>
            </a:r>
            <a:r>
              <a:rPr lang="en-ID" dirty="0"/>
              <a:t> 2 </a:t>
            </a:r>
            <a:r>
              <a:rPr lang="en-ID" dirty="0" err="1"/>
              <a:t>detik</a:t>
            </a:r>
            <a:r>
              <a:rPr lang="en-ID" dirty="0"/>
              <a:t>, </a:t>
            </a:r>
            <a:r>
              <a:rPr lang="en-ID" dirty="0" err="1"/>
              <a:t>nadi</a:t>
            </a:r>
            <a:r>
              <a:rPr lang="en-ID" dirty="0"/>
              <a:t> </a:t>
            </a:r>
            <a:r>
              <a:rPr lang="en-ID" dirty="0" err="1"/>
              <a:t>teraba</a:t>
            </a:r>
            <a:r>
              <a:rPr lang="en-ID" dirty="0"/>
              <a:t> </a:t>
            </a:r>
            <a:r>
              <a:rPr lang="en-ID" dirty="0" err="1"/>
              <a:t>cepat</a:t>
            </a:r>
            <a:r>
              <a:rPr lang="en-ID" dirty="0"/>
              <a:t> </a:t>
            </a:r>
            <a:r>
              <a:rPr lang="en-ID" dirty="0" err="1"/>
              <a:t>dan</a:t>
            </a:r>
            <a:r>
              <a:rPr lang="en-ID" dirty="0"/>
              <a:t> </a:t>
            </a:r>
            <a:r>
              <a:rPr lang="en-ID" dirty="0" err="1"/>
              <a:t>lemah</a:t>
            </a:r>
            <a:r>
              <a:rPr lang="en-ID" dirty="0"/>
              <a:t> </a:t>
            </a:r>
            <a:r>
              <a:rPr lang="en-ID" dirty="0" smtClean="0"/>
              <a:t>110x/</a:t>
            </a:r>
            <a:r>
              <a:rPr lang="en-ID" dirty="0" err="1" smtClean="0"/>
              <a:t>mnt</a:t>
            </a:r>
            <a:r>
              <a:rPr lang="en-ID" dirty="0" smtClean="0"/>
              <a:t> </a:t>
            </a:r>
            <a:r>
              <a:rPr lang="en-ID" dirty="0" err="1" smtClean="0"/>
              <a:t>dan</a:t>
            </a:r>
            <a:r>
              <a:rPr lang="en-ID" dirty="0" smtClean="0"/>
              <a:t> </a:t>
            </a:r>
            <a:r>
              <a:rPr lang="en-ID" dirty="0" err="1"/>
              <a:t>suhu</a:t>
            </a:r>
            <a:r>
              <a:rPr lang="en-ID" dirty="0"/>
              <a:t> 38,50C. </a:t>
            </a:r>
            <a:r>
              <a:rPr lang="en-ID" dirty="0" err="1"/>
              <a:t>Berapakah</a:t>
            </a:r>
            <a:r>
              <a:rPr lang="en-ID" dirty="0"/>
              <a:t> </a:t>
            </a:r>
            <a:r>
              <a:rPr lang="en-ID" dirty="0" err="1"/>
              <a:t>kebutuhan</a:t>
            </a:r>
            <a:r>
              <a:rPr lang="en-ID" dirty="0"/>
              <a:t> </a:t>
            </a:r>
            <a:r>
              <a:rPr lang="en-ID" dirty="0" err="1"/>
              <a:t>cairan</a:t>
            </a:r>
            <a:r>
              <a:rPr lang="en-ID" dirty="0"/>
              <a:t> </a:t>
            </a:r>
            <a:r>
              <a:rPr lang="en-ID" dirty="0" err="1"/>
              <a:t>anak</a:t>
            </a:r>
            <a:r>
              <a:rPr lang="en-ID" dirty="0"/>
              <a:t> </a:t>
            </a:r>
            <a:r>
              <a:rPr lang="en-ID" dirty="0" err="1"/>
              <a:t>tersebut</a:t>
            </a:r>
            <a:r>
              <a:rPr lang="en-ID" dirty="0"/>
              <a:t>?</a:t>
            </a:r>
          </a:p>
          <a:p>
            <a:r>
              <a:rPr lang="en-ID" dirty="0"/>
              <a:t>a. 1100cc/</a:t>
            </a:r>
            <a:r>
              <a:rPr lang="en-ID" dirty="0" err="1"/>
              <a:t>hari</a:t>
            </a:r>
            <a:endParaRPr lang="en-ID" dirty="0"/>
          </a:p>
          <a:p>
            <a:r>
              <a:rPr lang="en-ID" dirty="0"/>
              <a:t>b. 1110cc/</a:t>
            </a:r>
            <a:r>
              <a:rPr lang="en-ID" dirty="0" err="1"/>
              <a:t>hari</a:t>
            </a:r>
            <a:endParaRPr lang="en-ID" dirty="0"/>
          </a:p>
          <a:p>
            <a:r>
              <a:rPr lang="en-ID" dirty="0"/>
              <a:t>c. 1200cc/</a:t>
            </a:r>
            <a:r>
              <a:rPr lang="en-ID" dirty="0" err="1"/>
              <a:t>hari</a:t>
            </a:r>
            <a:endParaRPr lang="en-ID" dirty="0"/>
          </a:p>
          <a:p>
            <a:r>
              <a:rPr lang="en-ID" dirty="0"/>
              <a:t>d. 1210cc/</a:t>
            </a:r>
            <a:r>
              <a:rPr lang="en-ID" dirty="0" err="1"/>
              <a:t>hari</a:t>
            </a:r>
            <a:endParaRPr lang="en-ID" dirty="0"/>
          </a:p>
          <a:p>
            <a:r>
              <a:rPr lang="en-ID" dirty="0"/>
              <a:t>e. 1300cc/</a:t>
            </a:r>
            <a:r>
              <a:rPr lang="en-ID" dirty="0" err="1"/>
              <a:t>hari</a:t>
            </a:r>
            <a:endParaRPr lang="en-ID" dirty="0"/>
          </a:p>
        </p:txBody>
      </p:sp>
    </p:spTree>
    <p:extLst>
      <p:ext uri="{BB962C8B-B14F-4D97-AF65-F5344CB8AC3E}">
        <p14:creationId xmlns:p14="http://schemas.microsoft.com/office/powerpoint/2010/main" val="366614666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D"/>
          </a:p>
        </p:txBody>
      </p:sp>
      <p:sp>
        <p:nvSpPr>
          <p:cNvPr id="3" name="Text Placeholder 2"/>
          <p:cNvSpPr>
            <a:spLocks noGrp="1"/>
          </p:cNvSpPr>
          <p:nvPr>
            <p:ph type="body" idx="1"/>
          </p:nvPr>
        </p:nvSpPr>
        <p:spPr/>
        <p:txBody>
          <a:bodyPr/>
          <a:lstStyle/>
          <a:p>
            <a:endParaRPr lang="en-ID"/>
          </a:p>
        </p:txBody>
      </p:sp>
      <p:pic>
        <p:nvPicPr>
          <p:cNvPr id="4" name="Picture 3"/>
          <p:cNvPicPr>
            <a:picLocks noChangeAspect="1"/>
          </p:cNvPicPr>
          <p:nvPr/>
        </p:nvPicPr>
        <p:blipFill rotWithShape="1">
          <a:blip r:embed="rId2"/>
          <a:srcRect l="23162" t="19986" r="27315" b="13904"/>
          <a:stretch/>
        </p:blipFill>
        <p:spPr>
          <a:xfrm>
            <a:off x="789285" y="427736"/>
            <a:ext cx="8492527" cy="6374123"/>
          </a:xfrm>
          <a:prstGeom prst="rect">
            <a:avLst/>
          </a:prstGeom>
        </p:spPr>
      </p:pic>
    </p:spTree>
    <p:extLst>
      <p:ext uri="{BB962C8B-B14F-4D97-AF65-F5344CB8AC3E}">
        <p14:creationId xmlns:p14="http://schemas.microsoft.com/office/powerpoint/2010/main" val="273468807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6589" y="2326341"/>
            <a:ext cx="9063989" cy="7029420"/>
          </a:xfrm>
        </p:spPr>
        <p:txBody>
          <a:bodyPr/>
          <a:lstStyle/>
          <a:p>
            <a:r>
              <a:rPr lang="en-ID" dirty="0" err="1"/>
              <a:t>Seorang</a:t>
            </a:r>
            <a:r>
              <a:rPr lang="en-ID" dirty="0"/>
              <a:t> </a:t>
            </a:r>
            <a:r>
              <a:rPr lang="en-ID" dirty="0" err="1"/>
              <a:t>pasien</a:t>
            </a:r>
            <a:r>
              <a:rPr lang="en-ID" dirty="0"/>
              <a:t> </a:t>
            </a:r>
            <a:r>
              <a:rPr lang="en-ID" dirty="0" err="1"/>
              <a:t>anak</a:t>
            </a:r>
            <a:r>
              <a:rPr lang="en-ID" dirty="0"/>
              <a:t> </a:t>
            </a:r>
            <a:r>
              <a:rPr lang="en-ID" dirty="0" err="1"/>
              <a:t>usia</a:t>
            </a:r>
            <a:r>
              <a:rPr lang="en-ID" dirty="0"/>
              <a:t> 15 </a:t>
            </a:r>
            <a:r>
              <a:rPr lang="en-ID" dirty="0" err="1"/>
              <a:t>bulan</a:t>
            </a:r>
            <a:r>
              <a:rPr lang="en-ID" dirty="0"/>
              <a:t>, BB 12 kg </a:t>
            </a:r>
            <a:r>
              <a:rPr lang="en-ID" dirty="0" err="1" smtClean="0"/>
              <a:t>dirawat</a:t>
            </a:r>
            <a:r>
              <a:rPr lang="en-ID" dirty="0" smtClean="0"/>
              <a:t> </a:t>
            </a:r>
            <a:r>
              <a:rPr lang="nn-NO" dirty="0" smtClean="0"/>
              <a:t>di </a:t>
            </a:r>
            <a:r>
              <a:rPr lang="nn-NO" dirty="0"/>
              <a:t>bangsal anak. Ibu pasien mengatakan </a:t>
            </a:r>
            <a:r>
              <a:rPr lang="nn-NO" dirty="0" smtClean="0"/>
              <a:t>anaknya </a:t>
            </a:r>
            <a:r>
              <a:rPr lang="en-ID" dirty="0" err="1" smtClean="0"/>
              <a:t>buang</a:t>
            </a:r>
            <a:r>
              <a:rPr lang="en-ID" dirty="0" smtClean="0"/>
              <a:t> </a:t>
            </a:r>
            <a:r>
              <a:rPr lang="en-ID" dirty="0"/>
              <a:t>air </a:t>
            </a:r>
            <a:r>
              <a:rPr lang="en-ID" dirty="0" err="1"/>
              <a:t>besar</a:t>
            </a:r>
            <a:r>
              <a:rPr lang="en-ID" dirty="0"/>
              <a:t> </a:t>
            </a:r>
            <a:r>
              <a:rPr lang="en-ID" dirty="0" err="1"/>
              <a:t>lebih</a:t>
            </a:r>
            <a:r>
              <a:rPr lang="en-ID" dirty="0"/>
              <a:t> </a:t>
            </a:r>
            <a:r>
              <a:rPr lang="en-ID" dirty="0" err="1"/>
              <a:t>dari</a:t>
            </a:r>
            <a:r>
              <a:rPr lang="en-ID" dirty="0"/>
              <a:t> 10x </a:t>
            </a:r>
            <a:r>
              <a:rPr lang="en-ID" dirty="0" err="1"/>
              <a:t>sehari</a:t>
            </a:r>
            <a:r>
              <a:rPr lang="en-ID" dirty="0"/>
              <a:t> </a:t>
            </a:r>
            <a:r>
              <a:rPr lang="en-ID" dirty="0" err="1" smtClean="0"/>
              <a:t>dengan</a:t>
            </a:r>
            <a:r>
              <a:rPr lang="en-ID" dirty="0" smtClean="0"/>
              <a:t> </a:t>
            </a:r>
            <a:r>
              <a:rPr lang="pt-BR" dirty="0" smtClean="0"/>
              <a:t>konsistensi </a:t>
            </a:r>
            <a:r>
              <a:rPr lang="pt-BR" dirty="0"/>
              <a:t>feces cair berampas. Hasil </a:t>
            </a:r>
            <a:r>
              <a:rPr lang="pt-BR" dirty="0" smtClean="0"/>
              <a:t>pemeriksaan </a:t>
            </a:r>
            <a:r>
              <a:rPr lang="en-ID" dirty="0" err="1" smtClean="0"/>
              <a:t>fisik</a:t>
            </a:r>
            <a:r>
              <a:rPr lang="en-ID" dirty="0" smtClean="0"/>
              <a:t> </a:t>
            </a:r>
            <a:r>
              <a:rPr lang="en-ID" dirty="0" err="1"/>
              <a:t>menunjukkan</a:t>
            </a:r>
            <a:r>
              <a:rPr lang="en-ID" dirty="0"/>
              <a:t> </a:t>
            </a:r>
            <a:r>
              <a:rPr lang="en-ID" dirty="0" err="1"/>
              <a:t>anak</a:t>
            </a:r>
            <a:r>
              <a:rPr lang="en-ID" dirty="0"/>
              <a:t> </a:t>
            </a:r>
            <a:r>
              <a:rPr lang="en-ID" dirty="0" err="1"/>
              <a:t>mengalami</a:t>
            </a:r>
            <a:r>
              <a:rPr lang="en-ID" dirty="0"/>
              <a:t> </a:t>
            </a:r>
            <a:r>
              <a:rPr lang="en-ID" dirty="0" err="1"/>
              <a:t>dehidrasi</a:t>
            </a:r>
            <a:r>
              <a:rPr lang="en-ID" dirty="0"/>
              <a:t> </a:t>
            </a:r>
            <a:r>
              <a:rPr lang="en-ID" dirty="0" err="1" smtClean="0"/>
              <a:t>ringansedang</a:t>
            </a:r>
            <a:r>
              <a:rPr lang="en-ID" dirty="0" smtClean="0"/>
              <a:t>. </a:t>
            </a:r>
            <a:r>
              <a:rPr lang="en-ID" dirty="0" err="1" smtClean="0"/>
              <a:t>Anak</a:t>
            </a:r>
            <a:r>
              <a:rPr lang="en-ID" dirty="0" smtClean="0"/>
              <a:t> </a:t>
            </a:r>
            <a:r>
              <a:rPr lang="en-ID" dirty="0" err="1"/>
              <a:t>mengalami</a:t>
            </a:r>
            <a:r>
              <a:rPr lang="en-ID" dirty="0"/>
              <a:t> </a:t>
            </a:r>
            <a:r>
              <a:rPr lang="en-ID" dirty="0" err="1" smtClean="0"/>
              <a:t>direncanakan</a:t>
            </a:r>
            <a:r>
              <a:rPr lang="en-ID" dirty="0" smtClean="0"/>
              <a:t> </a:t>
            </a:r>
            <a:r>
              <a:rPr lang="en-ID" dirty="0" err="1" smtClean="0"/>
              <a:t>untuk</a:t>
            </a:r>
            <a:r>
              <a:rPr lang="en-ID" dirty="0" smtClean="0"/>
              <a:t> </a:t>
            </a:r>
            <a:r>
              <a:rPr lang="fi-FI" dirty="0" smtClean="0"/>
              <a:t>pemberian </a:t>
            </a:r>
            <a:r>
              <a:rPr lang="fi-FI" dirty="0"/>
              <a:t>terapi cairan. Berapa kebutuhan </a:t>
            </a:r>
            <a:r>
              <a:rPr lang="fi-FI" dirty="0" smtClean="0"/>
              <a:t>cairan </a:t>
            </a:r>
            <a:r>
              <a:rPr lang="en-ID" dirty="0" err="1" smtClean="0"/>
              <a:t>dan</a:t>
            </a:r>
            <a:r>
              <a:rPr lang="en-ID" dirty="0" smtClean="0"/>
              <a:t> </a:t>
            </a:r>
            <a:r>
              <a:rPr lang="en-ID" dirty="0" err="1"/>
              <a:t>jenis</a:t>
            </a:r>
            <a:r>
              <a:rPr lang="en-ID" dirty="0"/>
              <a:t> yang </a:t>
            </a:r>
            <a:r>
              <a:rPr lang="en-ID" dirty="0" err="1"/>
              <a:t>diberikan</a:t>
            </a:r>
            <a:r>
              <a:rPr lang="en-ID" dirty="0" smtClean="0"/>
              <a:t>?</a:t>
            </a:r>
          </a:p>
          <a:p>
            <a:r>
              <a:rPr lang="fi-FI" dirty="0" smtClean="0"/>
              <a:t>A. 1000 </a:t>
            </a:r>
            <a:r>
              <a:rPr lang="fi-FI" dirty="0"/>
              <a:t>cc cairan KaEn 3A</a:t>
            </a:r>
          </a:p>
          <a:p>
            <a:r>
              <a:rPr lang="fi-FI" dirty="0"/>
              <a:t>b. 1100 cc cairan KaEn 3A</a:t>
            </a:r>
          </a:p>
          <a:p>
            <a:r>
              <a:rPr lang="fi-FI" dirty="0"/>
              <a:t>c. 1200 cc cairan KaEn 3A</a:t>
            </a:r>
          </a:p>
          <a:p>
            <a:r>
              <a:rPr lang="fi-FI" dirty="0"/>
              <a:t>d. 1100 cc cairan KaEn 3B</a:t>
            </a:r>
          </a:p>
          <a:p>
            <a:r>
              <a:rPr lang="fi-FI" dirty="0"/>
              <a:t>e. 1200 cc cairan KaEn 3B</a:t>
            </a:r>
            <a:endParaRPr lang="en-ID" dirty="0"/>
          </a:p>
        </p:txBody>
      </p:sp>
    </p:spTree>
    <p:extLst>
      <p:ext uri="{BB962C8B-B14F-4D97-AF65-F5344CB8AC3E}">
        <p14:creationId xmlns:p14="http://schemas.microsoft.com/office/powerpoint/2010/main" val="329829683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941" t="19004" r="26765" b="16258"/>
          <a:stretch/>
        </p:blipFill>
        <p:spPr>
          <a:xfrm>
            <a:off x="1290917" y="282388"/>
            <a:ext cx="8955742" cy="6481128"/>
          </a:xfrm>
          <a:prstGeom prst="rect">
            <a:avLst/>
          </a:prstGeom>
        </p:spPr>
      </p:pic>
    </p:spTree>
    <p:extLst>
      <p:ext uri="{BB962C8B-B14F-4D97-AF65-F5344CB8AC3E}">
        <p14:creationId xmlns:p14="http://schemas.microsoft.com/office/powerpoint/2010/main" val="393517985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D"/>
          </a:p>
        </p:txBody>
      </p:sp>
      <p:sp>
        <p:nvSpPr>
          <p:cNvPr id="3" name="Text Placeholder 2"/>
          <p:cNvSpPr>
            <a:spLocks noGrp="1"/>
          </p:cNvSpPr>
          <p:nvPr>
            <p:ph type="body" idx="1"/>
          </p:nvPr>
        </p:nvSpPr>
        <p:spPr/>
        <p:txBody>
          <a:bodyPr/>
          <a:lstStyle/>
          <a:p>
            <a:endParaRPr lang="en-ID"/>
          </a:p>
        </p:txBody>
      </p:sp>
      <p:pic>
        <p:nvPicPr>
          <p:cNvPr id="4" name="Picture 3"/>
          <p:cNvPicPr>
            <a:picLocks noChangeAspect="1"/>
          </p:cNvPicPr>
          <p:nvPr/>
        </p:nvPicPr>
        <p:blipFill rotWithShape="1">
          <a:blip r:embed="rId2"/>
          <a:srcRect l="22355" t="21729" r="27347" b="26219"/>
          <a:stretch/>
        </p:blipFill>
        <p:spPr>
          <a:xfrm>
            <a:off x="719042" y="672354"/>
            <a:ext cx="9339357" cy="5562105"/>
          </a:xfrm>
          <a:prstGeom prst="rect">
            <a:avLst/>
          </a:prstGeom>
        </p:spPr>
      </p:pic>
    </p:spTree>
    <p:extLst>
      <p:ext uri="{BB962C8B-B14F-4D97-AF65-F5344CB8AC3E}">
        <p14:creationId xmlns:p14="http://schemas.microsoft.com/office/powerpoint/2010/main" val="23325611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D"/>
          </a:p>
        </p:txBody>
      </p:sp>
      <p:sp>
        <p:nvSpPr>
          <p:cNvPr id="3" name="Text Placeholder 2"/>
          <p:cNvSpPr>
            <a:spLocks noGrp="1"/>
          </p:cNvSpPr>
          <p:nvPr>
            <p:ph type="body" idx="1"/>
          </p:nvPr>
        </p:nvSpPr>
        <p:spPr/>
        <p:txBody>
          <a:bodyPr/>
          <a:lstStyle/>
          <a:p>
            <a:endParaRPr lang="en-ID"/>
          </a:p>
        </p:txBody>
      </p:sp>
      <p:pic>
        <p:nvPicPr>
          <p:cNvPr id="4" name="Picture 3"/>
          <p:cNvPicPr>
            <a:picLocks noChangeAspect="1"/>
          </p:cNvPicPr>
          <p:nvPr/>
        </p:nvPicPr>
        <p:blipFill rotWithShape="1">
          <a:blip r:embed="rId2"/>
          <a:srcRect l="23271" t="26263" r="27537" b="9196"/>
          <a:stretch/>
        </p:blipFill>
        <p:spPr>
          <a:xfrm>
            <a:off x="605116" y="427736"/>
            <a:ext cx="8740590" cy="6447654"/>
          </a:xfrm>
          <a:prstGeom prst="rect">
            <a:avLst/>
          </a:prstGeom>
        </p:spPr>
      </p:pic>
    </p:spTree>
    <p:extLst>
      <p:ext uri="{BB962C8B-B14F-4D97-AF65-F5344CB8AC3E}">
        <p14:creationId xmlns:p14="http://schemas.microsoft.com/office/powerpoint/2010/main" val="77594367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37272" y="2244329"/>
            <a:ext cx="9063989" cy="7057644"/>
          </a:xfrm>
        </p:spPr>
        <p:txBody>
          <a:bodyPr/>
          <a:lstStyle/>
          <a:p>
            <a:r>
              <a:rPr lang="en-ID" dirty="0" err="1"/>
              <a:t>Seorang</a:t>
            </a:r>
            <a:r>
              <a:rPr lang="en-ID" dirty="0"/>
              <a:t> </a:t>
            </a:r>
            <a:r>
              <a:rPr lang="en-ID" dirty="0" err="1"/>
              <a:t>anak</a:t>
            </a:r>
            <a:r>
              <a:rPr lang="en-ID" dirty="0"/>
              <a:t> </a:t>
            </a:r>
            <a:r>
              <a:rPr lang="en-ID" dirty="0" err="1"/>
              <a:t>laki-laki</a:t>
            </a:r>
            <a:r>
              <a:rPr lang="en-ID" dirty="0"/>
              <a:t> </a:t>
            </a:r>
            <a:r>
              <a:rPr lang="en-ID" dirty="0" err="1"/>
              <a:t>berusia</a:t>
            </a:r>
            <a:r>
              <a:rPr lang="en-ID" dirty="0"/>
              <a:t> 18 </a:t>
            </a:r>
            <a:r>
              <a:rPr lang="en-ID" dirty="0" err="1"/>
              <a:t>bulan</a:t>
            </a:r>
            <a:r>
              <a:rPr lang="en-ID" dirty="0"/>
              <a:t> </a:t>
            </a:r>
            <a:r>
              <a:rPr lang="en-ID" dirty="0" err="1"/>
              <a:t>dibawa</a:t>
            </a:r>
            <a:r>
              <a:rPr lang="en-ID" dirty="0"/>
              <a:t> </a:t>
            </a:r>
            <a:r>
              <a:rPr lang="en-ID" dirty="0" err="1"/>
              <a:t>ke</a:t>
            </a:r>
            <a:r>
              <a:rPr lang="en-ID" dirty="0"/>
              <a:t> </a:t>
            </a:r>
            <a:r>
              <a:rPr lang="en-ID" dirty="0" err="1" smtClean="0"/>
              <a:t>rumah</a:t>
            </a:r>
            <a:r>
              <a:rPr lang="en-ID" dirty="0" smtClean="0"/>
              <a:t> </a:t>
            </a:r>
            <a:r>
              <a:rPr lang="sv-SE" dirty="0" smtClean="0"/>
              <a:t>sakit </a:t>
            </a:r>
            <a:r>
              <a:rPr lang="sv-SE" dirty="0"/>
              <a:t>dengan keluhan Berat badan klien mengalami </a:t>
            </a:r>
            <a:r>
              <a:rPr lang="sv-SE" dirty="0" smtClean="0"/>
              <a:t>penurunan </a:t>
            </a:r>
            <a:r>
              <a:rPr lang="en-ID" dirty="0" smtClean="0"/>
              <a:t>80</a:t>
            </a:r>
            <a:r>
              <a:rPr lang="en-ID" dirty="0"/>
              <a:t>% </a:t>
            </a:r>
            <a:r>
              <a:rPr lang="en-ID" dirty="0" err="1"/>
              <a:t>selama</a:t>
            </a:r>
            <a:r>
              <a:rPr lang="en-ID" dirty="0"/>
              <a:t> 6 </a:t>
            </a:r>
            <a:r>
              <a:rPr lang="en-ID" dirty="0" err="1"/>
              <a:t>bulan</a:t>
            </a:r>
            <a:r>
              <a:rPr lang="en-ID" dirty="0"/>
              <a:t> </a:t>
            </a:r>
            <a:r>
              <a:rPr lang="en-ID" dirty="0" err="1"/>
              <a:t>ini</a:t>
            </a:r>
            <a:r>
              <a:rPr lang="en-ID" dirty="0"/>
              <a:t>. </a:t>
            </a:r>
            <a:r>
              <a:rPr lang="en-ID" dirty="0" err="1"/>
              <a:t>Hasil</a:t>
            </a:r>
            <a:r>
              <a:rPr lang="en-ID" dirty="0"/>
              <a:t> </a:t>
            </a:r>
            <a:r>
              <a:rPr lang="en-ID" dirty="0" err="1"/>
              <a:t>pemeriksaan</a:t>
            </a:r>
            <a:r>
              <a:rPr lang="en-ID" dirty="0"/>
              <a:t> </a:t>
            </a:r>
            <a:r>
              <a:rPr lang="en-ID" dirty="0" err="1"/>
              <a:t>menunjukkan</a:t>
            </a:r>
            <a:r>
              <a:rPr lang="en-ID" dirty="0"/>
              <a:t> </a:t>
            </a:r>
            <a:r>
              <a:rPr lang="en-ID" dirty="0" err="1" smtClean="0"/>
              <a:t>berat</a:t>
            </a:r>
            <a:r>
              <a:rPr lang="en-ID" dirty="0" smtClean="0"/>
              <a:t> </a:t>
            </a:r>
            <a:r>
              <a:rPr lang="sv-SE" dirty="0" smtClean="0"/>
              <a:t>badan </a:t>
            </a:r>
            <a:r>
              <a:rPr lang="sv-SE" dirty="0"/>
              <a:t>9 kg, tinggi badan 72 cm, lingkar kepala 47 </a:t>
            </a:r>
            <a:r>
              <a:rPr lang="sv-SE" dirty="0" smtClean="0"/>
              <a:t>cm. Pengkajian </a:t>
            </a:r>
            <a:r>
              <a:rPr lang="sv-SE" dirty="0"/>
              <a:t>keperawatan pada klien dengan </a:t>
            </a:r>
            <a:r>
              <a:rPr lang="sv-SE" dirty="0" smtClean="0"/>
              <a:t>malnutrisi </a:t>
            </a:r>
            <a:r>
              <a:rPr lang="en-ID" dirty="0" err="1" smtClean="0"/>
              <a:t>difokuskan</a:t>
            </a:r>
            <a:r>
              <a:rPr lang="en-ID" dirty="0" smtClean="0"/>
              <a:t> </a:t>
            </a:r>
            <a:r>
              <a:rPr lang="en-ID" dirty="0" err="1"/>
              <a:t>pada</a:t>
            </a:r>
            <a:r>
              <a:rPr lang="en-ID" dirty="0"/>
              <a:t> </a:t>
            </a:r>
            <a:r>
              <a:rPr lang="en-ID" dirty="0" err="1"/>
              <a:t>pengukuran</a:t>
            </a:r>
            <a:r>
              <a:rPr lang="en-ID" dirty="0"/>
              <a:t> </a:t>
            </a:r>
            <a:r>
              <a:rPr lang="en-ID" dirty="0" err="1"/>
              <a:t>antropometri</a:t>
            </a:r>
            <a:r>
              <a:rPr lang="en-ID" dirty="0"/>
              <a:t>, yang </a:t>
            </a:r>
            <a:r>
              <a:rPr lang="en-ID" dirty="0" err="1"/>
              <a:t>meliputi</a:t>
            </a:r>
            <a:r>
              <a:rPr lang="en-ID" dirty="0"/>
              <a:t> </a:t>
            </a:r>
            <a:r>
              <a:rPr lang="en-ID" dirty="0" err="1" smtClean="0"/>
              <a:t>dibawah</a:t>
            </a:r>
            <a:r>
              <a:rPr lang="en-ID" dirty="0" smtClean="0"/>
              <a:t> </a:t>
            </a:r>
            <a:r>
              <a:rPr lang="en-ID" dirty="0" err="1"/>
              <a:t>ini</a:t>
            </a:r>
            <a:r>
              <a:rPr lang="en-ID" dirty="0"/>
              <a:t> </a:t>
            </a:r>
            <a:r>
              <a:rPr lang="en-ID" dirty="0" err="1" smtClean="0"/>
              <a:t>kecuali</a:t>
            </a:r>
            <a:r>
              <a:rPr lang="en-ID" dirty="0" smtClean="0"/>
              <a:t>?</a:t>
            </a:r>
          </a:p>
          <a:p>
            <a:r>
              <a:rPr lang="en-ID" dirty="0"/>
              <a:t>a. </a:t>
            </a:r>
            <a:r>
              <a:rPr lang="en-ID" dirty="0" err="1"/>
              <a:t>berat</a:t>
            </a:r>
            <a:r>
              <a:rPr lang="en-ID" dirty="0"/>
              <a:t> </a:t>
            </a:r>
            <a:r>
              <a:rPr lang="en-ID" dirty="0" err="1"/>
              <a:t>badan</a:t>
            </a:r>
            <a:endParaRPr lang="en-ID" dirty="0"/>
          </a:p>
          <a:p>
            <a:r>
              <a:rPr lang="en-ID" dirty="0"/>
              <a:t>b. </a:t>
            </a:r>
            <a:r>
              <a:rPr lang="en-ID" dirty="0" err="1"/>
              <a:t>tinggi</a:t>
            </a:r>
            <a:r>
              <a:rPr lang="en-ID" dirty="0"/>
              <a:t> </a:t>
            </a:r>
            <a:r>
              <a:rPr lang="en-ID" dirty="0" err="1"/>
              <a:t>badan</a:t>
            </a:r>
            <a:endParaRPr lang="en-ID" dirty="0"/>
          </a:p>
          <a:p>
            <a:r>
              <a:rPr lang="en-ID" dirty="0"/>
              <a:t>c. </a:t>
            </a:r>
            <a:r>
              <a:rPr lang="en-ID" dirty="0" err="1"/>
              <a:t>lingkar</a:t>
            </a:r>
            <a:r>
              <a:rPr lang="en-ID" dirty="0"/>
              <a:t> </a:t>
            </a:r>
            <a:r>
              <a:rPr lang="en-ID" dirty="0" err="1"/>
              <a:t>lengan</a:t>
            </a:r>
            <a:r>
              <a:rPr lang="en-ID" dirty="0"/>
              <a:t> </a:t>
            </a:r>
            <a:r>
              <a:rPr lang="en-ID" dirty="0" err="1"/>
              <a:t>atas</a:t>
            </a:r>
            <a:endParaRPr lang="en-ID" dirty="0"/>
          </a:p>
          <a:p>
            <a:r>
              <a:rPr lang="en-ID" dirty="0"/>
              <a:t>d. </a:t>
            </a:r>
            <a:r>
              <a:rPr lang="en-ID" dirty="0" err="1"/>
              <a:t>tebal</a:t>
            </a:r>
            <a:r>
              <a:rPr lang="en-ID" dirty="0"/>
              <a:t> </a:t>
            </a:r>
            <a:r>
              <a:rPr lang="en-ID" dirty="0" err="1"/>
              <a:t>lipatan</a:t>
            </a:r>
            <a:r>
              <a:rPr lang="en-ID" dirty="0"/>
              <a:t> </a:t>
            </a:r>
            <a:r>
              <a:rPr lang="en-ID" dirty="0" err="1"/>
              <a:t>kulit</a:t>
            </a:r>
            <a:endParaRPr lang="en-ID" dirty="0"/>
          </a:p>
          <a:p>
            <a:r>
              <a:rPr lang="en-ID" dirty="0"/>
              <a:t>e. </a:t>
            </a:r>
            <a:r>
              <a:rPr lang="en-ID" dirty="0" err="1"/>
              <a:t>adanya</a:t>
            </a:r>
            <a:r>
              <a:rPr lang="en-ID" dirty="0"/>
              <a:t> </a:t>
            </a:r>
            <a:r>
              <a:rPr lang="en-ID" dirty="0" err="1"/>
              <a:t>edema</a:t>
            </a:r>
            <a:endParaRPr lang="en-ID" dirty="0"/>
          </a:p>
        </p:txBody>
      </p:sp>
    </p:spTree>
    <p:extLst>
      <p:ext uri="{BB962C8B-B14F-4D97-AF65-F5344CB8AC3E}">
        <p14:creationId xmlns:p14="http://schemas.microsoft.com/office/powerpoint/2010/main" val="136222895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Jawaban</a:t>
            </a:r>
            <a:r>
              <a:rPr lang="en-ID" dirty="0" smtClean="0"/>
              <a:t> e</a:t>
            </a:r>
            <a:endParaRPr lang="en-ID" dirty="0"/>
          </a:p>
        </p:txBody>
      </p:sp>
      <p:sp>
        <p:nvSpPr>
          <p:cNvPr id="3" name="Text Placeholder 2"/>
          <p:cNvSpPr>
            <a:spLocks noGrp="1"/>
          </p:cNvSpPr>
          <p:nvPr>
            <p:ph type="body" idx="1"/>
          </p:nvPr>
        </p:nvSpPr>
        <p:spPr/>
        <p:txBody>
          <a:bodyPr/>
          <a:lstStyle/>
          <a:p>
            <a:r>
              <a:rPr lang="en-ID" dirty="0" err="1" smtClean="0"/>
              <a:t>Adanya</a:t>
            </a:r>
            <a:r>
              <a:rPr lang="en-ID" dirty="0" smtClean="0"/>
              <a:t> </a:t>
            </a:r>
            <a:r>
              <a:rPr lang="en-ID" dirty="0" err="1" smtClean="0"/>
              <a:t>edema</a:t>
            </a:r>
            <a:r>
              <a:rPr lang="en-ID" dirty="0" smtClean="0"/>
              <a:t> </a:t>
            </a:r>
            <a:r>
              <a:rPr lang="en-ID" dirty="0" err="1" smtClean="0"/>
              <a:t>merrupakan</a:t>
            </a:r>
            <a:r>
              <a:rPr lang="en-ID" dirty="0" smtClean="0"/>
              <a:t> </a:t>
            </a:r>
            <a:r>
              <a:rPr lang="en-ID" dirty="0" err="1" smtClean="0"/>
              <a:t>tanda</a:t>
            </a:r>
            <a:r>
              <a:rPr lang="en-ID" dirty="0" smtClean="0"/>
              <a:t> </a:t>
            </a:r>
            <a:r>
              <a:rPr lang="en-ID" dirty="0" err="1" smtClean="0"/>
              <a:t>terjadinya</a:t>
            </a:r>
            <a:r>
              <a:rPr lang="en-ID" dirty="0" smtClean="0"/>
              <a:t> </a:t>
            </a:r>
            <a:r>
              <a:rPr lang="en-ID" dirty="0" err="1" smtClean="0"/>
              <a:t>penyakit</a:t>
            </a:r>
            <a:r>
              <a:rPr lang="en-ID" dirty="0" smtClean="0"/>
              <a:t> </a:t>
            </a:r>
            <a:r>
              <a:rPr lang="en-ID" dirty="0" err="1" smtClean="0"/>
              <a:t>kwarsiorkor</a:t>
            </a:r>
            <a:endParaRPr lang="en-ID" dirty="0"/>
          </a:p>
        </p:txBody>
      </p:sp>
    </p:spTree>
    <p:extLst>
      <p:ext uri="{BB962C8B-B14F-4D97-AF65-F5344CB8AC3E}">
        <p14:creationId xmlns:p14="http://schemas.microsoft.com/office/powerpoint/2010/main" val="11748657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A3C00B-C88B-4D83-8B85-7B3E0C38AEEE}"/>
              </a:ext>
            </a:extLst>
          </p:cNvPr>
          <p:cNvSpPr>
            <a:spLocks noGrp="1"/>
          </p:cNvSpPr>
          <p:nvPr>
            <p:ph type="title"/>
          </p:nvPr>
        </p:nvSpPr>
        <p:spPr>
          <a:xfrm>
            <a:off x="1952625" y="500064"/>
            <a:ext cx="8229600" cy="642937"/>
          </a:xfrm>
        </p:spPr>
        <p:txBody>
          <a:bodyPr>
            <a:normAutofit fontScale="90000"/>
          </a:bodyPr>
          <a:lstStyle/>
          <a:p>
            <a:pPr>
              <a:defRPr/>
            </a:pPr>
            <a:r>
              <a:rPr lang="id-ID" dirty="0"/>
              <a:t>Pathway diare</a:t>
            </a:r>
          </a:p>
        </p:txBody>
      </p:sp>
      <p:sp>
        <p:nvSpPr>
          <p:cNvPr id="4" name="TextBox 3"/>
          <p:cNvSpPr txBox="1">
            <a:spLocks noChangeArrowheads="1"/>
          </p:cNvSpPr>
          <p:nvPr/>
        </p:nvSpPr>
        <p:spPr bwMode="auto">
          <a:xfrm>
            <a:off x="1828801" y="2609851"/>
            <a:ext cx="1857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d-ID" altLang="en-US">
                <a:latin typeface="Georgia" panose="02040502050405020303" pitchFamily="18" charset="0"/>
              </a:rPr>
              <a:t>Makanan yg tdk dpt diserap</a:t>
            </a:r>
          </a:p>
        </p:txBody>
      </p:sp>
      <p:sp>
        <p:nvSpPr>
          <p:cNvPr id="5" name="TextBox 4"/>
          <p:cNvSpPr txBox="1">
            <a:spLocks noChangeArrowheads="1"/>
          </p:cNvSpPr>
          <p:nvPr/>
        </p:nvSpPr>
        <p:spPr bwMode="auto">
          <a:xfrm>
            <a:off x="1636713" y="3727451"/>
            <a:ext cx="272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d-ID" altLang="en-US">
                <a:latin typeface="Georgia" panose="02040502050405020303" pitchFamily="18" charset="0"/>
              </a:rPr>
              <a:t>Tekanan osmotik rongga usus meningkat</a:t>
            </a:r>
          </a:p>
        </p:txBody>
      </p:sp>
      <p:sp>
        <p:nvSpPr>
          <p:cNvPr id="6" name="TextBox 5"/>
          <p:cNvSpPr txBox="1">
            <a:spLocks noChangeArrowheads="1"/>
          </p:cNvSpPr>
          <p:nvPr/>
        </p:nvSpPr>
        <p:spPr bwMode="auto">
          <a:xfrm flipH="1">
            <a:off x="1809750" y="4786313"/>
            <a:ext cx="2324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d-ID" altLang="en-US">
                <a:latin typeface="Georgia" panose="02040502050405020303" pitchFamily="18" charset="0"/>
              </a:rPr>
              <a:t>Air dan elektrolit dlm usus meningkat</a:t>
            </a:r>
          </a:p>
        </p:txBody>
      </p:sp>
      <p:sp>
        <p:nvSpPr>
          <p:cNvPr id="7" name="TextBox 6"/>
          <p:cNvSpPr txBox="1">
            <a:spLocks noChangeArrowheads="1"/>
          </p:cNvSpPr>
          <p:nvPr/>
        </p:nvSpPr>
        <p:spPr bwMode="auto">
          <a:xfrm>
            <a:off x="1809751" y="5773738"/>
            <a:ext cx="2143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d-ID" altLang="en-US">
                <a:latin typeface="Georgia" panose="02040502050405020303" pitchFamily="18" charset="0"/>
              </a:rPr>
              <a:t>Merangsang usus utk mengeluarkan</a:t>
            </a:r>
          </a:p>
        </p:txBody>
      </p:sp>
      <p:sp>
        <p:nvSpPr>
          <p:cNvPr id="8" name="TextBox 7"/>
          <p:cNvSpPr txBox="1">
            <a:spLocks noChangeArrowheads="1"/>
          </p:cNvSpPr>
          <p:nvPr/>
        </p:nvSpPr>
        <p:spPr bwMode="auto">
          <a:xfrm>
            <a:off x="4613275" y="2644776"/>
            <a:ext cx="2928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d-ID" altLang="en-US">
                <a:latin typeface="Georgia" panose="02040502050405020303" pitchFamily="18" charset="0"/>
              </a:rPr>
              <a:t>Adanya toksik/zat tertentu pada dinding usus</a:t>
            </a:r>
          </a:p>
        </p:txBody>
      </p:sp>
      <p:sp>
        <p:nvSpPr>
          <p:cNvPr id="9" name="TextBox 8"/>
          <p:cNvSpPr txBox="1">
            <a:spLocks noChangeArrowheads="1"/>
          </p:cNvSpPr>
          <p:nvPr/>
        </p:nvSpPr>
        <p:spPr bwMode="auto">
          <a:xfrm>
            <a:off x="4748214" y="3641726"/>
            <a:ext cx="23574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d-ID" altLang="en-US">
                <a:latin typeface="Georgia" panose="02040502050405020303" pitchFamily="18" charset="0"/>
              </a:rPr>
              <a:t>Peningkatan sekresi air dan elektrolit ke dlm rongga usus</a:t>
            </a:r>
          </a:p>
        </p:txBody>
      </p:sp>
      <p:sp>
        <p:nvSpPr>
          <p:cNvPr id="10" name="TextBox 9"/>
          <p:cNvSpPr txBox="1">
            <a:spLocks noChangeArrowheads="1"/>
          </p:cNvSpPr>
          <p:nvPr/>
        </p:nvSpPr>
        <p:spPr bwMode="auto">
          <a:xfrm>
            <a:off x="4921250" y="4894263"/>
            <a:ext cx="200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d-ID" altLang="en-US">
                <a:latin typeface="Georgia" panose="02040502050405020303" pitchFamily="18" charset="0"/>
              </a:rPr>
              <a:t>Peningkatan isi rongga usus</a:t>
            </a:r>
          </a:p>
        </p:txBody>
      </p:sp>
      <p:sp>
        <p:nvSpPr>
          <p:cNvPr id="11" name="TextBox 10"/>
          <p:cNvSpPr txBox="1">
            <a:spLocks noChangeArrowheads="1"/>
          </p:cNvSpPr>
          <p:nvPr/>
        </p:nvSpPr>
        <p:spPr bwMode="auto">
          <a:xfrm>
            <a:off x="7739063" y="3452813"/>
            <a:ext cx="228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d-ID" altLang="en-US">
                <a:latin typeface="Georgia" panose="02040502050405020303" pitchFamily="18" charset="0"/>
              </a:rPr>
              <a:t>Hiperperistaltik atau hipoperistaltik</a:t>
            </a:r>
          </a:p>
        </p:txBody>
      </p:sp>
      <p:sp>
        <p:nvSpPr>
          <p:cNvPr id="12" name="TextBox 11"/>
          <p:cNvSpPr txBox="1">
            <a:spLocks noChangeArrowheads="1"/>
          </p:cNvSpPr>
          <p:nvPr/>
        </p:nvSpPr>
        <p:spPr bwMode="auto">
          <a:xfrm>
            <a:off x="7810500" y="4648201"/>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altLang="en-US">
                <a:latin typeface="Georgia" panose="02040502050405020303" pitchFamily="18" charset="0"/>
              </a:rPr>
              <a:t>Usus tdk mampu menyerap makanan</a:t>
            </a:r>
          </a:p>
        </p:txBody>
      </p:sp>
      <p:sp>
        <p:nvSpPr>
          <p:cNvPr id="13" name="TextBox 12"/>
          <p:cNvSpPr txBox="1">
            <a:spLocks noChangeArrowheads="1"/>
          </p:cNvSpPr>
          <p:nvPr/>
        </p:nvSpPr>
        <p:spPr bwMode="auto">
          <a:xfrm>
            <a:off x="3738563" y="1285876"/>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d-ID" altLang="en-US">
                <a:latin typeface="Georgia" panose="02040502050405020303" pitchFamily="18" charset="0"/>
              </a:rPr>
              <a:t>Etiologi: faktor infeksi, malabsorbsi, makanan dan psikologis</a:t>
            </a:r>
          </a:p>
        </p:txBody>
      </p:sp>
      <p:cxnSp>
        <p:nvCxnSpPr>
          <p:cNvPr id="15" name="Straight Arrow Connector 14">
            <a:extLst>
              <a:ext uri="{FF2B5EF4-FFF2-40B4-BE49-F238E27FC236}">
                <a16:creationId xmlns:a16="http://schemas.microsoft.com/office/drawing/2014/main" xmlns="" id="{D845FEA7-250C-4E8F-981C-A866CF26B28C}"/>
              </a:ext>
            </a:extLst>
          </p:cNvPr>
          <p:cNvCxnSpPr/>
          <p:nvPr/>
        </p:nvCxnSpPr>
        <p:spPr>
          <a:xfrm rot="5400000">
            <a:off x="5774532" y="2250282"/>
            <a:ext cx="500063"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8" name="Straight Connector 17">
            <a:extLst>
              <a:ext uri="{FF2B5EF4-FFF2-40B4-BE49-F238E27FC236}">
                <a16:creationId xmlns:a16="http://schemas.microsoft.com/office/drawing/2014/main" xmlns="" id="{8AE0808A-39B5-4D59-82A2-0CCA2200B715}"/>
              </a:ext>
            </a:extLst>
          </p:cNvPr>
          <p:cNvCxnSpPr/>
          <p:nvPr/>
        </p:nvCxnSpPr>
        <p:spPr>
          <a:xfrm>
            <a:off x="2881314" y="2143125"/>
            <a:ext cx="5786437"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19" name="Straight Arrow Connector 18">
            <a:extLst>
              <a:ext uri="{FF2B5EF4-FFF2-40B4-BE49-F238E27FC236}">
                <a16:creationId xmlns:a16="http://schemas.microsoft.com/office/drawing/2014/main" xmlns="" id="{4E1B2163-3238-4DB7-8BF9-439DBF7EBE5A}"/>
              </a:ext>
            </a:extLst>
          </p:cNvPr>
          <p:cNvCxnSpPr/>
          <p:nvPr/>
        </p:nvCxnSpPr>
        <p:spPr>
          <a:xfrm rot="5400000">
            <a:off x="2560638" y="3494088"/>
            <a:ext cx="498475"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0" name="Straight Arrow Connector 19">
            <a:extLst>
              <a:ext uri="{FF2B5EF4-FFF2-40B4-BE49-F238E27FC236}">
                <a16:creationId xmlns:a16="http://schemas.microsoft.com/office/drawing/2014/main" xmlns="" id="{8923A436-F4AE-4F04-A3C9-E9B716E8EC40}"/>
              </a:ext>
            </a:extLst>
          </p:cNvPr>
          <p:cNvCxnSpPr/>
          <p:nvPr/>
        </p:nvCxnSpPr>
        <p:spPr>
          <a:xfrm rot="5400000">
            <a:off x="2632076" y="2392363"/>
            <a:ext cx="498475"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1" name="Straight Arrow Connector 20">
            <a:extLst>
              <a:ext uri="{FF2B5EF4-FFF2-40B4-BE49-F238E27FC236}">
                <a16:creationId xmlns:a16="http://schemas.microsoft.com/office/drawing/2014/main" xmlns="" id="{90339C53-CD21-458C-A293-3D01A8F44914}"/>
              </a:ext>
            </a:extLst>
          </p:cNvPr>
          <p:cNvCxnSpPr/>
          <p:nvPr/>
        </p:nvCxnSpPr>
        <p:spPr>
          <a:xfrm rot="5400000">
            <a:off x="8489951" y="4371976"/>
            <a:ext cx="500062" cy="158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2" name="Straight Arrow Connector 21">
            <a:extLst>
              <a:ext uri="{FF2B5EF4-FFF2-40B4-BE49-F238E27FC236}">
                <a16:creationId xmlns:a16="http://schemas.microsoft.com/office/drawing/2014/main" xmlns="" id="{08F2148F-8D5E-4391-B9C4-EB05E12A45A0}"/>
              </a:ext>
            </a:extLst>
          </p:cNvPr>
          <p:cNvCxnSpPr/>
          <p:nvPr/>
        </p:nvCxnSpPr>
        <p:spPr>
          <a:xfrm rot="5400000">
            <a:off x="8024813" y="2786063"/>
            <a:ext cx="1287463"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5" name="Straight Arrow Connector 24">
            <a:extLst>
              <a:ext uri="{FF2B5EF4-FFF2-40B4-BE49-F238E27FC236}">
                <a16:creationId xmlns:a16="http://schemas.microsoft.com/office/drawing/2014/main" xmlns="" id="{8F47A0C7-D333-4E42-B952-F73B005DFB58}"/>
              </a:ext>
            </a:extLst>
          </p:cNvPr>
          <p:cNvCxnSpPr/>
          <p:nvPr/>
        </p:nvCxnSpPr>
        <p:spPr>
          <a:xfrm rot="5400000">
            <a:off x="5774532" y="5679282"/>
            <a:ext cx="500063"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6" name="Straight Arrow Connector 25">
            <a:extLst>
              <a:ext uri="{FF2B5EF4-FFF2-40B4-BE49-F238E27FC236}">
                <a16:creationId xmlns:a16="http://schemas.microsoft.com/office/drawing/2014/main" xmlns="" id="{26C0939E-3D67-44E8-8A19-869FD9D77F78}"/>
              </a:ext>
            </a:extLst>
          </p:cNvPr>
          <p:cNvCxnSpPr/>
          <p:nvPr/>
        </p:nvCxnSpPr>
        <p:spPr>
          <a:xfrm>
            <a:off x="3952876" y="6072189"/>
            <a:ext cx="1000125" cy="158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7" name="Straight Arrow Connector 26">
            <a:extLst>
              <a:ext uri="{FF2B5EF4-FFF2-40B4-BE49-F238E27FC236}">
                <a16:creationId xmlns:a16="http://schemas.microsoft.com/office/drawing/2014/main" xmlns="" id="{8AB87AC0-785E-48AC-8CCA-B7295C29A285}"/>
              </a:ext>
            </a:extLst>
          </p:cNvPr>
          <p:cNvCxnSpPr/>
          <p:nvPr/>
        </p:nvCxnSpPr>
        <p:spPr>
          <a:xfrm rot="5400000">
            <a:off x="2559844" y="5607844"/>
            <a:ext cx="500062"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8" name="Straight Arrow Connector 27">
            <a:extLst>
              <a:ext uri="{FF2B5EF4-FFF2-40B4-BE49-F238E27FC236}">
                <a16:creationId xmlns:a16="http://schemas.microsoft.com/office/drawing/2014/main" xmlns="" id="{6D4633F1-8EE2-45F3-A243-90F53D9DE7E3}"/>
              </a:ext>
            </a:extLst>
          </p:cNvPr>
          <p:cNvCxnSpPr/>
          <p:nvPr/>
        </p:nvCxnSpPr>
        <p:spPr>
          <a:xfrm rot="5400000">
            <a:off x="2559844" y="4607719"/>
            <a:ext cx="500062"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9" name="Straight Arrow Connector 28">
            <a:extLst>
              <a:ext uri="{FF2B5EF4-FFF2-40B4-BE49-F238E27FC236}">
                <a16:creationId xmlns:a16="http://schemas.microsoft.com/office/drawing/2014/main" xmlns="" id="{B070F7DA-2224-4A81-9D9A-4085BE9486DC}"/>
              </a:ext>
            </a:extLst>
          </p:cNvPr>
          <p:cNvCxnSpPr/>
          <p:nvPr/>
        </p:nvCxnSpPr>
        <p:spPr>
          <a:xfrm rot="5400000">
            <a:off x="5775326" y="4767263"/>
            <a:ext cx="498475"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0" name="Straight Arrow Connector 29">
            <a:extLst>
              <a:ext uri="{FF2B5EF4-FFF2-40B4-BE49-F238E27FC236}">
                <a16:creationId xmlns:a16="http://schemas.microsoft.com/office/drawing/2014/main" xmlns="" id="{27C580D2-36D9-45BB-A091-2178F674FB97}"/>
              </a:ext>
            </a:extLst>
          </p:cNvPr>
          <p:cNvCxnSpPr/>
          <p:nvPr/>
        </p:nvCxnSpPr>
        <p:spPr>
          <a:xfrm rot="5400000">
            <a:off x="5846763" y="3463925"/>
            <a:ext cx="500062"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2" name="Rounded Rectangle 31">
            <a:extLst>
              <a:ext uri="{FF2B5EF4-FFF2-40B4-BE49-F238E27FC236}">
                <a16:creationId xmlns:a16="http://schemas.microsoft.com/office/drawing/2014/main" xmlns="" id="{83EE6455-DF75-400D-841C-091B53B368D4}"/>
              </a:ext>
            </a:extLst>
          </p:cNvPr>
          <p:cNvSpPr/>
          <p:nvPr/>
        </p:nvSpPr>
        <p:spPr>
          <a:xfrm>
            <a:off x="5050372" y="5929330"/>
            <a:ext cx="1714512" cy="524411"/>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id-ID" sz="2800" b="1" dirty="0"/>
              <a:t>Diare </a:t>
            </a:r>
          </a:p>
        </p:txBody>
      </p:sp>
      <p:cxnSp>
        <p:nvCxnSpPr>
          <p:cNvPr id="34" name="Straight Connector 33">
            <a:extLst>
              <a:ext uri="{FF2B5EF4-FFF2-40B4-BE49-F238E27FC236}">
                <a16:creationId xmlns:a16="http://schemas.microsoft.com/office/drawing/2014/main" xmlns="" id="{9A855002-D188-4029-9F5E-BC3B5B9B45F7}"/>
              </a:ext>
            </a:extLst>
          </p:cNvPr>
          <p:cNvCxnSpPr/>
          <p:nvPr/>
        </p:nvCxnSpPr>
        <p:spPr>
          <a:xfrm rot="5400000">
            <a:off x="8494713" y="5770563"/>
            <a:ext cx="919163" cy="1588"/>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37" name="Straight Arrow Connector 36">
            <a:extLst>
              <a:ext uri="{FF2B5EF4-FFF2-40B4-BE49-F238E27FC236}">
                <a16:creationId xmlns:a16="http://schemas.microsoft.com/office/drawing/2014/main" xmlns="" id="{1944E81D-A806-458A-A4B3-23650E957BE4}"/>
              </a:ext>
            </a:extLst>
          </p:cNvPr>
          <p:cNvCxnSpPr/>
          <p:nvPr/>
        </p:nvCxnSpPr>
        <p:spPr>
          <a:xfrm rot="10800000">
            <a:off x="6764338" y="6191250"/>
            <a:ext cx="2189162" cy="25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801120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linds(horizontal)">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98638" y="2298116"/>
            <a:ext cx="9063989" cy="7057644"/>
          </a:xfrm>
        </p:spPr>
        <p:txBody>
          <a:bodyPr/>
          <a:lstStyle/>
          <a:p>
            <a:r>
              <a:rPr lang="en-ID" dirty="0" err="1"/>
              <a:t>Seorang</a:t>
            </a:r>
            <a:r>
              <a:rPr lang="en-ID" dirty="0"/>
              <a:t> </a:t>
            </a:r>
            <a:r>
              <a:rPr lang="en-ID" dirty="0" err="1"/>
              <a:t>Anak</a:t>
            </a:r>
            <a:r>
              <a:rPr lang="en-ID" dirty="0"/>
              <a:t> </a:t>
            </a:r>
            <a:r>
              <a:rPr lang="en-ID" dirty="0" err="1"/>
              <a:t>usia</a:t>
            </a:r>
            <a:r>
              <a:rPr lang="en-ID" dirty="0"/>
              <a:t> 10 </a:t>
            </a:r>
            <a:r>
              <a:rPr lang="en-ID" dirty="0" err="1"/>
              <a:t>tahun</a:t>
            </a:r>
            <a:r>
              <a:rPr lang="en-ID" dirty="0"/>
              <a:t> </a:t>
            </a:r>
            <a:r>
              <a:rPr lang="en-ID" dirty="0" err="1"/>
              <a:t>dibawa</a:t>
            </a:r>
            <a:r>
              <a:rPr lang="en-ID" dirty="0"/>
              <a:t> </a:t>
            </a:r>
            <a:r>
              <a:rPr lang="en-ID" dirty="0" err="1"/>
              <a:t>ke</a:t>
            </a:r>
            <a:r>
              <a:rPr lang="en-ID" dirty="0"/>
              <a:t> IGD </a:t>
            </a:r>
            <a:r>
              <a:rPr lang="en-ID" dirty="0" err="1"/>
              <a:t>dengan</a:t>
            </a:r>
            <a:r>
              <a:rPr lang="en-ID" dirty="0"/>
              <a:t> </a:t>
            </a:r>
            <a:r>
              <a:rPr lang="en-ID" dirty="0" err="1"/>
              <a:t>keluhan</a:t>
            </a:r>
            <a:r>
              <a:rPr lang="en-ID" dirty="0"/>
              <a:t> </a:t>
            </a:r>
            <a:r>
              <a:rPr lang="en-ID" dirty="0" err="1"/>
              <a:t>lemas</a:t>
            </a:r>
            <a:r>
              <a:rPr lang="en-ID" dirty="0"/>
              <a:t>, </a:t>
            </a:r>
            <a:r>
              <a:rPr lang="en-ID" dirty="0" err="1"/>
              <a:t>bibir</a:t>
            </a:r>
            <a:r>
              <a:rPr lang="en-ID" dirty="0"/>
              <a:t> </a:t>
            </a:r>
            <a:r>
              <a:rPr lang="en-ID" dirty="0" err="1"/>
              <a:t>dan</a:t>
            </a:r>
            <a:r>
              <a:rPr lang="en-ID" dirty="0"/>
              <a:t> </a:t>
            </a:r>
            <a:r>
              <a:rPr lang="en-ID" dirty="0" err="1"/>
              <a:t>kaku</a:t>
            </a:r>
            <a:r>
              <a:rPr lang="en-ID" dirty="0"/>
              <a:t> </a:t>
            </a:r>
            <a:r>
              <a:rPr lang="en-ID" dirty="0" err="1"/>
              <a:t>kebiruan</a:t>
            </a:r>
            <a:r>
              <a:rPr lang="en-ID" dirty="0"/>
              <a:t>. Orang </a:t>
            </a:r>
            <a:r>
              <a:rPr lang="en-ID" dirty="0" err="1"/>
              <a:t>tua</a:t>
            </a:r>
            <a:r>
              <a:rPr lang="en-ID" dirty="0"/>
              <a:t> </a:t>
            </a:r>
            <a:r>
              <a:rPr lang="en-ID" dirty="0" err="1"/>
              <a:t>mengatakan</a:t>
            </a:r>
            <a:r>
              <a:rPr lang="en-ID" dirty="0"/>
              <a:t> </a:t>
            </a:r>
            <a:r>
              <a:rPr lang="en-ID" dirty="0" err="1"/>
              <a:t>hal</a:t>
            </a:r>
            <a:r>
              <a:rPr lang="en-ID" dirty="0"/>
              <a:t> </a:t>
            </a:r>
            <a:r>
              <a:rPr lang="en-ID" dirty="0" err="1"/>
              <a:t>ini</a:t>
            </a:r>
            <a:r>
              <a:rPr lang="en-ID" dirty="0"/>
              <a:t> </a:t>
            </a:r>
            <a:r>
              <a:rPr lang="en-ID" dirty="0" err="1"/>
              <a:t>sudah</a:t>
            </a:r>
            <a:r>
              <a:rPr lang="en-ID" dirty="0"/>
              <a:t> </a:t>
            </a:r>
            <a:r>
              <a:rPr lang="en-ID" dirty="0" err="1"/>
              <a:t>dialami</a:t>
            </a:r>
            <a:r>
              <a:rPr lang="en-ID" dirty="0"/>
              <a:t> </a:t>
            </a:r>
            <a:r>
              <a:rPr lang="en-ID" dirty="0" err="1"/>
              <a:t>sejak</a:t>
            </a:r>
            <a:r>
              <a:rPr lang="en-ID" dirty="0"/>
              <a:t> </a:t>
            </a:r>
            <a:r>
              <a:rPr lang="en-ID" dirty="0" err="1"/>
              <a:t>usia</a:t>
            </a:r>
            <a:r>
              <a:rPr lang="en-ID" dirty="0"/>
              <a:t> </a:t>
            </a:r>
            <a:r>
              <a:rPr lang="en-ID" dirty="0" err="1"/>
              <a:t>anak</a:t>
            </a:r>
            <a:r>
              <a:rPr lang="en-ID" dirty="0"/>
              <a:t> </a:t>
            </a:r>
            <a:r>
              <a:rPr lang="en-ID" dirty="0" err="1"/>
              <a:t>masih</a:t>
            </a:r>
            <a:r>
              <a:rPr lang="en-ID" dirty="0"/>
              <a:t> </a:t>
            </a:r>
            <a:r>
              <a:rPr lang="en-ID" dirty="0" err="1"/>
              <a:t>bayi</a:t>
            </a:r>
            <a:r>
              <a:rPr lang="en-ID" dirty="0"/>
              <a:t>. </a:t>
            </a:r>
            <a:r>
              <a:rPr lang="en-ID" dirty="0" err="1"/>
              <a:t>Bila</a:t>
            </a:r>
            <a:r>
              <a:rPr lang="en-ID" dirty="0"/>
              <a:t> </a:t>
            </a:r>
            <a:r>
              <a:rPr lang="en-ID" dirty="0" err="1"/>
              <a:t>menangis</a:t>
            </a:r>
            <a:r>
              <a:rPr lang="en-ID" dirty="0"/>
              <a:t> </a:t>
            </a:r>
            <a:r>
              <a:rPr lang="en-ID" dirty="0" err="1"/>
              <a:t>atau</a:t>
            </a:r>
            <a:r>
              <a:rPr lang="en-ID" dirty="0"/>
              <a:t> </a:t>
            </a:r>
            <a:r>
              <a:rPr lang="en-ID" dirty="0" err="1"/>
              <a:t>bermain</a:t>
            </a:r>
            <a:r>
              <a:rPr lang="en-ID" dirty="0"/>
              <a:t> </a:t>
            </a:r>
            <a:r>
              <a:rPr lang="en-ID" dirty="0" err="1"/>
              <a:t>anak</a:t>
            </a:r>
            <a:r>
              <a:rPr lang="en-ID" dirty="0"/>
              <a:t> </a:t>
            </a:r>
            <a:r>
              <a:rPr lang="en-ID" dirty="0" err="1"/>
              <a:t>terlihat</a:t>
            </a:r>
            <a:r>
              <a:rPr lang="en-ID" dirty="0"/>
              <a:t> </a:t>
            </a:r>
            <a:r>
              <a:rPr lang="en-ID" dirty="0" err="1"/>
              <a:t>bertambah</a:t>
            </a:r>
            <a:r>
              <a:rPr lang="en-ID" dirty="0"/>
              <a:t> </a:t>
            </a:r>
            <a:r>
              <a:rPr lang="en-ID" dirty="0" err="1"/>
              <a:t>biru</a:t>
            </a:r>
            <a:r>
              <a:rPr lang="en-ID" dirty="0"/>
              <a:t>. </a:t>
            </a:r>
            <a:r>
              <a:rPr lang="en-ID" dirty="0" err="1"/>
              <a:t>Anak</a:t>
            </a:r>
            <a:r>
              <a:rPr lang="en-ID" dirty="0"/>
              <a:t> </a:t>
            </a:r>
            <a:r>
              <a:rPr lang="en-ID" dirty="0" err="1"/>
              <a:t>sering</a:t>
            </a:r>
            <a:r>
              <a:rPr lang="en-ID" dirty="0"/>
              <a:t> </a:t>
            </a:r>
            <a:r>
              <a:rPr lang="en-ID" dirty="0" err="1"/>
              <a:t>jongkok</a:t>
            </a:r>
            <a:r>
              <a:rPr lang="en-ID" dirty="0"/>
              <a:t> </a:t>
            </a:r>
            <a:r>
              <a:rPr lang="en-ID" dirty="0" err="1"/>
              <a:t>bila</a:t>
            </a:r>
            <a:r>
              <a:rPr lang="en-ID" dirty="0"/>
              <a:t> </a:t>
            </a:r>
            <a:r>
              <a:rPr lang="en-ID" dirty="0" err="1"/>
              <a:t>capek</a:t>
            </a:r>
            <a:r>
              <a:rPr lang="en-ID" dirty="0"/>
              <a:t> </a:t>
            </a:r>
            <a:r>
              <a:rPr lang="en-ID" dirty="0" err="1"/>
              <a:t>bermain</a:t>
            </a:r>
            <a:r>
              <a:rPr lang="en-ID" dirty="0"/>
              <a:t>. TD : 90/60 mmHg, RR : 34x/</a:t>
            </a:r>
            <a:r>
              <a:rPr lang="en-ID" dirty="0" err="1"/>
              <a:t>mnt</a:t>
            </a:r>
            <a:r>
              <a:rPr lang="en-ID" dirty="0"/>
              <a:t>, </a:t>
            </a:r>
            <a:r>
              <a:rPr lang="en-ID" dirty="0" err="1"/>
              <a:t>Sianosis</a:t>
            </a:r>
            <a:r>
              <a:rPr lang="en-ID" dirty="0"/>
              <a:t> </a:t>
            </a:r>
            <a:r>
              <a:rPr lang="en-ID" dirty="0" err="1"/>
              <a:t>perifer</a:t>
            </a:r>
            <a:r>
              <a:rPr lang="en-ID" dirty="0"/>
              <a:t>(+), </a:t>
            </a:r>
            <a:r>
              <a:rPr lang="en-ID" dirty="0" err="1"/>
              <a:t>akral</a:t>
            </a:r>
            <a:r>
              <a:rPr lang="en-ID" dirty="0"/>
              <a:t> </a:t>
            </a:r>
            <a:r>
              <a:rPr lang="en-ID" dirty="0" err="1" smtClean="0"/>
              <a:t>dingin</a:t>
            </a:r>
            <a:endParaRPr lang="en-ID" dirty="0" smtClean="0"/>
          </a:p>
          <a:p>
            <a:r>
              <a:rPr lang="en-ID" dirty="0"/>
              <a:t>a. </a:t>
            </a:r>
            <a:r>
              <a:rPr lang="en-ID" dirty="0" err="1"/>
              <a:t>penurunan</a:t>
            </a:r>
            <a:r>
              <a:rPr lang="en-ID" dirty="0"/>
              <a:t> </a:t>
            </a:r>
            <a:r>
              <a:rPr lang="en-ID" dirty="0" err="1"/>
              <a:t>vurah</a:t>
            </a:r>
            <a:r>
              <a:rPr lang="en-ID" dirty="0"/>
              <a:t> </a:t>
            </a:r>
            <a:r>
              <a:rPr lang="en-ID" dirty="0" err="1"/>
              <a:t>jantung</a:t>
            </a:r>
            <a:endParaRPr lang="en-ID" dirty="0"/>
          </a:p>
          <a:p>
            <a:r>
              <a:rPr lang="en-ID" dirty="0"/>
              <a:t>b. </a:t>
            </a:r>
            <a:r>
              <a:rPr lang="en-ID" dirty="0" err="1"/>
              <a:t>pola</a:t>
            </a:r>
            <a:r>
              <a:rPr lang="en-ID" dirty="0"/>
              <a:t> </a:t>
            </a:r>
            <a:r>
              <a:rPr lang="en-ID" dirty="0" err="1"/>
              <a:t>nafas</a:t>
            </a:r>
            <a:r>
              <a:rPr lang="en-ID" dirty="0"/>
              <a:t> </a:t>
            </a:r>
            <a:r>
              <a:rPr lang="en-ID" dirty="0" err="1"/>
              <a:t>inefektif</a:t>
            </a:r>
            <a:endParaRPr lang="en-ID" dirty="0"/>
          </a:p>
          <a:p>
            <a:r>
              <a:rPr lang="en-ID" dirty="0"/>
              <a:t>c. </a:t>
            </a:r>
            <a:r>
              <a:rPr lang="en-ID" dirty="0" err="1"/>
              <a:t>bersihan</a:t>
            </a:r>
            <a:r>
              <a:rPr lang="en-ID" dirty="0"/>
              <a:t> </a:t>
            </a:r>
            <a:r>
              <a:rPr lang="en-ID" dirty="0" err="1"/>
              <a:t>jalan</a:t>
            </a:r>
            <a:r>
              <a:rPr lang="en-ID" dirty="0"/>
              <a:t> </a:t>
            </a:r>
            <a:r>
              <a:rPr lang="en-ID" dirty="0" err="1"/>
              <a:t>nafas</a:t>
            </a:r>
            <a:r>
              <a:rPr lang="en-ID" dirty="0"/>
              <a:t> </a:t>
            </a:r>
            <a:r>
              <a:rPr lang="en-ID" dirty="0" err="1"/>
              <a:t>inefektif</a:t>
            </a:r>
            <a:endParaRPr lang="en-ID" dirty="0"/>
          </a:p>
          <a:p>
            <a:r>
              <a:rPr lang="en-ID" dirty="0"/>
              <a:t>d. </a:t>
            </a:r>
            <a:r>
              <a:rPr lang="en-ID" dirty="0" err="1"/>
              <a:t>gangguan</a:t>
            </a:r>
            <a:r>
              <a:rPr lang="en-ID" dirty="0"/>
              <a:t> </a:t>
            </a:r>
            <a:r>
              <a:rPr lang="en-ID" dirty="0" err="1"/>
              <a:t>pertukaran</a:t>
            </a:r>
            <a:r>
              <a:rPr lang="en-ID" dirty="0"/>
              <a:t> gas</a:t>
            </a:r>
          </a:p>
          <a:p>
            <a:r>
              <a:rPr lang="en-ID" dirty="0"/>
              <a:t>e. </a:t>
            </a:r>
            <a:r>
              <a:rPr lang="en-ID" dirty="0" err="1"/>
              <a:t>ganggua</a:t>
            </a:r>
            <a:r>
              <a:rPr lang="en-ID" dirty="0"/>
              <a:t> </a:t>
            </a:r>
            <a:r>
              <a:rPr lang="en-ID" dirty="0" err="1"/>
              <a:t>ventilasi</a:t>
            </a:r>
            <a:r>
              <a:rPr lang="en-ID" dirty="0"/>
              <a:t> </a:t>
            </a:r>
            <a:r>
              <a:rPr lang="en-ID" dirty="0" err="1"/>
              <a:t>spontan</a:t>
            </a:r>
            <a:endParaRPr lang="en-ID" dirty="0"/>
          </a:p>
          <a:p>
            <a:pPr marL="0" indent="0">
              <a:buNone/>
            </a:pPr>
            <a:endParaRPr lang="en-ID" dirty="0" smtClean="0"/>
          </a:p>
          <a:p>
            <a:pPr marL="0" indent="0">
              <a:buNone/>
            </a:pPr>
            <a:endParaRPr lang="en-ID" dirty="0"/>
          </a:p>
        </p:txBody>
      </p:sp>
    </p:spTree>
    <p:extLst>
      <p:ext uri="{BB962C8B-B14F-4D97-AF65-F5344CB8AC3E}">
        <p14:creationId xmlns:p14="http://schemas.microsoft.com/office/powerpoint/2010/main" val="203512168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8B52FD32-326C-46B7-B463-8F5EA2204710}"/>
              </a:ext>
            </a:extLst>
          </p:cNvPr>
          <p:cNvSpPr>
            <a:spLocks noGrp="1"/>
          </p:cNvSpPr>
          <p:nvPr>
            <p:ph type="title"/>
          </p:nvPr>
        </p:nvSpPr>
        <p:spPr>
          <a:xfrm>
            <a:off x="1809750" y="571500"/>
            <a:ext cx="8229600" cy="642938"/>
          </a:xfrm>
        </p:spPr>
        <p:txBody>
          <a:bodyPr>
            <a:normAutofit fontScale="90000"/>
          </a:bodyPr>
          <a:lstStyle/>
          <a:p>
            <a:pPr>
              <a:defRPr/>
            </a:pPr>
            <a:r>
              <a:rPr lang="id-ID" dirty="0"/>
              <a:t>Lanjutan Pathway Diare</a:t>
            </a:r>
          </a:p>
        </p:txBody>
      </p:sp>
      <p:sp>
        <p:nvSpPr>
          <p:cNvPr id="6" name="Rounded Rectangle 5">
            <a:extLst>
              <a:ext uri="{FF2B5EF4-FFF2-40B4-BE49-F238E27FC236}">
                <a16:creationId xmlns:a16="http://schemas.microsoft.com/office/drawing/2014/main" xmlns="" id="{976E381B-BD1C-4475-87BE-22A1DD67A3FA}"/>
              </a:ext>
            </a:extLst>
          </p:cNvPr>
          <p:cNvSpPr/>
          <p:nvPr/>
        </p:nvSpPr>
        <p:spPr>
          <a:xfrm>
            <a:off x="4881554" y="1428737"/>
            <a:ext cx="1714512" cy="524411"/>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id-ID" sz="2800" b="1" dirty="0"/>
              <a:t>Diare </a:t>
            </a:r>
          </a:p>
        </p:txBody>
      </p:sp>
      <p:sp>
        <p:nvSpPr>
          <p:cNvPr id="7" name="TextBox 6"/>
          <p:cNvSpPr txBox="1">
            <a:spLocks noChangeArrowheads="1"/>
          </p:cNvSpPr>
          <p:nvPr/>
        </p:nvSpPr>
        <p:spPr bwMode="auto">
          <a:xfrm>
            <a:off x="4595813" y="2549526"/>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d-ID" altLang="en-US">
                <a:latin typeface="Georgia" panose="02040502050405020303" pitchFamily="18" charset="0"/>
              </a:rPr>
              <a:t>Tinja cair, berlendir, berulang</a:t>
            </a:r>
          </a:p>
        </p:txBody>
      </p:sp>
      <p:sp>
        <p:nvSpPr>
          <p:cNvPr id="8" name="TextBox 7"/>
          <p:cNvSpPr txBox="1">
            <a:spLocks noChangeArrowheads="1"/>
          </p:cNvSpPr>
          <p:nvPr/>
        </p:nvSpPr>
        <p:spPr bwMode="auto">
          <a:xfrm>
            <a:off x="4881563" y="3563938"/>
            <a:ext cx="1714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d-ID" altLang="en-US">
                <a:latin typeface="Georgia" panose="02040502050405020303" pitchFamily="18" charset="0"/>
              </a:rPr>
              <a:t>Output cairan meningkat</a:t>
            </a:r>
          </a:p>
        </p:txBody>
      </p:sp>
      <p:sp>
        <p:nvSpPr>
          <p:cNvPr id="10" name="TextBox 9"/>
          <p:cNvSpPr txBox="1">
            <a:spLocks noChangeArrowheads="1"/>
          </p:cNvSpPr>
          <p:nvPr/>
        </p:nvSpPr>
        <p:spPr bwMode="auto">
          <a:xfrm>
            <a:off x="7697788" y="1500188"/>
            <a:ext cx="228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d-ID" altLang="en-US">
                <a:latin typeface="Georgia" panose="02040502050405020303" pitchFamily="18" charset="0"/>
              </a:rPr>
              <a:t>Penyerapan sari makanan menurun</a:t>
            </a:r>
          </a:p>
        </p:txBody>
      </p:sp>
      <p:sp>
        <p:nvSpPr>
          <p:cNvPr id="11" name="Rounded Rectangle 10">
            <a:extLst>
              <a:ext uri="{FF2B5EF4-FFF2-40B4-BE49-F238E27FC236}">
                <a16:creationId xmlns:a16="http://schemas.microsoft.com/office/drawing/2014/main" xmlns="" id="{D92A22C8-17F3-44D0-9E59-C9E7EC1735DD}"/>
              </a:ext>
            </a:extLst>
          </p:cNvPr>
          <p:cNvSpPr/>
          <p:nvPr/>
        </p:nvSpPr>
        <p:spPr>
          <a:xfrm>
            <a:off x="7810512" y="2643182"/>
            <a:ext cx="2071702" cy="57150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id-ID" dirty="0"/>
              <a:t>Nutrisi kurang dari kebutuhan</a:t>
            </a:r>
          </a:p>
        </p:txBody>
      </p:sp>
      <p:sp>
        <p:nvSpPr>
          <p:cNvPr id="12" name="TextBox 11"/>
          <p:cNvSpPr txBox="1">
            <a:spLocks noChangeArrowheads="1"/>
          </p:cNvSpPr>
          <p:nvPr/>
        </p:nvSpPr>
        <p:spPr bwMode="auto">
          <a:xfrm>
            <a:off x="8167688" y="3643314"/>
            <a:ext cx="1714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d-ID" altLang="en-US">
                <a:latin typeface="Georgia" panose="02040502050405020303" pitchFamily="18" charset="0"/>
              </a:rPr>
              <a:t>kelemahan</a:t>
            </a:r>
          </a:p>
        </p:txBody>
      </p:sp>
      <p:sp>
        <p:nvSpPr>
          <p:cNvPr id="13" name="Rounded Rectangle 12">
            <a:extLst>
              <a:ext uri="{FF2B5EF4-FFF2-40B4-BE49-F238E27FC236}">
                <a16:creationId xmlns:a16="http://schemas.microsoft.com/office/drawing/2014/main" xmlns="" id="{A7036ADA-7E2F-4E28-84C4-6BA187D71210}"/>
              </a:ext>
            </a:extLst>
          </p:cNvPr>
          <p:cNvSpPr/>
          <p:nvPr/>
        </p:nvSpPr>
        <p:spPr>
          <a:xfrm>
            <a:off x="3452794" y="5715016"/>
            <a:ext cx="1785950" cy="57150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id-ID" dirty="0"/>
              <a:t>Gangguan integritas kulit</a:t>
            </a:r>
          </a:p>
        </p:txBody>
      </p:sp>
      <p:sp>
        <p:nvSpPr>
          <p:cNvPr id="14" name="Rounded Rectangle 13">
            <a:extLst>
              <a:ext uri="{FF2B5EF4-FFF2-40B4-BE49-F238E27FC236}">
                <a16:creationId xmlns:a16="http://schemas.microsoft.com/office/drawing/2014/main" xmlns="" id="{1F16C1EF-07EA-4C83-9A09-5B1D09C3106D}"/>
              </a:ext>
            </a:extLst>
          </p:cNvPr>
          <p:cNvSpPr/>
          <p:nvPr/>
        </p:nvSpPr>
        <p:spPr>
          <a:xfrm>
            <a:off x="5595934" y="4643447"/>
            <a:ext cx="1928826" cy="630541"/>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id-ID" dirty="0"/>
              <a:t>Cairan kurang dari kebutuhan</a:t>
            </a:r>
          </a:p>
        </p:txBody>
      </p:sp>
      <p:sp>
        <p:nvSpPr>
          <p:cNvPr id="15" name="Rounded Rectangle 14">
            <a:extLst>
              <a:ext uri="{FF2B5EF4-FFF2-40B4-BE49-F238E27FC236}">
                <a16:creationId xmlns:a16="http://schemas.microsoft.com/office/drawing/2014/main" xmlns="" id="{FD6DA68C-983E-4C79-9EC3-3C02D1182726}"/>
              </a:ext>
            </a:extLst>
          </p:cNvPr>
          <p:cNvSpPr/>
          <p:nvPr/>
        </p:nvSpPr>
        <p:spPr>
          <a:xfrm>
            <a:off x="8096264" y="4572008"/>
            <a:ext cx="1785950" cy="57150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id-ID" dirty="0"/>
              <a:t>Intoleransi aktivitas</a:t>
            </a:r>
          </a:p>
        </p:txBody>
      </p:sp>
      <p:sp>
        <p:nvSpPr>
          <p:cNvPr id="16" name="TextBox 15"/>
          <p:cNvSpPr txBox="1">
            <a:spLocks noChangeArrowheads="1"/>
          </p:cNvSpPr>
          <p:nvPr/>
        </p:nvSpPr>
        <p:spPr bwMode="auto">
          <a:xfrm>
            <a:off x="1939926" y="2465388"/>
            <a:ext cx="1857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d-ID" altLang="en-US">
                <a:latin typeface="Georgia" panose="02040502050405020303" pitchFamily="18" charset="0"/>
              </a:rPr>
              <a:t>Anak gelisah, rewel</a:t>
            </a:r>
          </a:p>
        </p:txBody>
      </p:sp>
      <p:sp>
        <p:nvSpPr>
          <p:cNvPr id="17" name="Rounded Rectangle 16">
            <a:extLst>
              <a:ext uri="{FF2B5EF4-FFF2-40B4-BE49-F238E27FC236}">
                <a16:creationId xmlns:a16="http://schemas.microsoft.com/office/drawing/2014/main" xmlns="" id="{417DC107-B4CE-40E6-97D8-04B93092675F}"/>
              </a:ext>
            </a:extLst>
          </p:cNvPr>
          <p:cNvSpPr/>
          <p:nvPr/>
        </p:nvSpPr>
        <p:spPr>
          <a:xfrm>
            <a:off x="2060966" y="3564327"/>
            <a:ext cx="1571636" cy="57150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id-ID" dirty="0"/>
              <a:t>Cemas pada orang tua</a:t>
            </a:r>
          </a:p>
        </p:txBody>
      </p:sp>
      <p:sp>
        <p:nvSpPr>
          <p:cNvPr id="18" name="Rounded Rectangle 17">
            <a:extLst>
              <a:ext uri="{FF2B5EF4-FFF2-40B4-BE49-F238E27FC236}">
                <a16:creationId xmlns:a16="http://schemas.microsoft.com/office/drawing/2014/main" xmlns="" id="{28C95FCE-5D36-4215-AEBE-D84FA6E84FA9}"/>
              </a:ext>
            </a:extLst>
          </p:cNvPr>
          <p:cNvSpPr/>
          <p:nvPr/>
        </p:nvSpPr>
        <p:spPr>
          <a:xfrm>
            <a:off x="2216243" y="4638323"/>
            <a:ext cx="928694" cy="57150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id-ID" dirty="0"/>
              <a:t>Nyeri</a:t>
            </a:r>
          </a:p>
        </p:txBody>
      </p:sp>
      <p:sp>
        <p:nvSpPr>
          <p:cNvPr id="19" name="TextBox 18"/>
          <p:cNvSpPr txBox="1">
            <a:spLocks noChangeArrowheads="1"/>
          </p:cNvSpPr>
          <p:nvPr/>
        </p:nvSpPr>
        <p:spPr bwMode="auto">
          <a:xfrm>
            <a:off x="3738564" y="4759325"/>
            <a:ext cx="1285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altLang="en-US">
                <a:latin typeface="Georgia" panose="02040502050405020303" pitchFamily="18" charset="0"/>
              </a:rPr>
              <a:t>Anus lecet</a:t>
            </a:r>
          </a:p>
        </p:txBody>
      </p:sp>
      <p:cxnSp>
        <p:nvCxnSpPr>
          <p:cNvPr id="21" name="Straight Arrow Connector 20">
            <a:extLst>
              <a:ext uri="{FF2B5EF4-FFF2-40B4-BE49-F238E27FC236}">
                <a16:creationId xmlns:a16="http://schemas.microsoft.com/office/drawing/2014/main" xmlns="" id="{3F066C94-0989-4B8E-A6DA-5D4D33EBEAF8}"/>
              </a:ext>
            </a:extLst>
          </p:cNvPr>
          <p:cNvCxnSpPr/>
          <p:nvPr/>
        </p:nvCxnSpPr>
        <p:spPr>
          <a:xfrm>
            <a:off x="6738939" y="1714500"/>
            <a:ext cx="1000125"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1197CCB7-A94C-4C33-9586-19FC82F48B0F}"/>
              </a:ext>
            </a:extLst>
          </p:cNvPr>
          <p:cNvCxnSpPr>
            <a:stCxn id="10" idx="2"/>
          </p:cNvCxnSpPr>
          <p:nvPr/>
        </p:nvCxnSpPr>
        <p:spPr>
          <a:xfrm rot="16200000" flipH="1">
            <a:off x="8595519" y="2391569"/>
            <a:ext cx="496888" cy="63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34CB6E16-B5B7-4E39-9D08-5B5183E2C0CA}"/>
              </a:ext>
            </a:extLst>
          </p:cNvPr>
          <p:cNvCxnSpPr/>
          <p:nvPr/>
        </p:nvCxnSpPr>
        <p:spPr>
          <a:xfrm rot="16200000" flipH="1">
            <a:off x="8708231" y="3531394"/>
            <a:ext cx="496888" cy="63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73B1C05E-1187-4043-80E5-C104016DD1A1}"/>
              </a:ext>
            </a:extLst>
          </p:cNvPr>
          <p:cNvCxnSpPr/>
          <p:nvPr/>
        </p:nvCxnSpPr>
        <p:spPr>
          <a:xfrm rot="16200000" flipH="1">
            <a:off x="8708231" y="4245769"/>
            <a:ext cx="496888" cy="63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009BE8EA-A81C-4131-8894-5C3F5B5B3677}"/>
              </a:ext>
            </a:extLst>
          </p:cNvPr>
          <p:cNvCxnSpPr/>
          <p:nvPr/>
        </p:nvCxnSpPr>
        <p:spPr>
          <a:xfrm rot="10800000">
            <a:off x="3810000" y="2786064"/>
            <a:ext cx="642938"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3FEE3036-325D-4694-8262-A76B688EA4EA}"/>
              </a:ext>
            </a:extLst>
          </p:cNvPr>
          <p:cNvCxnSpPr/>
          <p:nvPr/>
        </p:nvCxnSpPr>
        <p:spPr>
          <a:xfrm rot="16200000" flipH="1">
            <a:off x="5493544" y="3353594"/>
            <a:ext cx="496888" cy="63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38CA9BE1-988D-4059-8F55-9D79D0D74754}"/>
              </a:ext>
            </a:extLst>
          </p:cNvPr>
          <p:cNvCxnSpPr/>
          <p:nvPr/>
        </p:nvCxnSpPr>
        <p:spPr>
          <a:xfrm rot="16200000" flipH="1">
            <a:off x="5493545" y="2316957"/>
            <a:ext cx="496887" cy="63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AAE1CF62-92E1-4E78-8267-C716FE20418B}"/>
              </a:ext>
            </a:extLst>
          </p:cNvPr>
          <p:cNvCxnSpPr/>
          <p:nvPr/>
        </p:nvCxnSpPr>
        <p:spPr>
          <a:xfrm rot="16200000" flipH="1">
            <a:off x="2564606" y="3245644"/>
            <a:ext cx="496888" cy="63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xmlns="" id="{F70C6635-A76A-4243-A97F-25A08E5450EC}"/>
              </a:ext>
            </a:extLst>
          </p:cNvPr>
          <p:cNvCxnSpPr/>
          <p:nvPr/>
        </p:nvCxnSpPr>
        <p:spPr>
          <a:xfrm rot="16200000" flipH="1">
            <a:off x="5850731" y="4388644"/>
            <a:ext cx="496888" cy="63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B5DEBAA1-BAC9-4CF9-B6E1-D41C4E6C8748}"/>
              </a:ext>
            </a:extLst>
          </p:cNvPr>
          <p:cNvCxnSpPr/>
          <p:nvPr/>
        </p:nvCxnSpPr>
        <p:spPr>
          <a:xfrm rot="16200000" flipH="1">
            <a:off x="4136231" y="4499769"/>
            <a:ext cx="496888" cy="63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CC4E75EE-8592-4351-83A6-8B90519459FD}"/>
              </a:ext>
            </a:extLst>
          </p:cNvPr>
          <p:cNvCxnSpPr/>
          <p:nvPr/>
        </p:nvCxnSpPr>
        <p:spPr>
          <a:xfrm rot="10800000">
            <a:off x="4381500" y="4286250"/>
            <a:ext cx="17145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xmlns="" id="{E829DE56-0AE8-43D3-BE8C-F2D8995D5E6A}"/>
              </a:ext>
            </a:extLst>
          </p:cNvPr>
          <p:cNvCxnSpPr/>
          <p:nvPr/>
        </p:nvCxnSpPr>
        <p:spPr>
          <a:xfrm rot="10800000">
            <a:off x="3167063" y="4929189"/>
            <a:ext cx="500062"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xmlns="" id="{041E8B30-5327-4641-830D-BB00CF13C937}"/>
              </a:ext>
            </a:extLst>
          </p:cNvPr>
          <p:cNvCxnSpPr/>
          <p:nvPr/>
        </p:nvCxnSpPr>
        <p:spPr>
          <a:xfrm rot="16200000" flipH="1">
            <a:off x="4136232" y="5352257"/>
            <a:ext cx="496887" cy="63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454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linds(horizontal)">
                                      <p:cBhvr>
                                        <p:cTn id="57" dur="500"/>
                                        <p:tgtEl>
                                          <p:spTgt spid="1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linds(horizontal)">
                                      <p:cBhvr>
                                        <p:cTn id="62" dur="500"/>
                                        <p:tgtEl>
                                          <p:spTgt spid="1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linds(horizontal)">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6"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4375" t="29794" r="28088" b="7823"/>
          <a:stretch/>
        </p:blipFill>
        <p:spPr>
          <a:xfrm>
            <a:off x="1398494" y="365125"/>
            <a:ext cx="8619565" cy="6359680"/>
          </a:xfrm>
          <a:prstGeom prst="rect">
            <a:avLst/>
          </a:prstGeom>
        </p:spPr>
      </p:pic>
    </p:spTree>
    <p:extLst>
      <p:ext uri="{BB962C8B-B14F-4D97-AF65-F5344CB8AC3E}">
        <p14:creationId xmlns:p14="http://schemas.microsoft.com/office/powerpoint/2010/main" val="2792047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3824" t="25282" r="28198" b="10766"/>
          <a:stretch/>
        </p:blipFill>
        <p:spPr>
          <a:xfrm>
            <a:off x="1438835" y="161365"/>
            <a:ext cx="8485094" cy="6358944"/>
          </a:xfrm>
          <a:prstGeom prst="rect">
            <a:avLst/>
          </a:prstGeom>
        </p:spPr>
      </p:pic>
    </p:spTree>
    <p:extLst>
      <p:ext uri="{BB962C8B-B14F-4D97-AF65-F5344CB8AC3E}">
        <p14:creationId xmlns:p14="http://schemas.microsoft.com/office/powerpoint/2010/main" val="1410364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Kebutuhan</a:t>
            </a:r>
            <a:r>
              <a:rPr lang="en-US" dirty="0" smtClean="0"/>
              <a:t> </a:t>
            </a:r>
            <a:r>
              <a:rPr lang="en-US" dirty="0" err="1" smtClean="0"/>
              <a:t>cairan</a:t>
            </a:r>
            <a:r>
              <a:rPr lang="en-US" dirty="0" smtClean="0"/>
              <a:t/>
            </a:r>
            <a:br>
              <a:rPr lang="en-US" dirty="0" smtClean="0"/>
            </a:br>
            <a:r>
              <a:rPr lang="en-US" dirty="0" err="1" smtClean="0"/>
              <a:t>neonatus</a:t>
            </a:r>
            <a:r>
              <a:rPr lang="en-US" dirty="0" smtClean="0"/>
              <a:t> &amp; Infant</a:t>
            </a:r>
            <a:endParaRPr lang="en-US" dirty="0"/>
          </a:p>
        </p:txBody>
      </p:sp>
      <p:sp>
        <p:nvSpPr>
          <p:cNvPr id="18434" name="Rectangle 3"/>
          <p:cNvSpPr>
            <a:spLocks noGrp="1" noChangeArrowheads="1"/>
          </p:cNvSpPr>
          <p:nvPr>
            <p:ph idx="1"/>
          </p:nvPr>
        </p:nvSpPr>
        <p:spPr>
          <a:xfrm>
            <a:off x="1524000" y="2001319"/>
            <a:ext cx="9144000" cy="4525963"/>
          </a:xfrm>
          <a:prstGeom prst="rect">
            <a:avLst/>
          </a:prstGeom>
        </p:spPr>
        <p:txBody>
          <a:bodyPr/>
          <a:lstStyle/>
          <a:p>
            <a:pPr eaLnBrk="1" hangingPunct="1"/>
            <a:r>
              <a:rPr lang="id-ID" sz="2800" dirty="0">
                <a:latin typeface="Calibri" charset="0"/>
              </a:rPr>
              <a:t>Kebutuhan </a:t>
            </a:r>
            <a:r>
              <a:rPr lang="id-ID" sz="2800" dirty="0">
                <a:latin typeface="Calibri" charset="0"/>
              </a:rPr>
              <a:t>cairan perhari di </a:t>
            </a:r>
            <a:r>
              <a:rPr lang="id-ID" sz="2800" dirty="0">
                <a:latin typeface="Calibri" charset="0"/>
              </a:rPr>
              <a:t>RS</a:t>
            </a:r>
          </a:p>
          <a:p>
            <a:pPr eaLnBrk="1" hangingPunct="1"/>
            <a:endParaRPr lang="id-ID" sz="2800" dirty="0">
              <a:latin typeface="Calibri" charset="0"/>
            </a:endParaRPr>
          </a:p>
          <a:p>
            <a:pPr lvl="1" eaLnBrk="1" hangingPunct="1"/>
            <a:r>
              <a:rPr lang="id-ID" sz="2800" dirty="0">
                <a:latin typeface="Calibri" charset="0"/>
              </a:rPr>
              <a:t>Bayi 1 hari		: </a:t>
            </a:r>
            <a:r>
              <a:rPr lang="id-ID" sz="2800" dirty="0">
                <a:latin typeface="Calibri" charset="0"/>
              </a:rPr>
              <a:t>50-60 </a:t>
            </a:r>
            <a:r>
              <a:rPr lang="id-ID" sz="2800" dirty="0">
                <a:latin typeface="Calibri" charset="0"/>
              </a:rPr>
              <a:t>ml H</a:t>
            </a:r>
            <a:r>
              <a:rPr lang="id-ID" sz="2800" dirty="0">
                <a:latin typeface="Calibri" charset="0"/>
                <a:cs typeface="Calibri" charset="0"/>
              </a:rPr>
              <a:t>₂O/KgBB/Hari</a:t>
            </a:r>
          </a:p>
          <a:p>
            <a:pPr lvl="1" eaLnBrk="1" hangingPunct="1"/>
            <a:r>
              <a:rPr lang="id-ID" sz="2800" dirty="0">
                <a:latin typeface="Calibri" charset="0"/>
                <a:cs typeface="Calibri" charset="0"/>
              </a:rPr>
              <a:t>Bayi 2 hari		: </a:t>
            </a:r>
            <a:r>
              <a:rPr lang="id-ID" sz="2800" dirty="0">
                <a:latin typeface="Calibri" charset="0"/>
                <a:cs typeface="Calibri" charset="0"/>
              </a:rPr>
              <a:t>75-90 </a:t>
            </a:r>
            <a:r>
              <a:rPr lang="id-ID" sz="2800" dirty="0">
                <a:latin typeface="Calibri" charset="0"/>
              </a:rPr>
              <a:t>ml H</a:t>
            </a:r>
            <a:r>
              <a:rPr lang="id-ID" sz="2800" dirty="0">
                <a:latin typeface="Calibri" charset="0"/>
                <a:cs typeface="Calibri" charset="0"/>
              </a:rPr>
              <a:t>₂O/KgBB/Hari</a:t>
            </a:r>
          </a:p>
          <a:p>
            <a:pPr lvl="1" eaLnBrk="1" hangingPunct="1"/>
            <a:r>
              <a:rPr lang="id-ID" sz="2800" dirty="0">
                <a:latin typeface="Calibri" charset="0"/>
                <a:cs typeface="Calibri" charset="0"/>
              </a:rPr>
              <a:t>Bayi ≥ 3 </a:t>
            </a:r>
            <a:r>
              <a:rPr lang="id-ID" sz="2800" dirty="0">
                <a:latin typeface="Calibri" charset="0"/>
                <a:cs typeface="Calibri" charset="0"/>
              </a:rPr>
              <a:t>hari s/d 3 bln : 100-120 </a:t>
            </a:r>
            <a:r>
              <a:rPr lang="id-ID" sz="2800" dirty="0">
                <a:latin typeface="Calibri" charset="0"/>
              </a:rPr>
              <a:t>ml </a:t>
            </a:r>
            <a:r>
              <a:rPr lang="id-ID" sz="2800" dirty="0">
                <a:latin typeface="Calibri" charset="0"/>
              </a:rPr>
              <a:t>H</a:t>
            </a:r>
            <a:r>
              <a:rPr lang="id-ID" sz="2800" dirty="0">
                <a:latin typeface="Calibri" charset="0"/>
                <a:cs typeface="Calibri" charset="0"/>
              </a:rPr>
              <a:t>₂O/KgBB/Hari</a:t>
            </a:r>
          </a:p>
          <a:p>
            <a:pPr lvl="1" eaLnBrk="1" hangingPunct="1"/>
            <a:r>
              <a:rPr lang="id-ID" sz="2800" dirty="0">
                <a:latin typeface="Calibri" charset="0"/>
                <a:cs typeface="Calibri" charset="0"/>
              </a:rPr>
              <a:t>3 bln s/d 12 bln  : 100 cc/ kg BB/ Hari</a:t>
            </a:r>
            <a:endParaRPr lang="id-ID" sz="2800" dirty="0">
              <a:latin typeface="Calibri" charset="0"/>
              <a:cs typeface="Calibri" charset="0"/>
            </a:endParaRPr>
          </a:p>
        </p:txBody>
      </p:sp>
    </p:spTree>
    <p:extLst>
      <p:ext uri="{BB962C8B-B14F-4D97-AF65-F5344CB8AC3E}">
        <p14:creationId xmlns:p14="http://schemas.microsoft.com/office/powerpoint/2010/main" val="196125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62327"/>
      </a:dk2>
      <a:lt2>
        <a:srgbClr val="FDFCFA"/>
      </a:lt2>
      <a:accent1>
        <a:srgbClr val="856835"/>
      </a:accent1>
      <a:accent2>
        <a:srgbClr val="454F52"/>
      </a:accent2>
      <a:accent3>
        <a:srgbClr val="236869"/>
      </a:accent3>
      <a:accent4>
        <a:srgbClr val="AD6675"/>
      </a:accent4>
      <a:accent5>
        <a:srgbClr val="795272"/>
      </a:accent5>
      <a:accent6>
        <a:srgbClr val="387D9D"/>
      </a:accent6>
      <a:hlink>
        <a:srgbClr val="387D9D"/>
      </a:hlink>
      <a:folHlink>
        <a:srgbClr val="AD6675"/>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7BB72121-E1DC-4E3B-8C88-6F44201D42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1644</TotalTime>
  <Words>1712</Words>
  <Application>Microsoft Office PowerPoint</Application>
  <PresentationFormat>Widescreen</PresentationFormat>
  <Paragraphs>257</Paragraphs>
  <Slides>50</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50</vt:i4>
      </vt:variant>
    </vt:vector>
  </HeadingPairs>
  <TitlesOfParts>
    <vt:vector size="63" baseType="lpstr">
      <vt:lpstr>Arial</vt:lpstr>
      <vt:lpstr>Arial Narrow</vt:lpstr>
      <vt:lpstr>Arial Rounded MT Bold</vt:lpstr>
      <vt:lpstr>Calibri</vt:lpstr>
      <vt:lpstr>Century Gothic</vt:lpstr>
      <vt:lpstr>Century Schoolbook</vt:lpstr>
      <vt:lpstr>Corbel</vt:lpstr>
      <vt:lpstr>Georgia</vt:lpstr>
      <vt:lpstr>Tahoma</vt:lpstr>
      <vt:lpstr>Trebuchet MS</vt:lpstr>
      <vt:lpstr>Wingdings</vt:lpstr>
      <vt:lpstr>Wingdings 3</vt:lpstr>
      <vt:lpstr>Feathered</vt:lpstr>
      <vt:lpstr>Sistem Pencernaan&amp; Kardiologi</vt:lpstr>
      <vt:lpstr>DIARE</vt:lpstr>
      <vt:lpstr>Etiologi:</vt:lpstr>
      <vt:lpstr>Mekanisme dasar diare:</vt:lpstr>
      <vt:lpstr>Pathway diare</vt:lpstr>
      <vt:lpstr>Lanjutan Pathway Diare</vt:lpstr>
      <vt:lpstr>PowerPoint Presentation</vt:lpstr>
      <vt:lpstr>PowerPoint Presentation</vt:lpstr>
      <vt:lpstr>Kebutuhan cairan neonatus &amp; Infant</vt:lpstr>
      <vt:lpstr>Contoh RESUSITASI CAIRAN: Dehidrasi berat (MTBS)</vt:lpstr>
      <vt:lpstr>Pengkajian status hidrasi</vt:lpstr>
      <vt:lpstr>PowerPoint Presentation</vt:lpstr>
      <vt:lpstr>HIPERBILIRUBIN</vt:lpstr>
      <vt:lpstr>Manifestasi Klinis</vt:lpstr>
      <vt:lpstr>Derajat Ikterus Neonatus</vt:lpstr>
      <vt:lpstr>Penatlaksanaan</vt:lpstr>
      <vt:lpstr>GIZI BURUK</vt:lpstr>
      <vt:lpstr>Fokus pengkajian</vt:lpstr>
      <vt:lpstr>PowerPoint Presentation</vt:lpstr>
      <vt:lpstr>PowerPoint Presentation</vt:lpstr>
      <vt:lpstr>Masalah Keperawatan pada system pencernaan</vt:lpstr>
      <vt:lpstr>ASKEP KLIEN DENGAN  HIRSCHPRUNG</vt:lpstr>
      <vt:lpstr>Pengertian</vt:lpstr>
      <vt:lpstr>Etiologi</vt:lpstr>
      <vt:lpstr>Patofisiologi</vt:lpstr>
      <vt:lpstr>Manifestasi Klinis</vt:lpstr>
      <vt:lpstr>Penatalaksanaan Medis</vt:lpstr>
      <vt:lpstr>Pengkajian Keperawatan</vt:lpstr>
      <vt:lpstr>Diagnosa Keperawatan</vt:lpstr>
      <vt:lpstr>PERAWATAN KOLOSTOMI</vt:lpstr>
      <vt:lpstr>Hal-hal yang diperhatikan pada saat merawat kolostomi</vt:lpstr>
      <vt:lpstr>PROSEDUR</vt:lpstr>
      <vt:lpstr>PowerPoint Presentation</vt:lpstr>
      <vt:lpstr>PowerPoint Presentation</vt:lpstr>
      <vt:lpstr>PowerPoint Presentation</vt:lpstr>
      <vt:lpstr>Pembahasan Soal</vt:lpstr>
      <vt:lpstr>Jawaban A</vt:lpstr>
      <vt:lpstr>PowerPoint Presentation</vt:lpstr>
      <vt:lpstr>Jawaban : e</vt:lpstr>
      <vt:lpstr>PowerPoint Presentation</vt:lpstr>
      <vt:lpstr>Jawaban 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Jawaban 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 Pencernaan&amp; Kardiologo</dc:title>
  <dc:creator>Virshereads</dc:creator>
  <cp:lastModifiedBy>Virshereads</cp:lastModifiedBy>
  <cp:revision>21</cp:revision>
  <dcterms:created xsi:type="dcterms:W3CDTF">2021-08-03T17:19:18Z</dcterms:created>
  <dcterms:modified xsi:type="dcterms:W3CDTF">2022-07-05T02:09:43Z</dcterms:modified>
</cp:coreProperties>
</file>