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8" r:id="rId1"/>
  </p:sldMasterIdLst>
  <p:notesMasterIdLst>
    <p:notesMasterId r:id="rId21"/>
  </p:notesMasterIdLst>
  <p:sldIdLst>
    <p:sldId id="256" r:id="rId2"/>
    <p:sldId id="259" r:id="rId3"/>
    <p:sldId id="260" r:id="rId4"/>
    <p:sldId id="265" r:id="rId5"/>
    <p:sldId id="285" r:id="rId6"/>
    <p:sldId id="262" r:id="rId7"/>
    <p:sldId id="286" r:id="rId8"/>
    <p:sldId id="284" r:id="rId9"/>
    <p:sldId id="288" r:id="rId10"/>
    <p:sldId id="289" r:id="rId11"/>
    <p:sldId id="290" r:id="rId12"/>
    <p:sldId id="263" r:id="rId13"/>
    <p:sldId id="287" r:id="rId14"/>
    <p:sldId id="267" r:id="rId15"/>
    <p:sldId id="264" r:id="rId16"/>
    <p:sldId id="291" r:id="rId17"/>
    <p:sldId id="292" r:id="rId18"/>
    <p:sldId id="271" r:id="rId19"/>
    <p:sldId id="279" r:id="rId20"/>
  </p:sldIdLst>
  <p:sldSz cx="9144000" cy="5143500" type="screen16x9"/>
  <p:notesSz cx="6858000" cy="9144000"/>
  <p:embeddedFontLst>
    <p:embeddedFont>
      <p:font typeface="Droid Serif" panose="020B0604020202020204" charset="0"/>
      <p:regular r:id="rId22"/>
      <p:bold r:id="rId23"/>
      <p:italic r:id="rId24"/>
      <p:boldItalic r:id="rId25"/>
    </p:embeddedFont>
    <p:embeddedFont>
      <p:font typeface="Montserrat" panose="020B0604020202020204" charset="0"/>
      <p:regular r:id="rId26"/>
      <p:bold r:id="rId2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E00"/>
    <a:srgbClr val="0066FF"/>
    <a:srgbClr val="F9AFC6"/>
    <a:srgbClr val="E6E6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362846B-6D9B-45E4-BF33-9E350A73E85B}">
  <a:tblStyle styleId="{5362846B-6D9B-45E4-BF33-9E350A73E85B}" styleName="Table_0">
    <a:wholeTbl>
      <a:tcStyle>
        <a:tcBdr>
          <a:left>
            <a:ln w="9525" cap="flat" cmpd="sng">
              <a:solidFill>
                <a:srgbClr val="000000"/>
              </a:solidFill>
              <a:prstDash val="solid"/>
              <a:round/>
              <a:headEnd type="none" w="med" len="med"/>
              <a:tailEnd type="none" w="med" len="med"/>
            </a:ln>
          </a:left>
          <a:right>
            <a:ln w="9525" cap="flat" cmpd="sng">
              <a:solidFill>
                <a:srgbClr val="000000"/>
              </a:solidFill>
              <a:prstDash val="solid"/>
              <a:round/>
              <a:headEnd type="none" w="med" len="med"/>
              <a:tailEnd type="none" w="med" len="med"/>
            </a:ln>
          </a:right>
          <a:top>
            <a:ln w="9525" cap="flat" cmpd="sng">
              <a:solidFill>
                <a:srgbClr val="000000"/>
              </a:solidFill>
              <a:prstDash val="solid"/>
              <a:round/>
              <a:headEnd type="none" w="med" len="med"/>
              <a:tailEnd type="none" w="med" len="med"/>
            </a:ln>
          </a:top>
          <a:bottom>
            <a:ln w="9525" cap="flat" cmpd="sng">
              <a:solidFill>
                <a:srgbClr val="000000"/>
              </a:solidFill>
              <a:prstDash val="solid"/>
              <a:round/>
              <a:headEnd type="none" w="med" len="med"/>
              <a:tailEnd type="none" w="med" len="med"/>
            </a:ln>
          </a:bottom>
          <a:insideH>
            <a:ln w="9525" cap="flat" cmpd="sng">
              <a:solidFill>
                <a:srgbClr val="000000"/>
              </a:solidFill>
              <a:prstDash val="solid"/>
              <a:round/>
              <a:headEnd type="none" w="med" len="med"/>
              <a:tailEnd type="none" w="med" len="med"/>
            </a:ln>
          </a:insideH>
          <a:insideV>
            <a:ln w="9525" cap="flat" cmpd="sng">
              <a:solidFill>
                <a:srgbClr val="000000"/>
              </a:solidFill>
              <a:prstDash val="solid"/>
              <a:round/>
              <a:headEnd type="none" w="med" len="med"/>
              <a:tailEnd type="none" w="med" len="med"/>
            </a:ln>
          </a:insideV>
        </a:tcBdr>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816"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5.fntdata"/><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4.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3.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2.fntdata"/><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1.fntdata"/><Relationship Id="rId27" Type="http://schemas.openxmlformats.org/officeDocument/2006/relationships/font" Target="fonts/font6.fntdata"/><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175" y="685800"/>
            <a:ext cx="6096299"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1070270748"/>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
        <p:cNvGrpSpPr/>
        <p:nvPr/>
      </p:nvGrpSpPr>
      <p:grpSpPr>
        <a:xfrm>
          <a:off x="0" y="0"/>
          <a:ext cx="0" cy="0"/>
          <a:chOff x="0" y="0"/>
          <a:chExt cx="0" cy="0"/>
        </a:xfrm>
      </p:grpSpPr>
      <p:sp>
        <p:nvSpPr>
          <p:cNvPr id="45" name="Shape 4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6" name="Shape 4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32535248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Shape 6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8" name="Shape 6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21313042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Shape 7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0" name="Shape 8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285804682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Shape 9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98" name="Shape 9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39117784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Shape 11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3" name="Shape 11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387177877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Shape 12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6" name="Shape 12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22345863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3"/>
        <p:cNvGrpSpPr/>
        <p:nvPr/>
      </p:nvGrpSpPr>
      <p:grpSpPr>
        <a:xfrm>
          <a:off x="0" y="0"/>
          <a:ext cx="0" cy="0"/>
          <a:chOff x="0" y="0"/>
          <a:chExt cx="0" cy="0"/>
        </a:xfrm>
      </p:grpSpPr>
      <p:sp>
        <p:nvSpPr>
          <p:cNvPr id="104" name="Shape 10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05" name="Shape 10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22417608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Shape 12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26" name="Shape 12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02907983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Shape 7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5" name="Shape 7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93149094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Shape 16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65" name="Shape 16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409243918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6"/>
        <p:cNvGrpSpPr/>
        <p:nvPr/>
      </p:nvGrpSpPr>
      <p:grpSpPr>
        <a:xfrm>
          <a:off x="0" y="0"/>
          <a:ext cx="0" cy="0"/>
          <a:chOff x="0" y="0"/>
          <a:chExt cx="0" cy="0"/>
        </a:xfrm>
      </p:grpSpPr>
      <p:sp>
        <p:nvSpPr>
          <p:cNvPr id="257" name="Shape 25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258" name="Shape 25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28728477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Shape 6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8" name="Shape 6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40054846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Shape 7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5" name="Shape 7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34512037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Shape 11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3" name="Shape 11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9335144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3"/>
        <p:cNvGrpSpPr/>
        <p:nvPr/>
      </p:nvGrpSpPr>
      <p:grpSpPr>
        <a:xfrm>
          <a:off x="0" y="0"/>
          <a:ext cx="0" cy="0"/>
          <a:chOff x="0" y="0"/>
          <a:chExt cx="0" cy="0"/>
        </a:xfrm>
      </p:grpSpPr>
      <p:sp>
        <p:nvSpPr>
          <p:cNvPr id="74" name="Shape 7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75" name="Shape 75"/>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42442608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Shape 8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6" name="Shape 8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9138838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Shape 6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68" name="Shape 68"/>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134630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Shape 7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0" name="Shape 8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0355009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Shape 8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86" name="Shape 86"/>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0249688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p:bg>
      <p:bgPr>
        <a:solidFill>
          <a:srgbClr val="FF9E00"/>
        </a:solidFill>
        <a:effectLst/>
      </p:bgPr>
    </p:bg>
    <p:spTree>
      <p:nvGrpSpPr>
        <p:cNvPr id="1" name="Shape 8"/>
        <p:cNvGrpSpPr/>
        <p:nvPr/>
      </p:nvGrpSpPr>
      <p:grpSpPr>
        <a:xfrm>
          <a:off x="0" y="0"/>
          <a:ext cx="0" cy="0"/>
          <a:chOff x="0" y="0"/>
          <a:chExt cx="0" cy="0"/>
        </a:xfrm>
      </p:grpSpPr>
      <p:sp>
        <p:nvSpPr>
          <p:cNvPr id="9" name="Shape 9"/>
          <p:cNvSpPr/>
          <p:nvPr/>
        </p:nvSpPr>
        <p:spPr>
          <a:xfrm>
            <a:off x="818062" y="805650"/>
            <a:ext cx="7507875" cy="3532200"/>
          </a:xfrm>
          <a:custGeom>
            <a:avLst/>
            <a:gdLst/>
            <a:ahLst/>
            <a:cxnLst/>
            <a:rect l="0" t="0" r="0" b="0"/>
            <a:pathLst>
              <a:path w="300315" h="141288" extrusionOk="0">
                <a:moveTo>
                  <a:pt x="121105" y="0"/>
                </a:moveTo>
                <a:lnTo>
                  <a:pt x="0" y="0"/>
                </a:lnTo>
                <a:lnTo>
                  <a:pt x="0" y="141288"/>
                </a:lnTo>
                <a:lnTo>
                  <a:pt x="300315" y="141288"/>
                </a:lnTo>
                <a:lnTo>
                  <a:pt x="300315" y="305"/>
                </a:lnTo>
                <a:lnTo>
                  <a:pt x="179211" y="305"/>
                </a:lnTo>
              </a:path>
            </a:pathLst>
          </a:custGeom>
          <a:noFill/>
          <a:ln w="152400" cap="flat" cmpd="sng">
            <a:solidFill>
              <a:srgbClr val="FFFFFF"/>
            </a:solidFill>
            <a:prstDash val="solid"/>
            <a:miter/>
            <a:headEnd type="none" w="lg" len="lg"/>
            <a:tailEnd type="none" w="lg" len="lg"/>
          </a:ln>
        </p:spPr>
      </p:sp>
      <p:sp>
        <p:nvSpPr>
          <p:cNvPr id="10" name="Shape 10"/>
          <p:cNvSpPr txBox="1">
            <a:spLocks noGrp="1"/>
          </p:cNvSpPr>
          <p:nvPr>
            <p:ph type="ctrTitle"/>
          </p:nvPr>
        </p:nvSpPr>
        <p:spPr>
          <a:xfrm>
            <a:off x="2296350" y="1991850"/>
            <a:ext cx="4551299" cy="1159799"/>
          </a:xfrm>
          <a:prstGeom prst="rect">
            <a:avLst/>
          </a:prstGeom>
        </p:spPr>
        <p:txBody>
          <a:bodyPr lIns="91425" tIns="91425" rIns="91425" bIns="91425" anchor="ctr" anchorCtr="0"/>
          <a:lstStyle>
            <a:lvl1pPr lvl="0" algn="ctr">
              <a:spcBef>
                <a:spcPts val="0"/>
              </a:spcBef>
              <a:buClr>
                <a:srgbClr val="434343"/>
              </a:buClr>
              <a:buSzPct val="100000"/>
              <a:defRPr sz="3000">
                <a:solidFill>
                  <a:srgbClr val="434343"/>
                </a:solidFill>
              </a:defRPr>
            </a:lvl1pPr>
            <a:lvl2pPr lvl="1" algn="ctr">
              <a:spcBef>
                <a:spcPts val="0"/>
              </a:spcBef>
              <a:buClr>
                <a:srgbClr val="434343"/>
              </a:buClr>
              <a:buSzPct val="100000"/>
              <a:defRPr sz="3000">
                <a:solidFill>
                  <a:srgbClr val="434343"/>
                </a:solidFill>
              </a:defRPr>
            </a:lvl2pPr>
            <a:lvl3pPr lvl="2" algn="ctr">
              <a:spcBef>
                <a:spcPts val="0"/>
              </a:spcBef>
              <a:buClr>
                <a:srgbClr val="434343"/>
              </a:buClr>
              <a:buSzPct val="100000"/>
              <a:defRPr sz="3000">
                <a:solidFill>
                  <a:srgbClr val="434343"/>
                </a:solidFill>
              </a:defRPr>
            </a:lvl3pPr>
            <a:lvl4pPr lvl="3" algn="ctr">
              <a:spcBef>
                <a:spcPts val="0"/>
              </a:spcBef>
              <a:buClr>
                <a:srgbClr val="434343"/>
              </a:buClr>
              <a:buSzPct val="100000"/>
              <a:defRPr sz="3000">
                <a:solidFill>
                  <a:srgbClr val="434343"/>
                </a:solidFill>
              </a:defRPr>
            </a:lvl4pPr>
            <a:lvl5pPr lvl="4" algn="ctr">
              <a:spcBef>
                <a:spcPts val="0"/>
              </a:spcBef>
              <a:buClr>
                <a:srgbClr val="434343"/>
              </a:buClr>
              <a:buSzPct val="100000"/>
              <a:defRPr sz="3000">
                <a:solidFill>
                  <a:srgbClr val="434343"/>
                </a:solidFill>
              </a:defRPr>
            </a:lvl5pPr>
            <a:lvl6pPr lvl="5" algn="ctr">
              <a:spcBef>
                <a:spcPts val="0"/>
              </a:spcBef>
              <a:buClr>
                <a:srgbClr val="434343"/>
              </a:buClr>
              <a:buSzPct val="100000"/>
              <a:defRPr sz="3000">
                <a:solidFill>
                  <a:srgbClr val="434343"/>
                </a:solidFill>
              </a:defRPr>
            </a:lvl6pPr>
            <a:lvl7pPr lvl="6" algn="ctr">
              <a:spcBef>
                <a:spcPts val="0"/>
              </a:spcBef>
              <a:buClr>
                <a:srgbClr val="434343"/>
              </a:buClr>
              <a:buSzPct val="100000"/>
              <a:defRPr sz="3000">
                <a:solidFill>
                  <a:srgbClr val="434343"/>
                </a:solidFill>
              </a:defRPr>
            </a:lvl7pPr>
            <a:lvl8pPr lvl="7" algn="ctr">
              <a:spcBef>
                <a:spcPts val="0"/>
              </a:spcBef>
              <a:buClr>
                <a:srgbClr val="434343"/>
              </a:buClr>
              <a:buSzPct val="100000"/>
              <a:defRPr sz="3000">
                <a:solidFill>
                  <a:srgbClr val="434343"/>
                </a:solidFill>
              </a:defRPr>
            </a:lvl8pPr>
            <a:lvl9pPr lvl="8" algn="ctr">
              <a:spcBef>
                <a:spcPts val="0"/>
              </a:spcBef>
              <a:buClr>
                <a:srgbClr val="434343"/>
              </a:buClr>
              <a:buSzPct val="100000"/>
              <a:defRPr sz="3000">
                <a:solidFill>
                  <a:srgbClr val="434343"/>
                </a:solidFill>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cSld name="Subtitle">
    <p:bg>
      <p:bgPr>
        <a:solidFill>
          <a:srgbClr val="FF9E00"/>
        </a:solidFill>
        <a:effectLst/>
      </p:bgPr>
    </p:bg>
    <p:spTree>
      <p:nvGrpSpPr>
        <p:cNvPr id="1" name="Shape 11"/>
        <p:cNvGrpSpPr/>
        <p:nvPr/>
      </p:nvGrpSpPr>
      <p:grpSpPr>
        <a:xfrm>
          <a:off x="0" y="0"/>
          <a:ext cx="0" cy="0"/>
          <a:chOff x="0" y="0"/>
          <a:chExt cx="0" cy="0"/>
        </a:xfrm>
      </p:grpSpPr>
      <p:sp>
        <p:nvSpPr>
          <p:cNvPr id="12" name="Shape 12"/>
          <p:cNvSpPr/>
          <p:nvPr/>
        </p:nvSpPr>
        <p:spPr>
          <a:xfrm>
            <a:off x="818062" y="805650"/>
            <a:ext cx="7507875" cy="3532200"/>
          </a:xfrm>
          <a:custGeom>
            <a:avLst/>
            <a:gdLst/>
            <a:ahLst/>
            <a:cxnLst/>
            <a:rect l="0" t="0" r="0" b="0"/>
            <a:pathLst>
              <a:path w="300315" h="141288" extrusionOk="0">
                <a:moveTo>
                  <a:pt x="121105" y="0"/>
                </a:moveTo>
                <a:lnTo>
                  <a:pt x="0" y="0"/>
                </a:lnTo>
                <a:lnTo>
                  <a:pt x="0" y="141288"/>
                </a:lnTo>
                <a:lnTo>
                  <a:pt x="300315" y="141288"/>
                </a:lnTo>
                <a:lnTo>
                  <a:pt x="300315" y="305"/>
                </a:lnTo>
                <a:lnTo>
                  <a:pt x="179211" y="305"/>
                </a:lnTo>
              </a:path>
            </a:pathLst>
          </a:custGeom>
          <a:noFill/>
          <a:ln w="76200" cap="flat" cmpd="sng">
            <a:solidFill>
              <a:srgbClr val="FFFFFF"/>
            </a:solidFill>
            <a:prstDash val="solid"/>
            <a:miter/>
            <a:headEnd type="none" w="lg" len="lg"/>
            <a:tailEnd type="none" w="lg" len="lg"/>
          </a:ln>
        </p:spPr>
      </p:sp>
      <p:sp>
        <p:nvSpPr>
          <p:cNvPr id="13" name="Shape 13"/>
          <p:cNvSpPr txBox="1">
            <a:spLocks noGrp="1"/>
          </p:cNvSpPr>
          <p:nvPr>
            <p:ph type="ctrTitle"/>
          </p:nvPr>
        </p:nvSpPr>
        <p:spPr>
          <a:xfrm>
            <a:off x="1933200" y="2189999"/>
            <a:ext cx="5277599" cy="447600"/>
          </a:xfrm>
          <a:prstGeom prst="rect">
            <a:avLst/>
          </a:prstGeom>
        </p:spPr>
        <p:txBody>
          <a:bodyPr lIns="91425" tIns="91425" rIns="91425" bIns="91425" anchor="b" anchorCtr="0"/>
          <a:lstStyle>
            <a:lvl1pPr lvl="0" algn="ctr" rtl="0">
              <a:spcBef>
                <a:spcPts val="0"/>
              </a:spcBef>
              <a:buClr>
                <a:srgbClr val="434343"/>
              </a:buClr>
              <a:buSzPct val="100000"/>
              <a:defRPr sz="2400" b="0">
                <a:solidFill>
                  <a:srgbClr val="434343"/>
                </a:solidFill>
              </a:defRPr>
            </a:lvl1pPr>
            <a:lvl2pPr lvl="1" algn="ctr" rtl="0">
              <a:spcBef>
                <a:spcPts val="0"/>
              </a:spcBef>
              <a:buClr>
                <a:srgbClr val="434343"/>
              </a:buClr>
              <a:buSzPct val="100000"/>
              <a:defRPr sz="2400" b="0">
                <a:solidFill>
                  <a:srgbClr val="434343"/>
                </a:solidFill>
              </a:defRPr>
            </a:lvl2pPr>
            <a:lvl3pPr lvl="2" algn="ctr" rtl="0">
              <a:spcBef>
                <a:spcPts val="0"/>
              </a:spcBef>
              <a:buClr>
                <a:srgbClr val="434343"/>
              </a:buClr>
              <a:buSzPct val="100000"/>
              <a:defRPr sz="2400" b="0">
                <a:solidFill>
                  <a:srgbClr val="434343"/>
                </a:solidFill>
              </a:defRPr>
            </a:lvl3pPr>
            <a:lvl4pPr lvl="3" algn="ctr" rtl="0">
              <a:spcBef>
                <a:spcPts val="0"/>
              </a:spcBef>
              <a:buClr>
                <a:srgbClr val="434343"/>
              </a:buClr>
              <a:buSzPct val="100000"/>
              <a:defRPr sz="2400" b="0">
                <a:solidFill>
                  <a:srgbClr val="434343"/>
                </a:solidFill>
              </a:defRPr>
            </a:lvl4pPr>
            <a:lvl5pPr lvl="4" algn="ctr" rtl="0">
              <a:spcBef>
                <a:spcPts val="0"/>
              </a:spcBef>
              <a:buClr>
                <a:srgbClr val="434343"/>
              </a:buClr>
              <a:buSzPct val="100000"/>
              <a:defRPr sz="2400" b="0">
                <a:solidFill>
                  <a:srgbClr val="434343"/>
                </a:solidFill>
              </a:defRPr>
            </a:lvl5pPr>
            <a:lvl6pPr lvl="5" algn="ctr" rtl="0">
              <a:spcBef>
                <a:spcPts val="0"/>
              </a:spcBef>
              <a:buClr>
                <a:srgbClr val="434343"/>
              </a:buClr>
              <a:buSzPct val="100000"/>
              <a:defRPr sz="2400" b="0">
                <a:solidFill>
                  <a:srgbClr val="434343"/>
                </a:solidFill>
              </a:defRPr>
            </a:lvl6pPr>
            <a:lvl7pPr lvl="6" algn="ctr" rtl="0">
              <a:spcBef>
                <a:spcPts val="0"/>
              </a:spcBef>
              <a:buClr>
                <a:srgbClr val="434343"/>
              </a:buClr>
              <a:buSzPct val="100000"/>
              <a:defRPr sz="2400" b="0">
                <a:solidFill>
                  <a:srgbClr val="434343"/>
                </a:solidFill>
              </a:defRPr>
            </a:lvl7pPr>
            <a:lvl8pPr lvl="7" algn="ctr" rtl="0">
              <a:spcBef>
                <a:spcPts val="0"/>
              </a:spcBef>
              <a:buClr>
                <a:srgbClr val="434343"/>
              </a:buClr>
              <a:buSzPct val="100000"/>
              <a:defRPr sz="2400" b="0">
                <a:solidFill>
                  <a:srgbClr val="434343"/>
                </a:solidFill>
              </a:defRPr>
            </a:lvl8pPr>
            <a:lvl9pPr lvl="8" algn="ctr" rtl="0">
              <a:spcBef>
                <a:spcPts val="0"/>
              </a:spcBef>
              <a:buClr>
                <a:srgbClr val="434343"/>
              </a:buClr>
              <a:buSzPct val="100000"/>
              <a:defRPr sz="2400" b="0">
                <a:solidFill>
                  <a:srgbClr val="434343"/>
                </a:solidFill>
              </a:defRPr>
            </a:lvl9pPr>
          </a:lstStyle>
          <a:p>
            <a:endParaRPr/>
          </a:p>
        </p:txBody>
      </p:sp>
      <p:sp>
        <p:nvSpPr>
          <p:cNvPr id="14" name="Shape 14"/>
          <p:cNvSpPr txBox="1">
            <a:spLocks noGrp="1"/>
          </p:cNvSpPr>
          <p:nvPr>
            <p:ph type="subTitle" idx="1"/>
          </p:nvPr>
        </p:nvSpPr>
        <p:spPr>
          <a:xfrm>
            <a:off x="685800" y="2505900"/>
            <a:ext cx="7772400" cy="447600"/>
          </a:xfrm>
          <a:prstGeom prst="rect">
            <a:avLst/>
          </a:prstGeom>
        </p:spPr>
        <p:txBody>
          <a:bodyPr lIns="91425" tIns="91425" rIns="91425" bIns="91425" anchor="t" anchorCtr="0"/>
          <a:lstStyle>
            <a:lvl1pPr lvl="0" algn="ctr" rtl="0">
              <a:spcBef>
                <a:spcPts val="0"/>
              </a:spcBef>
              <a:buClr>
                <a:srgbClr val="FFFFFF"/>
              </a:buClr>
              <a:buSzPct val="100000"/>
              <a:buNone/>
              <a:defRPr sz="1800">
                <a:solidFill>
                  <a:srgbClr val="FFFFFF"/>
                </a:solidFill>
              </a:defRPr>
            </a:lvl1pPr>
            <a:lvl2pPr lvl="1" algn="ctr" rtl="0">
              <a:spcBef>
                <a:spcPts val="0"/>
              </a:spcBef>
              <a:buClr>
                <a:srgbClr val="FFFFFF"/>
              </a:buClr>
              <a:buNone/>
              <a:defRPr sz="1800">
                <a:solidFill>
                  <a:srgbClr val="FFFFFF"/>
                </a:solidFill>
              </a:defRPr>
            </a:lvl2pPr>
            <a:lvl3pPr lvl="2" algn="ctr" rtl="0">
              <a:spcBef>
                <a:spcPts val="0"/>
              </a:spcBef>
              <a:buClr>
                <a:srgbClr val="FFFFFF"/>
              </a:buClr>
              <a:buSzPct val="100000"/>
              <a:buNone/>
              <a:defRPr sz="1800">
                <a:solidFill>
                  <a:srgbClr val="FFFFFF"/>
                </a:solidFill>
              </a:defRPr>
            </a:lvl3pPr>
            <a:lvl4pPr lvl="3" algn="ctr" rtl="0">
              <a:spcBef>
                <a:spcPts val="0"/>
              </a:spcBef>
              <a:buClr>
                <a:srgbClr val="FFFFFF"/>
              </a:buClr>
              <a:buNone/>
              <a:defRPr>
                <a:solidFill>
                  <a:srgbClr val="FFFFFF"/>
                </a:solidFill>
              </a:defRPr>
            </a:lvl4pPr>
            <a:lvl5pPr lvl="4" algn="ctr" rtl="0">
              <a:spcBef>
                <a:spcPts val="0"/>
              </a:spcBef>
              <a:buClr>
                <a:srgbClr val="FFFFFF"/>
              </a:buClr>
              <a:buNone/>
              <a:defRPr>
                <a:solidFill>
                  <a:srgbClr val="FFFFFF"/>
                </a:solidFill>
              </a:defRPr>
            </a:lvl5pPr>
            <a:lvl6pPr lvl="5" algn="ctr" rtl="0">
              <a:spcBef>
                <a:spcPts val="0"/>
              </a:spcBef>
              <a:buClr>
                <a:srgbClr val="FFFFFF"/>
              </a:buClr>
              <a:buNone/>
              <a:defRPr>
                <a:solidFill>
                  <a:srgbClr val="FFFFFF"/>
                </a:solidFill>
              </a:defRPr>
            </a:lvl6pPr>
            <a:lvl7pPr lvl="6" algn="ctr" rtl="0">
              <a:spcBef>
                <a:spcPts val="0"/>
              </a:spcBef>
              <a:buClr>
                <a:srgbClr val="FFFFFF"/>
              </a:buClr>
              <a:buNone/>
              <a:defRPr>
                <a:solidFill>
                  <a:srgbClr val="FFFFFF"/>
                </a:solidFill>
              </a:defRPr>
            </a:lvl7pPr>
            <a:lvl8pPr lvl="7" algn="ctr" rtl="0">
              <a:spcBef>
                <a:spcPts val="0"/>
              </a:spcBef>
              <a:buClr>
                <a:srgbClr val="FFFFFF"/>
              </a:buClr>
              <a:buNone/>
              <a:defRPr>
                <a:solidFill>
                  <a:srgbClr val="FFFFFF"/>
                </a:solidFill>
              </a:defRPr>
            </a:lvl8pPr>
            <a:lvl9pPr lvl="8" algn="ctr" rtl="0">
              <a:spcBef>
                <a:spcPts val="0"/>
              </a:spcBef>
              <a:buClr>
                <a:srgbClr val="FFFFFF"/>
              </a:buClr>
              <a:buNone/>
              <a:defRPr>
                <a:solidFill>
                  <a:srgbClr val="FFFFFF"/>
                </a:solidFill>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cSld name="Quote">
    <p:bg>
      <p:bgPr>
        <a:solidFill>
          <a:srgbClr val="434343"/>
        </a:solidFill>
        <a:effectLst/>
      </p:bgPr>
    </p:bg>
    <p:spTree>
      <p:nvGrpSpPr>
        <p:cNvPr id="1" name="Shape 15"/>
        <p:cNvGrpSpPr/>
        <p:nvPr/>
      </p:nvGrpSpPr>
      <p:grpSpPr>
        <a:xfrm>
          <a:off x="0" y="0"/>
          <a:ext cx="0" cy="0"/>
          <a:chOff x="0" y="0"/>
          <a:chExt cx="0" cy="0"/>
        </a:xfrm>
      </p:grpSpPr>
      <p:sp>
        <p:nvSpPr>
          <p:cNvPr id="16" name="Shape 16"/>
          <p:cNvSpPr/>
          <p:nvPr/>
        </p:nvSpPr>
        <p:spPr>
          <a:xfrm>
            <a:off x="818062" y="805650"/>
            <a:ext cx="7507875" cy="3532200"/>
          </a:xfrm>
          <a:custGeom>
            <a:avLst/>
            <a:gdLst/>
            <a:ahLst/>
            <a:cxnLst/>
            <a:rect l="0" t="0" r="0" b="0"/>
            <a:pathLst>
              <a:path w="300315" h="141288" extrusionOk="0">
                <a:moveTo>
                  <a:pt x="121105" y="0"/>
                </a:moveTo>
                <a:lnTo>
                  <a:pt x="0" y="0"/>
                </a:lnTo>
                <a:lnTo>
                  <a:pt x="0" y="141288"/>
                </a:lnTo>
                <a:lnTo>
                  <a:pt x="300315" y="141288"/>
                </a:lnTo>
                <a:lnTo>
                  <a:pt x="300315" y="305"/>
                </a:lnTo>
                <a:lnTo>
                  <a:pt x="179211" y="305"/>
                </a:lnTo>
              </a:path>
            </a:pathLst>
          </a:custGeom>
          <a:noFill/>
          <a:ln w="76200" cap="flat" cmpd="sng">
            <a:solidFill>
              <a:srgbClr val="FF9E00"/>
            </a:solidFill>
            <a:prstDash val="solid"/>
            <a:miter/>
            <a:headEnd type="none" w="lg" len="lg"/>
            <a:tailEnd type="none" w="lg" len="lg"/>
          </a:ln>
        </p:spPr>
      </p:sp>
      <p:sp>
        <p:nvSpPr>
          <p:cNvPr id="17" name="Shape 17"/>
          <p:cNvSpPr txBox="1">
            <a:spLocks noGrp="1"/>
          </p:cNvSpPr>
          <p:nvPr>
            <p:ph type="body" idx="1"/>
          </p:nvPr>
        </p:nvSpPr>
        <p:spPr>
          <a:xfrm>
            <a:off x="2037600" y="2161800"/>
            <a:ext cx="5068799" cy="819899"/>
          </a:xfrm>
          <a:prstGeom prst="rect">
            <a:avLst/>
          </a:prstGeom>
        </p:spPr>
        <p:txBody>
          <a:bodyPr lIns="91425" tIns="91425" rIns="91425" bIns="91425" anchor="ctr" anchorCtr="0"/>
          <a:lstStyle>
            <a:lvl1pPr lvl="0" algn="ctr" rtl="0">
              <a:spcBef>
                <a:spcPts val="0"/>
              </a:spcBef>
              <a:buSzPct val="100000"/>
              <a:defRPr sz="1800" i="1">
                <a:solidFill>
                  <a:srgbClr val="CCCCCC"/>
                </a:solidFill>
              </a:defRPr>
            </a:lvl1pPr>
            <a:lvl2pPr lvl="1" algn="ctr" rtl="0">
              <a:spcBef>
                <a:spcPts val="0"/>
              </a:spcBef>
              <a:defRPr sz="1800" i="1">
                <a:solidFill>
                  <a:srgbClr val="CCCCCC"/>
                </a:solidFill>
              </a:defRPr>
            </a:lvl2pPr>
            <a:lvl3pPr lvl="2" algn="ctr" rtl="0">
              <a:spcBef>
                <a:spcPts val="0"/>
              </a:spcBef>
              <a:buSzPct val="100000"/>
              <a:defRPr sz="1800" i="1">
                <a:solidFill>
                  <a:srgbClr val="CCCCCC"/>
                </a:solidFill>
              </a:defRPr>
            </a:lvl3pPr>
            <a:lvl4pPr lvl="3" algn="ctr" rtl="0">
              <a:spcBef>
                <a:spcPts val="0"/>
              </a:spcBef>
              <a:defRPr i="1">
                <a:solidFill>
                  <a:srgbClr val="CCCCCC"/>
                </a:solidFill>
              </a:defRPr>
            </a:lvl4pPr>
            <a:lvl5pPr lvl="4" algn="ctr" rtl="0">
              <a:spcBef>
                <a:spcPts val="0"/>
              </a:spcBef>
              <a:defRPr i="1">
                <a:solidFill>
                  <a:srgbClr val="CCCCCC"/>
                </a:solidFill>
              </a:defRPr>
            </a:lvl5pPr>
            <a:lvl6pPr lvl="5" algn="ctr" rtl="0">
              <a:spcBef>
                <a:spcPts val="0"/>
              </a:spcBef>
              <a:buClr>
                <a:srgbClr val="CCCCCC"/>
              </a:buClr>
              <a:defRPr i="1">
                <a:solidFill>
                  <a:srgbClr val="CCCCCC"/>
                </a:solidFill>
              </a:defRPr>
            </a:lvl6pPr>
            <a:lvl7pPr lvl="6" algn="ctr" rtl="0">
              <a:spcBef>
                <a:spcPts val="0"/>
              </a:spcBef>
              <a:buClr>
                <a:srgbClr val="CCCCCC"/>
              </a:buClr>
              <a:defRPr i="1">
                <a:solidFill>
                  <a:srgbClr val="CCCCCC"/>
                </a:solidFill>
              </a:defRPr>
            </a:lvl7pPr>
            <a:lvl8pPr lvl="7" algn="ctr" rtl="0">
              <a:spcBef>
                <a:spcPts val="0"/>
              </a:spcBef>
              <a:buClr>
                <a:srgbClr val="CCCCCC"/>
              </a:buClr>
              <a:defRPr i="1">
                <a:solidFill>
                  <a:srgbClr val="CCCCCC"/>
                </a:solidFill>
              </a:defRPr>
            </a:lvl8pPr>
            <a:lvl9pPr lvl="8" algn="ctr">
              <a:spcBef>
                <a:spcPts val="0"/>
              </a:spcBef>
              <a:buClr>
                <a:srgbClr val="CCCCCC"/>
              </a:buClr>
              <a:defRPr i="1">
                <a:solidFill>
                  <a:srgbClr val="CCCCCC"/>
                </a:solidFill>
              </a:defRPr>
            </a:lvl9pPr>
          </a:lstStyle>
          <a:p>
            <a:endParaRPr/>
          </a:p>
        </p:txBody>
      </p:sp>
      <p:sp>
        <p:nvSpPr>
          <p:cNvPr id="18" name="Shape 18"/>
          <p:cNvSpPr txBox="1"/>
          <p:nvPr/>
        </p:nvSpPr>
        <p:spPr>
          <a:xfrm>
            <a:off x="3853200" y="293593"/>
            <a:ext cx="1437600" cy="653699"/>
          </a:xfrm>
          <a:prstGeom prst="rect">
            <a:avLst/>
          </a:prstGeom>
          <a:noFill/>
          <a:ln>
            <a:noFill/>
          </a:ln>
        </p:spPr>
        <p:txBody>
          <a:bodyPr lIns="91425" tIns="91425" rIns="91425" bIns="91425" anchor="t" anchorCtr="0">
            <a:noAutofit/>
          </a:bodyPr>
          <a:lstStyle/>
          <a:p>
            <a:pPr lvl="0" algn="ctr">
              <a:spcBef>
                <a:spcPts val="0"/>
              </a:spcBef>
              <a:buNone/>
            </a:pPr>
            <a:r>
              <a:rPr lang="en" sz="9600">
                <a:solidFill>
                  <a:srgbClr val="FF9E00"/>
                </a:solidFill>
                <a:latin typeface="Montserrat"/>
                <a:ea typeface="Montserrat"/>
                <a:cs typeface="Montserrat"/>
                <a:sym typeface="Montserrat"/>
              </a:rPr>
              <a:t>“</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 1 column">
    <p:spTree>
      <p:nvGrpSpPr>
        <p:cNvPr id="1" name="Shape 19"/>
        <p:cNvGrpSpPr/>
        <p:nvPr/>
      </p:nvGrpSpPr>
      <p:grpSpPr>
        <a:xfrm>
          <a:off x="0" y="0"/>
          <a:ext cx="0" cy="0"/>
          <a:chOff x="0" y="0"/>
          <a:chExt cx="0" cy="0"/>
        </a:xfrm>
      </p:grpSpPr>
      <p:sp>
        <p:nvSpPr>
          <p:cNvPr id="20" name="Shape 20"/>
          <p:cNvSpPr/>
          <p:nvPr/>
        </p:nvSpPr>
        <p:spPr>
          <a:xfrm>
            <a:off x="259950" y="274275"/>
            <a:ext cx="8624125" cy="4594950"/>
          </a:xfrm>
          <a:custGeom>
            <a:avLst/>
            <a:gdLst/>
            <a:ahLst/>
            <a:cxnLst/>
            <a:rect l="0" t="0" r="0" b="0"/>
            <a:pathLst>
              <a:path w="344965" h="183798" extrusionOk="0">
                <a:moveTo>
                  <a:pt x="114070" y="38"/>
                </a:moveTo>
                <a:lnTo>
                  <a:pt x="0" y="0"/>
                </a:lnTo>
                <a:lnTo>
                  <a:pt x="0" y="183798"/>
                </a:lnTo>
                <a:lnTo>
                  <a:pt x="344965" y="183798"/>
                </a:lnTo>
                <a:lnTo>
                  <a:pt x="344965" y="0"/>
                </a:lnTo>
                <a:lnTo>
                  <a:pt x="231506" y="0"/>
                </a:lnTo>
              </a:path>
            </a:pathLst>
          </a:custGeom>
          <a:noFill/>
          <a:ln w="76200" cap="flat" cmpd="sng">
            <a:solidFill>
              <a:srgbClr val="FF9E00"/>
            </a:solidFill>
            <a:prstDash val="solid"/>
            <a:miter/>
            <a:headEnd type="none" w="lg" len="lg"/>
            <a:tailEnd type="none" w="lg" len="lg"/>
          </a:ln>
        </p:spPr>
      </p:sp>
      <p:sp>
        <p:nvSpPr>
          <p:cNvPr id="21" name="Shape 21"/>
          <p:cNvSpPr txBox="1">
            <a:spLocks noGrp="1"/>
          </p:cNvSpPr>
          <p:nvPr>
            <p:ph type="title"/>
          </p:nvPr>
        </p:nvSpPr>
        <p:spPr>
          <a:xfrm>
            <a:off x="3241650" y="91565"/>
            <a:ext cx="2660700" cy="733799"/>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2" name="Shape 22"/>
          <p:cNvSpPr txBox="1">
            <a:spLocks noGrp="1"/>
          </p:cNvSpPr>
          <p:nvPr>
            <p:ph type="body" idx="1"/>
          </p:nvPr>
        </p:nvSpPr>
        <p:spPr>
          <a:xfrm>
            <a:off x="916650" y="950850"/>
            <a:ext cx="7310699" cy="3241800"/>
          </a:xfrm>
          <a:prstGeom prst="rect">
            <a:avLst/>
          </a:prstGeom>
        </p:spPr>
        <p:txBody>
          <a:bodyPr lIns="91425" tIns="91425" rIns="91425" bIns="91425" anchor="t" anchorCtr="0"/>
          <a:lstStyle>
            <a:lvl1pPr lvl="0">
              <a:spcBef>
                <a:spcPts val="0"/>
              </a:spcBef>
              <a:defRPr sz="2400"/>
            </a:lvl1pPr>
            <a:lvl2pPr lvl="1">
              <a:spcBef>
                <a:spcPts val="0"/>
              </a:spcBef>
              <a:defRPr/>
            </a:lvl2pPr>
            <a:lvl3pPr lvl="2">
              <a:spcBef>
                <a:spcPts val="0"/>
              </a:spcBef>
              <a:defRPr/>
            </a:lvl3pPr>
            <a:lvl4pPr lvl="3">
              <a:spcBef>
                <a:spcPts val="0"/>
              </a:spcBef>
              <a:buSzPct val="100000"/>
              <a:defRPr sz="2400"/>
            </a:lvl4pPr>
            <a:lvl5pPr lvl="4">
              <a:spcBef>
                <a:spcPts val="0"/>
              </a:spcBef>
              <a:buSzPct val="100000"/>
              <a:defRPr sz="2400"/>
            </a:lvl5pPr>
            <a:lvl6pPr lvl="5">
              <a:spcBef>
                <a:spcPts val="0"/>
              </a:spcBef>
              <a:buSzPct val="100000"/>
              <a:defRPr sz="2400"/>
            </a:lvl6pPr>
            <a:lvl7pPr lvl="6">
              <a:spcBef>
                <a:spcPts val="0"/>
              </a:spcBef>
              <a:buSzPct val="100000"/>
              <a:defRPr sz="2400"/>
            </a:lvl7pPr>
            <a:lvl8pPr lvl="7">
              <a:spcBef>
                <a:spcPts val="0"/>
              </a:spcBef>
              <a:buSzPct val="100000"/>
              <a:defRPr sz="2400"/>
            </a:lvl8pPr>
            <a:lvl9pPr lvl="8">
              <a:spcBef>
                <a:spcPts val="0"/>
              </a:spcBef>
              <a:buSzPct val="100000"/>
              <a:defRPr sz="2400"/>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ColTx">
  <p:cSld name="Title + 2 columns">
    <p:spTree>
      <p:nvGrpSpPr>
        <p:cNvPr id="1" name="Shape 23"/>
        <p:cNvGrpSpPr/>
        <p:nvPr/>
      </p:nvGrpSpPr>
      <p:grpSpPr>
        <a:xfrm>
          <a:off x="0" y="0"/>
          <a:ext cx="0" cy="0"/>
          <a:chOff x="0" y="0"/>
          <a:chExt cx="0" cy="0"/>
        </a:xfrm>
      </p:grpSpPr>
      <p:sp>
        <p:nvSpPr>
          <p:cNvPr id="24" name="Shape 24"/>
          <p:cNvSpPr/>
          <p:nvPr/>
        </p:nvSpPr>
        <p:spPr>
          <a:xfrm>
            <a:off x="259950" y="274275"/>
            <a:ext cx="8624125" cy="4594950"/>
          </a:xfrm>
          <a:custGeom>
            <a:avLst/>
            <a:gdLst/>
            <a:ahLst/>
            <a:cxnLst/>
            <a:rect l="0" t="0" r="0" b="0"/>
            <a:pathLst>
              <a:path w="344965" h="183798" extrusionOk="0">
                <a:moveTo>
                  <a:pt x="114070" y="38"/>
                </a:moveTo>
                <a:lnTo>
                  <a:pt x="0" y="0"/>
                </a:lnTo>
                <a:lnTo>
                  <a:pt x="0" y="183798"/>
                </a:lnTo>
                <a:lnTo>
                  <a:pt x="344965" y="183798"/>
                </a:lnTo>
                <a:lnTo>
                  <a:pt x="344965" y="0"/>
                </a:lnTo>
                <a:lnTo>
                  <a:pt x="231506" y="0"/>
                </a:lnTo>
              </a:path>
            </a:pathLst>
          </a:custGeom>
          <a:noFill/>
          <a:ln w="76200" cap="flat" cmpd="sng">
            <a:solidFill>
              <a:srgbClr val="FF9E00"/>
            </a:solidFill>
            <a:prstDash val="solid"/>
            <a:miter/>
            <a:headEnd type="none" w="lg" len="lg"/>
            <a:tailEnd type="none" w="lg" len="lg"/>
          </a:ln>
        </p:spPr>
      </p:sp>
      <p:sp>
        <p:nvSpPr>
          <p:cNvPr id="25" name="Shape 25"/>
          <p:cNvSpPr txBox="1">
            <a:spLocks noGrp="1"/>
          </p:cNvSpPr>
          <p:nvPr>
            <p:ph type="title"/>
          </p:nvPr>
        </p:nvSpPr>
        <p:spPr>
          <a:xfrm>
            <a:off x="3241650" y="91565"/>
            <a:ext cx="2660700" cy="733799"/>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26" name="Shape 26"/>
          <p:cNvSpPr txBox="1">
            <a:spLocks noGrp="1"/>
          </p:cNvSpPr>
          <p:nvPr>
            <p:ph type="body" idx="1"/>
          </p:nvPr>
        </p:nvSpPr>
        <p:spPr>
          <a:xfrm>
            <a:off x="840975" y="956004"/>
            <a:ext cx="3621899" cy="2965499"/>
          </a:xfrm>
          <a:prstGeom prst="rect">
            <a:avLst/>
          </a:prstGeom>
        </p:spPr>
        <p:txBody>
          <a:bodyPr lIns="91425" tIns="91425" rIns="91425" bIns="91425" anchor="t" anchorCtr="0"/>
          <a:lstStyle>
            <a:lvl1pPr lvl="0">
              <a:spcBef>
                <a:spcPts val="0"/>
              </a:spcBef>
              <a:buSzPct val="100000"/>
              <a:defRPr sz="2000"/>
            </a:lvl1pPr>
            <a:lvl2pPr lvl="1">
              <a:spcBef>
                <a:spcPts val="0"/>
              </a:spcBef>
              <a:buSzPct val="100000"/>
              <a:defRPr sz="2000"/>
            </a:lvl2pPr>
            <a:lvl3pPr lvl="2">
              <a:spcBef>
                <a:spcPts val="0"/>
              </a:spcBef>
              <a:buSzPct val="100000"/>
              <a:defRPr sz="2000"/>
            </a:lvl3pPr>
            <a:lvl4pPr lvl="3">
              <a:spcBef>
                <a:spcPts val="0"/>
              </a:spcBef>
              <a:buSzPct val="100000"/>
              <a:defRPr sz="2000"/>
            </a:lvl4pPr>
            <a:lvl5pPr lvl="4">
              <a:spcBef>
                <a:spcPts val="0"/>
              </a:spcBef>
              <a:buSzPct val="100000"/>
              <a:defRPr sz="2000"/>
            </a:lvl5pPr>
            <a:lvl6pPr lvl="5">
              <a:spcBef>
                <a:spcPts val="0"/>
              </a:spcBef>
              <a:buSzPct val="100000"/>
              <a:defRPr sz="2000"/>
            </a:lvl6pPr>
            <a:lvl7pPr lvl="6">
              <a:spcBef>
                <a:spcPts val="0"/>
              </a:spcBef>
              <a:buSzPct val="100000"/>
              <a:defRPr sz="2000"/>
            </a:lvl7pPr>
            <a:lvl8pPr lvl="7">
              <a:spcBef>
                <a:spcPts val="0"/>
              </a:spcBef>
              <a:buSzPct val="100000"/>
              <a:defRPr sz="2000"/>
            </a:lvl8pPr>
            <a:lvl9pPr lvl="8">
              <a:spcBef>
                <a:spcPts val="0"/>
              </a:spcBef>
              <a:buSzPct val="100000"/>
              <a:defRPr sz="2000"/>
            </a:lvl9pPr>
          </a:lstStyle>
          <a:p>
            <a:endParaRPr/>
          </a:p>
        </p:txBody>
      </p:sp>
      <p:sp>
        <p:nvSpPr>
          <p:cNvPr id="27" name="Shape 27"/>
          <p:cNvSpPr txBox="1">
            <a:spLocks noGrp="1"/>
          </p:cNvSpPr>
          <p:nvPr>
            <p:ph type="body" idx="2"/>
          </p:nvPr>
        </p:nvSpPr>
        <p:spPr>
          <a:xfrm>
            <a:off x="4681052" y="956004"/>
            <a:ext cx="3621899" cy="2965499"/>
          </a:xfrm>
          <a:prstGeom prst="rect">
            <a:avLst/>
          </a:prstGeom>
        </p:spPr>
        <p:txBody>
          <a:bodyPr lIns="91425" tIns="91425" rIns="91425" bIns="91425" anchor="t" anchorCtr="0"/>
          <a:lstStyle>
            <a:lvl1pPr lvl="0">
              <a:spcBef>
                <a:spcPts val="0"/>
              </a:spcBef>
              <a:buSzPct val="100000"/>
              <a:defRPr sz="2000"/>
            </a:lvl1pPr>
            <a:lvl2pPr lvl="1">
              <a:spcBef>
                <a:spcPts val="0"/>
              </a:spcBef>
              <a:buSzPct val="100000"/>
              <a:defRPr sz="2000"/>
            </a:lvl2pPr>
            <a:lvl3pPr lvl="2">
              <a:spcBef>
                <a:spcPts val="0"/>
              </a:spcBef>
              <a:buSzPct val="100000"/>
              <a:defRPr sz="2000"/>
            </a:lvl3pPr>
            <a:lvl4pPr lvl="3">
              <a:spcBef>
                <a:spcPts val="0"/>
              </a:spcBef>
              <a:buSzPct val="100000"/>
              <a:defRPr sz="2000"/>
            </a:lvl4pPr>
            <a:lvl5pPr lvl="4">
              <a:spcBef>
                <a:spcPts val="0"/>
              </a:spcBef>
              <a:buSzPct val="100000"/>
              <a:defRPr sz="2000"/>
            </a:lvl5pPr>
            <a:lvl6pPr lvl="5">
              <a:spcBef>
                <a:spcPts val="0"/>
              </a:spcBef>
              <a:buSzPct val="100000"/>
              <a:defRPr sz="2000"/>
            </a:lvl6pPr>
            <a:lvl7pPr lvl="6">
              <a:spcBef>
                <a:spcPts val="0"/>
              </a:spcBef>
              <a:buSzPct val="100000"/>
              <a:defRPr sz="2000"/>
            </a:lvl7pPr>
            <a:lvl8pPr lvl="7">
              <a:spcBef>
                <a:spcPts val="0"/>
              </a:spcBef>
              <a:buSzPct val="100000"/>
              <a:defRPr sz="2000"/>
            </a:lvl8pPr>
            <a:lvl9pPr lvl="8">
              <a:spcBef>
                <a:spcPts val="0"/>
              </a:spcBef>
              <a:buSzPct val="100000"/>
              <a:defRPr sz="2000"/>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cSld name="Title + 3 columns">
    <p:spTree>
      <p:nvGrpSpPr>
        <p:cNvPr id="1" name="Shape 28"/>
        <p:cNvGrpSpPr/>
        <p:nvPr/>
      </p:nvGrpSpPr>
      <p:grpSpPr>
        <a:xfrm>
          <a:off x="0" y="0"/>
          <a:ext cx="0" cy="0"/>
          <a:chOff x="0" y="0"/>
          <a:chExt cx="0" cy="0"/>
        </a:xfrm>
      </p:grpSpPr>
      <p:sp>
        <p:nvSpPr>
          <p:cNvPr id="29" name="Shape 29"/>
          <p:cNvSpPr/>
          <p:nvPr/>
        </p:nvSpPr>
        <p:spPr>
          <a:xfrm>
            <a:off x="259950" y="274275"/>
            <a:ext cx="8624125" cy="4594950"/>
          </a:xfrm>
          <a:custGeom>
            <a:avLst/>
            <a:gdLst/>
            <a:ahLst/>
            <a:cxnLst/>
            <a:rect l="0" t="0" r="0" b="0"/>
            <a:pathLst>
              <a:path w="344965" h="183798" extrusionOk="0">
                <a:moveTo>
                  <a:pt x="114070" y="38"/>
                </a:moveTo>
                <a:lnTo>
                  <a:pt x="0" y="0"/>
                </a:lnTo>
                <a:lnTo>
                  <a:pt x="0" y="183798"/>
                </a:lnTo>
                <a:lnTo>
                  <a:pt x="344965" y="183798"/>
                </a:lnTo>
                <a:lnTo>
                  <a:pt x="344965" y="0"/>
                </a:lnTo>
                <a:lnTo>
                  <a:pt x="231506" y="0"/>
                </a:lnTo>
              </a:path>
            </a:pathLst>
          </a:custGeom>
          <a:noFill/>
          <a:ln w="76200" cap="flat" cmpd="sng">
            <a:solidFill>
              <a:srgbClr val="FF9E00"/>
            </a:solidFill>
            <a:prstDash val="solid"/>
            <a:miter/>
            <a:headEnd type="none" w="lg" len="lg"/>
            <a:tailEnd type="none" w="lg" len="lg"/>
          </a:ln>
        </p:spPr>
      </p:sp>
      <p:sp>
        <p:nvSpPr>
          <p:cNvPr id="30" name="Shape 30"/>
          <p:cNvSpPr txBox="1">
            <a:spLocks noGrp="1"/>
          </p:cNvSpPr>
          <p:nvPr>
            <p:ph type="title"/>
          </p:nvPr>
        </p:nvSpPr>
        <p:spPr>
          <a:xfrm>
            <a:off x="3241650" y="91565"/>
            <a:ext cx="2660700" cy="733799"/>
          </a:xfrm>
          <a:prstGeom prst="rect">
            <a:avLst/>
          </a:prstGeom>
        </p:spPr>
        <p:txBody>
          <a:bodyPr lIns="91425" tIns="91425" rIns="91425" bIns="91425" anchor="t"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31" name="Shape 31"/>
          <p:cNvSpPr txBox="1">
            <a:spLocks noGrp="1"/>
          </p:cNvSpPr>
          <p:nvPr>
            <p:ph type="body" idx="1"/>
          </p:nvPr>
        </p:nvSpPr>
        <p:spPr>
          <a:xfrm>
            <a:off x="753900" y="971550"/>
            <a:ext cx="2440499" cy="3241500"/>
          </a:xfrm>
          <a:prstGeom prst="rect">
            <a:avLst/>
          </a:prstGeom>
        </p:spPr>
        <p:txBody>
          <a:bodyPr lIns="91425" tIns="91425" rIns="91425" bIns="91425" anchor="t" anchorCtr="0"/>
          <a:lstStyle>
            <a:lvl1pPr lvl="0" rtl="0">
              <a:spcBef>
                <a:spcPts val="0"/>
              </a:spcBef>
              <a:buSzPct val="100000"/>
              <a:defRPr sz="1800"/>
            </a:lvl1pPr>
            <a:lvl2pPr lvl="1" rtl="0">
              <a:spcBef>
                <a:spcPts val="0"/>
              </a:spcBef>
              <a:defRPr sz="1800"/>
            </a:lvl2pPr>
            <a:lvl3pPr lvl="2" rtl="0">
              <a:spcBef>
                <a:spcPts val="0"/>
              </a:spcBef>
              <a:buSzPct val="100000"/>
              <a:defRPr sz="1800"/>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32" name="Shape 32"/>
          <p:cNvSpPr txBox="1">
            <a:spLocks noGrp="1"/>
          </p:cNvSpPr>
          <p:nvPr>
            <p:ph type="body" idx="2"/>
          </p:nvPr>
        </p:nvSpPr>
        <p:spPr>
          <a:xfrm>
            <a:off x="3319596" y="971550"/>
            <a:ext cx="2440499" cy="3241500"/>
          </a:xfrm>
          <a:prstGeom prst="rect">
            <a:avLst/>
          </a:prstGeom>
        </p:spPr>
        <p:txBody>
          <a:bodyPr lIns="91425" tIns="91425" rIns="91425" bIns="91425" anchor="t" anchorCtr="0"/>
          <a:lstStyle>
            <a:lvl1pPr lvl="0" rtl="0">
              <a:spcBef>
                <a:spcPts val="0"/>
              </a:spcBef>
              <a:buSzPct val="100000"/>
              <a:defRPr sz="1800"/>
            </a:lvl1pPr>
            <a:lvl2pPr lvl="1" rtl="0">
              <a:spcBef>
                <a:spcPts val="0"/>
              </a:spcBef>
              <a:defRPr sz="1800"/>
            </a:lvl2pPr>
            <a:lvl3pPr lvl="2" rtl="0">
              <a:spcBef>
                <a:spcPts val="0"/>
              </a:spcBef>
              <a:buSzPct val="100000"/>
              <a:defRPr sz="1800"/>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33" name="Shape 33"/>
          <p:cNvSpPr txBox="1">
            <a:spLocks noGrp="1"/>
          </p:cNvSpPr>
          <p:nvPr>
            <p:ph type="body" idx="3"/>
          </p:nvPr>
        </p:nvSpPr>
        <p:spPr>
          <a:xfrm>
            <a:off x="5885291" y="971550"/>
            <a:ext cx="2440499" cy="3241500"/>
          </a:xfrm>
          <a:prstGeom prst="rect">
            <a:avLst/>
          </a:prstGeom>
        </p:spPr>
        <p:txBody>
          <a:bodyPr lIns="91425" tIns="91425" rIns="91425" bIns="91425" anchor="t" anchorCtr="0"/>
          <a:lstStyle>
            <a:lvl1pPr lvl="0" rtl="0">
              <a:spcBef>
                <a:spcPts val="0"/>
              </a:spcBef>
              <a:buSzPct val="100000"/>
              <a:defRPr sz="1800"/>
            </a:lvl1pPr>
            <a:lvl2pPr lvl="1" rtl="0">
              <a:spcBef>
                <a:spcPts val="0"/>
              </a:spcBef>
              <a:defRPr sz="1800"/>
            </a:lvl2pPr>
            <a:lvl3pPr lvl="2" rtl="0">
              <a:spcBef>
                <a:spcPts val="0"/>
              </a:spcBef>
              <a:buSzPct val="100000"/>
              <a:defRPr sz="1800"/>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34"/>
        <p:cNvGrpSpPr/>
        <p:nvPr/>
      </p:nvGrpSpPr>
      <p:grpSpPr>
        <a:xfrm>
          <a:off x="0" y="0"/>
          <a:ext cx="0" cy="0"/>
          <a:chOff x="0" y="0"/>
          <a:chExt cx="0" cy="0"/>
        </a:xfrm>
      </p:grpSpPr>
      <p:sp>
        <p:nvSpPr>
          <p:cNvPr id="35" name="Shape 35"/>
          <p:cNvSpPr txBox="1">
            <a:spLocks noGrp="1"/>
          </p:cNvSpPr>
          <p:nvPr>
            <p:ph type="title"/>
          </p:nvPr>
        </p:nvSpPr>
        <p:spPr>
          <a:xfrm>
            <a:off x="3241650" y="91565"/>
            <a:ext cx="2660700" cy="733799"/>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36" name="Shape 36"/>
          <p:cNvSpPr/>
          <p:nvPr/>
        </p:nvSpPr>
        <p:spPr>
          <a:xfrm>
            <a:off x="259950" y="274275"/>
            <a:ext cx="8624125" cy="4594950"/>
          </a:xfrm>
          <a:custGeom>
            <a:avLst/>
            <a:gdLst/>
            <a:ahLst/>
            <a:cxnLst/>
            <a:rect l="0" t="0" r="0" b="0"/>
            <a:pathLst>
              <a:path w="344965" h="183798" extrusionOk="0">
                <a:moveTo>
                  <a:pt x="114070" y="38"/>
                </a:moveTo>
                <a:lnTo>
                  <a:pt x="0" y="0"/>
                </a:lnTo>
                <a:lnTo>
                  <a:pt x="0" y="183798"/>
                </a:lnTo>
                <a:lnTo>
                  <a:pt x="344965" y="183798"/>
                </a:lnTo>
                <a:lnTo>
                  <a:pt x="344965" y="0"/>
                </a:lnTo>
                <a:lnTo>
                  <a:pt x="231506" y="0"/>
                </a:lnTo>
              </a:path>
            </a:pathLst>
          </a:custGeom>
          <a:noFill/>
          <a:ln w="76200" cap="flat" cmpd="sng">
            <a:solidFill>
              <a:srgbClr val="FF9E00"/>
            </a:solidFill>
            <a:prstDash val="solid"/>
            <a:miter/>
            <a:headEnd type="none" w="lg" len="lg"/>
            <a:tailEnd type="none" w="lg" len="lg"/>
          </a:ln>
        </p:spPr>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40"/>
        <p:cNvGrpSpPr/>
        <p:nvPr/>
      </p:nvGrpSpPr>
      <p:grpSpPr>
        <a:xfrm>
          <a:off x="0" y="0"/>
          <a:ext cx="0" cy="0"/>
          <a:chOff x="0" y="0"/>
          <a:chExt cx="0" cy="0"/>
        </a:xfrm>
      </p:grpSpPr>
      <p:sp>
        <p:nvSpPr>
          <p:cNvPr id="41" name="Shape 41"/>
          <p:cNvSpPr/>
          <p:nvPr/>
        </p:nvSpPr>
        <p:spPr>
          <a:xfrm>
            <a:off x="558124" y="550425"/>
            <a:ext cx="8028197" cy="4042637"/>
          </a:xfrm>
          <a:custGeom>
            <a:avLst/>
            <a:gdLst/>
            <a:ahLst/>
            <a:cxnLst/>
            <a:rect l="0" t="0" r="0" b="0"/>
            <a:pathLst>
              <a:path w="344965" h="183798" extrusionOk="0">
                <a:moveTo>
                  <a:pt x="144041" y="38"/>
                </a:moveTo>
                <a:lnTo>
                  <a:pt x="0" y="0"/>
                </a:lnTo>
                <a:lnTo>
                  <a:pt x="0" y="183798"/>
                </a:lnTo>
                <a:lnTo>
                  <a:pt x="344965" y="183798"/>
                </a:lnTo>
                <a:lnTo>
                  <a:pt x="344965" y="0"/>
                </a:lnTo>
                <a:lnTo>
                  <a:pt x="202146" y="38"/>
                </a:lnTo>
              </a:path>
            </a:pathLst>
          </a:custGeom>
          <a:noFill/>
          <a:ln w="76200" cap="flat" cmpd="sng">
            <a:solidFill>
              <a:srgbClr val="FF9E00"/>
            </a:solidFill>
            <a:prstDash val="solid"/>
            <a:miter/>
            <a:headEnd type="none" w="lg" len="lg"/>
            <a:tailEnd type="none" w="lg" len="lg"/>
          </a:ln>
        </p:spPr>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cSld name="Blank inverse">
    <p:bg>
      <p:bgPr>
        <a:solidFill>
          <a:srgbClr val="434343"/>
        </a:solidFill>
        <a:effectLst/>
      </p:bgPr>
    </p:bg>
    <p:spTree>
      <p:nvGrpSpPr>
        <p:cNvPr id="1" name="Shape 42"/>
        <p:cNvGrpSpPr/>
        <p:nvPr/>
      </p:nvGrpSpPr>
      <p:grpSpPr>
        <a:xfrm>
          <a:off x="0" y="0"/>
          <a:ext cx="0" cy="0"/>
          <a:chOff x="0" y="0"/>
          <a:chExt cx="0" cy="0"/>
        </a:xfrm>
      </p:grpSpPr>
      <p:sp>
        <p:nvSpPr>
          <p:cNvPr id="43" name="Shape 43"/>
          <p:cNvSpPr/>
          <p:nvPr/>
        </p:nvSpPr>
        <p:spPr>
          <a:xfrm>
            <a:off x="558124" y="550425"/>
            <a:ext cx="8028197" cy="4042637"/>
          </a:xfrm>
          <a:custGeom>
            <a:avLst/>
            <a:gdLst/>
            <a:ahLst/>
            <a:cxnLst/>
            <a:rect l="0" t="0" r="0" b="0"/>
            <a:pathLst>
              <a:path w="344965" h="183798" extrusionOk="0">
                <a:moveTo>
                  <a:pt x="144041" y="38"/>
                </a:moveTo>
                <a:lnTo>
                  <a:pt x="0" y="0"/>
                </a:lnTo>
                <a:lnTo>
                  <a:pt x="0" y="183798"/>
                </a:lnTo>
                <a:lnTo>
                  <a:pt x="344965" y="183798"/>
                </a:lnTo>
                <a:lnTo>
                  <a:pt x="344965" y="0"/>
                </a:lnTo>
                <a:lnTo>
                  <a:pt x="202146" y="38"/>
                </a:lnTo>
              </a:path>
            </a:pathLst>
          </a:custGeom>
          <a:noFill/>
          <a:ln w="76200" cap="flat" cmpd="sng">
            <a:solidFill>
              <a:srgbClr val="FFFFFF"/>
            </a:solidFill>
            <a:prstDash val="solid"/>
            <a:miter/>
            <a:headEnd type="none" w="lg" len="lg"/>
            <a:tailEnd type="none" w="lg" len="lg"/>
          </a:ln>
        </p:spPr>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Shape 6"/>
          <p:cNvSpPr txBox="1">
            <a:spLocks noGrp="1"/>
          </p:cNvSpPr>
          <p:nvPr>
            <p:ph type="title"/>
          </p:nvPr>
        </p:nvSpPr>
        <p:spPr>
          <a:xfrm>
            <a:off x="3241650" y="91565"/>
            <a:ext cx="2660700" cy="733799"/>
          </a:xfrm>
          <a:prstGeom prst="rect">
            <a:avLst/>
          </a:prstGeom>
          <a:noFill/>
          <a:ln>
            <a:noFill/>
          </a:ln>
        </p:spPr>
        <p:txBody>
          <a:bodyPr lIns="91425" tIns="91425" rIns="91425" bIns="91425" anchor="t" anchorCtr="0"/>
          <a:lstStyle>
            <a:lvl1pPr lvl="0" algn="ctr">
              <a:spcBef>
                <a:spcPts val="0"/>
              </a:spcBef>
              <a:buClr>
                <a:srgbClr val="999999"/>
              </a:buClr>
              <a:buSzPct val="100000"/>
              <a:buFont typeface="Montserrat"/>
              <a:buNone/>
              <a:defRPr sz="1200" b="1">
                <a:solidFill>
                  <a:srgbClr val="999999"/>
                </a:solidFill>
                <a:latin typeface="Montserrat"/>
                <a:ea typeface="Montserrat"/>
                <a:cs typeface="Montserrat"/>
                <a:sym typeface="Montserrat"/>
              </a:defRPr>
            </a:lvl1pPr>
            <a:lvl2pPr lvl="1" algn="ctr">
              <a:spcBef>
                <a:spcPts val="0"/>
              </a:spcBef>
              <a:buClr>
                <a:srgbClr val="999999"/>
              </a:buClr>
              <a:buSzPct val="100000"/>
              <a:buFont typeface="Montserrat"/>
              <a:buNone/>
              <a:defRPr sz="1200" b="1">
                <a:solidFill>
                  <a:srgbClr val="999999"/>
                </a:solidFill>
                <a:latin typeface="Montserrat"/>
                <a:ea typeface="Montserrat"/>
                <a:cs typeface="Montserrat"/>
                <a:sym typeface="Montserrat"/>
              </a:defRPr>
            </a:lvl2pPr>
            <a:lvl3pPr lvl="2" algn="ctr">
              <a:spcBef>
                <a:spcPts val="0"/>
              </a:spcBef>
              <a:buClr>
                <a:srgbClr val="999999"/>
              </a:buClr>
              <a:buSzPct val="100000"/>
              <a:buFont typeface="Montserrat"/>
              <a:buNone/>
              <a:defRPr sz="1200" b="1">
                <a:solidFill>
                  <a:srgbClr val="999999"/>
                </a:solidFill>
                <a:latin typeface="Montserrat"/>
                <a:ea typeface="Montserrat"/>
                <a:cs typeface="Montserrat"/>
                <a:sym typeface="Montserrat"/>
              </a:defRPr>
            </a:lvl3pPr>
            <a:lvl4pPr lvl="3" algn="ctr">
              <a:spcBef>
                <a:spcPts val="0"/>
              </a:spcBef>
              <a:buClr>
                <a:srgbClr val="999999"/>
              </a:buClr>
              <a:buSzPct val="100000"/>
              <a:buFont typeface="Montserrat"/>
              <a:buNone/>
              <a:defRPr sz="1200" b="1">
                <a:solidFill>
                  <a:srgbClr val="999999"/>
                </a:solidFill>
                <a:latin typeface="Montserrat"/>
                <a:ea typeface="Montserrat"/>
                <a:cs typeface="Montserrat"/>
                <a:sym typeface="Montserrat"/>
              </a:defRPr>
            </a:lvl4pPr>
            <a:lvl5pPr lvl="4" algn="ctr">
              <a:spcBef>
                <a:spcPts val="0"/>
              </a:spcBef>
              <a:buClr>
                <a:srgbClr val="999999"/>
              </a:buClr>
              <a:buSzPct val="100000"/>
              <a:buFont typeface="Montserrat"/>
              <a:buNone/>
              <a:defRPr sz="1200" b="1">
                <a:solidFill>
                  <a:srgbClr val="999999"/>
                </a:solidFill>
                <a:latin typeface="Montserrat"/>
                <a:ea typeface="Montserrat"/>
                <a:cs typeface="Montserrat"/>
                <a:sym typeface="Montserrat"/>
              </a:defRPr>
            </a:lvl5pPr>
            <a:lvl6pPr lvl="5" algn="ctr">
              <a:spcBef>
                <a:spcPts val="0"/>
              </a:spcBef>
              <a:buClr>
                <a:srgbClr val="999999"/>
              </a:buClr>
              <a:buSzPct val="100000"/>
              <a:buFont typeface="Montserrat"/>
              <a:buNone/>
              <a:defRPr sz="1200" b="1">
                <a:solidFill>
                  <a:srgbClr val="999999"/>
                </a:solidFill>
                <a:latin typeface="Montserrat"/>
                <a:ea typeface="Montserrat"/>
                <a:cs typeface="Montserrat"/>
                <a:sym typeface="Montserrat"/>
              </a:defRPr>
            </a:lvl6pPr>
            <a:lvl7pPr lvl="6" algn="ctr">
              <a:spcBef>
                <a:spcPts val="0"/>
              </a:spcBef>
              <a:buClr>
                <a:srgbClr val="999999"/>
              </a:buClr>
              <a:buSzPct val="100000"/>
              <a:buFont typeface="Montserrat"/>
              <a:buNone/>
              <a:defRPr sz="1200" b="1">
                <a:solidFill>
                  <a:srgbClr val="999999"/>
                </a:solidFill>
                <a:latin typeface="Montserrat"/>
                <a:ea typeface="Montserrat"/>
                <a:cs typeface="Montserrat"/>
                <a:sym typeface="Montserrat"/>
              </a:defRPr>
            </a:lvl7pPr>
            <a:lvl8pPr lvl="7" algn="ctr">
              <a:spcBef>
                <a:spcPts val="0"/>
              </a:spcBef>
              <a:buClr>
                <a:srgbClr val="999999"/>
              </a:buClr>
              <a:buSzPct val="100000"/>
              <a:buFont typeface="Montserrat"/>
              <a:buNone/>
              <a:defRPr sz="1200" b="1">
                <a:solidFill>
                  <a:srgbClr val="999999"/>
                </a:solidFill>
                <a:latin typeface="Montserrat"/>
                <a:ea typeface="Montserrat"/>
                <a:cs typeface="Montserrat"/>
                <a:sym typeface="Montserrat"/>
              </a:defRPr>
            </a:lvl8pPr>
            <a:lvl9pPr lvl="8" algn="ctr">
              <a:spcBef>
                <a:spcPts val="0"/>
              </a:spcBef>
              <a:buClr>
                <a:srgbClr val="999999"/>
              </a:buClr>
              <a:buSzPct val="100000"/>
              <a:buFont typeface="Montserrat"/>
              <a:buNone/>
              <a:defRPr sz="1200" b="1">
                <a:solidFill>
                  <a:srgbClr val="999999"/>
                </a:solidFill>
                <a:latin typeface="Montserrat"/>
                <a:ea typeface="Montserrat"/>
                <a:cs typeface="Montserrat"/>
                <a:sym typeface="Montserrat"/>
              </a:defRPr>
            </a:lvl9pPr>
          </a:lstStyle>
          <a:p>
            <a:endParaRPr/>
          </a:p>
        </p:txBody>
      </p:sp>
      <p:sp>
        <p:nvSpPr>
          <p:cNvPr id="7" name="Shape 7"/>
          <p:cNvSpPr txBox="1">
            <a:spLocks noGrp="1"/>
          </p:cNvSpPr>
          <p:nvPr>
            <p:ph type="body" idx="1"/>
          </p:nvPr>
        </p:nvSpPr>
        <p:spPr>
          <a:xfrm>
            <a:off x="916650" y="950850"/>
            <a:ext cx="7310699" cy="3241800"/>
          </a:xfrm>
          <a:prstGeom prst="rect">
            <a:avLst/>
          </a:prstGeom>
          <a:noFill/>
          <a:ln>
            <a:noFill/>
          </a:ln>
        </p:spPr>
        <p:txBody>
          <a:bodyPr lIns="91425" tIns="91425" rIns="91425" bIns="91425" anchor="t" anchorCtr="0"/>
          <a:lstStyle>
            <a:lvl1pPr lvl="0">
              <a:spcBef>
                <a:spcPts val="600"/>
              </a:spcBef>
              <a:buClr>
                <a:srgbClr val="CCCCCC"/>
              </a:buClr>
              <a:buSzPct val="80000"/>
              <a:buFont typeface="Droid Serif"/>
              <a:buChar char="⊡"/>
              <a:defRPr sz="3000">
                <a:solidFill>
                  <a:srgbClr val="434343"/>
                </a:solidFill>
                <a:latin typeface="Droid Serif"/>
                <a:ea typeface="Droid Serif"/>
                <a:cs typeface="Droid Serif"/>
                <a:sym typeface="Droid Serif"/>
              </a:defRPr>
            </a:lvl1pPr>
            <a:lvl2pPr lvl="1">
              <a:spcBef>
                <a:spcPts val="480"/>
              </a:spcBef>
              <a:buClr>
                <a:srgbClr val="CCCCCC"/>
              </a:buClr>
              <a:buSzPct val="75000"/>
              <a:buFont typeface="Droid Serif"/>
              <a:buChar char="□"/>
              <a:defRPr sz="2400">
                <a:solidFill>
                  <a:srgbClr val="434343"/>
                </a:solidFill>
                <a:latin typeface="Droid Serif"/>
                <a:ea typeface="Droid Serif"/>
                <a:cs typeface="Droid Serif"/>
                <a:sym typeface="Droid Serif"/>
              </a:defRPr>
            </a:lvl2pPr>
            <a:lvl3pPr lvl="2">
              <a:spcBef>
                <a:spcPts val="480"/>
              </a:spcBef>
              <a:buClr>
                <a:srgbClr val="CCCCCC"/>
              </a:buClr>
              <a:buSzPct val="100000"/>
              <a:buFont typeface="Droid Serif"/>
              <a:defRPr sz="2400">
                <a:solidFill>
                  <a:srgbClr val="434343"/>
                </a:solidFill>
                <a:latin typeface="Droid Serif"/>
                <a:ea typeface="Droid Serif"/>
                <a:cs typeface="Droid Serif"/>
                <a:sym typeface="Droid Serif"/>
              </a:defRPr>
            </a:lvl3pPr>
            <a:lvl4pPr lvl="3">
              <a:spcBef>
                <a:spcPts val="360"/>
              </a:spcBef>
              <a:buClr>
                <a:srgbClr val="CCCCCC"/>
              </a:buClr>
              <a:buSzPct val="100000"/>
              <a:buFont typeface="Droid Serif"/>
              <a:defRPr sz="1800">
                <a:solidFill>
                  <a:srgbClr val="434343"/>
                </a:solidFill>
                <a:latin typeface="Droid Serif"/>
                <a:ea typeface="Droid Serif"/>
                <a:cs typeface="Droid Serif"/>
                <a:sym typeface="Droid Serif"/>
              </a:defRPr>
            </a:lvl4pPr>
            <a:lvl5pPr lvl="4">
              <a:spcBef>
                <a:spcPts val="360"/>
              </a:spcBef>
              <a:buClr>
                <a:srgbClr val="CCCCCC"/>
              </a:buClr>
              <a:buSzPct val="100000"/>
              <a:buFont typeface="Droid Serif"/>
              <a:defRPr sz="1800">
                <a:solidFill>
                  <a:srgbClr val="434343"/>
                </a:solidFill>
                <a:latin typeface="Droid Serif"/>
                <a:ea typeface="Droid Serif"/>
                <a:cs typeface="Droid Serif"/>
                <a:sym typeface="Droid Serif"/>
              </a:defRPr>
            </a:lvl5pPr>
            <a:lvl6pPr lvl="5">
              <a:spcBef>
                <a:spcPts val="360"/>
              </a:spcBef>
              <a:buClr>
                <a:srgbClr val="434343"/>
              </a:buClr>
              <a:buSzPct val="100000"/>
              <a:buFont typeface="Droid Serif"/>
              <a:defRPr sz="1800">
                <a:solidFill>
                  <a:srgbClr val="434343"/>
                </a:solidFill>
                <a:latin typeface="Droid Serif"/>
                <a:ea typeface="Droid Serif"/>
                <a:cs typeface="Droid Serif"/>
                <a:sym typeface="Droid Serif"/>
              </a:defRPr>
            </a:lvl6pPr>
            <a:lvl7pPr lvl="6">
              <a:spcBef>
                <a:spcPts val="360"/>
              </a:spcBef>
              <a:buClr>
                <a:srgbClr val="434343"/>
              </a:buClr>
              <a:buSzPct val="100000"/>
              <a:buFont typeface="Droid Serif"/>
              <a:defRPr sz="1800">
                <a:solidFill>
                  <a:srgbClr val="434343"/>
                </a:solidFill>
                <a:latin typeface="Droid Serif"/>
                <a:ea typeface="Droid Serif"/>
                <a:cs typeface="Droid Serif"/>
                <a:sym typeface="Droid Serif"/>
              </a:defRPr>
            </a:lvl7pPr>
            <a:lvl8pPr lvl="7">
              <a:spcBef>
                <a:spcPts val="360"/>
              </a:spcBef>
              <a:buClr>
                <a:srgbClr val="434343"/>
              </a:buClr>
              <a:buSzPct val="100000"/>
              <a:buFont typeface="Droid Serif"/>
              <a:defRPr sz="1800">
                <a:solidFill>
                  <a:srgbClr val="434343"/>
                </a:solidFill>
                <a:latin typeface="Droid Serif"/>
                <a:ea typeface="Droid Serif"/>
                <a:cs typeface="Droid Serif"/>
                <a:sym typeface="Droid Serif"/>
              </a:defRPr>
            </a:lvl8pPr>
            <a:lvl9pPr lvl="8">
              <a:spcBef>
                <a:spcPts val="360"/>
              </a:spcBef>
              <a:buClr>
                <a:srgbClr val="434343"/>
              </a:buClr>
              <a:buSzPct val="100000"/>
              <a:buFont typeface="Droid Serif"/>
              <a:defRPr sz="1800">
                <a:solidFill>
                  <a:srgbClr val="434343"/>
                </a:solidFill>
                <a:latin typeface="Droid Serif"/>
                <a:ea typeface="Droid Serif"/>
                <a:cs typeface="Droid Serif"/>
                <a:sym typeface="Droid Serif"/>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6" r:id="rId8"/>
    <p:sldLayoutId id="2147483657"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7"/>
        <p:cNvGrpSpPr/>
        <p:nvPr/>
      </p:nvGrpSpPr>
      <p:grpSpPr>
        <a:xfrm>
          <a:off x="0" y="0"/>
          <a:ext cx="0" cy="0"/>
          <a:chOff x="0" y="0"/>
          <a:chExt cx="0" cy="0"/>
        </a:xfrm>
      </p:grpSpPr>
      <p:sp>
        <p:nvSpPr>
          <p:cNvPr id="48" name="Shape 48"/>
          <p:cNvSpPr txBox="1">
            <a:spLocks noGrp="1"/>
          </p:cNvSpPr>
          <p:nvPr>
            <p:ph type="ctrTitle"/>
          </p:nvPr>
        </p:nvSpPr>
        <p:spPr>
          <a:xfrm>
            <a:off x="1552389" y="2018353"/>
            <a:ext cx="6039267" cy="1159799"/>
          </a:xfrm>
          <a:prstGeom prst="rect">
            <a:avLst/>
          </a:prstGeom>
        </p:spPr>
        <p:txBody>
          <a:bodyPr lIns="91425" tIns="91425" rIns="91425" bIns="91425" anchor="ctr" anchorCtr="0">
            <a:noAutofit/>
          </a:bodyPr>
          <a:lstStyle/>
          <a:p>
            <a:pPr lvl="0">
              <a:spcBef>
                <a:spcPts val="0"/>
              </a:spcBef>
              <a:buNone/>
            </a:pPr>
            <a:r>
              <a:rPr lang="en" sz="6600" dirty="0"/>
              <a:t>TUBEKTOMI</a:t>
            </a:r>
          </a:p>
        </p:txBody>
      </p:sp>
      <p:grpSp>
        <p:nvGrpSpPr>
          <p:cNvPr id="9" name="Shape 404"/>
          <p:cNvGrpSpPr/>
          <p:nvPr/>
        </p:nvGrpSpPr>
        <p:grpSpPr>
          <a:xfrm>
            <a:off x="4263368" y="580862"/>
            <a:ext cx="170502" cy="425733"/>
            <a:chOff x="3386850" y="2264625"/>
            <a:chExt cx="203950" cy="509250"/>
          </a:xfrm>
        </p:grpSpPr>
        <p:sp>
          <p:nvSpPr>
            <p:cNvPr id="10" name="Shape 405"/>
            <p:cNvSpPr/>
            <p:nvPr/>
          </p:nvSpPr>
          <p:spPr>
            <a:xfrm>
              <a:off x="3386850" y="2370850"/>
              <a:ext cx="203950" cy="403025"/>
            </a:xfrm>
            <a:custGeom>
              <a:avLst/>
              <a:gdLst/>
              <a:ahLst/>
              <a:cxnLst/>
              <a:rect l="0" t="0" r="0" b="0"/>
              <a:pathLst>
                <a:path w="8158" h="16121" extrusionOk="0">
                  <a:moveTo>
                    <a:pt x="3249" y="1"/>
                  </a:moveTo>
                  <a:lnTo>
                    <a:pt x="3004" y="50"/>
                  </a:lnTo>
                  <a:lnTo>
                    <a:pt x="2785" y="99"/>
                  </a:lnTo>
                  <a:lnTo>
                    <a:pt x="2565" y="172"/>
                  </a:lnTo>
                  <a:lnTo>
                    <a:pt x="2369" y="269"/>
                  </a:lnTo>
                  <a:lnTo>
                    <a:pt x="2174" y="367"/>
                  </a:lnTo>
                  <a:lnTo>
                    <a:pt x="1979" y="465"/>
                  </a:lnTo>
                  <a:lnTo>
                    <a:pt x="1808" y="587"/>
                  </a:lnTo>
                  <a:lnTo>
                    <a:pt x="1637" y="734"/>
                  </a:lnTo>
                  <a:lnTo>
                    <a:pt x="1490" y="880"/>
                  </a:lnTo>
                  <a:lnTo>
                    <a:pt x="1344" y="1027"/>
                  </a:lnTo>
                  <a:lnTo>
                    <a:pt x="1075" y="1369"/>
                  </a:lnTo>
                  <a:lnTo>
                    <a:pt x="855" y="1784"/>
                  </a:lnTo>
                  <a:lnTo>
                    <a:pt x="660" y="2199"/>
                  </a:lnTo>
                  <a:lnTo>
                    <a:pt x="489" y="2687"/>
                  </a:lnTo>
                  <a:lnTo>
                    <a:pt x="342" y="3176"/>
                  </a:lnTo>
                  <a:lnTo>
                    <a:pt x="245" y="3738"/>
                  </a:lnTo>
                  <a:lnTo>
                    <a:pt x="147" y="4299"/>
                  </a:lnTo>
                  <a:lnTo>
                    <a:pt x="74" y="4910"/>
                  </a:lnTo>
                  <a:lnTo>
                    <a:pt x="49" y="5545"/>
                  </a:lnTo>
                  <a:lnTo>
                    <a:pt x="25" y="6204"/>
                  </a:lnTo>
                  <a:lnTo>
                    <a:pt x="0" y="6888"/>
                  </a:lnTo>
                  <a:lnTo>
                    <a:pt x="25" y="7035"/>
                  </a:lnTo>
                  <a:lnTo>
                    <a:pt x="49" y="7181"/>
                  </a:lnTo>
                  <a:lnTo>
                    <a:pt x="98" y="7328"/>
                  </a:lnTo>
                  <a:lnTo>
                    <a:pt x="171" y="7425"/>
                  </a:lnTo>
                  <a:lnTo>
                    <a:pt x="269" y="7523"/>
                  </a:lnTo>
                  <a:lnTo>
                    <a:pt x="391" y="7596"/>
                  </a:lnTo>
                  <a:lnTo>
                    <a:pt x="513" y="7645"/>
                  </a:lnTo>
                  <a:lnTo>
                    <a:pt x="660" y="7670"/>
                  </a:lnTo>
                  <a:lnTo>
                    <a:pt x="806" y="7645"/>
                  </a:lnTo>
                  <a:lnTo>
                    <a:pt x="928" y="7596"/>
                  </a:lnTo>
                  <a:lnTo>
                    <a:pt x="1051" y="7523"/>
                  </a:lnTo>
                  <a:lnTo>
                    <a:pt x="1148" y="7425"/>
                  </a:lnTo>
                  <a:lnTo>
                    <a:pt x="1222" y="7328"/>
                  </a:lnTo>
                  <a:lnTo>
                    <a:pt x="1270" y="7181"/>
                  </a:lnTo>
                  <a:lnTo>
                    <a:pt x="1295" y="7035"/>
                  </a:lnTo>
                  <a:lnTo>
                    <a:pt x="1319" y="6888"/>
                  </a:lnTo>
                  <a:lnTo>
                    <a:pt x="1344" y="6278"/>
                  </a:lnTo>
                  <a:lnTo>
                    <a:pt x="1417" y="5569"/>
                  </a:lnTo>
                  <a:lnTo>
                    <a:pt x="1515" y="4861"/>
                  </a:lnTo>
                  <a:lnTo>
                    <a:pt x="1637" y="4153"/>
                  </a:lnTo>
                  <a:lnTo>
                    <a:pt x="1759" y="3542"/>
                  </a:lnTo>
                  <a:lnTo>
                    <a:pt x="1881" y="3029"/>
                  </a:lnTo>
                  <a:lnTo>
                    <a:pt x="2003" y="2687"/>
                  </a:lnTo>
                  <a:lnTo>
                    <a:pt x="2052" y="2614"/>
                  </a:lnTo>
                  <a:lnTo>
                    <a:pt x="2101" y="2590"/>
                  </a:lnTo>
                  <a:lnTo>
                    <a:pt x="2101" y="2639"/>
                  </a:lnTo>
                  <a:lnTo>
                    <a:pt x="2125" y="2736"/>
                  </a:lnTo>
                  <a:lnTo>
                    <a:pt x="2125" y="3151"/>
                  </a:lnTo>
                  <a:lnTo>
                    <a:pt x="2076" y="4568"/>
                  </a:lnTo>
                  <a:lnTo>
                    <a:pt x="1954" y="6595"/>
                  </a:lnTo>
                  <a:lnTo>
                    <a:pt x="1832" y="8866"/>
                  </a:lnTo>
                  <a:lnTo>
                    <a:pt x="1539" y="13165"/>
                  </a:lnTo>
                  <a:lnTo>
                    <a:pt x="1392" y="15119"/>
                  </a:lnTo>
                  <a:lnTo>
                    <a:pt x="1392" y="15290"/>
                  </a:lnTo>
                  <a:lnTo>
                    <a:pt x="1417" y="15461"/>
                  </a:lnTo>
                  <a:lnTo>
                    <a:pt x="1466" y="15607"/>
                  </a:lnTo>
                  <a:lnTo>
                    <a:pt x="1563" y="15754"/>
                  </a:lnTo>
                  <a:lnTo>
                    <a:pt x="1661" y="15900"/>
                  </a:lnTo>
                  <a:lnTo>
                    <a:pt x="1783" y="15998"/>
                  </a:lnTo>
                  <a:lnTo>
                    <a:pt x="1930" y="16071"/>
                  </a:lnTo>
                  <a:lnTo>
                    <a:pt x="2101" y="16120"/>
                  </a:lnTo>
                  <a:lnTo>
                    <a:pt x="2394" y="16120"/>
                  </a:lnTo>
                  <a:lnTo>
                    <a:pt x="2516" y="16071"/>
                  </a:lnTo>
                  <a:lnTo>
                    <a:pt x="2662" y="15998"/>
                  </a:lnTo>
                  <a:lnTo>
                    <a:pt x="2785" y="15925"/>
                  </a:lnTo>
                  <a:lnTo>
                    <a:pt x="2882" y="15803"/>
                  </a:lnTo>
                  <a:lnTo>
                    <a:pt x="2956" y="15680"/>
                  </a:lnTo>
                  <a:lnTo>
                    <a:pt x="3029" y="15534"/>
                  </a:lnTo>
                  <a:lnTo>
                    <a:pt x="3053" y="15387"/>
                  </a:lnTo>
                  <a:lnTo>
                    <a:pt x="3713" y="8549"/>
                  </a:lnTo>
                  <a:lnTo>
                    <a:pt x="3737" y="8476"/>
                  </a:lnTo>
                  <a:lnTo>
                    <a:pt x="3786" y="8354"/>
                  </a:lnTo>
                  <a:lnTo>
                    <a:pt x="3835" y="8305"/>
                  </a:lnTo>
                  <a:lnTo>
                    <a:pt x="3884" y="8231"/>
                  </a:lnTo>
                  <a:lnTo>
                    <a:pt x="3981" y="8207"/>
                  </a:lnTo>
                  <a:lnTo>
                    <a:pt x="4079" y="8183"/>
                  </a:lnTo>
                  <a:lnTo>
                    <a:pt x="4177" y="8207"/>
                  </a:lnTo>
                  <a:lnTo>
                    <a:pt x="4274" y="8231"/>
                  </a:lnTo>
                  <a:lnTo>
                    <a:pt x="4323" y="8305"/>
                  </a:lnTo>
                  <a:lnTo>
                    <a:pt x="4372" y="8354"/>
                  </a:lnTo>
                  <a:lnTo>
                    <a:pt x="4421" y="8476"/>
                  </a:lnTo>
                  <a:lnTo>
                    <a:pt x="4445" y="8549"/>
                  </a:lnTo>
                  <a:lnTo>
                    <a:pt x="5105" y="15387"/>
                  </a:lnTo>
                  <a:lnTo>
                    <a:pt x="5129" y="15534"/>
                  </a:lnTo>
                  <a:lnTo>
                    <a:pt x="5202" y="15680"/>
                  </a:lnTo>
                  <a:lnTo>
                    <a:pt x="5276" y="15803"/>
                  </a:lnTo>
                  <a:lnTo>
                    <a:pt x="5373" y="15925"/>
                  </a:lnTo>
                  <a:lnTo>
                    <a:pt x="5496" y="15998"/>
                  </a:lnTo>
                  <a:lnTo>
                    <a:pt x="5642" y="16071"/>
                  </a:lnTo>
                  <a:lnTo>
                    <a:pt x="5764" y="16120"/>
                  </a:lnTo>
                  <a:lnTo>
                    <a:pt x="6057" y="16120"/>
                  </a:lnTo>
                  <a:lnTo>
                    <a:pt x="6228" y="16071"/>
                  </a:lnTo>
                  <a:lnTo>
                    <a:pt x="6375" y="15998"/>
                  </a:lnTo>
                  <a:lnTo>
                    <a:pt x="6497" y="15900"/>
                  </a:lnTo>
                  <a:lnTo>
                    <a:pt x="6595" y="15754"/>
                  </a:lnTo>
                  <a:lnTo>
                    <a:pt x="6692" y="15607"/>
                  </a:lnTo>
                  <a:lnTo>
                    <a:pt x="6741" y="15461"/>
                  </a:lnTo>
                  <a:lnTo>
                    <a:pt x="6766" y="15290"/>
                  </a:lnTo>
                  <a:lnTo>
                    <a:pt x="6766" y="15119"/>
                  </a:lnTo>
                  <a:lnTo>
                    <a:pt x="6619" y="13165"/>
                  </a:lnTo>
                  <a:lnTo>
                    <a:pt x="6350" y="8915"/>
                  </a:lnTo>
                  <a:lnTo>
                    <a:pt x="6204" y="6619"/>
                  </a:lnTo>
                  <a:lnTo>
                    <a:pt x="6106" y="4617"/>
                  </a:lnTo>
                  <a:lnTo>
                    <a:pt x="6057" y="3176"/>
                  </a:lnTo>
                  <a:lnTo>
                    <a:pt x="6057" y="2761"/>
                  </a:lnTo>
                  <a:lnTo>
                    <a:pt x="6057" y="2590"/>
                  </a:lnTo>
                  <a:lnTo>
                    <a:pt x="6106" y="2590"/>
                  </a:lnTo>
                  <a:lnTo>
                    <a:pt x="6155" y="2687"/>
                  </a:lnTo>
                  <a:lnTo>
                    <a:pt x="6253" y="3005"/>
                  </a:lnTo>
                  <a:lnTo>
                    <a:pt x="6399" y="3493"/>
                  </a:lnTo>
                  <a:lnTo>
                    <a:pt x="6521" y="4128"/>
                  </a:lnTo>
                  <a:lnTo>
                    <a:pt x="6643" y="4837"/>
                  </a:lnTo>
                  <a:lnTo>
                    <a:pt x="6741" y="5569"/>
                  </a:lnTo>
                  <a:lnTo>
                    <a:pt x="6814" y="6278"/>
                  </a:lnTo>
                  <a:lnTo>
                    <a:pt x="6839" y="6888"/>
                  </a:lnTo>
                  <a:lnTo>
                    <a:pt x="6863" y="7035"/>
                  </a:lnTo>
                  <a:lnTo>
                    <a:pt x="6888" y="7181"/>
                  </a:lnTo>
                  <a:lnTo>
                    <a:pt x="6936" y="7328"/>
                  </a:lnTo>
                  <a:lnTo>
                    <a:pt x="7010" y="7425"/>
                  </a:lnTo>
                  <a:lnTo>
                    <a:pt x="7107" y="7523"/>
                  </a:lnTo>
                  <a:lnTo>
                    <a:pt x="7230" y="7596"/>
                  </a:lnTo>
                  <a:lnTo>
                    <a:pt x="7352" y="7645"/>
                  </a:lnTo>
                  <a:lnTo>
                    <a:pt x="7498" y="7670"/>
                  </a:lnTo>
                  <a:lnTo>
                    <a:pt x="7645" y="7645"/>
                  </a:lnTo>
                  <a:lnTo>
                    <a:pt x="7767" y="7596"/>
                  </a:lnTo>
                  <a:lnTo>
                    <a:pt x="7889" y="7523"/>
                  </a:lnTo>
                  <a:lnTo>
                    <a:pt x="7987" y="7425"/>
                  </a:lnTo>
                  <a:lnTo>
                    <a:pt x="8060" y="7328"/>
                  </a:lnTo>
                  <a:lnTo>
                    <a:pt x="8109" y="7181"/>
                  </a:lnTo>
                  <a:lnTo>
                    <a:pt x="8133" y="7035"/>
                  </a:lnTo>
                  <a:lnTo>
                    <a:pt x="8158" y="6888"/>
                  </a:lnTo>
                  <a:lnTo>
                    <a:pt x="8133" y="5520"/>
                  </a:lnTo>
                  <a:lnTo>
                    <a:pt x="8109" y="4885"/>
                  </a:lnTo>
                  <a:lnTo>
                    <a:pt x="8060" y="4299"/>
                  </a:lnTo>
                  <a:lnTo>
                    <a:pt x="7987" y="3713"/>
                  </a:lnTo>
                  <a:lnTo>
                    <a:pt x="7889" y="3176"/>
                  </a:lnTo>
                  <a:lnTo>
                    <a:pt x="7767" y="2663"/>
                  </a:lnTo>
                  <a:lnTo>
                    <a:pt x="7620" y="2174"/>
                  </a:lnTo>
                  <a:lnTo>
                    <a:pt x="7425" y="1759"/>
                  </a:lnTo>
                  <a:lnTo>
                    <a:pt x="7205" y="1369"/>
                  </a:lnTo>
                  <a:lnTo>
                    <a:pt x="7083" y="1173"/>
                  </a:lnTo>
                  <a:lnTo>
                    <a:pt x="6936" y="1002"/>
                  </a:lnTo>
                  <a:lnTo>
                    <a:pt x="6790" y="856"/>
                  </a:lnTo>
                  <a:lnTo>
                    <a:pt x="6643" y="709"/>
                  </a:lnTo>
                  <a:lnTo>
                    <a:pt x="6472" y="563"/>
                  </a:lnTo>
                  <a:lnTo>
                    <a:pt x="6277" y="440"/>
                  </a:lnTo>
                  <a:lnTo>
                    <a:pt x="6082" y="343"/>
                  </a:lnTo>
                  <a:lnTo>
                    <a:pt x="5886" y="245"/>
                  </a:lnTo>
                  <a:lnTo>
                    <a:pt x="5666" y="172"/>
                  </a:lnTo>
                  <a:lnTo>
                    <a:pt x="5422" y="99"/>
                  </a:lnTo>
                  <a:lnTo>
                    <a:pt x="5178" y="50"/>
                  </a:lnTo>
                  <a:lnTo>
                    <a:pt x="4909" y="1"/>
                  </a:lnTo>
                  <a:lnTo>
                    <a:pt x="4714" y="74"/>
                  </a:lnTo>
                  <a:lnTo>
                    <a:pt x="4519" y="147"/>
                  </a:lnTo>
                  <a:lnTo>
                    <a:pt x="4299" y="196"/>
                  </a:lnTo>
                  <a:lnTo>
                    <a:pt x="3859" y="196"/>
                  </a:lnTo>
                  <a:lnTo>
                    <a:pt x="3664" y="147"/>
                  </a:lnTo>
                  <a:lnTo>
                    <a:pt x="3444" y="99"/>
                  </a:lnTo>
                  <a:lnTo>
                    <a:pt x="3249" y="1"/>
                  </a:lnTo>
                  <a:close/>
                </a:path>
              </a:pathLst>
            </a:custGeom>
            <a:solidFill>
              <a:srgbClr val="FFFFFF"/>
            </a:solidFill>
            <a:ln>
              <a:noFill/>
            </a:ln>
          </p:spPr>
          <p:txBody>
            <a:bodyPr lIns="91425" tIns="91425" rIns="91425" bIns="91425" anchor="ctr" anchorCtr="0">
              <a:noAutofit/>
            </a:bodyPr>
            <a:lstStyle/>
            <a:p>
              <a:pPr lvl="0">
                <a:spcBef>
                  <a:spcPts val="0"/>
                </a:spcBef>
                <a:buNone/>
              </a:pPr>
              <a:endParaRPr>
                <a:solidFill>
                  <a:srgbClr val="FFFFFF"/>
                </a:solidFill>
              </a:endParaRPr>
            </a:p>
          </p:txBody>
        </p:sp>
        <p:sp>
          <p:nvSpPr>
            <p:cNvPr id="11" name="Shape 406"/>
            <p:cNvSpPr/>
            <p:nvPr/>
          </p:nvSpPr>
          <p:spPr>
            <a:xfrm>
              <a:off x="3446075" y="2264625"/>
              <a:ext cx="85500" cy="94050"/>
            </a:xfrm>
            <a:custGeom>
              <a:avLst/>
              <a:gdLst/>
              <a:ahLst/>
              <a:cxnLst/>
              <a:rect l="0" t="0" r="0" b="0"/>
              <a:pathLst>
                <a:path w="3420" h="3762" extrusionOk="0">
                  <a:moveTo>
                    <a:pt x="1539" y="0"/>
                  </a:moveTo>
                  <a:lnTo>
                    <a:pt x="1368" y="25"/>
                  </a:lnTo>
                  <a:lnTo>
                    <a:pt x="1197" y="49"/>
                  </a:lnTo>
                  <a:lnTo>
                    <a:pt x="1051" y="122"/>
                  </a:lnTo>
                  <a:lnTo>
                    <a:pt x="904" y="171"/>
                  </a:lnTo>
                  <a:lnTo>
                    <a:pt x="757" y="269"/>
                  </a:lnTo>
                  <a:lnTo>
                    <a:pt x="611" y="342"/>
                  </a:lnTo>
                  <a:lnTo>
                    <a:pt x="489" y="464"/>
                  </a:lnTo>
                  <a:lnTo>
                    <a:pt x="391" y="586"/>
                  </a:lnTo>
                  <a:lnTo>
                    <a:pt x="293" y="708"/>
                  </a:lnTo>
                  <a:lnTo>
                    <a:pt x="196" y="855"/>
                  </a:lnTo>
                  <a:lnTo>
                    <a:pt x="122" y="1002"/>
                  </a:lnTo>
                  <a:lnTo>
                    <a:pt x="74" y="1148"/>
                  </a:lnTo>
                  <a:lnTo>
                    <a:pt x="25" y="1319"/>
                  </a:lnTo>
                  <a:lnTo>
                    <a:pt x="0" y="1514"/>
                  </a:lnTo>
                  <a:lnTo>
                    <a:pt x="0" y="1710"/>
                  </a:lnTo>
                  <a:lnTo>
                    <a:pt x="0" y="1905"/>
                  </a:lnTo>
                  <a:lnTo>
                    <a:pt x="25" y="2101"/>
                  </a:lnTo>
                  <a:lnTo>
                    <a:pt x="74" y="2272"/>
                  </a:lnTo>
                  <a:lnTo>
                    <a:pt x="122" y="2467"/>
                  </a:lnTo>
                  <a:lnTo>
                    <a:pt x="196" y="2638"/>
                  </a:lnTo>
                  <a:lnTo>
                    <a:pt x="293" y="2809"/>
                  </a:lnTo>
                  <a:lnTo>
                    <a:pt x="391" y="2980"/>
                  </a:lnTo>
                  <a:lnTo>
                    <a:pt x="489" y="3126"/>
                  </a:lnTo>
                  <a:lnTo>
                    <a:pt x="611" y="3273"/>
                  </a:lnTo>
                  <a:lnTo>
                    <a:pt x="757" y="3395"/>
                  </a:lnTo>
                  <a:lnTo>
                    <a:pt x="904" y="3493"/>
                  </a:lnTo>
                  <a:lnTo>
                    <a:pt x="1051" y="3590"/>
                  </a:lnTo>
                  <a:lnTo>
                    <a:pt x="1197" y="3664"/>
                  </a:lnTo>
                  <a:lnTo>
                    <a:pt x="1368" y="3713"/>
                  </a:lnTo>
                  <a:lnTo>
                    <a:pt x="1539" y="3761"/>
                  </a:lnTo>
                  <a:lnTo>
                    <a:pt x="1881" y="3761"/>
                  </a:lnTo>
                  <a:lnTo>
                    <a:pt x="2052" y="3713"/>
                  </a:lnTo>
                  <a:lnTo>
                    <a:pt x="2223" y="3664"/>
                  </a:lnTo>
                  <a:lnTo>
                    <a:pt x="2369" y="3590"/>
                  </a:lnTo>
                  <a:lnTo>
                    <a:pt x="2516" y="3493"/>
                  </a:lnTo>
                  <a:lnTo>
                    <a:pt x="2662" y="3395"/>
                  </a:lnTo>
                  <a:lnTo>
                    <a:pt x="2809" y="3273"/>
                  </a:lnTo>
                  <a:lnTo>
                    <a:pt x="2931" y="3126"/>
                  </a:lnTo>
                  <a:lnTo>
                    <a:pt x="3029" y="2980"/>
                  </a:lnTo>
                  <a:lnTo>
                    <a:pt x="3127" y="2809"/>
                  </a:lnTo>
                  <a:lnTo>
                    <a:pt x="3224" y="2638"/>
                  </a:lnTo>
                  <a:lnTo>
                    <a:pt x="3297" y="2467"/>
                  </a:lnTo>
                  <a:lnTo>
                    <a:pt x="3346" y="2272"/>
                  </a:lnTo>
                  <a:lnTo>
                    <a:pt x="3395" y="2101"/>
                  </a:lnTo>
                  <a:lnTo>
                    <a:pt x="3420" y="1905"/>
                  </a:lnTo>
                  <a:lnTo>
                    <a:pt x="3420" y="1710"/>
                  </a:lnTo>
                  <a:lnTo>
                    <a:pt x="3420" y="1514"/>
                  </a:lnTo>
                  <a:lnTo>
                    <a:pt x="3395" y="1319"/>
                  </a:lnTo>
                  <a:lnTo>
                    <a:pt x="3346" y="1148"/>
                  </a:lnTo>
                  <a:lnTo>
                    <a:pt x="3297" y="1002"/>
                  </a:lnTo>
                  <a:lnTo>
                    <a:pt x="3224" y="855"/>
                  </a:lnTo>
                  <a:lnTo>
                    <a:pt x="3127" y="708"/>
                  </a:lnTo>
                  <a:lnTo>
                    <a:pt x="3029" y="586"/>
                  </a:lnTo>
                  <a:lnTo>
                    <a:pt x="2931" y="464"/>
                  </a:lnTo>
                  <a:lnTo>
                    <a:pt x="2809" y="342"/>
                  </a:lnTo>
                  <a:lnTo>
                    <a:pt x="2662" y="269"/>
                  </a:lnTo>
                  <a:lnTo>
                    <a:pt x="2516" y="171"/>
                  </a:lnTo>
                  <a:lnTo>
                    <a:pt x="2369" y="122"/>
                  </a:lnTo>
                  <a:lnTo>
                    <a:pt x="2223" y="49"/>
                  </a:lnTo>
                  <a:lnTo>
                    <a:pt x="2052" y="25"/>
                  </a:lnTo>
                  <a:lnTo>
                    <a:pt x="1881" y="0"/>
                  </a:lnTo>
                  <a:close/>
                </a:path>
              </a:pathLst>
            </a:custGeom>
            <a:solidFill>
              <a:srgbClr val="FFFFFF"/>
            </a:solidFill>
            <a:ln>
              <a:noFill/>
            </a:ln>
          </p:spPr>
          <p:txBody>
            <a:bodyPr lIns="91425" tIns="91425" rIns="91425" bIns="91425" anchor="ctr" anchorCtr="0">
              <a:noAutofit/>
            </a:bodyPr>
            <a:lstStyle/>
            <a:p>
              <a:pPr lvl="0">
                <a:spcBef>
                  <a:spcPts val="0"/>
                </a:spcBef>
                <a:buNone/>
              </a:pPr>
              <a:endParaRPr>
                <a:solidFill>
                  <a:srgbClr val="FFFFFF"/>
                </a:solidFill>
              </a:endParaRPr>
            </a:p>
          </p:txBody>
        </p:sp>
      </p:grpSp>
      <p:grpSp>
        <p:nvGrpSpPr>
          <p:cNvPr id="12" name="Shape 407"/>
          <p:cNvGrpSpPr/>
          <p:nvPr/>
        </p:nvGrpSpPr>
        <p:grpSpPr>
          <a:xfrm>
            <a:off x="4444676" y="689083"/>
            <a:ext cx="139862" cy="317512"/>
            <a:chOff x="4753325" y="2329350"/>
            <a:chExt cx="167300" cy="379800"/>
          </a:xfrm>
        </p:grpSpPr>
        <p:sp>
          <p:nvSpPr>
            <p:cNvPr id="13" name="Shape 408"/>
            <p:cNvSpPr/>
            <p:nvPr/>
          </p:nvSpPr>
          <p:spPr>
            <a:xfrm>
              <a:off x="4753325" y="2424600"/>
              <a:ext cx="167300" cy="284550"/>
            </a:xfrm>
            <a:custGeom>
              <a:avLst/>
              <a:gdLst/>
              <a:ahLst/>
              <a:cxnLst/>
              <a:rect l="0" t="0" r="0" b="0"/>
              <a:pathLst>
                <a:path w="6692" h="11382" extrusionOk="0">
                  <a:moveTo>
                    <a:pt x="4030" y="0"/>
                  </a:moveTo>
                  <a:lnTo>
                    <a:pt x="3883" y="73"/>
                  </a:lnTo>
                  <a:lnTo>
                    <a:pt x="3712" y="122"/>
                  </a:lnTo>
                  <a:lnTo>
                    <a:pt x="3517" y="171"/>
                  </a:lnTo>
                  <a:lnTo>
                    <a:pt x="3175" y="171"/>
                  </a:lnTo>
                  <a:lnTo>
                    <a:pt x="3004" y="147"/>
                  </a:lnTo>
                  <a:lnTo>
                    <a:pt x="2833" y="73"/>
                  </a:lnTo>
                  <a:lnTo>
                    <a:pt x="2662" y="24"/>
                  </a:lnTo>
                  <a:lnTo>
                    <a:pt x="2418" y="24"/>
                  </a:lnTo>
                  <a:lnTo>
                    <a:pt x="2174" y="98"/>
                  </a:lnTo>
                  <a:lnTo>
                    <a:pt x="1954" y="171"/>
                  </a:lnTo>
                  <a:lnTo>
                    <a:pt x="1710" y="318"/>
                  </a:lnTo>
                  <a:lnTo>
                    <a:pt x="1490" y="489"/>
                  </a:lnTo>
                  <a:lnTo>
                    <a:pt x="1246" y="684"/>
                  </a:lnTo>
                  <a:lnTo>
                    <a:pt x="1050" y="928"/>
                  </a:lnTo>
                  <a:lnTo>
                    <a:pt x="855" y="1197"/>
                  </a:lnTo>
                  <a:lnTo>
                    <a:pt x="660" y="1514"/>
                  </a:lnTo>
                  <a:lnTo>
                    <a:pt x="513" y="1856"/>
                  </a:lnTo>
                  <a:lnTo>
                    <a:pt x="366" y="2223"/>
                  </a:lnTo>
                  <a:lnTo>
                    <a:pt x="244" y="2638"/>
                  </a:lnTo>
                  <a:lnTo>
                    <a:pt x="122" y="3102"/>
                  </a:lnTo>
                  <a:lnTo>
                    <a:pt x="49" y="3590"/>
                  </a:lnTo>
                  <a:lnTo>
                    <a:pt x="0" y="4103"/>
                  </a:lnTo>
                  <a:lnTo>
                    <a:pt x="0" y="4665"/>
                  </a:lnTo>
                  <a:lnTo>
                    <a:pt x="0" y="4787"/>
                  </a:lnTo>
                  <a:lnTo>
                    <a:pt x="25" y="4909"/>
                  </a:lnTo>
                  <a:lnTo>
                    <a:pt x="73" y="5007"/>
                  </a:lnTo>
                  <a:lnTo>
                    <a:pt x="147" y="5104"/>
                  </a:lnTo>
                  <a:lnTo>
                    <a:pt x="220" y="5178"/>
                  </a:lnTo>
                  <a:lnTo>
                    <a:pt x="318" y="5251"/>
                  </a:lnTo>
                  <a:lnTo>
                    <a:pt x="415" y="5275"/>
                  </a:lnTo>
                  <a:lnTo>
                    <a:pt x="537" y="5300"/>
                  </a:lnTo>
                  <a:lnTo>
                    <a:pt x="660" y="5275"/>
                  </a:lnTo>
                  <a:lnTo>
                    <a:pt x="757" y="5251"/>
                  </a:lnTo>
                  <a:lnTo>
                    <a:pt x="855" y="5178"/>
                  </a:lnTo>
                  <a:lnTo>
                    <a:pt x="928" y="5104"/>
                  </a:lnTo>
                  <a:lnTo>
                    <a:pt x="1001" y="5007"/>
                  </a:lnTo>
                  <a:lnTo>
                    <a:pt x="1026" y="4909"/>
                  </a:lnTo>
                  <a:lnTo>
                    <a:pt x="1050" y="4787"/>
                  </a:lnTo>
                  <a:lnTo>
                    <a:pt x="1075" y="4665"/>
                  </a:lnTo>
                  <a:lnTo>
                    <a:pt x="1099" y="4201"/>
                  </a:lnTo>
                  <a:lnTo>
                    <a:pt x="1148" y="3737"/>
                  </a:lnTo>
                  <a:lnTo>
                    <a:pt x="1221" y="3322"/>
                  </a:lnTo>
                  <a:lnTo>
                    <a:pt x="1319" y="2931"/>
                  </a:lnTo>
                  <a:lnTo>
                    <a:pt x="1441" y="2589"/>
                  </a:lnTo>
                  <a:lnTo>
                    <a:pt x="1539" y="2345"/>
                  </a:lnTo>
                  <a:lnTo>
                    <a:pt x="1636" y="2174"/>
                  </a:lnTo>
                  <a:lnTo>
                    <a:pt x="1685" y="2149"/>
                  </a:lnTo>
                  <a:lnTo>
                    <a:pt x="1710" y="2149"/>
                  </a:lnTo>
                  <a:lnTo>
                    <a:pt x="1734" y="2247"/>
                  </a:lnTo>
                  <a:lnTo>
                    <a:pt x="1734" y="2516"/>
                  </a:lnTo>
                  <a:lnTo>
                    <a:pt x="1685" y="3493"/>
                  </a:lnTo>
                  <a:lnTo>
                    <a:pt x="1612" y="4836"/>
                  </a:lnTo>
                  <a:lnTo>
                    <a:pt x="1490" y="6374"/>
                  </a:lnTo>
                  <a:lnTo>
                    <a:pt x="1246" y="9256"/>
                  </a:lnTo>
                  <a:lnTo>
                    <a:pt x="1148" y="10551"/>
                  </a:lnTo>
                  <a:lnTo>
                    <a:pt x="1148" y="10697"/>
                  </a:lnTo>
                  <a:lnTo>
                    <a:pt x="1148" y="10844"/>
                  </a:lnTo>
                  <a:lnTo>
                    <a:pt x="1197" y="10966"/>
                  </a:lnTo>
                  <a:lnTo>
                    <a:pt x="1270" y="11088"/>
                  </a:lnTo>
                  <a:lnTo>
                    <a:pt x="1343" y="11186"/>
                  </a:lnTo>
                  <a:lnTo>
                    <a:pt x="1465" y="11284"/>
                  </a:lnTo>
                  <a:lnTo>
                    <a:pt x="1588" y="11357"/>
                  </a:lnTo>
                  <a:lnTo>
                    <a:pt x="1710" y="11381"/>
                  </a:lnTo>
                  <a:lnTo>
                    <a:pt x="1954" y="11381"/>
                  </a:lnTo>
                  <a:lnTo>
                    <a:pt x="2076" y="11357"/>
                  </a:lnTo>
                  <a:lnTo>
                    <a:pt x="2174" y="11284"/>
                  </a:lnTo>
                  <a:lnTo>
                    <a:pt x="2271" y="11210"/>
                  </a:lnTo>
                  <a:lnTo>
                    <a:pt x="2345" y="11137"/>
                  </a:lnTo>
                  <a:lnTo>
                    <a:pt x="2418" y="11039"/>
                  </a:lnTo>
                  <a:lnTo>
                    <a:pt x="2467" y="10917"/>
                  </a:lnTo>
                  <a:lnTo>
                    <a:pt x="2516" y="10795"/>
                  </a:lnTo>
                  <a:lnTo>
                    <a:pt x="3053" y="7034"/>
                  </a:lnTo>
                  <a:lnTo>
                    <a:pt x="3053" y="6985"/>
                  </a:lnTo>
                  <a:lnTo>
                    <a:pt x="3102" y="6887"/>
                  </a:lnTo>
                  <a:lnTo>
                    <a:pt x="3151" y="6839"/>
                  </a:lnTo>
                  <a:lnTo>
                    <a:pt x="3200" y="6790"/>
                  </a:lnTo>
                  <a:lnTo>
                    <a:pt x="3273" y="6765"/>
                  </a:lnTo>
                  <a:lnTo>
                    <a:pt x="3346" y="6741"/>
                  </a:lnTo>
                  <a:lnTo>
                    <a:pt x="3419" y="6765"/>
                  </a:lnTo>
                  <a:lnTo>
                    <a:pt x="3493" y="6790"/>
                  </a:lnTo>
                  <a:lnTo>
                    <a:pt x="3541" y="6839"/>
                  </a:lnTo>
                  <a:lnTo>
                    <a:pt x="3590" y="6887"/>
                  </a:lnTo>
                  <a:lnTo>
                    <a:pt x="3639" y="6985"/>
                  </a:lnTo>
                  <a:lnTo>
                    <a:pt x="3639" y="7034"/>
                  </a:lnTo>
                  <a:lnTo>
                    <a:pt x="4176" y="10795"/>
                  </a:lnTo>
                  <a:lnTo>
                    <a:pt x="4225" y="10917"/>
                  </a:lnTo>
                  <a:lnTo>
                    <a:pt x="4274" y="11039"/>
                  </a:lnTo>
                  <a:lnTo>
                    <a:pt x="4347" y="11137"/>
                  </a:lnTo>
                  <a:lnTo>
                    <a:pt x="4421" y="11210"/>
                  </a:lnTo>
                  <a:lnTo>
                    <a:pt x="4518" y="11284"/>
                  </a:lnTo>
                  <a:lnTo>
                    <a:pt x="4616" y="11357"/>
                  </a:lnTo>
                  <a:lnTo>
                    <a:pt x="4738" y="11381"/>
                  </a:lnTo>
                  <a:lnTo>
                    <a:pt x="4982" y="11381"/>
                  </a:lnTo>
                  <a:lnTo>
                    <a:pt x="5104" y="11357"/>
                  </a:lnTo>
                  <a:lnTo>
                    <a:pt x="5227" y="11284"/>
                  </a:lnTo>
                  <a:lnTo>
                    <a:pt x="5349" y="11186"/>
                  </a:lnTo>
                  <a:lnTo>
                    <a:pt x="5422" y="11088"/>
                  </a:lnTo>
                  <a:lnTo>
                    <a:pt x="5495" y="10966"/>
                  </a:lnTo>
                  <a:lnTo>
                    <a:pt x="5544" y="10844"/>
                  </a:lnTo>
                  <a:lnTo>
                    <a:pt x="5544" y="10697"/>
                  </a:lnTo>
                  <a:lnTo>
                    <a:pt x="5544" y="10551"/>
                  </a:lnTo>
                  <a:lnTo>
                    <a:pt x="5202" y="6399"/>
                  </a:lnTo>
                  <a:lnTo>
                    <a:pt x="5007" y="3517"/>
                  </a:lnTo>
                  <a:lnTo>
                    <a:pt x="4958" y="2540"/>
                  </a:lnTo>
                  <a:lnTo>
                    <a:pt x="4958" y="2247"/>
                  </a:lnTo>
                  <a:lnTo>
                    <a:pt x="4982" y="2149"/>
                  </a:lnTo>
                  <a:lnTo>
                    <a:pt x="5007" y="2149"/>
                  </a:lnTo>
                  <a:lnTo>
                    <a:pt x="5056" y="2174"/>
                  </a:lnTo>
                  <a:lnTo>
                    <a:pt x="5153" y="2320"/>
                  </a:lnTo>
                  <a:lnTo>
                    <a:pt x="5251" y="2564"/>
                  </a:lnTo>
                  <a:lnTo>
                    <a:pt x="5349" y="2906"/>
                  </a:lnTo>
                  <a:lnTo>
                    <a:pt x="5446" y="3297"/>
                  </a:lnTo>
                  <a:lnTo>
                    <a:pt x="5544" y="3737"/>
                  </a:lnTo>
                  <a:lnTo>
                    <a:pt x="5593" y="4201"/>
                  </a:lnTo>
                  <a:lnTo>
                    <a:pt x="5617" y="4665"/>
                  </a:lnTo>
                  <a:lnTo>
                    <a:pt x="5642" y="4787"/>
                  </a:lnTo>
                  <a:lnTo>
                    <a:pt x="5666" y="4909"/>
                  </a:lnTo>
                  <a:lnTo>
                    <a:pt x="5691" y="5007"/>
                  </a:lnTo>
                  <a:lnTo>
                    <a:pt x="5764" y="5104"/>
                  </a:lnTo>
                  <a:lnTo>
                    <a:pt x="5837" y="5178"/>
                  </a:lnTo>
                  <a:lnTo>
                    <a:pt x="5935" y="5251"/>
                  </a:lnTo>
                  <a:lnTo>
                    <a:pt x="6033" y="5275"/>
                  </a:lnTo>
                  <a:lnTo>
                    <a:pt x="6155" y="5300"/>
                  </a:lnTo>
                  <a:lnTo>
                    <a:pt x="6277" y="5275"/>
                  </a:lnTo>
                  <a:lnTo>
                    <a:pt x="6374" y="5251"/>
                  </a:lnTo>
                  <a:lnTo>
                    <a:pt x="6472" y="5178"/>
                  </a:lnTo>
                  <a:lnTo>
                    <a:pt x="6545" y="5104"/>
                  </a:lnTo>
                  <a:lnTo>
                    <a:pt x="6619" y="5007"/>
                  </a:lnTo>
                  <a:lnTo>
                    <a:pt x="6668" y="4909"/>
                  </a:lnTo>
                  <a:lnTo>
                    <a:pt x="6692" y="4787"/>
                  </a:lnTo>
                  <a:lnTo>
                    <a:pt x="6692" y="4665"/>
                  </a:lnTo>
                  <a:lnTo>
                    <a:pt x="6692" y="4103"/>
                  </a:lnTo>
                  <a:lnTo>
                    <a:pt x="6643" y="3566"/>
                  </a:lnTo>
                  <a:lnTo>
                    <a:pt x="6570" y="3077"/>
                  </a:lnTo>
                  <a:lnTo>
                    <a:pt x="6472" y="2638"/>
                  </a:lnTo>
                  <a:lnTo>
                    <a:pt x="6374" y="2223"/>
                  </a:lnTo>
                  <a:lnTo>
                    <a:pt x="6228" y="1832"/>
                  </a:lnTo>
                  <a:lnTo>
                    <a:pt x="6081" y="1490"/>
                  </a:lnTo>
                  <a:lnTo>
                    <a:pt x="5910" y="1172"/>
                  </a:lnTo>
                  <a:lnTo>
                    <a:pt x="5715" y="904"/>
                  </a:lnTo>
                  <a:lnTo>
                    <a:pt x="5520" y="659"/>
                  </a:lnTo>
                  <a:lnTo>
                    <a:pt x="5300" y="464"/>
                  </a:lnTo>
                  <a:lnTo>
                    <a:pt x="5056" y="293"/>
                  </a:lnTo>
                  <a:lnTo>
                    <a:pt x="4811" y="171"/>
                  </a:lnTo>
                  <a:lnTo>
                    <a:pt x="4567" y="73"/>
                  </a:lnTo>
                  <a:lnTo>
                    <a:pt x="4299" y="24"/>
                  </a:lnTo>
                  <a:lnTo>
                    <a:pt x="4030" y="0"/>
                  </a:lnTo>
                  <a:close/>
                </a:path>
              </a:pathLst>
            </a:custGeom>
            <a:solidFill>
              <a:srgbClr val="FFFFFF"/>
            </a:solidFill>
            <a:ln>
              <a:noFill/>
            </a:ln>
          </p:spPr>
          <p:txBody>
            <a:bodyPr lIns="91425" tIns="91425" rIns="91425" bIns="91425" anchor="ctr" anchorCtr="0">
              <a:noAutofit/>
            </a:bodyPr>
            <a:lstStyle/>
            <a:p>
              <a:pPr lvl="0">
                <a:spcBef>
                  <a:spcPts val="0"/>
                </a:spcBef>
                <a:buNone/>
              </a:pPr>
              <a:endParaRPr>
                <a:solidFill>
                  <a:srgbClr val="FFFFFF"/>
                </a:solidFill>
              </a:endParaRPr>
            </a:p>
          </p:txBody>
        </p:sp>
        <p:sp>
          <p:nvSpPr>
            <p:cNvPr id="14" name="Shape 409"/>
            <p:cNvSpPr/>
            <p:nvPr/>
          </p:nvSpPr>
          <p:spPr>
            <a:xfrm>
              <a:off x="4798500" y="2329350"/>
              <a:ext cx="76950" cy="84275"/>
            </a:xfrm>
            <a:custGeom>
              <a:avLst/>
              <a:gdLst/>
              <a:ahLst/>
              <a:cxnLst/>
              <a:rect l="0" t="0" r="0" b="0"/>
              <a:pathLst>
                <a:path w="3078" h="3371" extrusionOk="0">
                  <a:moveTo>
                    <a:pt x="1539" y="0"/>
                  </a:moveTo>
                  <a:lnTo>
                    <a:pt x="1222" y="24"/>
                  </a:lnTo>
                  <a:lnTo>
                    <a:pt x="953" y="98"/>
                  </a:lnTo>
                  <a:lnTo>
                    <a:pt x="684" y="220"/>
                  </a:lnTo>
                  <a:lnTo>
                    <a:pt x="464" y="415"/>
                  </a:lnTo>
                  <a:lnTo>
                    <a:pt x="367" y="513"/>
                  </a:lnTo>
                  <a:lnTo>
                    <a:pt x="269" y="635"/>
                  </a:lnTo>
                  <a:lnTo>
                    <a:pt x="196" y="757"/>
                  </a:lnTo>
                  <a:lnTo>
                    <a:pt x="123" y="879"/>
                  </a:lnTo>
                  <a:lnTo>
                    <a:pt x="74" y="1026"/>
                  </a:lnTo>
                  <a:lnTo>
                    <a:pt x="49" y="1172"/>
                  </a:lnTo>
                  <a:lnTo>
                    <a:pt x="25" y="1343"/>
                  </a:lnTo>
                  <a:lnTo>
                    <a:pt x="0" y="1514"/>
                  </a:lnTo>
                  <a:lnTo>
                    <a:pt x="25" y="1685"/>
                  </a:lnTo>
                  <a:lnTo>
                    <a:pt x="49" y="1856"/>
                  </a:lnTo>
                  <a:lnTo>
                    <a:pt x="123" y="2198"/>
                  </a:lnTo>
                  <a:lnTo>
                    <a:pt x="269" y="2516"/>
                  </a:lnTo>
                  <a:lnTo>
                    <a:pt x="464" y="2784"/>
                  </a:lnTo>
                  <a:lnTo>
                    <a:pt x="562" y="2906"/>
                  </a:lnTo>
                  <a:lnTo>
                    <a:pt x="684" y="3029"/>
                  </a:lnTo>
                  <a:lnTo>
                    <a:pt x="806" y="3126"/>
                  </a:lnTo>
                  <a:lnTo>
                    <a:pt x="953" y="3199"/>
                  </a:lnTo>
                  <a:lnTo>
                    <a:pt x="1075" y="3273"/>
                  </a:lnTo>
                  <a:lnTo>
                    <a:pt x="1222" y="3322"/>
                  </a:lnTo>
                  <a:lnTo>
                    <a:pt x="1393" y="3346"/>
                  </a:lnTo>
                  <a:lnTo>
                    <a:pt x="1539" y="3370"/>
                  </a:lnTo>
                  <a:lnTo>
                    <a:pt x="1686" y="3346"/>
                  </a:lnTo>
                  <a:lnTo>
                    <a:pt x="1857" y="3322"/>
                  </a:lnTo>
                  <a:lnTo>
                    <a:pt x="2003" y="3273"/>
                  </a:lnTo>
                  <a:lnTo>
                    <a:pt x="2125" y="3199"/>
                  </a:lnTo>
                  <a:lnTo>
                    <a:pt x="2272" y="3126"/>
                  </a:lnTo>
                  <a:lnTo>
                    <a:pt x="2394" y="3029"/>
                  </a:lnTo>
                  <a:lnTo>
                    <a:pt x="2516" y="2906"/>
                  </a:lnTo>
                  <a:lnTo>
                    <a:pt x="2614" y="2784"/>
                  </a:lnTo>
                  <a:lnTo>
                    <a:pt x="2809" y="2516"/>
                  </a:lnTo>
                  <a:lnTo>
                    <a:pt x="2956" y="2198"/>
                  </a:lnTo>
                  <a:lnTo>
                    <a:pt x="3029" y="1856"/>
                  </a:lnTo>
                  <a:lnTo>
                    <a:pt x="3053" y="1685"/>
                  </a:lnTo>
                  <a:lnTo>
                    <a:pt x="3078" y="1514"/>
                  </a:lnTo>
                  <a:lnTo>
                    <a:pt x="3053" y="1343"/>
                  </a:lnTo>
                  <a:lnTo>
                    <a:pt x="3029" y="1172"/>
                  </a:lnTo>
                  <a:lnTo>
                    <a:pt x="3004" y="1026"/>
                  </a:lnTo>
                  <a:lnTo>
                    <a:pt x="2956" y="879"/>
                  </a:lnTo>
                  <a:lnTo>
                    <a:pt x="2882" y="757"/>
                  </a:lnTo>
                  <a:lnTo>
                    <a:pt x="2809" y="635"/>
                  </a:lnTo>
                  <a:lnTo>
                    <a:pt x="2711" y="513"/>
                  </a:lnTo>
                  <a:lnTo>
                    <a:pt x="2614" y="415"/>
                  </a:lnTo>
                  <a:lnTo>
                    <a:pt x="2394" y="220"/>
                  </a:lnTo>
                  <a:lnTo>
                    <a:pt x="2125" y="98"/>
                  </a:lnTo>
                  <a:lnTo>
                    <a:pt x="1857" y="24"/>
                  </a:lnTo>
                  <a:lnTo>
                    <a:pt x="1539" y="0"/>
                  </a:lnTo>
                  <a:close/>
                </a:path>
              </a:pathLst>
            </a:custGeom>
            <a:solidFill>
              <a:srgbClr val="FFFFFF"/>
            </a:solidFill>
            <a:ln>
              <a:noFill/>
            </a:ln>
          </p:spPr>
          <p:txBody>
            <a:bodyPr lIns="91425" tIns="91425" rIns="91425" bIns="91425" anchor="ctr" anchorCtr="0">
              <a:noAutofit/>
            </a:bodyPr>
            <a:lstStyle/>
            <a:p>
              <a:pPr lvl="0">
                <a:spcBef>
                  <a:spcPts val="0"/>
                </a:spcBef>
                <a:buNone/>
              </a:pPr>
              <a:endParaRPr>
                <a:solidFill>
                  <a:srgbClr val="FFFFFF"/>
                </a:solidFill>
              </a:endParaRPr>
            </a:p>
          </p:txBody>
        </p:sp>
      </p:grpSp>
      <p:grpSp>
        <p:nvGrpSpPr>
          <p:cNvPr id="15" name="Shape 410"/>
          <p:cNvGrpSpPr/>
          <p:nvPr/>
        </p:nvGrpSpPr>
        <p:grpSpPr>
          <a:xfrm>
            <a:off x="4770054" y="588324"/>
            <a:ext cx="145004" cy="421657"/>
            <a:chOff x="4076175" y="2267050"/>
            <a:chExt cx="173450" cy="504375"/>
          </a:xfrm>
        </p:grpSpPr>
        <p:sp>
          <p:nvSpPr>
            <p:cNvPr id="16" name="Shape 411"/>
            <p:cNvSpPr/>
            <p:nvPr/>
          </p:nvSpPr>
          <p:spPr>
            <a:xfrm>
              <a:off x="4122600" y="2267050"/>
              <a:ext cx="80600" cy="91625"/>
            </a:xfrm>
            <a:custGeom>
              <a:avLst/>
              <a:gdLst/>
              <a:ahLst/>
              <a:cxnLst/>
              <a:rect l="0" t="0" r="0" b="0"/>
              <a:pathLst>
                <a:path w="3224" h="3665" extrusionOk="0">
                  <a:moveTo>
                    <a:pt x="1441" y="1"/>
                  </a:moveTo>
                  <a:lnTo>
                    <a:pt x="1295" y="25"/>
                  </a:lnTo>
                  <a:lnTo>
                    <a:pt x="1124" y="74"/>
                  </a:lnTo>
                  <a:lnTo>
                    <a:pt x="977" y="123"/>
                  </a:lnTo>
                  <a:lnTo>
                    <a:pt x="855" y="172"/>
                  </a:lnTo>
                  <a:lnTo>
                    <a:pt x="708" y="245"/>
                  </a:lnTo>
                  <a:lnTo>
                    <a:pt x="586" y="343"/>
                  </a:lnTo>
                  <a:lnTo>
                    <a:pt x="464" y="441"/>
                  </a:lnTo>
                  <a:lnTo>
                    <a:pt x="366" y="563"/>
                  </a:lnTo>
                  <a:lnTo>
                    <a:pt x="269" y="685"/>
                  </a:lnTo>
                  <a:lnTo>
                    <a:pt x="195" y="831"/>
                  </a:lnTo>
                  <a:lnTo>
                    <a:pt x="122" y="978"/>
                  </a:lnTo>
                  <a:lnTo>
                    <a:pt x="73" y="1124"/>
                  </a:lnTo>
                  <a:lnTo>
                    <a:pt x="25" y="1295"/>
                  </a:lnTo>
                  <a:lnTo>
                    <a:pt x="0" y="1466"/>
                  </a:lnTo>
                  <a:lnTo>
                    <a:pt x="0" y="1662"/>
                  </a:lnTo>
                  <a:lnTo>
                    <a:pt x="0" y="1833"/>
                  </a:lnTo>
                  <a:lnTo>
                    <a:pt x="25" y="2028"/>
                  </a:lnTo>
                  <a:lnTo>
                    <a:pt x="73" y="2223"/>
                  </a:lnTo>
                  <a:lnTo>
                    <a:pt x="122" y="2394"/>
                  </a:lnTo>
                  <a:lnTo>
                    <a:pt x="195" y="2565"/>
                  </a:lnTo>
                  <a:lnTo>
                    <a:pt x="269" y="2736"/>
                  </a:lnTo>
                  <a:lnTo>
                    <a:pt x="366" y="2883"/>
                  </a:lnTo>
                  <a:lnTo>
                    <a:pt x="464" y="3029"/>
                  </a:lnTo>
                  <a:lnTo>
                    <a:pt x="586" y="3176"/>
                  </a:lnTo>
                  <a:lnTo>
                    <a:pt x="708" y="3298"/>
                  </a:lnTo>
                  <a:lnTo>
                    <a:pt x="855" y="3396"/>
                  </a:lnTo>
                  <a:lnTo>
                    <a:pt x="977" y="3493"/>
                  </a:lnTo>
                  <a:lnTo>
                    <a:pt x="1124" y="3567"/>
                  </a:lnTo>
                  <a:lnTo>
                    <a:pt x="1295" y="3616"/>
                  </a:lnTo>
                  <a:lnTo>
                    <a:pt x="1441" y="3640"/>
                  </a:lnTo>
                  <a:lnTo>
                    <a:pt x="1612" y="3664"/>
                  </a:lnTo>
                  <a:lnTo>
                    <a:pt x="1783" y="3640"/>
                  </a:lnTo>
                  <a:lnTo>
                    <a:pt x="1930" y="3616"/>
                  </a:lnTo>
                  <a:lnTo>
                    <a:pt x="2100" y="3567"/>
                  </a:lnTo>
                  <a:lnTo>
                    <a:pt x="2247" y="3493"/>
                  </a:lnTo>
                  <a:lnTo>
                    <a:pt x="2369" y="3396"/>
                  </a:lnTo>
                  <a:lnTo>
                    <a:pt x="2516" y="3298"/>
                  </a:lnTo>
                  <a:lnTo>
                    <a:pt x="2638" y="3176"/>
                  </a:lnTo>
                  <a:lnTo>
                    <a:pt x="2760" y="3029"/>
                  </a:lnTo>
                  <a:lnTo>
                    <a:pt x="2858" y="2883"/>
                  </a:lnTo>
                  <a:lnTo>
                    <a:pt x="2955" y="2736"/>
                  </a:lnTo>
                  <a:lnTo>
                    <a:pt x="3029" y="2565"/>
                  </a:lnTo>
                  <a:lnTo>
                    <a:pt x="3102" y="2394"/>
                  </a:lnTo>
                  <a:lnTo>
                    <a:pt x="3151" y="2223"/>
                  </a:lnTo>
                  <a:lnTo>
                    <a:pt x="3200" y="2028"/>
                  </a:lnTo>
                  <a:lnTo>
                    <a:pt x="3224" y="1833"/>
                  </a:lnTo>
                  <a:lnTo>
                    <a:pt x="3224" y="1662"/>
                  </a:lnTo>
                  <a:lnTo>
                    <a:pt x="3224" y="1466"/>
                  </a:lnTo>
                  <a:lnTo>
                    <a:pt x="3200" y="1295"/>
                  </a:lnTo>
                  <a:lnTo>
                    <a:pt x="3151" y="1124"/>
                  </a:lnTo>
                  <a:lnTo>
                    <a:pt x="3102" y="978"/>
                  </a:lnTo>
                  <a:lnTo>
                    <a:pt x="3029" y="831"/>
                  </a:lnTo>
                  <a:lnTo>
                    <a:pt x="2955" y="685"/>
                  </a:lnTo>
                  <a:lnTo>
                    <a:pt x="2858" y="563"/>
                  </a:lnTo>
                  <a:lnTo>
                    <a:pt x="2760" y="441"/>
                  </a:lnTo>
                  <a:lnTo>
                    <a:pt x="2638" y="343"/>
                  </a:lnTo>
                  <a:lnTo>
                    <a:pt x="2516" y="245"/>
                  </a:lnTo>
                  <a:lnTo>
                    <a:pt x="2369" y="172"/>
                  </a:lnTo>
                  <a:lnTo>
                    <a:pt x="2247" y="123"/>
                  </a:lnTo>
                  <a:lnTo>
                    <a:pt x="2100" y="74"/>
                  </a:lnTo>
                  <a:lnTo>
                    <a:pt x="1930" y="25"/>
                  </a:lnTo>
                  <a:lnTo>
                    <a:pt x="1783" y="1"/>
                  </a:lnTo>
                  <a:close/>
                </a:path>
              </a:pathLst>
            </a:custGeom>
            <a:solidFill>
              <a:srgbClr val="FFFFFF"/>
            </a:solidFill>
            <a:ln>
              <a:noFill/>
            </a:ln>
          </p:spPr>
          <p:txBody>
            <a:bodyPr lIns="91425" tIns="91425" rIns="91425" bIns="91425" anchor="ctr" anchorCtr="0">
              <a:noAutofit/>
            </a:bodyPr>
            <a:lstStyle/>
            <a:p>
              <a:pPr lvl="0">
                <a:spcBef>
                  <a:spcPts val="0"/>
                </a:spcBef>
                <a:buNone/>
              </a:pPr>
              <a:endParaRPr>
                <a:solidFill>
                  <a:srgbClr val="FFFFFF"/>
                </a:solidFill>
              </a:endParaRPr>
            </a:p>
          </p:txBody>
        </p:sp>
        <p:sp>
          <p:nvSpPr>
            <p:cNvPr id="17" name="Shape 412"/>
            <p:cNvSpPr/>
            <p:nvPr/>
          </p:nvSpPr>
          <p:spPr>
            <a:xfrm>
              <a:off x="4076175" y="2370250"/>
              <a:ext cx="173450" cy="401175"/>
            </a:xfrm>
            <a:custGeom>
              <a:avLst/>
              <a:gdLst/>
              <a:ahLst/>
              <a:cxnLst/>
              <a:rect l="0" t="0" r="0" b="0"/>
              <a:pathLst>
                <a:path w="6938" h="16047" extrusionOk="0">
                  <a:moveTo>
                    <a:pt x="2736" y="0"/>
                  </a:moveTo>
                  <a:lnTo>
                    <a:pt x="2541" y="49"/>
                  </a:lnTo>
                  <a:lnTo>
                    <a:pt x="2346" y="123"/>
                  </a:lnTo>
                  <a:lnTo>
                    <a:pt x="2175" y="196"/>
                  </a:lnTo>
                  <a:lnTo>
                    <a:pt x="2028" y="293"/>
                  </a:lnTo>
                  <a:lnTo>
                    <a:pt x="1711" y="489"/>
                  </a:lnTo>
                  <a:lnTo>
                    <a:pt x="1442" y="758"/>
                  </a:lnTo>
                  <a:lnTo>
                    <a:pt x="1173" y="1075"/>
                  </a:lnTo>
                  <a:lnTo>
                    <a:pt x="953" y="1417"/>
                  </a:lnTo>
                  <a:lnTo>
                    <a:pt x="758" y="1808"/>
                  </a:lnTo>
                  <a:lnTo>
                    <a:pt x="587" y="2223"/>
                  </a:lnTo>
                  <a:lnTo>
                    <a:pt x="441" y="2711"/>
                  </a:lnTo>
                  <a:lnTo>
                    <a:pt x="318" y="3200"/>
                  </a:lnTo>
                  <a:lnTo>
                    <a:pt x="221" y="3737"/>
                  </a:lnTo>
                  <a:lnTo>
                    <a:pt x="147" y="4323"/>
                  </a:lnTo>
                  <a:lnTo>
                    <a:pt x="74" y="4909"/>
                  </a:lnTo>
                  <a:lnTo>
                    <a:pt x="25" y="5544"/>
                  </a:lnTo>
                  <a:lnTo>
                    <a:pt x="1" y="6204"/>
                  </a:lnTo>
                  <a:lnTo>
                    <a:pt x="1" y="6888"/>
                  </a:lnTo>
                  <a:lnTo>
                    <a:pt x="25" y="7034"/>
                  </a:lnTo>
                  <a:lnTo>
                    <a:pt x="50" y="7181"/>
                  </a:lnTo>
                  <a:lnTo>
                    <a:pt x="99" y="7327"/>
                  </a:lnTo>
                  <a:lnTo>
                    <a:pt x="172" y="7425"/>
                  </a:lnTo>
                  <a:lnTo>
                    <a:pt x="245" y="7523"/>
                  </a:lnTo>
                  <a:lnTo>
                    <a:pt x="318" y="7596"/>
                  </a:lnTo>
                  <a:lnTo>
                    <a:pt x="416" y="7645"/>
                  </a:lnTo>
                  <a:lnTo>
                    <a:pt x="636" y="7645"/>
                  </a:lnTo>
                  <a:lnTo>
                    <a:pt x="734" y="7596"/>
                  </a:lnTo>
                  <a:lnTo>
                    <a:pt x="807" y="7523"/>
                  </a:lnTo>
                  <a:lnTo>
                    <a:pt x="880" y="7425"/>
                  </a:lnTo>
                  <a:lnTo>
                    <a:pt x="929" y="7327"/>
                  </a:lnTo>
                  <a:lnTo>
                    <a:pt x="953" y="7181"/>
                  </a:lnTo>
                  <a:lnTo>
                    <a:pt x="978" y="6888"/>
                  </a:lnTo>
                  <a:lnTo>
                    <a:pt x="1002" y="6521"/>
                  </a:lnTo>
                  <a:lnTo>
                    <a:pt x="1027" y="6106"/>
                  </a:lnTo>
                  <a:lnTo>
                    <a:pt x="1149" y="5105"/>
                  </a:lnTo>
                  <a:lnTo>
                    <a:pt x="1295" y="4103"/>
                  </a:lnTo>
                  <a:lnTo>
                    <a:pt x="1369" y="3664"/>
                  </a:lnTo>
                  <a:lnTo>
                    <a:pt x="1466" y="3298"/>
                  </a:lnTo>
                  <a:lnTo>
                    <a:pt x="1417" y="3102"/>
                  </a:lnTo>
                  <a:lnTo>
                    <a:pt x="1393" y="2907"/>
                  </a:lnTo>
                  <a:lnTo>
                    <a:pt x="1393" y="2711"/>
                  </a:lnTo>
                  <a:lnTo>
                    <a:pt x="1417" y="2540"/>
                  </a:lnTo>
                  <a:lnTo>
                    <a:pt x="1442" y="2394"/>
                  </a:lnTo>
                  <a:lnTo>
                    <a:pt x="1515" y="2247"/>
                  </a:lnTo>
                  <a:lnTo>
                    <a:pt x="1588" y="2125"/>
                  </a:lnTo>
                  <a:lnTo>
                    <a:pt x="1662" y="2052"/>
                  </a:lnTo>
                  <a:lnTo>
                    <a:pt x="1588" y="2150"/>
                  </a:lnTo>
                  <a:lnTo>
                    <a:pt x="1540" y="2296"/>
                  </a:lnTo>
                  <a:lnTo>
                    <a:pt x="1491" y="2492"/>
                  </a:lnTo>
                  <a:lnTo>
                    <a:pt x="1491" y="2687"/>
                  </a:lnTo>
                  <a:lnTo>
                    <a:pt x="1515" y="2882"/>
                  </a:lnTo>
                  <a:lnTo>
                    <a:pt x="1564" y="3078"/>
                  </a:lnTo>
                  <a:lnTo>
                    <a:pt x="1613" y="3175"/>
                  </a:lnTo>
                  <a:lnTo>
                    <a:pt x="1686" y="3273"/>
                  </a:lnTo>
                  <a:lnTo>
                    <a:pt x="1759" y="3346"/>
                  </a:lnTo>
                  <a:lnTo>
                    <a:pt x="1857" y="3420"/>
                  </a:lnTo>
                  <a:lnTo>
                    <a:pt x="1906" y="3786"/>
                  </a:lnTo>
                  <a:lnTo>
                    <a:pt x="1930" y="3981"/>
                  </a:lnTo>
                  <a:lnTo>
                    <a:pt x="1955" y="4201"/>
                  </a:lnTo>
                  <a:lnTo>
                    <a:pt x="1930" y="4445"/>
                  </a:lnTo>
                  <a:lnTo>
                    <a:pt x="1906" y="4738"/>
                  </a:lnTo>
                  <a:lnTo>
                    <a:pt x="1833" y="5032"/>
                  </a:lnTo>
                  <a:lnTo>
                    <a:pt x="1711" y="5398"/>
                  </a:lnTo>
                  <a:lnTo>
                    <a:pt x="1515" y="5911"/>
                  </a:lnTo>
                  <a:lnTo>
                    <a:pt x="1369" y="6399"/>
                  </a:lnTo>
                  <a:lnTo>
                    <a:pt x="1271" y="6839"/>
                  </a:lnTo>
                  <a:lnTo>
                    <a:pt x="1222" y="7230"/>
                  </a:lnTo>
                  <a:lnTo>
                    <a:pt x="1173" y="7620"/>
                  </a:lnTo>
                  <a:lnTo>
                    <a:pt x="1173" y="8011"/>
                  </a:lnTo>
                  <a:lnTo>
                    <a:pt x="1198" y="8817"/>
                  </a:lnTo>
                  <a:lnTo>
                    <a:pt x="1247" y="9989"/>
                  </a:lnTo>
                  <a:lnTo>
                    <a:pt x="1295" y="11162"/>
                  </a:lnTo>
                  <a:lnTo>
                    <a:pt x="1320" y="13238"/>
                  </a:lnTo>
                  <a:lnTo>
                    <a:pt x="1344" y="14728"/>
                  </a:lnTo>
                  <a:lnTo>
                    <a:pt x="1344" y="15314"/>
                  </a:lnTo>
                  <a:lnTo>
                    <a:pt x="1369" y="15533"/>
                  </a:lnTo>
                  <a:lnTo>
                    <a:pt x="1417" y="15704"/>
                  </a:lnTo>
                  <a:lnTo>
                    <a:pt x="1491" y="15827"/>
                  </a:lnTo>
                  <a:lnTo>
                    <a:pt x="1588" y="15924"/>
                  </a:lnTo>
                  <a:lnTo>
                    <a:pt x="1662" y="15998"/>
                  </a:lnTo>
                  <a:lnTo>
                    <a:pt x="1735" y="16022"/>
                  </a:lnTo>
                  <a:lnTo>
                    <a:pt x="1833" y="16046"/>
                  </a:lnTo>
                  <a:lnTo>
                    <a:pt x="1955" y="16046"/>
                  </a:lnTo>
                  <a:lnTo>
                    <a:pt x="2077" y="15998"/>
                  </a:lnTo>
                  <a:lnTo>
                    <a:pt x="2175" y="15949"/>
                  </a:lnTo>
                  <a:lnTo>
                    <a:pt x="2248" y="15875"/>
                  </a:lnTo>
                  <a:lnTo>
                    <a:pt x="2321" y="15802"/>
                  </a:lnTo>
                  <a:lnTo>
                    <a:pt x="2394" y="15680"/>
                  </a:lnTo>
                  <a:lnTo>
                    <a:pt x="2419" y="15533"/>
                  </a:lnTo>
                  <a:lnTo>
                    <a:pt x="2468" y="15387"/>
                  </a:lnTo>
                  <a:lnTo>
                    <a:pt x="3152" y="8548"/>
                  </a:lnTo>
                  <a:lnTo>
                    <a:pt x="3152" y="8451"/>
                  </a:lnTo>
                  <a:lnTo>
                    <a:pt x="3200" y="8280"/>
                  </a:lnTo>
                  <a:lnTo>
                    <a:pt x="3249" y="8182"/>
                  </a:lnTo>
                  <a:lnTo>
                    <a:pt x="3298" y="8084"/>
                  </a:lnTo>
                  <a:lnTo>
                    <a:pt x="3371" y="8011"/>
                  </a:lnTo>
                  <a:lnTo>
                    <a:pt x="3469" y="7987"/>
                  </a:lnTo>
                  <a:lnTo>
                    <a:pt x="3567" y="8011"/>
                  </a:lnTo>
                  <a:lnTo>
                    <a:pt x="3640" y="8084"/>
                  </a:lnTo>
                  <a:lnTo>
                    <a:pt x="3689" y="8182"/>
                  </a:lnTo>
                  <a:lnTo>
                    <a:pt x="3738" y="8280"/>
                  </a:lnTo>
                  <a:lnTo>
                    <a:pt x="3787" y="8451"/>
                  </a:lnTo>
                  <a:lnTo>
                    <a:pt x="3787" y="8548"/>
                  </a:lnTo>
                  <a:lnTo>
                    <a:pt x="4470" y="15387"/>
                  </a:lnTo>
                  <a:lnTo>
                    <a:pt x="4519" y="15533"/>
                  </a:lnTo>
                  <a:lnTo>
                    <a:pt x="4544" y="15680"/>
                  </a:lnTo>
                  <a:lnTo>
                    <a:pt x="4617" y="15802"/>
                  </a:lnTo>
                  <a:lnTo>
                    <a:pt x="4690" y="15875"/>
                  </a:lnTo>
                  <a:lnTo>
                    <a:pt x="4763" y="15949"/>
                  </a:lnTo>
                  <a:lnTo>
                    <a:pt x="4861" y="15998"/>
                  </a:lnTo>
                  <a:lnTo>
                    <a:pt x="4983" y="16046"/>
                  </a:lnTo>
                  <a:lnTo>
                    <a:pt x="5105" y="16046"/>
                  </a:lnTo>
                  <a:lnTo>
                    <a:pt x="5203" y="16022"/>
                  </a:lnTo>
                  <a:lnTo>
                    <a:pt x="5276" y="15998"/>
                  </a:lnTo>
                  <a:lnTo>
                    <a:pt x="5350" y="15924"/>
                  </a:lnTo>
                  <a:lnTo>
                    <a:pt x="5447" y="15827"/>
                  </a:lnTo>
                  <a:lnTo>
                    <a:pt x="5521" y="15704"/>
                  </a:lnTo>
                  <a:lnTo>
                    <a:pt x="5569" y="15533"/>
                  </a:lnTo>
                  <a:lnTo>
                    <a:pt x="5594" y="15314"/>
                  </a:lnTo>
                  <a:lnTo>
                    <a:pt x="5594" y="14728"/>
                  </a:lnTo>
                  <a:lnTo>
                    <a:pt x="5618" y="13238"/>
                  </a:lnTo>
                  <a:lnTo>
                    <a:pt x="5643" y="11162"/>
                  </a:lnTo>
                  <a:lnTo>
                    <a:pt x="5692" y="9989"/>
                  </a:lnTo>
                  <a:lnTo>
                    <a:pt x="5740" y="8817"/>
                  </a:lnTo>
                  <a:lnTo>
                    <a:pt x="5765" y="8011"/>
                  </a:lnTo>
                  <a:lnTo>
                    <a:pt x="5765" y="7620"/>
                  </a:lnTo>
                  <a:lnTo>
                    <a:pt x="5716" y="7230"/>
                  </a:lnTo>
                  <a:lnTo>
                    <a:pt x="5667" y="6839"/>
                  </a:lnTo>
                  <a:lnTo>
                    <a:pt x="5569" y="6399"/>
                  </a:lnTo>
                  <a:lnTo>
                    <a:pt x="5423" y="5911"/>
                  </a:lnTo>
                  <a:lnTo>
                    <a:pt x="5227" y="5398"/>
                  </a:lnTo>
                  <a:lnTo>
                    <a:pt x="5105" y="5032"/>
                  </a:lnTo>
                  <a:lnTo>
                    <a:pt x="5032" y="4738"/>
                  </a:lnTo>
                  <a:lnTo>
                    <a:pt x="5008" y="4445"/>
                  </a:lnTo>
                  <a:lnTo>
                    <a:pt x="4983" y="4201"/>
                  </a:lnTo>
                  <a:lnTo>
                    <a:pt x="5008" y="3981"/>
                  </a:lnTo>
                  <a:lnTo>
                    <a:pt x="5032" y="3786"/>
                  </a:lnTo>
                  <a:lnTo>
                    <a:pt x="5081" y="3420"/>
                  </a:lnTo>
                  <a:lnTo>
                    <a:pt x="5179" y="3346"/>
                  </a:lnTo>
                  <a:lnTo>
                    <a:pt x="5252" y="3273"/>
                  </a:lnTo>
                  <a:lnTo>
                    <a:pt x="5325" y="3175"/>
                  </a:lnTo>
                  <a:lnTo>
                    <a:pt x="5374" y="3078"/>
                  </a:lnTo>
                  <a:lnTo>
                    <a:pt x="5423" y="2882"/>
                  </a:lnTo>
                  <a:lnTo>
                    <a:pt x="5447" y="2687"/>
                  </a:lnTo>
                  <a:lnTo>
                    <a:pt x="5447" y="2492"/>
                  </a:lnTo>
                  <a:lnTo>
                    <a:pt x="5398" y="2296"/>
                  </a:lnTo>
                  <a:lnTo>
                    <a:pt x="5350" y="2150"/>
                  </a:lnTo>
                  <a:lnTo>
                    <a:pt x="5276" y="2052"/>
                  </a:lnTo>
                  <a:lnTo>
                    <a:pt x="5350" y="2125"/>
                  </a:lnTo>
                  <a:lnTo>
                    <a:pt x="5423" y="2247"/>
                  </a:lnTo>
                  <a:lnTo>
                    <a:pt x="5496" y="2394"/>
                  </a:lnTo>
                  <a:lnTo>
                    <a:pt x="5521" y="2540"/>
                  </a:lnTo>
                  <a:lnTo>
                    <a:pt x="5545" y="2711"/>
                  </a:lnTo>
                  <a:lnTo>
                    <a:pt x="5545" y="2907"/>
                  </a:lnTo>
                  <a:lnTo>
                    <a:pt x="5521" y="3102"/>
                  </a:lnTo>
                  <a:lnTo>
                    <a:pt x="5472" y="3298"/>
                  </a:lnTo>
                  <a:lnTo>
                    <a:pt x="5569" y="3664"/>
                  </a:lnTo>
                  <a:lnTo>
                    <a:pt x="5643" y="4103"/>
                  </a:lnTo>
                  <a:lnTo>
                    <a:pt x="5789" y="5105"/>
                  </a:lnTo>
                  <a:lnTo>
                    <a:pt x="5911" y="6106"/>
                  </a:lnTo>
                  <a:lnTo>
                    <a:pt x="5936" y="6521"/>
                  </a:lnTo>
                  <a:lnTo>
                    <a:pt x="5960" y="6888"/>
                  </a:lnTo>
                  <a:lnTo>
                    <a:pt x="5985" y="7181"/>
                  </a:lnTo>
                  <a:lnTo>
                    <a:pt x="6009" y="7327"/>
                  </a:lnTo>
                  <a:lnTo>
                    <a:pt x="6058" y="7425"/>
                  </a:lnTo>
                  <a:lnTo>
                    <a:pt x="6131" y="7523"/>
                  </a:lnTo>
                  <a:lnTo>
                    <a:pt x="6204" y="7596"/>
                  </a:lnTo>
                  <a:lnTo>
                    <a:pt x="6302" y="7645"/>
                  </a:lnTo>
                  <a:lnTo>
                    <a:pt x="6522" y="7645"/>
                  </a:lnTo>
                  <a:lnTo>
                    <a:pt x="6620" y="7596"/>
                  </a:lnTo>
                  <a:lnTo>
                    <a:pt x="6693" y="7523"/>
                  </a:lnTo>
                  <a:lnTo>
                    <a:pt x="6766" y="7425"/>
                  </a:lnTo>
                  <a:lnTo>
                    <a:pt x="6839" y="7327"/>
                  </a:lnTo>
                  <a:lnTo>
                    <a:pt x="6888" y="7181"/>
                  </a:lnTo>
                  <a:lnTo>
                    <a:pt x="6913" y="7034"/>
                  </a:lnTo>
                  <a:lnTo>
                    <a:pt x="6937" y="6888"/>
                  </a:lnTo>
                  <a:lnTo>
                    <a:pt x="6937" y="6204"/>
                  </a:lnTo>
                  <a:lnTo>
                    <a:pt x="6913" y="5544"/>
                  </a:lnTo>
                  <a:lnTo>
                    <a:pt x="6864" y="4909"/>
                  </a:lnTo>
                  <a:lnTo>
                    <a:pt x="6791" y="4323"/>
                  </a:lnTo>
                  <a:lnTo>
                    <a:pt x="6717" y="3737"/>
                  </a:lnTo>
                  <a:lnTo>
                    <a:pt x="6620" y="3200"/>
                  </a:lnTo>
                  <a:lnTo>
                    <a:pt x="6497" y="2711"/>
                  </a:lnTo>
                  <a:lnTo>
                    <a:pt x="6351" y="2223"/>
                  </a:lnTo>
                  <a:lnTo>
                    <a:pt x="6180" y="1808"/>
                  </a:lnTo>
                  <a:lnTo>
                    <a:pt x="5985" y="1417"/>
                  </a:lnTo>
                  <a:lnTo>
                    <a:pt x="5765" y="1075"/>
                  </a:lnTo>
                  <a:lnTo>
                    <a:pt x="5496" y="758"/>
                  </a:lnTo>
                  <a:lnTo>
                    <a:pt x="5227" y="489"/>
                  </a:lnTo>
                  <a:lnTo>
                    <a:pt x="4910" y="293"/>
                  </a:lnTo>
                  <a:lnTo>
                    <a:pt x="4763" y="196"/>
                  </a:lnTo>
                  <a:lnTo>
                    <a:pt x="4592" y="123"/>
                  </a:lnTo>
                  <a:lnTo>
                    <a:pt x="4397" y="49"/>
                  </a:lnTo>
                  <a:lnTo>
                    <a:pt x="4202" y="0"/>
                  </a:lnTo>
                  <a:lnTo>
                    <a:pt x="4031" y="98"/>
                  </a:lnTo>
                  <a:lnTo>
                    <a:pt x="3860" y="147"/>
                  </a:lnTo>
                  <a:lnTo>
                    <a:pt x="3664" y="196"/>
                  </a:lnTo>
                  <a:lnTo>
                    <a:pt x="3469" y="220"/>
                  </a:lnTo>
                  <a:lnTo>
                    <a:pt x="3274" y="196"/>
                  </a:lnTo>
                  <a:lnTo>
                    <a:pt x="3078" y="147"/>
                  </a:lnTo>
                  <a:lnTo>
                    <a:pt x="2907" y="98"/>
                  </a:lnTo>
                  <a:lnTo>
                    <a:pt x="2736" y="0"/>
                  </a:lnTo>
                  <a:close/>
                </a:path>
              </a:pathLst>
            </a:custGeom>
            <a:solidFill>
              <a:srgbClr val="FFFFFF"/>
            </a:solidFill>
            <a:ln>
              <a:noFill/>
            </a:ln>
          </p:spPr>
          <p:txBody>
            <a:bodyPr lIns="91425" tIns="91425" rIns="91425" bIns="91425" anchor="ctr" anchorCtr="0">
              <a:noAutofit/>
            </a:bodyPr>
            <a:lstStyle/>
            <a:p>
              <a:pPr lvl="0">
                <a:spcBef>
                  <a:spcPts val="0"/>
                </a:spcBef>
                <a:buNone/>
              </a:pPr>
              <a:endParaRPr>
                <a:solidFill>
                  <a:srgbClr val="FFFFFF"/>
                </a:solidFill>
              </a:endParaRPr>
            </a:p>
          </p:txBody>
        </p:sp>
      </p:grpSp>
      <p:grpSp>
        <p:nvGrpSpPr>
          <p:cNvPr id="18" name="Shape 407"/>
          <p:cNvGrpSpPr/>
          <p:nvPr/>
        </p:nvGrpSpPr>
        <p:grpSpPr>
          <a:xfrm>
            <a:off x="4607365" y="689083"/>
            <a:ext cx="139862" cy="317512"/>
            <a:chOff x="4753325" y="2329350"/>
            <a:chExt cx="167300" cy="379800"/>
          </a:xfrm>
        </p:grpSpPr>
        <p:sp>
          <p:nvSpPr>
            <p:cNvPr id="19" name="Shape 408"/>
            <p:cNvSpPr/>
            <p:nvPr/>
          </p:nvSpPr>
          <p:spPr>
            <a:xfrm>
              <a:off x="4753325" y="2424600"/>
              <a:ext cx="167300" cy="284550"/>
            </a:xfrm>
            <a:custGeom>
              <a:avLst/>
              <a:gdLst/>
              <a:ahLst/>
              <a:cxnLst/>
              <a:rect l="0" t="0" r="0" b="0"/>
              <a:pathLst>
                <a:path w="6692" h="11382" extrusionOk="0">
                  <a:moveTo>
                    <a:pt x="4030" y="0"/>
                  </a:moveTo>
                  <a:lnTo>
                    <a:pt x="3883" y="73"/>
                  </a:lnTo>
                  <a:lnTo>
                    <a:pt x="3712" y="122"/>
                  </a:lnTo>
                  <a:lnTo>
                    <a:pt x="3517" y="171"/>
                  </a:lnTo>
                  <a:lnTo>
                    <a:pt x="3175" y="171"/>
                  </a:lnTo>
                  <a:lnTo>
                    <a:pt x="3004" y="147"/>
                  </a:lnTo>
                  <a:lnTo>
                    <a:pt x="2833" y="73"/>
                  </a:lnTo>
                  <a:lnTo>
                    <a:pt x="2662" y="24"/>
                  </a:lnTo>
                  <a:lnTo>
                    <a:pt x="2418" y="24"/>
                  </a:lnTo>
                  <a:lnTo>
                    <a:pt x="2174" y="98"/>
                  </a:lnTo>
                  <a:lnTo>
                    <a:pt x="1954" y="171"/>
                  </a:lnTo>
                  <a:lnTo>
                    <a:pt x="1710" y="318"/>
                  </a:lnTo>
                  <a:lnTo>
                    <a:pt x="1490" y="489"/>
                  </a:lnTo>
                  <a:lnTo>
                    <a:pt x="1246" y="684"/>
                  </a:lnTo>
                  <a:lnTo>
                    <a:pt x="1050" y="928"/>
                  </a:lnTo>
                  <a:lnTo>
                    <a:pt x="855" y="1197"/>
                  </a:lnTo>
                  <a:lnTo>
                    <a:pt x="660" y="1514"/>
                  </a:lnTo>
                  <a:lnTo>
                    <a:pt x="513" y="1856"/>
                  </a:lnTo>
                  <a:lnTo>
                    <a:pt x="366" y="2223"/>
                  </a:lnTo>
                  <a:lnTo>
                    <a:pt x="244" y="2638"/>
                  </a:lnTo>
                  <a:lnTo>
                    <a:pt x="122" y="3102"/>
                  </a:lnTo>
                  <a:lnTo>
                    <a:pt x="49" y="3590"/>
                  </a:lnTo>
                  <a:lnTo>
                    <a:pt x="0" y="4103"/>
                  </a:lnTo>
                  <a:lnTo>
                    <a:pt x="0" y="4665"/>
                  </a:lnTo>
                  <a:lnTo>
                    <a:pt x="0" y="4787"/>
                  </a:lnTo>
                  <a:lnTo>
                    <a:pt x="25" y="4909"/>
                  </a:lnTo>
                  <a:lnTo>
                    <a:pt x="73" y="5007"/>
                  </a:lnTo>
                  <a:lnTo>
                    <a:pt x="147" y="5104"/>
                  </a:lnTo>
                  <a:lnTo>
                    <a:pt x="220" y="5178"/>
                  </a:lnTo>
                  <a:lnTo>
                    <a:pt x="318" y="5251"/>
                  </a:lnTo>
                  <a:lnTo>
                    <a:pt x="415" y="5275"/>
                  </a:lnTo>
                  <a:lnTo>
                    <a:pt x="537" y="5300"/>
                  </a:lnTo>
                  <a:lnTo>
                    <a:pt x="660" y="5275"/>
                  </a:lnTo>
                  <a:lnTo>
                    <a:pt x="757" y="5251"/>
                  </a:lnTo>
                  <a:lnTo>
                    <a:pt x="855" y="5178"/>
                  </a:lnTo>
                  <a:lnTo>
                    <a:pt x="928" y="5104"/>
                  </a:lnTo>
                  <a:lnTo>
                    <a:pt x="1001" y="5007"/>
                  </a:lnTo>
                  <a:lnTo>
                    <a:pt x="1026" y="4909"/>
                  </a:lnTo>
                  <a:lnTo>
                    <a:pt x="1050" y="4787"/>
                  </a:lnTo>
                  <a:lnTo>
                    <a:pt x="1075" y="4665"/>
                  </a:lnTo>
                  <a:lnTo>
                    <a:pt x="1099" y="4201"/>
                  </a:lnTo>
                  <a:lnTo>
                    <a:pt x="1148" y="3737"/>
                  </a:lnTo>
                  <a:lnTo>
                    <a:pt x="1221" y="3322"/>
                  </a:lnTo>
                  <a:lnTo>
                    <a:pt x="1319" y="2931"/>
                  </a:lnTo>
                  <a:lnTo>
                    <a:pt x="1441" y="2589"/>
                  </a:lnTo>
                  <a:lnTo>
                    <a:pt x="1539" y="2345"/>
                  </a:lnTo>
                  <a:lnTo>
                    <a:pt x="1636" y="2174"/>
                  </a:lnTo>
                  <a:lnTo>
                    <a:pt x="1685" y="2149"/>
                  </a:lnTo>
                  <a:lnTo>
                    <a:pt x="1710" y="2149"/>
                  </a:lnTo>
                  <a:lnTo>
                    <a:pt x="1734" y="2247"/>
                  </a:lnTo>
                  <a:lnTo>
                    <a:pt x="1734" y="2516"/>
                  </a:lnTo>
                  <a:lnTo>
                    <a:pt x="1685" y="3493"/>
                  </a:lnTo>
                  <a:lnTo>
                    <a:pt x="1612" y="4836"/>
                  </a:lnTo>
                  <a:lnTo>
                    <a:pt x="1490" y="6374"/>
                  </a:lnTo>
                  <a:lnTo>
                    <a:pt x="1246" y="9256"/>
                  </a:lnTo>
                  <a:lnTo>
                    <a:pt x="1148" y="10551"/>
                  </a:lnTo>
                  <a:lnTo>
                    <a:pt x="1148" y="10697"/>
                  </a:lnTo>
                  <a:lnTo>
                    <a:pt x="1148" y="10844"/>
                  </a:lnTo>
                  <a:lnTo>
                    <a:pt x="1197" y="10966"/>
                  </a:lnTo>
                  <a:lnTo>
                    <a:pt x="1270" y="11088"/>
                  </a:lnTo>
                  <a:lnTo>
                    <a:pt x="1343" y="11186"/>
                  </a:lnTo>
                  <a:lnTo>
                    <a:pt x="1465" y="11284"/>
                  </a:lnTo>
                  <a:lnTo>
                    <a:pt x="1588" y="11357"/>
                  </a:lnTo>
                  <a:lnTo>
                    <a:pt x="1710" y="11381"/>
                  </a:lnTo>
                  <a:lnTo>
                    <a:pt x="1954" y="11381"/>
                  </a:lnTo>
                  <a:lnTo>
                    <a:pt x="2076" y="11357"/>
                  </a:lnTo>
                  <a:lnTo>
                    <a:pt x="2174" y="11284"/>
                  </a:lnTo>
                  <a:lnTo>
                    <a:pt x="2271" y="11210"/>
                  </a:lnTo>
                  <a:lnTo>
                    <a:pt x="2345" y="11137"/>
                  </a:lnTo>
                  <a:lnTo>
                    <a:pt x="2418" y="11039"/>
                  </a:lnTo>
                  <a:lnTo>
                    <a:pt x="2467" y="10917"/>
                  </a:lnTo>
                  <a:lnTo>
                    <a:pt x="2516" y="10795"/>
                  </a:lnTo>
                  <a:lnTo>
                    <a:pt x="3053" y="7034"/>
                  </a:lnTo>
                  <a:lnTo>
                    <a:pt x="3053" y="6985"/>
                  </a:lnTo>
                  <a:lnTo>
                    <a:pt x="3102" y="6887"/>
                  </a:lnTo>
                  <a:lnTo>
                    <a:pt x="3151" y="6839"/>
                  </a:lnTo>
                  <a:lnTo>
                    <a:pt x="3200" y="6790"/>
                  </a:lnTo>
                  <a:lnTo>
                    <a:pt x="3273" y="6765"/>
                  </a:lnTo>
                  <a:lnTo>
                    <a:pt x="3346" y="6741"/>
                  </a:lnTo>
                  <a:lnTo>
                    <a:pt x="3419" y="6765"/>
                  </a:lnTo>
                  <a:lnTo>
                    <a:pt x="3493" y="6790"/>
                  </a:lnTo>
                  <a:lnTo>
                    <a:pt x="3541" y="6839"/>
                  </a:lnTo>
                  <a:lnTo>
                    <a:pt x="3590" y="6887"/>
                  </a:lnTo>
                  <a:lnTo>
                    <a:pt x="3639" y="6985"/>
                  </a:lnTo>
                  <a:lnTo>
                    <a:pt x="3639" y="7034"/>
                  </a:lnTo>
                  <a:lnTo>
                    <a:pt x="4176" y="10795"/>
                  </a:lnTo>
                  <a:lnTo>
                    <a:pt x="4225" y="10917"/>
                  </a:lnTo>
                  <a:lnTo>
                    <a:pt x="4274" y="11039"/>
                  </a:lnTo>
                  <a:lnTo>
                    <a:pt x="4347" y="11137"/>
                  </a:lnTo>
                  <a:lnTo>
                    <a:pt x="4421" y="11210"/>
                  </a:lnTo>
                  <a:lnTo>
                    <a:pt x="4518" y="11284"/>
                  </a:lnTo>
                  <a:lnTo>
                    <a:pt x="4616" y="11357"/>
                  </a:lnTo>
                  <a:lnTo>
                    <a:pt x="4738" y="11381"/>
                  </a:lnTo>
                  <a:lnTo>
                    <a:pt x="4982" y="11381"/>
                  </a:lnTo>
                  <a:lnTo>
                    <a:pt x="5104" y="11357"/>
                  </a:lnTo>
                  <a:lnTo>
                    <a:pt x="5227" y="11284"/>
                  </a:lnTo>
                  <a:lnTo>
                    <a:pt x="5349" y="11186"/>
                  </a:lnTo>
                  <a:lnTo>
                    <a:pt x="5422" y="11088"/>
                  </a:lnTo>
                  <a:lnTo>
                    <a:pt x="5495" y="10966"/>
                  </a:lnTo>
                  <a:lnTo>
                    <a:pt x="5544" y="10844"/>
                  </a:lnTo>
                  <a:lnTo>
                    <a:pt x="5544" y="10697"/>
                  </a:lnTo>
                  <a:lnTo>
                    <a:pt x="5544" y="10551"/>
                  </a:lnTo>
                  <a:lnTo>
                    <a:pt x="5202" y="6399"/>
                  </a:lnTo>
                  <a:lnTo>
                    <a:pt x="5007" y="3517"/>
                  </a:lnTo>
                  <a:lnTo>
                    <a:pt x="4958" y="2540"/>
                  </a:lnTo>
                  <a:lnTo>
                    <a:pt x="4958" y="2247"/>
                  </a:lnTo>
                  <a:lnTo>
                    <a:pt x="4982" y="2149"/>
                  </a:lnTo>
                  <a:lnTo>
                    <a:pt x="5007" y="2149"/>
                  </a:lnTo>
                  <a:lnTo>
                    <a:pt x="5056" y="2174"/>
                  </a:lnTo>
                  <a:lnTo>
                    <a:pt x="5153" y="2320"/>
                  </a:lnTo>
                  <a:lnTo>
                    <a:pt x="5251" y="2564"/>
                  </a:lnTo>
                  <a:lnTo>
                    <a:pt x="5349" y="2906"/>
                  </a:lnTo>
                  <a:lnTo>
                    <a:pt x="5446" y="3297"/>
                  </a:lnTo>
                  <a:lnTo>
                    <a:pt x="5544" y="3737"/>
                  </a:lnTo>
                  <a:lnTo>
                    <a:pt x="5593" y="4201"/>
                  </a:lnTo>
                  <a:lnTo>
                    <a:pt x="5617" y="4665"/>
                  </a:lnTo>
                  <a:lnTo>
                    <a:pt x="5642" y="4787"/>
                  </a:lnTo>
                  <a:lnTo>
                    <a:pt x="5666" y="4909"/>
                  </a:lnTo>
                  <a:lnTo>
                    <a:pt x="5691" y="5007"/>
                  </a:lnTo>
                  <a:lnTo>
                    <a:pt x="5764" y="5104"/>
                  </a:lnTo>
                  <a:lnTo>
                    <a:pt x="5837" y="5178"/>
                  </a:lnTo>
                  <a:lnTo>
                    <a:pt x="5935" y="5251"/>
                  </a:lnTo>
                  <a:lnTo>
                    <a:pt x="6033" y="5275"/>
                  </a:lnTo>
                  <a:lnTo>
                    <a:pt x="6155" y="5300"/>
                  </a:lnTo>
                  <a:lnTo>
                    <a:pt x="6277" y="5275"/>
                  </a:lnTo>
                  <a:lnTo>
                    <a:pt x="6374" y="5251"/>
                  </a:lnTo>
                  <a:lnTo>
                    <a:pt x="6472" y="5178"/>
                  </a:lnTo>
                  <a:lnTo>
                    <a:pt x="6545" y="5104"/>
                  </a:lnTo>
                  <a:lnTo>
                    <a:pt x="6619" y="5007"/>
                  </a:lnTo>
                  <a:lnTo>
                    <a:pt x="6668" y="4909"/>
                  </a:lnTo>
                  <a:lnTo>
                    <a:pt x="6692" y="4787"/>
                  </a:lnTo>
                  <a:lnTo>
                    <a:pt x="6692" y="4665"/>
                  </a:lnTo>
                  <a:lnTo>
                    <a:pt x="6692" y="4103"/>
                  </a:lnTo>
                  <a:lnTo>
                    <a:pt x="6643" y="3566"/>
                  </a:lnTo>
                  <a:lnTo>
                    <a:pt x="6570" y="3077"/>
                  </a:lnTo>
                  <a:lnTo>
                    <a:pt x="6472" y="2638"/>
                  </a:lnTo>
                  <a:lnTo>
                    <a:pt x="6374" y="2223"/>
                  </a:lnTo>
                  <a:lnTo>
                    <a:pt x="6228" y="1832"/>
                  </a:lnTo>
                  <a:lnTo>
                    <a:pt x="6081" y="1490"/>
                  </a:lnTo>
                  <a:lnTo>
                    <a:pt x="5910" y="1172"/>
                  </a:lnTo>
                  <a:lnTo>
                    <a:pt x="5715" y="904"/>
                  </a:lnTo>
                  <a:lnTo>
                    <a:pt x="5520" y="659"/>
                  </a:lnTo>
                  <a:lnTo>
                    <a:pt x="5300" y="464"/>
                  </a:lnTo>
                  <a:lnTo>
                    <a:pt x="5056" y="293"/>
                  </a:lnTo>
                  <a:lnTo>
                    <a:pt x="4811" y="171"/>
                  </a:lnTo>
                  <a:lnTo>
                    <a:pt x="4567" y="73"/>
                  </a:lnTo>
                  <a:lnTo>
                    <a:pt x="4299" y="24"/>
                  </a:lnTo>
                  <a:lnTo>
                    <a:pt x="4030" y="0"/>
                  </a:lnTo>
                  <a:close/>
                </a:path>
              </a:pathLst>
            </a:custGeom>
            <a:solidFill>
              <a:srgbClr val="FFFFFF"/>
            </a:solidFill>
            <a:ln>
              <a:noFill/>
            </a:ln>
          </p:spPr>
          <p:txBody>
            <a:bodyPr lIns="91425" tIns="91425" rIns="91425" bIns="91425" anchor="ctr" anchorCtr="0">
              <a:noAutofit/>
            </a:bodyPr>
            <a:lstStyle/>
            <a:p>
              <a:pPr lvl="0">
                <a:spcBef>
                  <a:spcPts val="0"/>
                </a:spcBef>
                <a:buNone/>
              </a:pPr>
              <a:endParaRPr>
                <a:solidFill>
                  <a:srgbClr val="FFFFFF"/>
                </a:solidFill>
              </a:endParaRPr>
            </a:p>
          </p:txBody>
        </p:sp>
        <p:sp>
          <p:nvSpPr>
            <p:cNvPr id="20" name="Shape 409"/>
            <p:cNvSpPr/>
            <p:nvPr/>
          </p:nvSpPr>
          <p:spPr>
            <a:xfrm>
              <a:off x="4798500" y="2329350"/>
              <a:ext cx="76950" cy="84275"/>
            </a:xfrm>
            <a:custGeom>
              <a:avLst/>
              <a:gdLst/>
              <a:ahLst/>
              <a:cxnLst/>
              <a:rect l="0" t="0" r="0" b="0"/>
              <a:pathLst>
                <a:path w="3078" h="3371" extrusionOk="0">
                  <a:moveTo>
                    <a:pt x="1539" y="0"/>
                  </a:moveTo>
                  <a:lnTo>
                    <a:pt x="1222" y="24"/>
                  </a:lnTo>
                  <a:lnTo>
                    <a:pt x="953" y="98"/>
                  </a:lnTo>
                  <a:lnTo>
                    <a:pt x="684" y="220"/>
                  </a:lnTo>
                  <a:lnTo>
                    <a:pt x="464" y="415"/>
                  </a:lnTo>
                  <a:lnTo>
                    <a:pt x="367" y="513"/>
                  </a:lnTo>
                  <a:lnTo>
                    <a:pt x="269" y="635"/>
                  </a:lnTo>
                  <a:lnTo>
                    <a:pt x="196" y="757"/>
                  </a:lnTo>
                  <a:lnTo>
                    <a:pt x="123" y="879"/>
                  </a:lnTo>
                  <a:lnTo>
                    <a:pt x="74" y="1026"/>
                  </a:lnTo>
                  <a:lnTo>
                    <a:pt x="49" y="1172"/>
                  </a:lnTo>
                  <a:lnTo>
                    <a:pt x="25" y="1343"/>
                  </a:lnTo>
                  <a:lnTo>
                    <a:pt x="0" y="1514"/>
                  </a:lnTo>
                  <a:lnTo>
                    <a:pt x="25" y="1685"/>
                  </a:lnTo>
                  <a:lnTo>
                    <a:pt x="49" y="1856"/>
                  </a:lnTo>
                  <a:lnTo>
                    <a:pt x="123" y="2198"/>
                  </a:lnTo>
                  <a:lnTo>
                    <a:pt x="269" y="2516"/>
                  </a:lnTo>
                  <a:lnTo>
                    <a:pt x="464" y="2784"/>
                  </a:lnTo>
                  <a:lnTo>
                    <a:pt x="562" y="2906"/>
                  </a:lnTo>
                  <a:lnTo>
                    <a:pt x="684" y="3029"/>
                  </a:lnTo>
                  <a:lnTo>
                    <a:pt x="806" y="3126"/>
                  </a:lnTo>
                  <a:lnTo>
                    <a:pt x="953" y="3199"/>
                  </a:lnTo>
                  <a:lnTo>
                    <a:pt x="1075" y="3273"/>
                  </a:lnTo>
                  <a:lnTo>
                    <a:pt x="1222" y="3322"/>
                  </a:lnTo>
                  <a:lnTo>
                    <a:pt x="1393" y="3346"/>
                  </a:lnTo>
                  <a:lnTo>
                    <a:pt x="1539" y="3370"/>
                  </a:lnTo>
                  <a:lnTo>
                    <a:pt x="1686" y="3346"/>
                  </a:lnTo>
                  <a:lnTo>
                    <a:pt x="1857" y="3322"/>
                  </a:lnTo>
                  <a:lnTo>
                    <a:pt x="2003" y="3273"/>
                  </a:lnTo>
                  <a:lnTo>
                    <a:pt x="2125" y="3199"/>
                  </a:lnTo>
                  <a:lnTo>
                    <a:pt x="2272" y="3126"/>
                  </a:lnTo>
                  <a:lnTo>
                    <a:pt x="2394" y="3029"/>
                  </a:lnTo>
                  <a:lnTo>
                    <a:pt x="2516" y="2906"/>
                  </a:lnTo>
                  <a:lnTo>
                    <a:pt x="2614" y="2784"/>
                  </a:lnTo>
                  <a:lnTo>
                    <a:pt x="2809" y="2516"/>
                  </a:lnTo>
                  <a:lnTo>
                    <a:pt x="2956" y="2198"/>
                  </a:lnTo>
                  <a:lnTo>
                    <a:pt x="3029" y="1856"/>
                  </a:lnTo>
                  <a:lnTo>
                    <a:pt x="3053" y="1685"/>
                  </a:lnTo>
                  <a:lnTo>
                    <a:pt x="3078" y="1514"/>
                  </a:lnTo>
                  <a:lnTo>
                    <a:pt x="3053" y="1343"/>
                  </a:lnTo>
                  <a:lnTo>
                    <a:pt x="3029" y="1172"/>
                  </a:lnTo>
                  <a:lnTo>
                    <a:pt x="3004" y="1026"/>
                  </a:lnTo>
                  <a:lnTo>
                    <a:pt x="2956" y="879"/>
                  </a:lnTo>
                  <a:lnTo>
                    <a:pt x="2882" y="757"/>
                  </a:lnTo>
                  <a:lnTo>
                    <a:pt x="2809" y="635"/>
                  </a:lnTo>
                  <a:lnTo>
                    <a:pt x="2711" y="513"/>
                  </a:lnTo>
                  <a:lnTo>
                    <a:pt x="2614" y="415"/>
                  </a:lnTo>
                  <a:lnTo>
                    <a:pt x="2394" y="220"/>
                  </a:lnTo>
                  <a:lnTo>
                    <a:pt x="2125" y="98"/>
                  </a:lnTo>
                  <a:lnTo>
                    <a:pt x="1857" y="24"/>
                  </a:lnTo>
                  <a:lnTo>
                    <a:pt x="1539" y="0"/>
                  </a:lnTo>
                  <a:close/>
                </a:path>
              </a:pathLst>
            </a:custGeom>
            <a:solidFill>
              <a:srgbClr val="FFFFFF"/>
            </a:solidFill>
            <a:ln>
              <a:noFill/>
            </a:ln>
          </p:spPr>
          <p:txBody>
            <a:bodyPr lIns="91425" tIns="91425" rIns="91425" bIns="91425" anchor="ctr" anchorCtr="0">
              <a:noAutofit/>
            </a:bodyPr>
            <a:lstStyle/>
            <a:p>
              <a:pPr lvl="0">
                <a:spcBef>
                  <a:spcPts val="0"/>
                </a:spcBef>
                <a:buNone/>
              </a:pPr>
              <a:endParaRPr>
                <a:solidFill>
                  <a:srgbClr val="FFFFFF"/>
                </a:solidFill>
              </a:endParaRPr>
            </a:p>
          </p:txBody>
        </p:sp>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70" name="Shape 70"/>
          <p:cNvSpPr txBox="1">
            <a:spLocks noGrp="1"/>
          </p:cNvSpPr>
          <p:nvPr>
            <p:ph type="ctrTitle"/>
          </p:nvPr>
        </p:nvSpPr>
        <p:spPr>
          <a:xfrm>
            <a:off x="1933124" y="528406"/>
            <a:ext cx="5277599" cy="447600"/>
          </a:xfrm>
          <a:prstGeom prst="rect">
            <a:avLst/>
          </a:prstGeom>
        </p:spPr>
        <p:txBody>
          <a:bodyPr lIns="91425" tIns="91425" rIns="91425" bIns="91425" anchor="b" anchorCtr="0">
            <a:noAutofit/>
          </a:bodyPr>
          <a:lstStyle/>
          <a:p>
            <a:pPr lvl="0" rtl="0">
              <a:spcBef>
                <a:spcPts val="0"/>
              </a:spcBef>
              <a:buNone/>
            </a:pPr>
            <a:r>
              <a:rPr lang="en" sz="1400" b="1" dirty="0"/>
              <a:t>Kontraindikasi</a:t>
            </a:r>
          </a:p>
        </p:txBody>
      </p:sp>
      <p:sp>
        <p:nvSpPr>
          <p:cNvPr id="71" name="Shape 71"/>
          <p:cNvSpPr txBox="1">
            <a:spLocks noGrp="1"/>
          </p:cNvSpPr>
          <p:nvPr>
            <p:ph type="subTitle" idx="1"/>
          </p:nvPr>
        </p:nvSpPr>
        <p:spPr>
          <a:xfrm>
            <a:off x="1183222" y="1648689"/>
            <a:ext cx="7169285" cy="447600"/>
          </a:xfrm>
          <a:prstGeom prst="rect">
            <a:avLst/>
          </a:prstGeom>
        </p:spPr>
        <p:txBody>
          <a:bodyPr lIns="91425" tIns="91425" rIns="91425" bIns="91425" anchor="t" anchorCtr="0">
            <a:noAutofit/>
          </a:bodyPr>
          <a:lstStyle/>
          <a:p>
            <a:pPr marL="285750" indent="-285750" algn="just">
              <a:buFont typeface="Courier New" panose="02070309020205020404" pitchFamily="49" charset="0"/>
              <a:buChar char="o"/>
            </a:pPr>
            <a:r>
              <a:rPr lang="en-US" sz="2200" dirty="0"/>
              <a:t> </a:t>
            </a:r>
            <a:r>
              <a:rPr lang="en-US" sz="2200" dirty="0" err="1"/>
              <a:t>Hamil</a:t>
            </a:r>
            <a:endParaRPr lang="en-US" sz="2200" dirty="0"/>
          </a:p>
          <a:p>
            <a:pPr marL="285750" indent="-285750" algn="just">
              <a:buFont typeface="Courier New" panose="02070309020205020404" pitchFamily="49" charset="0"/>
              <a:buChar char="o"/>
            </a:pPr>
            <a:r>
              <a:rPr lang="en-US" sz="2200" dirty="0"/>
              <a:t> </a:t>
            </a:r>
            <a:r>
              <a:rPr lang="en-US" sz="2200" dirty="0" err="1"/>
              <a:t>Perdarahan</a:t>
            </a:r>
            <a:r>
              <a:rPr lang="en-US" sz="2200" dirty="0"/>
              <a:t> </a:t>
            </a:r>
            <a:r>
              <a:rPr lang="en-US" sz="2200" dirty="0" err="1"/>
              <a:t>pervaginam</a:t>
            </a:r>
            <a:r>
              <a:rPr lang="en-US" sz="2200" dirty="0"/>
              <a:t> yang </a:t>
            </a:r>
            <a:r>
              <a:rPr lang="en-US" sz="2200" dirty="0" err="1"/>
              <a:t>belum</a:t>
            </a:r>
            <a:r>
              <a:rPr lang="en-US" sz="2200" dirty="0"/>
              <a:t> </a:t>
            </a:r>
            <a:r>
              <a:rPr lang="en-US" sz="2200" dirty="0" err="1"/>
              <a:t>terjelaskan</a:t>
            </a:r>
            <a:endParaRPr lang="en-US" sz="2200" dirty="0"/>
          </a:p>
          <a:p>
            <a:pPr marL="285750" indent="-285750" algn="just">
              <a:buFont typeface="Courier New" panose="02070309020205020404" pitchFamily="49" charset="0"/>
              <a:buChar char="o"/>
            </a:pPr>
            <a:r>
              <a:rPr lang="en-US" sz="2200" dirty="0"/>
              <a:t> </a:t>
            </a:r>
            <a:r>
              <a:rPr lang="en-US" sz="2200" dirty="0" err="1"/>
              <a:t>Infeksi</a:t>
            </a:r>
            <a:r>
              <a:rPr lang="en-US" sz="2200" dirty="0"/>
              <a:t> </a:t>
            </a:r>
            <a:r>
              <a:rPr lang="en-US" sz="2200" dirty="0" err="1"/>
              <a:t>sistemik</a:t>
            </a:r>
            <a:r>
              <a:rPr lang="en-US" sz="2200" dirty="0"/>
              <a:t> </a:t>
            </a:r>
            <a:r>
              <a:rPr lang="en-US" sz="2200" dirty="0" err="1"/>
              <a:t>atau</a:t>
            </a:r>
            <a:r>
              <a:rPr lang="en-US" sz="2200" dirty="0"/>
              <a:t> </a:t>
            </a:r>
            <a:r>
              <a:rPr lang="en-US" sz="2200" dirty="0" err="1"/>
              <a:t>pelvik</a:t>
            </a:r>
            <a:r>
              <a:rPr lang="en-US" sz="2200" dirty="0"/>
              <a:t> yang </a:t>
            </a:r>
            <a:r>
              <a:rPr lang="en-US" sz="2200" dirty="0" err="1"/>
              <a:t>akut</a:t>
            </a:r>
            <a:endParaRPr lang="en-US" sz="2200" dirty="0"/>
          </a:p>
          <a:p>
            <a:pPr marL="285750" indent="-285750" algn="just">
              <a:buFont typeface="Courier New" panose="02070309020205020404" pitchFamily="49" charset="0"/>
              <a:buChar char="o"/>
            </a:pPr>
            <a:r>
              <a:rPr lang="en-US" sz="2200" dirty="0"/>
              <a:t> </a:t>
            </a:r>
            <a:r>
              <a:rPr lang="en-US" sz="2200" dirty="0" err="1"/>
              <a:t>Tidak</a:t>
            </a:r>
            <a:r>
              <a:rPr lang="en-US" sz="2200" dirty="0"/>
              <a:t> </a:t>
            </a:r>
            <a:r>
              <a:rPr lang="en-US" sz="2200" dirty="0" err="1"/>
              <a:t>boleh</a:t>
            </a:r>
            <a:r>
              <a:rPr lang="en-US" sz="2200" dirty="0"/>
              <a:t> </a:t>
            </a:r>
            <a:r>
              <a:rPr lang="en-US" sz="2200" dirty="0" err="1"/>
              <a:t>menjalani</a:t>
            </a:r>
            <a:r>
              <a:rPr lang="en-US" sz="2200" dirty="0"/>
              <a:t> proses </a:t>
            </a:r>
            <a:r>
              <a:rPr lang="en-US" sz="2200" dirty="0" err="1"/>
              <a:t>pembedahan</a:t>
            </a:r>
            <a:endParaRPr lang="en-US" sz="2200" dirty="0"/>
          </a:p>
          <a:p>
            <a:pPr marL="285750" indent="-285750" algn="just">
              <a:buFont typeface="Courier New" panose="02070309020205020404" pitchFamily="49" charset="0"/>
              <a:buChar char="o"/>
            </a:pPr>
            <a:r>
              <a:rPr lang="en-US" sz="2200" dirty="0"/>
              <a:t> </a:t>
            </a:r>
            <a:r>
              <a:rPr lang="en-US" sz="2200" dirty="0" err="1"/>
              <a:t>kurang</a:t>
            </a:r>
            <a:r>
              <a:rPr lang="en-US" sz="2200" dirty="0"/>
              <a:t> </a:t>
            </a:r>
            <a:r>
              <a:rPr lang="en-US" sz="2200" dirty="0" err="1"/>
              <a:t>pasti</a:t>
            </a:r>
            <a:r>
              <a:rPr lang="en-US" sz="2200" dirty="0"/>
              <a:t> </a:t>
            </a:r>
            <a:r>
              <a:rPr lang="en-US" sz="2200" dirty="0" err="1"/>
              <a:t>mengenai</a:t>
            </a:r>
            <a:r>
              <a:rPr lang="en-US" sz="2200" dirty="0"/>
              <a:t> </a:t>
            </a:r>
            <a:r>
              <a:rPr lang="en-US" sz="2200" dirty="0" err="1"/>
              <a:t>keinginannya</a:t>
            </a:r>
            <a:endParaRPr lang="en-US" sz="2200" dirty="0"/>
          </a:p>
          <a:p>
            <a:pPr marL="285750" indent="-285750" algn="just">
              <a:buFont typeface="Courier New" panose="02070309020205020404" pitchFamily="49" charset="0"/>
              <a:buChar char="o"/>
            </a:pPr>
            <a:r>
              <a:rPr lang="en-US" sz="2200" dirty="0"/>
              <a:t> </a:t>
            </a:r>
            <a:r>
              <a:rPr lang="en-US" sz="2200" dirty="0" err="1"/>
              <a:t>Belum</a:t>
            </a:r>
            <a:r>
              <a:rPr lang="en-US" sz="2200" dirty="0"/>
              <a:t> </a:t>
            </a:r>
            <a:r>
              <a:rPr lang="en-US" sz="2200" dirty="0" err="1"/>
              <a:t>memberikan</a:t>
            </a:r>
            <a:r>
              <a:rPr lang="en-US" sz="2200" dirty="0"/>
              <a:t> </a:t>
            </a:r>
            <a:r>
              <a:rPr lang="en-US" sz="2200" dirty="0" err="1"/>
              <a:t>persetujuan</a:t>
            </a:r>
            <a:r>
              <a:rPr lang="en-US" sz="2200" dirty="0"/>
              <a:t> </a:t>
            </a:r>
            <a:r>
              <a:rPr lang="en-US" sz="2200" dirty="0" err="1"/>
              <a:t>tertulis</a:t>
            </a:r>
            <a:endParaRPr lang="en-US" sz="2200" dirty="0"/>
          </a:p>
        </p:txBody>
      </p:sp>
      <p:sp>
        <p:nvSpPr>
          <p:cNvPr id="72" name="Shape 72"/>
          <p:cNvSpPr txBox="1"/>
          <p:nvPr/>
        </p:nvSpPr>
        <p:spPr>
          <a:xfrm>
            <a:off x="3858675" y="528406"/>
            <a:ext cx="1426499" cy="557099"/>
          </a:xfrm>
          <a:prstGeom prst="rect">
            <a:avLst/>
          </a:prstGeom>
          <a:noFill/>
          <a:ln>
            <a:noFill/>
          </a:ln>
        </p:spPr>
        <p:txBody>
          <a:bodyPr lIns="91425" tIns="91425" rIns="91425" bIns="91425" anchor="t" anchorCtr="0">
            <a:noAutofit/>
          </a:bodyPr>
          <a:lstStyle/>
          <a:p>
            <a:pPr lvl="0" algn="ctr">
              <a:spcBef>
                <a:spcPts val="0"/>
              </a:spcBef>
              <a:buNone/>
            </a:pPr>
            <a:endParaRPr lang="en" sz="2400" b="1" dirty="0">
              <a:solidFill>
                <a:srgbClr val="FFFFFF"/>
              </a:solidFill>
              <a:latin typeface="Montserrat"/>
              <a:ea typeface="Montserrat"/>
              <a:cs typeface="Montserrat"/>
              <a:sym typeface="Montserrat"/>
            </a:endParaRPr>
          </a:p>
        </p:txBody>
      </p:sp>
    </p:spTree>
    <p:extLst>
      <p:ext uri="{BB962C8B-B14F-4D97-AF65-F5344CB8AC3E}">
        <p14:creationId xmlns:p14="http://schemas.microsoft.com/office/powerpoint/2010/main" val="28588859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81"/>
        <p:cNvGrpSpPr/>
        <p:nvPr/>
      </p:nvGrpSpPr>
      <p:grpSpPr>
        <a:xfrm>
          <a:off x="0" y="0"/>
          <a:ext cx="0" cy="0"/>
          <a:chOff x="0" y="0"/>
          <a:chExt cx="0" cy="0"/>
        </a:xfrm>
      </p:grpSpPr>
      <p:sp>
        <p:nvSpPr>
          <p:cNvPr id="83" name="Shape 83"/>
          <p:cNvSpPr txBox="1">
            <a:spLocks noGrp="1"/>
          </p:cNvSpPr>
          <p:nvPr>
            <p:ph type="body" idx="1"/>
          </p:nvPr>
        </p:nvSpPr>
        <p:spPr>
          <a:xfrm>
            <a:off x="496948" y="1569926"/>
            <a:ext cx="8150087" cy="3049199"/>
          </a:xfrm>
          <a:prstGeom prst="rect">
            <a:avLst/>
          </a:prstGeom>
        </p:spPr>
        <p:txBody>
          <a:bodyPr lIns="91425" tIns="91425" rIns="91425" bIns="91425" anchor="t" anchorCtr="0">
            <a:noAutofit/>
          </a:bodyPr>
          <a:lstStyle/>
          <a:p>
            <a:pPr algn="just"/>
            <a:r>
              <a:rPr lang="en-ID" dirty="0"/>
              <a:t> </a:t>
            </a:r>
            <a:r>
              <a:rPr lang="en-ID" dirty="0" err="1"/>
              <a:t>Kapan</a:t>
            </a:r>
            <a:r>
              <a:rPr lang="en-ID" dirty="0"/>
              <a:t> pun </a:t>
            </a:r>
            <a:r>
              <a:rPr lang="en-ID" dirty="0" err="1"/>
              <a:t>selama</a:t>
            </a:r>
            <a:r>
              <a:rPr lang="en-ID" dirty="0"/>
              <a:t> </a:t>
            </a:r>
            <a:r>
              <a:rPr lang="en-ID" dirty="0" err="1"/>
              <a:t>tidak</a:t>
            </a:r>
            <a:r>
              <a:rPr lang="en-ID" dirty="0"/>
              <a:t> </a:t>
            </a:r>
            <a:r>
              <a:rPr lang="en-ID" dirty="0" err="1"/>
              <a:t>hamil</a:t>
            </a:r>
            <a:endParaRPr lang="en-ID" dirty="0"/>
          </a:p>
          <a:p>
            <a:pPr algn="just"/>
            <a:r>
              <a:rPr lang="en-ID" dirty="0"/>
              <a:t> </a:t>
            </a:r>
            <a:r>
              <a:rPr lang="en-ID" dirty="0" err="1"/>
              <a:t>Hari</a:t>
            </a:r>
            <a:r>
              <a:rPr lang="en-ID" dirty="0"/>
              <a:t> </a:t>
            </a:r>
            <a:r>
              <a:rPr lang="en-ID" dirty="0" err="1"/>
              <a:t>ke</a:t>
            </a:r>
            <a:r>
              <a:rPr lang="en-ID" dirty="0"/>
              <a:t> 6 – 13 </a:t>
            </a:r>
            <a:r>
              <a:rPr lang="en-ID" dirty="0" err="1"/>
              <a:t>dari</a:t>
            </a:r>
            <a:r>
              <a:rPr lang="en-ID" dirty="0"/>
              <a:t> </a:t>
            </a:r>
            <a:r>
              <a:rPr lang="en-ID" dirty="0" err="1"/>
              <a:t>siklus</a:t>
            </a:r>
            <a:r>
              <a:rPr lang="en-ID" dirty="0"/>
              <a:t> </a:t>
            </a:r>
            <a:r>
              <a:rPr lang="en-ID" dirty="0" err="1"/>
              <a:t>mentruasi</a:t>
            </a:r>
            <a:r>
              <a:rPr lang="en-ID" dirty="0"/>
              <a:t> (</a:t>
            </a:r>
            <a:r>
              <a:rPr lang="en-ID" dirty="0" err="1"/>
              <a:t>fase</a:t>
            </a:r>
            <a:r>
              <a:rPr lang="en-ID" dirty="0"/>
              <a:t> </a:t>
            </a:r>
            <a:r>
              <a:rPr lang="en-ID" dirty="0" err="1"/>
              <a:t>proliferasi</a:t>
            </a:r>
            <a:r>
              <a:rPr lang="en-ID" dirty="0"/>
              <a:t>)</a:t>
            </a:r>
          </a:p>
          <a:p>
            <a:pPr algn="just"/>
            <a:r>
              <a:rPr lang="en-ID" dirty="0"/>
              <a:t> </a:t>
            </a:r>
            <a:r>
              <a:rPr lang="en-ID" dirty="0" err="1"/>
              <a:t>Pascapersalinan</a:t>
            </a:r>
            <a:endParaRPr lang="en-ID" dirty="0"/>
          </a:p>
          <a:p>
            <a:pPr algn="just">
              <a:buNone/>
              <a:tabLst>
                <a:tab pos="358775" algn="l"/>
              </a:tabLst>
            </a:pPr>
            <a:r>
              <a:rPr lang="en" dirty="0"/>
              <a:t>    di dalam waktu 2 hari atau setelah 6 minggu atau 12 	minggu</a:t>
            </a:r>
          </a:p>
          <a:p>
            <a:pPr marL="271463" indent="-255588" algn="just"/>
            <a:r>
              <a:rPr lang="en" dirty="0"/>
              <a:t> Pascakeguguran</a:t>
            </a:r>
          </a:p>
          <a:p>
            <a:pPr marL="15875" algn="just">
              <a:buNone/>
              <a:tabLst>
                <a:tab pos="271463" algn="l"/>
              </a:tabLst>
            </a:pPr>
            <a:r>
              <a:rPr lang="en" dirty="0"/>
              <a:t>	 Triwulan pertama atau triwulan kedua</a:t>
            </a:r>
          </a:p>
          <a:p>
            <a:pPr marL="342900" indent="-342900" algn="just"/>
            <a:endParaRPr lang="en" sz="2000" dirty="0"/>
          </a:p>
        </p:txBody>
      </p:sp>
      <p:sp>
        <p:nvSpPr>
          <p:cNvPr id="2" name="Title 1"/>
          <p:cNvSpPr>
            <a:spLocks noGrp="1"/>
          </p:cNvSpPr>
          <p:nvPr>
            <p:ph type="title"/>
          </p:nvPr>
        </p:nvSpPr>
        <p:spPr>
          <a:xfrm>
            <a:off x="2604984" y="667320"/>
            <a:ext cx="3928734" cy="449877"/>
          </a:xfrm>
        </p:spPr>
        <p:txBody>
          <a:bodyPr/>
          <a:lstStyle/>
          <a:p>
            <a:r>
              <a:rPr lang="en-US" sz="2800" dirty="0" err="1"/>
              <a:t>Kapan</a:t>
            </a:r>
            <a:r>
              <a:rPr lang="en-US" sz="2800" dirty="0"/>
              <a:t> </a:t>
            </a:r>
            <a:r>
              <a:rPr lang="en-US" sz="2800" dirty="0" err="1"/>
              <a:t>dilakukan</a:t>
            </a:r>
            <a:r>
              <a:rPr lang="en-US" sz="2800" dirty="0"/>
              <a:t>?</a:t>
            </a:r>
          </a:p>
        </p:txBody>
      </p:sp>
      <p:grpSp>
        <p:nvGrpSpPr>
          <p:cNvPr id="4" name="Shape 327"/>
          <p:cNvGrpSpPr/>
          <p:nvPr/>
        </p:nvGrpSpPr>
        <p:grpSpPr>
          <a:xfrm>
            <a:off x="4201886" y="97789"/>
            <a:ext cx="734931" cy="595831"/>
            <a:chOff x="6660750" y="298550"/>
            <a:chExt cx="396900" cy="396300"/>
          </a:xfrm>
          <a:solidFill>
            <a:srgbClr val="FF9E00"/>
          </a:solidFill>
        </p:grpSpPr>
        <p:sp>
          <p:nvSpPr>
            <p:cNvPr id="5" name="Shape 328"/>
            <p:cNvSpPr/>
            <p:nvPr/>
          </p:nvSpPr>
          <p:spPr>
            <a:xfrm>
              <a:off x="6660750" y="298550"/>
              <a:ext cx="396900" cy="396300"/>
            </a:xfrm>
            <a:custGeom>
              <a:avLst/>
              <a:gdLst/>
              <a:ahLst/>
              <a:cxnLst/>
              <a:rect l="0" t="0" r="0" b="0"/>
              <a:pathLst>
                <a:path w="15876" h="15852" extrusionOk="0">
                  <a:moveTo>
                    <a:pt x="8304" y="978"/>
                  </a:moveTo>
                  <a:lnTo>
                    <a:pt x="8646" y="1002"/>
                  </a:lnTo>
                  <a:lnTo>
                    <a:pt x="8988" y="1051"/>
                  </a:lnTo>
                  <a:lnTo>
                    <a:pt x="9330" y="1100"/>
                  </a:lnTo>
                  <a:lnTo>
                    <a:pt x="9672" y="1198"/>
                  </a:lnTo>
                  <a:lnTo>
                    <a:pt x="10014" y="1271"/>
                  </a:lnTo>
                  <a:lnTo>
                    <a:pt x="10332" y="1393"/>
                  </a:lnTo>
                  <a:lnTo>
                    <a:pt x="10649" y="1515"/>
                  </a:lnTo>
                  <a:lnTo>
                    <a:pt x="10942" y="1662"/>
                  </a:lnTo>
                  <a:lnTo>
                    <a:pt x="11260" y="1808"/>
                  </a:lnTo>
                  <a:lnTo>
                    <a:pt x="11553" y="1979"/>
                  </a:lnTo>
                  <a:lnTo>
                    <a:pt x="11821" y="2150"/>
                  </a:lnTo>
                  <a:lnTo>
                    <a:pt x="12090" y="2346"/>
                  </a:lnTo>
                  <a:lnTo>
                    <a:pt x="12359" y="2565"/>
                  </a:lnTo>
                  <a:lnTo>
                    <a:pt x="12603" y="2785"/>
                  </a:lnTo>
                  <a:lnTo>
                    <a:pt x="12847" y="3005"/>
                  </a:lnTo>
                  <a:lnTo>
                    <a:pt x="13091" y="3249"/>
                  </a:lnTo>
                  <a:lnTo>
                    <a:pt x="13311" y="3493"/>
                  </a:lnTo>
                  <a:lnTo>
                    <a:pt x="13507" y="3762"/>
                  </a:lnTo>
                  <a:lnTo>
                    <a:pt x="13702" y="4031"/>
                  </a:lnTo>
                  <a:lnTo>
                    <a:pt x="13897" y="4324"/>
                  </a:lnTo>
                  <a:lnTo>
                    <a:pt x="14044" y="4617"/>
                  </a:lnTo>
                  <a:lnTo>
                    <a:pt x="14215" y="4910"/>
                  </a:lnTo>
                  <a:lnTo>
                    <a:pt x="14337" y="5227"/>
                  </a:lnTo>
                  <a:lnTo>
                    <a:pt x="14483" y="5545"/>
                  </a:lnTo>
                  <a:lnTo>
                    <a:pt x="14581" y="5862"/>
                  </a:lnTo>
                  <a:lnTo>
                    <a:pt x="14679" y="6180"/>
                  </a:lnTo>
                  <a:lnTo>
                    <a:pt x="14752" y="6522"/>
                  </a:lnTo>
                  <a:lnTo>
                    <a:pt x="14825" y="6864"/>
                  </a:lnTo>
                  <a:lnTo>
                    <a:pt x="14850" y="7206"/>
                  </a:lnTo>
                  <a:lnTo>
                    <a:pt x="14899" y="7572"/>
                  </a:lnTo>
                  <a:lnTo>
                    <a:pt x="14899" y="7938"/>
                  </a:lnTo>
                  <a:lnTo>
                    <a:pt x="14899" y="8280"/>
                  </a:lnTo>
                  <a:lnTo>
                    <a:pt x="14850" y="8647"/>
                  </a:lnTo>
                  <a:lnTo>
                    <a:pt x="14825" y="8989"/>
                  </a:lnTo>
                  <a:lnTo>
                    <a:pt x="14752" y="9331"/>
                  </a:lnTo>
                  <a:lnTo>
                    <a:pt x="14679" y="9672"/>
                  </a:lnTo>
                  <a:lnTo>
                    <a:pt x="14581" y="9990"/>
                  </a:lnTo>
                  <a:lnTo>
                    <a:pt x="14483" y="10307"/>
                  </a:lnTo>
                  <a:lnTo>
                    <a:pt x="14337" y="10625"/>
                  </a:lnTo>
                  <a:lnTo>
                    <a:pt x="14215" y="10942"/>
                  </a:lnTo>
                  <a:lnTo>
                    <a:pt x="14044" y="11236"/>
                  </a:lnTo>
                  <a:lnTo>
                    <a:pt x="13897" y="11529"/>
                  </a:lnTo>
                  <a:lnTo>
                    <a:pt x="13702" y="11822"/>
                  </a:lnTo>
                  <a:lnTo>
                    <a:pt x="13507" y="12090"/>
                  </a:lnTo>
                  <a:lnTo>
                    <a:pt x="13311" y="12359"/>
                  </a:lnTo>
                  <a:lnTo>
                    <a:pt x="13091" y="12603"/>
                  </a:lnTo>
                  <a:lnTo>
                    <a:pt x="12847" y="12847"/>
                  </a:lnTo>
                  <a:lnTo>
                    <a:pt x="12603" y="13067"/>
                  </a:lnTo>
                  <a:lnTo>
                    <a:pt x="12359" y="13287"/>
                  </a:lnTo>
                  <a:lnTo>
                    <a:pt x="12090" y="13507"/>
                  </a:lnTo>
                  <a:lnTo>
                    <a:pt x="11821" y="13702"/>
                  </a:lnTo>
                  <a:lnTo>
                    <a:pt x="11553" y="13873"/>
                  </a:lnTo>
                  <a:lnTo>
                    <a:pt x="11260" y="14044"/>
                  </a:lnTo>
                  <a:lnTo>
                    <a:pt x="10942" y="14191"/>
                  </a:lnTo>
                  <a:lnTo>
                    <a:pt x="10649" y="14337"/>
                  </a:lnTo>
                  <a:lnTo>
                    <a:pt x="10332" y="14459"/>
                  </a:lnTo>
                  <a:lnTo>
                    <a:pt x="10014" y="14581"/>
                  </a:lnTo>
                  <a:lnTo>
                    <a:pt x="9672" y="14655"/>
                  </a:lnTo>
                  <a:lnTo>
                    <a:pt x="9330" y="14752"/>
                  </a:lnTo>
                  <a:lnTo>
                    <a:pt x="8988" y="14801"/>
                  </a:lnTo>
                  <a:lnTo>
                    <a:pt x="8646" y="14850"/>
                  </a:lnTo>
                  <a:lnTo>
                    <a:pt x="8304" y="14875"/>
                  </a:lnTo>
                  <a:lnTo>
                    <a:pt x="7572" y="14875"/>
                  </a:lnTo>
                  <a:lnTo>
                    <a:pt x="7230" y="14850"/>
                  </a:lnTo>
                  <a:lnTo>
                    <a:pt x="6888" y="14801"/>
                  </a:lnTo>
                  <a:lnTo>
                    <a:pt x="6546" y="14752"/>
                  </a:lnTo>
                  <a:lnTo>
                    <a:pt x="6204" y="14655"/>
                  </a:lnTo>
                  <a:lnTo>
                    <a:pt x="5862" y="14581"/>
                  </a:lnTo>
                  <a:lnTo>
                    <a:pt x="5545" y="14459"/>
                  </a:lnTo>
                  <a:lnTo>
                    <a:pt x="5227" y="14337"/>
                  </a:lnTo>
                  <a:lnTo>
                    <a:pt x="4934" y="14191"/>
                  </a:lnTo>
                  <a:lnTo>
                    <a:pt x="4617" y="14044"/>
                  </a:lnTo>
                  <a:lnTo>
                    <a:pt x="4324" y="13873"/>
                  </a:lnTo>
                  <a:lnTo>
                    <a:pt x="4055" y="13702"/>
                  </a:lnTo>
                  <a:lnTo>
                    <a:pt x="3786" y="13507"/>
                  </a:lnTo>
                  <a:lnTo>
                    <a:pt x="3518" y="13287"/>
                  </a:lnTo>
                  <a:lnTo>
                    <a:pt x="3273" y="13067"/>
                  </a:lnTo>
                  <a:lnTo>
                    <a:pt x="3029" y="12847"/>
                  </a:lnTo>
                  <a:lnTo>
                    <a:pt x="2785" y="12603"/>
                  </a:lnTo>
                  <a:lnTo>
                    <a:pt x="2565" y="12359"/>
                  </a:lnTo>
                  <a:lnTo>
                    <a:pt x="2370" y="12090"/>
                  </a:lnTo>
                  <a:lnTo>
                    <a:pt x="2174" y="11822"/>
                  </a:lnTo>
                  <a:lnTo>
                    <a:pt x="1979" y="11529"/>
                  </a:lnTo>
                  <a:lnTo>
                    <a:pt x="1832" y="11236"/>
                  </a:lnTo>
                  <a:lnTo>
                    <a:pt x="1661" y="10942"/>
                  </a:lnTo>
                  <a:lnTo>
                    <a:pt x="1539" y="10625"/>
                  </a:lnTo>
                  <a:lnTo>
                    <a:pt x="1393" y="10307"/>
                  </a:lnTo>
                  <a:lnTo>
                    <a:pt x="1295" y="9990"/>
                  </a:lnTo>
                  <a:lnTo>
                    <a:pt x="1197" y="9672"/>
                  </a:lnTo>
                  <a:lnTo>
                    <a:pt x="1124" y="9331"/>
                  </a:lnTo>
                  <a:lnTo>
                    <a:pt x="1051" y="8989"/>
                  </a:lnTo>
                  <a:lnTo>
                    <a:pt x="1026" y="8647"/>
                  </a:lnTo>
                  <a:lnTo>
                    <a:pt x="978" y="8280"/>
                  </a:lnTo>
                  <a:lnTo>
                    <a:pt x="978" y="7938"/>
                  </a:lnTo>
                  <a:lnTo>
                    <a:pt x="978" y="7572"/>
                  </a:lnTo>
                  <a:lnTo>
                    <a:pt x="1026" y="7206"/>
                  </a:lnTo>
                  <a:lnTo>
                    <a:pt x="1051" y="6864"/>
                  </a:lnTo>
                  <a:lnTo>
                    <a:pt x="1124" y="6522"/>
                  </a:lnTo>
                  <a:lnTo>
                    <a:pt x="1197" y="6180"/>
                  </a:lnTo>
                  <a:lnTo>
                    <a:pt x="1295" y="5862"/>
                  </a:lnTo>
                  <a:lnTo>
                    <a:pt x="1393" y="5545"/>
                  </a:lnTo>
                  <a:lnTo>
                    <a:pt x="1539" y="5227"/>
                  </a:lnTo>
                  <a:lnTo>
                    <a:pt x="1661" y="4910"/>
                  </a:lnTo>
                  <a:lnTo>
                    <a:pt x="1832" y="4617"/>
                  </a:lnTo>
                  <a:lnTo>
                    <a:pt x="1979" y="4324"/>
                  </a:lnTo>
                  <a:lnTo>
                    <a:pt x="2174" y="4031"/>
                  </a:lnTo>
                  <a:lnTo>
                    <a:pt x="2370" y="3762"/>
                  </a:lnTo>
                  <a:lnTo>
                    <a:pt x="2565" y="3493"/>
                  </a:lnTo>
                  <a:lnTo>
                    <a:pt x="2785" y="3249"/>
                  </a:lnTo>
                  <a:lnTo>
                    <a:pt x="3029" y="3005"/>
                  </a:lnTo>
                  <a:lnTo>
                    <a:pt x="3273" y="2785"/>
                  </a:lnTo>
                  <a:lnTo>
                    <a:pt x="3518" y="2565"/>
                  </a:lnTo>
                  <a:lnTo>
                    <a:pt x="3786" y="2346"/>
                  </a:lnTo>
                  <a:lnTo>
                    <a:pt x="4055" y="2150"/>
                  </a:lnTo>
                  <a:lnTo>
                    <a:pt x="4324" y="1979"/>
                  </a:lnTo>
                  <a:lnTo>
                    <a:pt x="4617" y="1808"/>
                  </a:lnTo>
                  <a:lnTo>
                    <a:pt x="4934" y="1662"/>
                  </a:lnTo>
                  <a:lnTo>
                    <a:pt x="5227" y="1515"/>
                  </a:lnTo>
                  <a:lnTo>
                    <a:pt x="5545" y="1393"/>
                  </a:lnTo>
                  <a:lnTo>
                    <a:pt x="5862" y="1271"/>
                  </a:lnTo>
                  <a:lnTo>
                    <a:pt x="6204" y="1198"/>
                  </a:lnTo>
                  <a:lnTo>
                    <a:pt x="6546" y="1100"/>
                  </a:lnTo>
                  <a:lnTo>
                    <a:pt x="6888" y="1051"/>
                  </a:lnTo>
                  <a:lnTo>
                    <a:pt x="7230" y="1002"/>
                  </a:lnTo>
                  <a:lnTo>
                    <a:pt x="7572" y="978"/>
                  </a:lnTo>
                  <a:close/>
                  <a:moveTo>
                    <a:pt x="7523" y="1"/>
                  </a:moveTo>
                  <a:lnTo>
                    <a:pt x="7132" y="25"/>
                  </a:lnTo>
                  <a:lnTo>
                    <a:pt x="6741" y="74"/>
                  </a:lnTo>
                  <a:lnTo>
                    <a:pt x="6351" y="147"/>
                  </a:lnTo>
                  <a:lnTo>
                    <a:pt x="5960" y="245"/>
                  </a:lnTo>
                  <a:lnTo>
                    <a:pt x="5569" y="343"/>
                  </a:lnTo>
                  <a:lnTo>
                    <a:pt x="5203" y="465"/>
                  </a:lnTo>
                  <a:lnTo>
                    <a:pt x="4861" y="611"/>
                  </a:lnTo>
                  <a:lnTo>
                    <a:pt x="4494" y="782"/>
                  </a:lnTo>
                  <a:lnTo>
                    <a:pt x="4153" y="953"/>
                  </a:lnTo>
                  <a:lnTo>
                    <a:pt x="3835" y="1149"/>
                  </a:lnTo>
                  <a:lnTo>
                    <a:pt x="3493" y="1344"/>
                  </a:lnTo>
                  <a:lnTo>
                    <a:pt x="3200" y="1564"/>
                  </a:lnTo>
                  <a:lnTo>
                    <a:pt x="2883" y="1808"/>
                  </a:lnTo>
                  <a:lnTo>
                    <a:pt x="2614" y="2052"/>
                  </a:lnTo>
                  <a:lnTo>
                    <a:pt x="2321" y="2321"/>
                  </a:lnTo>
                  <a:lnTo>
                    <a:pt x="2077" y="2590"/>
                  </a:lnTo>
                  <a:lnTo>
                    <a:pt x="1808" y="2883"/>
                  </a:lnTo>
                  <a:lnTo>
                    <a:pt x="1588" y="3176"/>
                  </a:lnTo>
                  <a:lnTo>
                    <a:pt x="1368" y="3493"/>
                  </a:lnTo>
                  <a:lnTo>
                    <a:pt x="1149" y="3811"/>
                  </a:lnTo>
                  <a:lnTo>
                    <a:pt x="953" y="4153"/>
                  </a:lnTo>
                  <a:lnTo>
                    <a:pt x="782" y="4495"/>
                  </a:lnTo>
                  <a:lnTo>
                    <a:pt x="636" y="4837"/>
                  </a:lnTo>
                  <a:lnTo>
                    <a:pt x="489" y="5203"/>
                  </a:lnTo>
                  <a:lnTo>
                    <a:pt x="367" y="5569"/>
                  </a:lnTo>
                  <a:lnTo>
                    <a:pt x="245" y="5936"/>
                  </a:lnTo>
                  <a:lnTo>
                    <a:pt x="172" y="6326"/>
                  </a:lnTo>
                  <a:lnTo>
                    <a:pt x="98" y="6717"/>
                  </a:lnTo>
                  <a:lnTo>
                    <a:pt x="49" y="7108"/>
                  </a:lnTo>
                  <a:lnTo>
                    <a:pt x="25" y="7523"/>
                  </a:lnTo>
                  <a:lnTo>
                    <a:pt x="1" y="7938"/>
                  </a:lnTo>
                  <a:lnTo>
                    <a:pt x="25" y="8329"/>
                  </a:lnTo>
                  <a:lnTo>
                    <a:pt x="49" y="8744"/>
                  </a:lnTo>
                  <a:lnTo>
                    <a:pt x="98" y="9135"/>
                  </a:lnTo>
                  <a:lnTo>
                    <a:pt x="172" y="9526"/>
                  </a:lnTo>
                  <a:lnTo>
                    <a:pt x="245" y="9917"/>
                  </a:lnTo>
                  <a:lnTo>
                    <a:pt x="367" y="10283"/>
                  </a:lnTo>
                  <a:lnTo>
                    <a:pt x="489" y="10649"/>
                  </a:lnTo>
                  <a:lnTo>
                    <a:pt x="636" y="11016"/>
                  </a:lnTo>
                  <a:lnTo>
                    <a:pt x="782" y="11358"/>
                  </a:lnTo>
                  <a:lnTo>
                    <a:pt x="953" y="11700"/>
                  </a:lnTo>
                  <a:lnTo>
                    <a:pt x="1149" y="12041"/>
                  </a:lnTo>
                  <a:lnTo>
                    <a:pt x="1368" y="12359"/>
                  </a:lnTo>
                  <a:lnTo>
                    <a:pt x="1588" y="12676"/>
                  </a:lnTo>
                  <a:lnTo>
                    <a:pt x="1808" y="12970"/>
                  </a:lnTo>
                  <a:lnTo>
                    <a:pt x="2077" y="13263"/>
                  </a:lnTo>
                  <a:lnTo>
                    <a:pt x="2321" y="13531"/>
                  </a:lnTo>
                  <a:lnTo>
                    <a:pt x="2614" y="13800"/>
                  </a:lnTo>
                  <a:lnTo>
                    <a:pt x="2883" y="14044"/>
                  </a:lnTo>
                  <a:lnTo>
                    <a:pt x="3200" y="14288"/>
                  </a:lnTo>
                  <a:lnTo>
                    <a:pt x="3493" y="14508"/>
                  </a:lnTo>
                  <a:lnTo>
                    <a:pt x="3835" y="14704"/>
                  </a:lnTo>
                  <a:lnTo>
                    <a:pt x="4153" y="14899"/>
                  </a:lnTo>
                  <a:lnTo>
                    <a:pt x="4494" y="15070"/>
                  </a:lnTo>
                  <a:lnTo>
                    <a:pt x="4861" y="15241"/>
                  </a:lnTo>
                  <a:lnTo>
                    <a:pt x="5203" y="15387"/>
                  </a:lnTo>
                  <a:lnTo>
                    <a:pt x="5569" y="15510"/>
                  </a:lnTo>
                  <a:lnTo>
                    <a:pt x="5960" y="15607"/>
                  </a:lnTo>
                  <a:lnTo>
                    <a:pt x="6351" y="15705"/>
                  </a:lnTo>
                  <a:lnTo>
                    <a:pt x="6741" y="15778"/>
                  </a:lnTo>
                  <a:lnTo>
                    <a:pt x="7132" y="15827"/>
                  </a:lnTo>
                  <a:lnTo>
                    <a:pt x="7523" y="15851"/>
                  </a:lnTo>
                  <a:lnTo>
                    <a:pt x="8353" y="15851"/>
                  </a:lnTo>
                  <a:lnTo>
                    <a:pt x="8744" y="15827"/>
                  </a:lnTo>
                  <a:lnTo>
                    <a:pt x="9135" y="15778"/>
                  </a:lnTo>
                  <a:lnTo>
                    <a:pt x="9526" y="15705"/>
                  </a:lnTo>
                  <a:lnTo>
                    <a:pt x="9916" y="15607"/>
                  </a:lnTo>
                  <a:lnTo>
                    <a:pt x="10307" y="15510"/>
                  </a:lnTo>
                  <a:lnTo>
                    <a:pt x="10673" y="15387"/>
                  </a:lnTo>
                  <a:lnTo>
                    <a:pt x="11015" y="15241"/>
                  </a:lnTo>
                  <a:lnTo>
                    <a:pt x="11382" y="15070"/>
                  </a:lnTo>
                  <a:lnTo>
                    <a:pt x="11724" y="14899"/>
                  </a:lnTo>
                  <a:lnTo>
                    <a:pt x="12041" y="14704"/>
                  </a:lnTo>
                  <a:lnTo>
                    <a:pt x="12383" y="14508"/>
                  </a:lnTo>
                  <a:lnTo>
                    <a:pt x="12676" y="14288"/>
                  </a:lnTo>
                  <a:lnTo>
                    <a:pt x="12994" y="14044"/>
                  </a:lnTo>
                  <a:lnTo>
                    <a:pt x="13262" y="13800"/>
                  </a:lnTo>
                  <a:lnTo>
                    <a:pt x="13555" y="13531"/>
                  </a:lnTo>
                  <a:lnTo>
                    <a:pt x="13800" y="13263"/>
                  </a:lnTo>
                  <a:lnTo>
                    <a:pt x="14068" y="12970"/>
                  </a:lnTo>
                  <a:lnTo>
                    <a:pt x="14288" y="12676"/>
                  </a:lnTo>
                  <a:lnTo>
                    <a:pt x="14508" y="12359"/>
                  </a:lnTo>
                  <a:lnTo>
                    <a:pt x="14728" y="12041"/>
                  </a:lnTo>
                  <a:lnTo>
                    <a:pt x="14923" y="11700"/>
                  </a:lnTo>
                  <a:lnTo>
                    <a:pt x="15094" y="11358"/>
                  </a:lnTo>
                  <a:lnTo>
                    <a:pt x="15241" y="11016"/>
                  </a:lnTo>
                  <a:lnTo>
                    <a:pt x="15387" y="10649"/>
                  </a:lnTo>
                  <a:lnTo>
                    <a:pt x="15509" y="10283"/>
                  </a:lnTo>
                  <a:lnTo>
                    <a:pt x="15631" y="9917"/>
                  </a:lnTo>
                  <a:lnTo>
                    <a:pt x="15705" y="9526"/>
                  </a:lnTo>
                  <a:lnTo>
                    <a:pt x="15778" y="9135"/>
                  </a:lnTo>
                  <a:lnTo>
                    <a:pt x="15827" y="8744"/>
                  </a:lnTo>
                  <a:lnTo>
                    <a:pt x="15851" y="8329"/>
                  </a:lnTo>
                  <a:lnTo>
                    <a:pt x="15876" y="7938"/>
                  </a:lnTo>
                  <a:lnTo>
                    <a:pt x="15851" y="7523"/>
                  </a:lnTo>
                  <a:lnTo>
                    <a:pt x="15827" y="7108"/>
                  </a:lnTo>
                  <a:lnTo>
                    <a:pt x="15778" y="6717"/>
                  </a:lnTo>
                  <a:lnTo>
                    <a:pt x="15705" y="6326"/>
                  </a:lnTo>
                  <a:lnTo>
                    <a:pt x="15631" y="5936"/>
                  </a:lnTo>
                  <a:lnTo>
                    <a:pt x="15509" y="5569"/>
                  </a:lnTo>
                  <a:lnTo>
                    <a:pt x="15387" y="5203"/>
                  </a:lnTo>
                  <a:lnTo>
                    <a:pt x="15241" y="4837"/>
                  </a:lnTo>
                  <a:lnTo>
                    <a:pt x="15094" y="4495"/>
                  </a:lnTo>
                  <a:lnTo>
                    <a:pt x="14923" y="4153"/>
                  </a:lnTo>
                  <a:lnTo>
                    <a:pt x="14728" y="3811"/>
                  </a:lnTo>
                  <a:lnTo>
                    <a:pt x="14508" y="3493"/>
                  </a:lnTo>
                  <a:lnTo>
                    <a:pt x="14288" y="3176"/>
                  </a:lnTo>
                  <a:lnTo>
                    <a:pt x="14068" y="2883"/>
                  </a:lnTo>
                  <a:lnTo>
                    <a:pt x="13800" y="2590"/>
                  </a:lnTo>
                  <a:lnTo>
                    <a:pt x="13555" y="2321"/>
                  </a:lnTo>
                  <a:lnTo>
                    <a:pt x="13262" y="2052"/>
                  </a:lnTo>
                  <a:lnTo>
                    <a:pt x="12994" y="1808"/>
                  </a:lnTo>
                  <a:lnTo>
                    <a:pt x="12676" y="1564"/>
                  </a:lnTo>
                  <a:lnTo>
                    <a:pt x="12383" y="1344"/>
                  </a:lnTo>
                  <a:lnTo>
                    <a:pt x="12041" y="1149"/>
                  </a:lnTo>
                  <a:lnTo>
                    <a:pt x="11724" y="953"/>
                  </a:lnTo>
                  <a:lnTo>
                    <a:pt x="11382" y="782"/>
                  </a:lnTo>
                  <a:lnTo>
                    <a:pt x="11015" y="611"/>
                  </a:lnTo>
                  <a:lnTo>
                    <a:pt x="10673" y="465"/>
                  </a:lnTo>
                  <a:lnTo>
                    <a:pt x="10307" y="343"/>
                  </a:lnTo>
                  <a:lnTo>
                    <a:pt x="9916" y="245"/>
                  </a:lnTo>
                  <a:lnTo>
                    <a:pt x="9526" y="147"/>
                  </a:lnTo>
                  <a:lnTo>
                    <a:pt x="9135" y="74"/>
                  </a:lnTo>
                  <a:lnTo>
                    <a:pt x="8744" y="25"/>
                  </a:lnTo>
                  <a:lnTo>
                    <a:pt x="8353" y="1"/>
                  </a:lnTo>
                  <a:close/>
                </a:path>
              </a:pathLst>
            </a:custGeom>
            <a:grpFill/>
            <a:ln>
              <a:noFill/>
            </a:ln>
          </p:spPr>
          <p:txBody>
            <a:bodyPr lIns="91425" tIns="91425" rIns="91425" bIns="91425" anchor="ctr" anchorCtr="0">
              <a:noAutofit/>
            </a:bodyPr>
            <a:lstStyle/>
            <a:p>
              <a:pPr lvl="0">
                <a:spcBef>
                  <a:spcPts val="0"/>
                </a:spcBef>
                <a:buNone/>
              </a:pPr>
              <a:endParaRPr>
                <a:solidFill>
                  <a:srgbClr val="FFFFFF"/>
                </a:solidFill>
              </a:endParaRPr>
            </a:p>
          </p:txBody>
        </p:sp>
        <p:sp>
          <p:nvSpPr>
            <p:cNvPr id="6" name="Shape 329"/>
            <p:cNvSpPr/>
            <p:nvPr/>
          </p:nvSpPr>
          <p:spPr>
            <a:xfrm>
              <a:off x="6697400" y="335200"/>
              <a:ext cx="323625" cy="323025"/>
            </a:xfrm>
            <a:custGeom>
              <a:avLst/>
              <a:gdLst/>
              <a:ahLst/>
              <a:cxnLst/>
              <a:rect l="0" t="0" r="0" b="0"/>
              <a:pathLst>
                <a:path w="12945" h="12921" extrusionOk="0">
                  <a:moveTo>
                    <a:pt x="6472" y="1319"/>
                  </a:moveTo>
                  <a:lnTo>
                    <a:pt x="6545" y="1344"/>
                  </a:lnTo>
                  <a:lnTo>
                    <a:pt x="6619" y="1368"/>
                  </a:lnTo>
                  <a:lnTo>
                    <a:pt x="6741" y="1441"/>
                  </a:lnTo>
                  <a:lnTo>
                    <a:pt x="6838" y="1563"/>
                  </a:lnTo>
                  <a:lnTo>
                    <a:pt x="6863" y="1637"/>
                  </a:lnTo>
                  <a:lnTo>
                    <a:pt x="6863" y="1710"/>
                  </a:lnTo>
                  <a:lnTo>
                    <a:pt x="6863" y="6301"/>
                  </a:lnTo>
                  <a:lnTo>
                    <a:pt x="9061" y="8475"/>
                  </a:lnTo>
                  <a:lnTo>
                    <a:pt x="9110" y="8548"/>
                  </a:lnTo>
                  <a:lnTo>
                    <a:pt x="9134" y="8622"/>
                  </a:lnTo>
                  <a:lnTo>
                    <a:pt x="9159" y="8768"/>
                  </a:lnTo>
                  <a:lnTo>
                    <a:pt x="9134" y="8915"/>
                  </a:lnTo>
                  <a:lnTo>
                    <a:pt x="9110" y="8988"/>
                  </a:lnTo>
                  <a:lnTo>
                    <a:pt x="9061" y="9037"/>
                  </a:lnTo>
                  <a:lnTo>
                    <a:pt x="8988" y="9086"/>
                  </a:lnTo>
                  <a:lnTo>
                    <a:pt x="8914" y="9135"/>
                  </a:lnTo>
                  <a:lnTo>
                    <a:pt x="8768" y="9159"/>
                  </a:lnTo>
                  <a:lnTo>
                    <a:pt x="8621" y="9135"/>
                  </a:lnTo>
                  <a:lnTo>
                    <a:pt x="8548" y="9086"/>
                  </a:lnTo>
                  <a:lnTo>
                    <a:pt x="8499" y="9037"/>
                  </a:lnTo>
                  <a:lnTo>
                    <a:pt x="6203" y="6741"/>
                  </a:lnTo>
                  <a:lnTo>
                    <a:pt x="6130" y="6595"/>
                  </a:lnTo>
                  <a:lnTo>
                    <a:pt x="6081" y="6472"/>
                  </a:lnTo>
                  <a:lnTo>
                    <a:pt x="6081" y="1710"/>
                  </a:lnTo>
                  <a:lnTo>
                    <a:pt x="6081" y="1637"/>
                  </a:lnTo>
                  <a:lnTo>
                    <a:pt x="6106" y="1563"/>
                  </a:lnTo>
                  <a:lnTo>
                    <a:pt x="6203" y="1441"/>
                  </a:lnTo>
                  <a:lnTo>
                    <a:pt x="6326" y="1368"/>
                  </a:lnTo>
                  <a:lnTo>
                    <a:pt x="6399" y="1344"/>
                  </a:lnTo>
                  <a:lnTo>
                    <a:pt x="6472" y="1319"/>
                  </a:lnTo>
                  <a:close/>
                  <a:moveTo>
                    <a:pt x="6228" y="0"/>
                  </a:moveTo>
                  <a:lnTo>
                    <a:pt x="5862" y="25"/>
                  </a:lnTo>
                  <a:lnTo>
                    <a:pt x="5495" y="74"/>
                  </a:lnTo>
                  <a:lnTo>
                    <a:pt x="5129" y="122"/>
                  </a:lnTo>
                  <a:lnTo>
                    <a:pt x="4787" y="220"/>
                  </a:lnTo>
                  <a:lnTo>
                    <a:pt x="4445" y="318"/>
                  </a:lnTo>
                  <a:lnTo>
                    <a:pt x="4103" y="440"/>
                  </a:lnTo>
                  <a:lnTo>
                    <a:pt x="3761" y="586"/>
                  </a:lnTo>
                  <a:lnTo>
                    <a:pt x="3444" y="733"/>
                  </a:lnTo>
                  <a:lnTo>
                    <a:pt x="3639" y="1050"/>
                  </a:lnTo>
                  <a:lnTo>
                    <a:pt x="3663" y="1148"/>
                  </a:lnTo>
                  <a:lnTo>
                    <a:pt x="3663" y="1246"/>
                  </a:lnTo>
                  <a:lnTo>
                    <a:pt x="3615" y="1344"/>
                  </a:lnTo>
                  <a:lnTo>
                    <a:pt x="3541" y="1392"/>
                  </a:lnTo>
                  <a:lnTo>
                    <a:pt x="3493" y="1417"/>
                  </a:lnTo>
                  <a:lnTo>
                    <a:pt x="3370" y="1417"/>
                  </a:lnTo>
                  <a:lnTo>
                    <a:pt x="3297" y="1392"/>
                  </a:lnTo>
                  <a:lnTo>
                    <a:pt x="3248" y="1368"/>
                  </a:lnTo>
                  <a:lnTo>
                    <a:pt x="3224" y="1295"/>
                  </a:lnTo>
                  <a:lnTo>
                    <a:pt x="3028" y="977"/>
                  </a:lnTo>
                  <a:lnTo>
                    <a:pt x="2735" y="1197"/>
                  </a:lnTo>
                  <a:lnTo>
                    <a:pt x="2442" y="1417"/>
                  </a:lnTo>
                  <a:lnTo>
                    <a:pt x="2174" y="1637"/>
                  </a:lnTo>
                  <a:lnTo>
                    <a:pt x="1905" y="1881"/>
                  </a:lnTo>
                  <a:lnTo>
                    <a:pt x="1661" y="2150"/>
                  </a:lnTo>
                  <a:lnTo>
                    <a:pt x="1417" y="2418"/>
                  </a:lnTo>
                  <a:lnTo>
                    <a:pt x="1197" y="2711"/>
                  </a:lnTo>
                  <a:lnTo>
                    <a:pt x="1001" y="3029"/>
                  </a:lnTo>
                  <a:lnTo>
                    <a:pt x="1319" y="3200"/>
                  </a:lnTo>
                  <a:lnTo>
                    <a:pt x="1392" y="3273"/>
                  </a:lnTo>
                  <a:lnTo>
                    <a:pt x="1441" y="3346"/>
                  </a:lnTo>
                  <a:lnTo>
                    <a:pt x="1441" y="3444"/>
                  </a:lnTo>
                  <a:lnTo>
                    <a:pt x="1417" y="3542"/>
                  </a:lnTo>
                  <a:lnTo>
                    <a:pt x="1368" y="3590"/>
                  </a:lnTo>
                  <a:lnTo>
                    <a:pt x="1319" y="3639"/>
                  </a:lnTo>
                  <a:lnTo>
                    <a:pt x="1246" y="3664"/>
                  </a:lnTo>
                  <a:lnTo>
                    <a:pt x="1123" y="3664"/>
                  </a:lnTo>
                  <a:lnTo>
                    <a:pt x="1075" y="3639"/>
                  </a:lnTo>
                  <a:lnTo>
                    <a:pt x="757" y="3444"/>
                  </a:lnTo>
                  <a:lnTo>
                    <a:pt x="586" y="3761"/>
                  </a:lnTo>
                  <a:lnTo>
                    <a:pt x="464" y="4079"/>
                  </a:lnTo>
                  <a:lnTo>
                    <a:pt x="342" y="4421"/>
                  </a:lnTo>
                  <a:lnTo>
                    <a:pt x="220" y="4763"/>
                  </a:lnTo>
                  <a:lnTo>
                    <a:pt x="147" y="5129"/>
                  </a:lnTo>
                  <a:lnTo>
                    <a:pt x="73" y="5471"/>
                  </a:lnTo>
                  <a:lnTo>
                    <a:pt x="24" y="5837"/>
                  </a:lnTo>
                  <a:lnTo>
                    <a:pt x="0" y="6228"/>
                  </a:lnTo>
                  <a:lnTo>
                    <a:pt x="659" y="6228"/>
                  </a:lnTo>
                  <a:lnTo>
                    <a:pt x="757" y="6277"/>
                  </a:lnTo>
                  <a:lnTo>
                    <a:pt x="806" y="6375"/>
                  </a:lnTo>
                  <a:lnTo>
                    <a:pt x="806" y="6472"/>
                  </a:lnTo>
                  <a:lnTo>
                    <a:pt x="806" y="6546"/>
                  </a:lnTo>
                  <a:lnTo>
                    <a:pt x="757" y="6643"/>
                  </a:lnTo>
                  <a:lnTo>
                    <a:pt x="659" y="6692"/>
                  </a:lnTo>
                  <a:lnTo>
                    <a:pt x="562" y="6717"/>
                  </a:lnTo>
                  <a:lnTo>
                    <a:pt x="0" y="6717"/>
                  </a:lnTo>
                  <a:lnTo>
                    <a:pt x="24" y="7083"/>
                  </a:lnTo>
                  <a:lnTo>
                    <a:pt x="73" y="7449"/>
                  </a:lnTo>
                  <a:lnTo>
                    <a:pt x="147" y="7791"/>
                  </a:lnTo>
                  <a:lnTo>
                    <a:pt x="220" y="8158"/>
                  </a:lnTo>
                  <a:lnTo>
                    <a:pt x="342" y="8500"/>
                  </a:lnTo>
                  <a:lnTo>
                    <a:pt x="464" y="8841"/>
                  </a:lnTo>
                  <a:lnTo>
                    <a:pt x="586" y="9159"/>
                  </a:lnTo>
                  <a:lnTo>
                    <a:pt x="757" y="9476"/>
                  </a:lnTo>
                  <a:lnTo>
                    <a:pt x="1075" y="9305"/>
                  </a:lnTo>
                  <a:lnTo>
                    <a:pt x="1172" y="9257"/>
                  </a:lnTo>
                  <a:lnTo>
                    <a:pt x="1270" y="9281"/>
                  </a:lnTo>
                  <a:lnTo>
                    <a:pt x="1343" y="9305"/>
                  </a:lnTo>
                  <a:lnTo>
                    <a:pt x="1417" y="9379"/>
                  </a:lnTo>
                  <a:lnTo>
                    <a:pt x="1441" y="9476"/>
                  </a:lnTo>
                  <a:lnTo>
                    <a:pt x="1441" y="9574"/>
                  </a:lnTo>
                  <a:lnTo>
                    <a:pt x="1392" y="9647"/>
                  </a:lnTo>
                  <a:lnTo>
                    <a:pt x="1319" y="9721"/>
                  </a:lnTo>
                  <a:lnTo>
                    <a:pt x="1001" y="9892"/>
                  </a:lnTo>
                  <a:lnTo>
                    <a:pt x="1197" y="10209"/>
                  </a:lnTo>
                  <a:lnTo>
                    <a:pt x="1417" y="10502"/>
                  </a:lnTo>
                  <a:lnTo>
                    <a:pt x="1661" y="10771"/>
                  </a:lnTo>
                  <a:lnTo>
                    <a:pt x="1905" y="11040"/>
                  </a:lnTo>
                  <a:lnTo>
                    <a:pt x="2174" y="11284"/>
                  </a:lnTo>
                  <a:lnTo>
                    <a:pt x="2442" y="11504"/>
                  </a:lnTo>
                  <a:lnTo>
                    <a:pt x="2735" y="11723"/>
                  </a:lnTo>
                  <a:lnTo>
                    <a:pt x="3028" y="11943"/>
                  </a:lnTo>
                  <a:lnTo>
                    <a:pt x="3224" y="11626"/>
                  </a:lnTo>
                  <a:lnTo>
                    <a:pt x="3273" y="11552"/>
                  </a:lnTo>
                  <a:lnTo>
                    <a:pt x="3370" y="11504"/>
                  </a:lnTo>
                  <a:lnTo>
                    <a:pt x="3468" y="11504"/>
                  </a:lnTo>
                  <a:lnTo>
                    <a:pt x="3541" y="11528"/>
                  </a:lnTo>
                  <a:lnTo>
                    <a:pt x="3615" y="11601"/>
                  </a:lnTo>
                  <a:lnTo>
                    <a:pt x="3663" y="11675"/>
                  </a:lnTo>
                  <a:lnTo>
                    <a:pt x="3663" y="11772"/>
                  </a:lnTo>
                  <a:lnTo>
                    <a:pt x="3639" y="11870"/>
                  </a:lnTo>
                  <a:lnTo>
                    <a:pt x="3444" y="12187"/>
                  </a:lnTo>
                  <a:lnTo>
                    <a:pt x="3761" y="12334"/>
                  </a:lnTo>
                  <a:lnTo>
                    <a:pt x="4103" y="12480"/>
                  </a:lnTo>
                  <a:lnTo>
                    <a:pt x="4445" y="12603"/>
                  </a:lnTo>
                  <a:lnTo>
                    <a:pt x="4787" y="12700"/>
                  </a:lnTo>
                  <a:lnTo>
                    <a:pt x="5129" y="12798"/>
                  </a:lnTo>
                  <a:lnTo>
                    <a:pt x="5495" y="12847"/>
                  </a:lnTo>
                  <a:lnTo>
                    <a:pt x="5862" y="12896"/>
                  </a:lnTo>
                  <a:lnTo>
                    <a:pt x="6228" y="12920"/>
                  </a:lnTo>
                  <a:lnTo>
                    <a:pt x="6228" y="12358"/>
                  </a:lnTo>
                  <a:lnTo>
                    <a:pt x="6252" y="12261"/>
                  </a:lnTo>
                  <a:lnTo>
                    <a:pt x="6301" y="12187"/>
                  </a:lnTo>
                  <a:lnTo>
                    <a:pt x="6374" y="12139"/>
                  </a:lnTo>
                  <a:lnTo>
                    <a:pt x="6472" y="12114"/>
                  </a:lnTo>
                  <a:lnTo>
                    <a:pt x="6570" y="12139"/>
                  </a:lnTo>
                  <a:lnTo>
                    <a:pt x="6643" y="12187"/>
                  </a:lnTo>
                  <a:lnTo>
                    <a:pt x="6692" y="12261"/>
                  </a:lnTo>
                  <a:lnTo>
                    <a:pt x="6716" y="12358"/>
                  </a:lnTo>
                  <a:lnTo>
                    <a:pt x="6716" y="12920"/>
                  </a:lnTo>
                  <a:lnTo>
                    <a:pt x="7083" y="12896"/>
                  </a:lnTo>
                  <a:lnTo>
                    <a:pt x="7449" y="12847"/>
                  </a:lnTo>
                  <a:lnTo>
                    <a:pt x="7815" y="12798"/>
                  </a:lnTo>
                  <a:lnTo>
                    <a:pt x="8157" y="12700"/>
                  </a:lnTo>
                  <a:lnTo>
                    <a:pt x="8499" y="12603"/>
                  </a:lnTo>
                  <a:lnTo>
                    <a:pt x="8841" y="12480"/>
                  </a:lnTo>
                  <a:lnTo>
                    <a:pt x="9183" y="12334"/>
                  </a:lnTo>
                  <a:lnTo>
                    <a:pt x="9501" y="12187"/>
                  </a:lnTo>
                  <a:lnTo>
                    <a:pt x="9305" y="11870"/>
                  </a:lnTo>
                  <a:lnTo>
                    <a:pt x="9281" y="11772"/>
                  </a:lnTo>
                  <a:lnTo>
                    <a:pt x="9281" y="11675"/>
                  </a:lnTo>
                  <a:lnTo>
                    <a:pt x="9330" y="11601"/>
                  </a:lnTo>
                  <a:lnTo>
                    <a:pt x="9403" y="11528"/>
                  </a:lnTo>
                  <a:lnTo>
                    <a:pt x="9476" y="11504"/>
                  </a:lnTo>
                  <a:lnTo>
                    <a:pt x="9574" y="11504"/>
                  </a:lnTo>
                  <a:lnTo>
                    <a:pt x="9672" y="11552"/>
                  </a:lnTo>
                  <a:lnTo>
                    <a:pt x="9720" y="11626"/>
                  </a:lnTo>
                  <a:lnTo>
                    <a:pt x="9916" y="11943"/>
                  </a:lnTo>
                  <a:lnTo>
                    <a:pt x="10209" y="11723"/>
                  </a:lnTo>
                  <a:lnTo>
                    <a:pt x="10502" y="11504"/>
                  </a:lnTo>
                  <a:lnTo>
                    <a:pt x="10771" y="11284"/>
                  </a:lnTo>
                  <a:lnTo>
                    <a:pt x="11039" y="11040"/>
                  </a:lnTo>
                  <a:lnTo>
                    <a:pt x="11283" y="10771"/>
                  </a:lnTo>
                  <a:lnTo>
                    <a:pt x="11528" y="10502"/>
                  </a:lnTo>
                  <a:lnTo>
                    <a:pt x="11747" y="10209"/>
                  </a:lnTo>
                  <a:lnTo>
                    <a:pt x="11943" y="9892"/>
                  </a:lnTo>
                  <a:lnTo>
                    <a:pt x="11625" y="9721"/>
                  </a:lnTo>
                  <a:lnTo>
                    <a:pt x="11552" y="9647"/>
                  </a:lnTo>
                  <a:lnTo>
                    <a:pt x="11503" y="9574"/>
                  </a:lnTo>
                  <a:lnTo>
                    <a:pt x="11503" y="9476"/>
                  </a:lnTo>
                  <a:lnTo>
                    <a:pt x="11528" y="9379"/>
                  </a:lnTo>
                  <a:lnTo>
                    <a:pt x="11601" y="9305"/>
                  </a:lnTo>
                  <a:lnTo>
                    <a:pt x="11674" y="9281"/>
                  </a:lnTo>
                  <a:lnTo>
                    <a:pt x="11772" y="9257"/>
                  </a:lnTo>
                  <a:lnTo>
                    <a:pt x="11870" y="9305"/>
                  </a:lnTo>
                  <a:lnTo>
                    <a:pt x="12187" y="9476"/>
                  </a:lnTo>
                  <a:lnTo>
                    <a:pt x="12358" y="9159"/>
                  </a:lnTo>
                  <a:lnTo>
                    <a:pt x="12480" y="8841"/>
                  </a:lnTo>
                  <a:lnTo>
                    <a:pt x="12602" y="8500"/>
                  </a:lnTo>
                  <a:lnTo>
                    <a:pt x="12724" y="8158"/>
                  </a:lnTo>
                  <a:lnTo>
                    <a:pt x="12798" y="7791"/>
                  </a:lnTo>
                  <a:lnTo>
                    <a:pt x="12871" y="7449"/>
                  </a:lnTo>
                  <a:lnTo>
                    <a:pt x="12920" y="7083"/>
                  </a:lnTo>
                  <a:lnTo>
                    <a:pt x="12944" y="6717"/>
                  </a:lnTo>
                  <a:lnTo>
                    <a:pt x="12382" y="6717"/>
                  </a:lnTo>
                  <a:lnTo>
                    <a:pt x="12285" y="6692"/>
                  </a:lnTo>
                  <a:lnTo>
                    <a:pt x="12187" y="6643"/>
                  </a:lnTo>
                  <a:lnTo>
                    <a:pt x="12138" y="6546"/>
                  </a:lnTo>
                  <a:lnTo>
                    <a:pt x="12138" y="6472"/>
                  </a:lnTo>
                  <a:lnTo>
                    <a:pt x="12138" y="6375"/>
                  </a:lnTo>
                  <a:lnTo>
                    <a:pt x="12187" y="6277"/>
                  </a:lnTo>
                  <a:lnTo>
                    <a:pt x="12285" y="6228"/>
                  </a:lnTo>
                  <a:lnTo>
                    <a:pt x="12944" y="6228"/>
                  </a:lnTo>
                  <a:lnTo>
                    <a:pt x="12920" y="5837"/>
                  </a:lnTo>
                  <a:lnTo>
                    <a:pt x="12871" y="5471"/>
                  </a:lnTo>
                  <a:lnTo>
                    <a:pt x="12798" y="5129"/>
                  </a:lnTo>
                  <a:lnTo>
                    <a:pt x="12724" y="4763"/>
                  </a:lnTo>
                  <a:lnTo>
                    <a:pt x="12602" y="4421"/>
                  </a:lnTo>
                  <a:lnTo>
                    <a:pt x="12480" y="4079"/>
                  </a:lnTo>
                  <a:lnTo>
                    <a:pt x="12358" y="3761"/>
                  </a:lnTo>
                  <a:lnTo>
                    <a:pt x="12187" y="3444"/>
                  </a:lnTo>
                  <a:lnTo>
                    <a:pt x="11870" y="3639"/>
                  </a:lnTo>
                  <a:lnTo>
                    <a:pt x="11821" y="3664"/>
                  </a:lnTo>
                  <a:lnTo>
                    <a:pt x="11699" y="3664"/>
                  </a:lnTo>
                  <a:lnTo>
                    <a:pt x="11625" y="3639"/>
                  </a:lnTo>
                  <a:lnTo>
                    <a:pt x="11577" y="3590"/>
                  </a:lnTo>
                  <a:lnTo>
                    <a:pt x="11528" y="3542"/>
                  </a:lnTo>
                  <a:lnTo>
                    <a:pt x="11503" y="3444"/>
                  </a:lnTo>
                  <a:lnTo>
                    <a:pt x="11503" y="3346"/>
                  </a:lnTo>
                  <a:lnTo>
                    <a:pt x="11552" y="3273"/>
                  </a:lnTo>
                  <a:lnTo>
                    <a:pt x="11625" y="3200"/>
                  </a:lnTo>
                  <a:lnTo>
                    <a:pt x="11943" y="3029"/>
                  </a:lnTo>
                  <a:lnTo>
                    <a:pt x="11747" y="2711"/>
                  </a:lnTo>
                  <a:lnTo>
                    <a:pt x="11528" y="2418"/>
                  </a:lnTo>
                  <a:lnTo>
                    <a:pt x="11283" y="2150"/>
                  </a:lnTo>
                  <a:lnTo>
                    <a:pt x="11039" y="1881"/>
                  </a:lnTo>
                  <a:lnTo>
                    <a:pt x="10771" y="1637"/>
                  </a:lnTo>
                  <a:lnTo>
                    <a:pt x="10502" y="1417"/>
                  </a:lnTo>
                  <a:lnTo>
                    <a:pt x="10209" y="1197"/>
                  </a:lnTo>
                  <a:lnTo>
                    <a:pt x="9916" y="977"/>
                  </a:lnTo>
                  <a:lnTo>
                    <a:pt x="9720" y="1295"/>
                  </a:lnTo>
                  <a:lnTo>
                    <a:pt x="9696" y="1368"/>
                  </a:lnTo>
                  <a:lnTo>
                    <a:pt x="9647" y="1392"/>
                  </a:lnTo>
                  <a:lnTo>
                    <a:pt x="9574" y="1417"/>
                  </a:lnTo>
                  <a:lnTo>
                    <a:pt x="9452" y="1417"/>
                  </a:lnTo>
                  <a:lnTo>
                    <a:pt x="9403" y="1392"/>
                  </a:lnTo>
                  <a:lnTo>
                    <a:pt x="9330" y="1344"/>
                  </a:lnTo>
                  <a:lnTo>
                    <a:pt x="9281" y="1246"/>
                  </a:lnTo>
                  <a:lnTo>
                    <a:pt x="9281" y="1148"/>
                  </a:lnTo>
                  <a:lnTo>
                    <a:pt x="9305" y="1050"/>
                  </a:lnTo>
                  <a:lnTo>
                    <a:pt x="9501" y="733"/>
                  </a:lnTo>
                  <a:lnTo>
                    <a:pt x="9183" y="586"/>
                  </a:lnTo>
                  <a:lnTo>
                    <a:pt x="8841" y="440"/>
                  </a:lnTo>
                  <a:lnTo>
                    <a:pt x="8499" y="318"/>
                  </a:lnTo>
                  <a:lnTo>
                    <a:pt x="8157" y="220"/>
                  </a:lnTo>
                  <a:lnTo>
                    <a:pt x="7815" y="122"/>
                  </a:lnTo>
                  <a:lnTo>
                    <a:pt x="7449" y="74"/>
                  </a:lnTo>
                  <a:lnTo>
                    <a:pt x="7083" y="25"/>
                  </a:lnTo>
                  <a:lnTo>
                    <a:pt x="6716" y="0"/>
                  </a:lnTo>
                  <a:lnTo>
                    <a:pt x="6716" y="562"/>
                  </a:lnTo>
                  <a:lnTo>
                    <a:pt x="6692" y="660"/>
                  </a:lnTo>
                  <a:lnTo>
                    <a:pt x="6643" y="733"/>
                  </a:lnTo>
                  <a:lnTo>
                    <a:pt x="6570" y="782"/>
                  </a:lnTo>
                  <a:lnTo>
                    <a:pt x="6472" y="806"/>
                  </a:lnTo>
                  <a:lnTo>
                    <a:pt x="6374" y="782"/>
                  </a:lnTo>
                  <a:lnTo>
                    <a:pt x="6301" y="733"/>
                  </a:lnTo>
                  <a:lnTo>
                    <a:pt x="6252" y="660"/>
                  </a:lnTo>
                  <a:lnTo>
                    <a:pt x="6228" y="562"/>
                  </a:lnTo>
                  <a:lnTo>
                    <a:pt x="6228" y="0"/>
                  </a:lnTo>
                  <a:close/>
                </a:path>
              </a:pathLst>
            </a:custGeom>
            <a:grpFill/>
            <a:ln>
              <a:noFill/>
            </a:ln>
          </p:spPr>
          <p:txBody>
            <a:bodyPr lIns="91425" tIns="91425" rIns="91425" bIns="91425" anchor="ctr" anchorCtr="0">
              <a:noAutofit/>
            </a:bodyPr>
            <a:lstStyle/>
            <a:p>
              <a:pPr lvl="0">
                <a:spcBef>
                  <a:spcPts val="0"/>
                </a:spcBef>
                <a:buNone/>
              </a:pPr>
              <a:endParaRPr>
                <a:solidFill>
                  <a:srgbClr val="FFFFFF"/>
                </a:solidFill>
              </a:endParaRPr>
            </a:p>
          </p:txBody>
        </p:sp>
      </p:grpSp>
    </p:spTree>
    <p:extLst>
      <p:ext uri="{BB962C8B-B14F-4D97-AF65-F5344CB8AC3E}">
        <p14:creationId xmlns:p14="http://schemas.microsoft.com/office/powerpoint/2010/main" val="23173864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Shape 100"/>
          <p:cNvSpPr txBox="1">
            <a:spLocks noGrp="1"/>
          </p:cNvSpPr>
          <p:nvPr>
            <p:ph type="body" idx="1"/>
          </p:nvPr>
        </p:nvSpPr>
        <p:spPr>
          <a:xfrm>
            <a:off x="840975" y="1184604"/>
            <a:ext cx="3621899" cy="2965499"/>
          </a:xfrm>
          <a:prstGeom prst="rect">
            <a:avLst/>
          </a:prstGeom>
        </p:spPr>
        <p:txBody>
          <a:bodyPr lIns="91425" tIns="91425" rIns="91425" bIns="91425" anchor="t" anchorCtr="0">
            <a:noAutofit/>
          </a:bodyPr>
          <a:lstStyle/>
          <a:p>
            <a:pPr lvl="0" rtl="0">
              <a:spcBef>
                <a:spcPts val="0"/>
              </a:spcBef>
              <a:buNone/>
            </a:pPr>
            <a:r>
              <a:rPr lang="en" sz="1800" b="1" dirty="0">
                <a:latin typeface="Montserrat"/>
                <a:ea typeface="Montserrat"/>
                <a:cs typeface="Montserrat"/>
                <a:sym typeface="Montserrat"/>
              </a:rPr>
              <a:t>HAK KLIEN</a:t>
            </a:r>
          </a:p>
          <a:p>
            <a:pPr lvl="0">
              <a:spcBef>
                <a:spcPts val="0"/>
              </a:spcBef>
              <a:buNone/>
            </a:pPr>
            <a:r>
              <a:rPr lang="en" dirty="0"/>
              <a:t>Klien mempunyai hak untuk berubah pikiran setiap waktu sebelum prosedur ini</a:t>
            </a:r>
          </a:p>
        </p:txBody>
      </p:sp>
      <p:sp>
        <p:nvSpPr>
          <p:cNvPr id="101" name="Shape 101"/>
          <p:cNvSpPr txBox="1">
            <a:spLocks noGrp="1"/>
          </p:cNvSpPr>
          <p:nvPr>
            <p:ph type="title"/>
          </p:nvPr>
        </p:nvSpPr>
        <p:spPr>
          <a:xfrm>
            <a:off x="3241650" y="91565"/>
            <a:ext cx="2660700" cy="733799"/>
          </a:xfrm>
          <a:prstGeom prst="rect">
            <a:avLst/>
          </a:prstGeom>
        </p:spPr>
        <p:txBody>
          <a:bodyPr lIns="91425" tIns="91425" rIns="91425" bIns="91425" anchor="t" anchorCtr="0">
            <a:noAutofit/>
          </a:bodyPr>
          <a:lstStyle/>
          <a:p>
            <a:pPr lvl="0">
              <a:spcBef>
                <a:spcPts val="0"/>
              </a:spcBef>
              <a:buNone/>
            </a:pPr>
            <a:r>
              <a:rPr lang="en" dirty="0"/>
              <a:t>ISU-ISU KLIEN</a:t>
            </a:r>
          </a:p>
        </p:txBody>
      </p:sp>
      <p:sp>
        <p:nvSpPr>
          <p:cNvPr id="102" name="Shape 102"/>
          <p:cNvSpPr txBox="1">
            <a:spLocks noGrp="1"/>
          </p:cNvSpPr>
          <p:nvPr>
            <p:ph type="body" idx="2"/>
          </p:nvPr>
        </p:nvSpPr>
        <p:spPr>
          <a:xfrm>
            <a:off x="4681052" y="1184604"/>
            <a:ext cx="3621899" cy="2965499"/>
          </a:xfrm>
          <a:prstGeom prst="rect">
            <a:avLst/>
          </a:prstGeom>
        </p:spPr>
        <p:txBody>
          <a:bodyPr lIns="91425" tIns="91425" rIns="91425" bIns="91425" anchor="t" anchorCtr="0">
            <a:noAutofit/>
          </a:bodyPr>
          <a:lstStyle/>
          <a:p>
            <a:pPr lvl="0" rtl="0">
              <a:spcBef>
                <a:spcPts val="0"/>
              </a:spcBef>
              <a:buNone/>
            </a:pPr>
            <a:r>
              <a:rPr lang="en" sz="1800" b="1" dirty="0">
                <a:latin typeface="Montserrat"/>
                <a:ea typeface="Montserrat"/>
                <a:cs typeface="Montserrat"/>
                <a:sym typeface="Montserrat"/>
              </a:rPr>
              <a:t>INFORMED CONSENT</a:t>
            </a:r>
          </a:p>
          <a:p>
            <a:pPr lvl="0">
              <a:spcBef>
                <a:spcPts val="0"/>
              </a:spcBef>
              <a:buNone/>
            </a:pPr>
            <a:r>
              <a:rPr lang="en" dirty="0"/>
              <a:t>Informed consent dan standard consent form harus ditandatangani oleh klien sebelum prosedur ini dilakukan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pic>
        <p:nvPicPr>
          <p:cNvPr id="9" name="Picture 8"/>
          <p:cNvPicPr>
            <a:picLocks noChangeAspect="1"/>
          </p:cNvPicPr>
          <p:nvPr/>
        </p:nvPicPr>
        <p:blipFill>
          <a:blip r:embed="rId3"/>
          <a:stretch>
            <a:fillRect/>
          </a:stretch>
        </p:blipFill>
        <p:spPr>
          <a:xfrm rot="16200000">
            <a:off x="3656194" y="-357261"/>
            <a:ext cx="4482050" cy="5864015"/>
          </a:xfrm>
          <a:prstGeom prst="rect">
            <a:avLst/>
          </a:prstGeom>
        </p:spPr>
      </p:pic>
      <p:grpSp>
        <p:nvGrpSpPr>
          <p:cNvPr id="22" name="Shape 463"/>
          <p:cNvGrpSpPr/>
          <p:nvPr/>
        </p:nvGrpSpPr>
        <p:grpSpPr>
          <a:xfrm>
            <a:off x="1279030" y="888569"/>
            <a:ext cx="919883" cy="700745"/>
            <a:chOff x="3936375" y="3703750"/>
            <a:chExt cx="453050" cy="332175"/>
          </a:xfrm>
          <a:solidFill>
            <a:srgbClr val="FF9E00"/>
          </a:solidFill>
        </p:grpSpPr>
        <p:sp>
          <p:nvSpPr>
            <p:cNvPr id="23" name="Shape 464"/>
            <p:cNvSpPr/>
            <p:nvPr/>
          </p:nvSpPr>
          <p:spPr>
            <a:xfrm>
              <a:off x="3936375" y="3703750"/>
              <a:ext cx="453050" cy="332175"/>
            </a:xfrm>
            <a:custGeom>
              <a:avLst/>
              <a:gdLst/>
              <a:ahLst/>
              <a:cxnLst/>
              <a:rect l="0" t="0" r="0" b="0"/>
              <a:pathLst>
                <a:path w="18122" h="13287" extrusionOk="0">
                  <a:moveTo>
                    <a:pt x="366" y="0"/>
                  </a:moveTo>
                  <a:lnTo>
                    <a:pt x="293" y="49"/>
                  </a:lnTo>
                  <a:lnTo>
                    <a:pt x="195" y="74"/>
                  </a:lnTo>
                  <a:lnTo>
                    <a:pt x="122" y="147"/>
                  </a:lnTo>
                  <a:lnTo>
                    <a:pt x="73" y="220"/>
                  </a:lnTo>
                  <a:lnTo>
                    <a:pt x="24" y="293"/>
                  </a:lnTo>
                  <a:lnTo>
                    <a:pt x="0" y="391"/>
                  </a:lnTo>
                  <a:lnTo>
                    <a:pt x="0" y="489"/>
                  </a:lnTo>
                  <a:lnTo>
                    <a:pt x="0" y="12798"/>
                  </a:lnTo>
                  <a:lnTo>
                    <a:pt x="0" y="12896"/>
                  </a:lnTo>
                  <a:lnTo>
                    <a:pt x="24" y="12993"/>
                  </a:lnTo>
                  <a:lnTo>
                    <a:pt x="73" y="13067"/>
                  </a:lnTo>
                  <a:lnTo>
                    <a:pt x="122" y="13140"/>
                  </a:lnTo>
                  <a:lnTo>
                    <a:pt x="195" y="13213"/>
                  </a:lnTo>
                  <a:lnTo>
                    <a:pt x="293" y="13238"/>
                  </a:lnTo>
                  <a:lnTo>
                    <a:pt x="366" y="13287"/>
                  </a:lnTo>
                  <a:lnTo>
                    <a:pt x="17756" y="13287"/>
                  </a:lnTo>
                  <a:lnTo>
                    <a:pt x="17829" y="13238"/>
                  </a:lnTo>
                  <a:lnTo>
                    <a:pt x="17927" y="13213"/>
                  </a:lnTo>
                  <a:lnTo>
                    <a:pt x="18000" y="13140"/>
                  </a:lnTo>
                  <a:lnTo>
                    <a:pt x="18049" y="13067"/>
                  </a:lnTo>
                  <a:lnTo>
                    <a:pt x="18098" y="12993"/>
                  </a:lnTo>
                  <a:lnTo>
                    <a:pt x="18122" y="12896"/>
                  </a:lnTo>
                  <a:lnTo>
                    <a:pt x="18122" y="12798"/>
                  </a:lnTo>
                  <a:lnTo>
                    <a:pt x="18122" y="12700"/>
                  </a:lnTo>
                  <a:lnTo>
                    <a:pt x="18098" y="12603"/>
                  </a:lnTo>
                  <a:lnTo>
                    <a:pt x="18049" y="12529"/>
                  </a:lnTo>
                  <a:lnTo>
                    <a:pt x="18000" y="12456"/>
                  </a:lnTo>
                  <a:lnTo>
                    <a:pt x="17927" y="12383"/>
                  </a:lnTo>
                  <a:lnTo>
                    <a:pt x="17829" y="12358"/>
                  </a:lnTo>
                  <a:lnTo>
                    <a:pt x="17756" y="12310"/>
                  </a:lnTo>
                  <a:lnTo>
                    <a:pt x="977" y="12310"/>
                  </a:lnTo>
                  <a:lnTo>
                    <a:pt x="977" y="489"/>
                  </a:lnTo>
                  <a:lnTo>
                    <a:pt x="953" y="391"/>
                  </a:lnTo>
                  <a:lnTo>
                    <a:pt x="928" y="293"/>
                  </a:lnTo>
                  <a:lnTo>
                    <a:pt x="879" y="220"/>
                  </a:lnTo>
                  <a:lnTo>
                    <a:pt x="830" y="147"/>
                  </a:lnTo>
                  <a:lnTo>
                    <a:pt x="757" y="74"/>
                  </a:lnTo>
                  <a:lnTo>
                    <a:pt x="659" y="49"/>
                  </a:lnTo>
                  <a:lnTo>
                    <a:pt x="586" y="0"/>
                  </a:lnTo>
                  <a:close/>
                </a:path>
              </a:pathLst>
            </a:custGeom>
            <a:grpFill/>
            <a:ln>
              <a:noFill/>
            </a:ln>
          </p:spPr>
          <p:txBody>
            <a:bodyPr lIns="91425" tIns="91425" rIns="91425" bIns="91425" anchor="ctr" anchorCtr="0">
              <a:noAutofit/>
            </a:bodyPr>
            <a:lstStyle/>
            <a:p>
              <a:pPr lvl="0">
                <a:spcBef>
                  <a:spcPts val="0"/>
                </a:spcBef>
                <a:buNone/>
              </a:pPr>
              <a:endParaRPr>
                <a:solidFill>
                  <a:srgbClr val="FFFFFF"/>
                </a:solidFill>
              </a:endParaRPr>
            </a:p>
          </p:txBody>
        </p:sp>
        <p:sp>
          <p:nvSpPr>
            <p:cNvPr id="24" name="Shape 465"/>
            <p:cNvSpPr/>
            <p:nvPr/>
          </p:nvSpPr>
          <p:spPr>
            <a:xfrm>
              <a:off x="3988875" y="3864325"/>
              <a:ext cx="77575" cy="133125"/>
            </a:xfrm>
            <a:custGeom>
              <a:avLst/>
              <a:gdLst/>
              <a:ahLst/>
              <a:cxnLst/>
              <a:rect l="0" t="0" r="0" b="0"/>
              <a:pathLst>
                <a:path w="3103" h="5325" extrusionOk="0">
                  <a:moveTo>
                    <a:pt x="489" y="1"/>
                  </a:moveTo>
                  <a:lnTo>
                    <a:pt x="391" y="25"/>
                  </a:lnTo>
                  <a:lnTo>
                    <a:pt x="294" y="50"/>
                  </a:lnTo>
                  <a:lnTo>
                    <a:pt x="196" y="98"/>
                  </a:lnTo>
                  <a:lnTo>
                    <a:pt x="147" y="147"/>
                  </a:lnTo>
                  <a:lnTo>
                    <a:pt x="74" y="220"/>
                  </a:lnTo>
                  <a:lnTo>
                    <a:pt x="25" y="294"/>
                  </a:lnTo>
                  <a:lnTo>
                    <a:pt x="0" y="391"/>
                  </a:lnTo>
                  <a:lnTo>
                    <a:pt x="0" y="489"/>
                  </a:lnTo>
                  <a:lnTo>
                    <a:pt x="0" y="5325"/>
                  </a:lnTo>
                  <a:lnTo>
                    <a:pt x="3102" y="5325"/>
                  </a:lnTo>
                  <a:lnTo>
                    <a:pt x="3102" y="489"/>
                  </a:lnTo>
                  <a:lnTo>
                    <a:pt x="3102" y="391"/>
                  </a:lnTo>
                  <a:lnTo>
                    <a:pt x="3053" y="294"/>
                  </a:lnTo>
                  <a:lnTo>
                    <a:pt x="3029" y="220"/>
                  </a:lnTo>
                  <a:lnTo>
                    <a:pt x="2956" y="147"/>
                  </a:lnTo>
                  <a:lnTo>
                    <a:pt x="2882" y="98"/>
                  </a:lnTo>
                  <a:lnTo>
                    <a:pt x="2809" y="50"/>
                  </a:lnTo>
                  <a:lnTo>
                    <a:pt x="2711" y="25"/>
                  </a:lnTo>
                  <a:lnTo>
                    <a:pt x="2614" y="1"/>
                  </a:lnTo>
                  <a:close/>
                </a:path>
              </a:pathLst>
            </a:custGeom>
            <a:grpFill/>
            <a:ln>
              <a:noFill/>
            </a:ln>
          </p:spPr>
          <p:txBody>
            <a:bodyPr lIns="91425" tIns="91425" rIns="91425" bIns="91425" anchor="ctr" anchorCtr="0">
              <a:noAutofit/>
            </a:bodyPr>
            <a:lstStyle/>
            <a:p>
              <a:pPr lvl="0">
                <a:spcBef>
                  <a:spcPts val="0"/>
                </a:spcBef>
                <a:buNone/>
              </a:pPr>
              <a:endParaRPr>
                <a:solidFill>
                  <a:srgbClr val="FFFFFF"/>
                </a:solidFill>
              </a:endParaRPr>
            </a:p>
          </p:txBody>
        </p:sp>
        <p:sp>
          <p:nvSpPr>
            <p:cNvPr id="25" name="Shape 466"/>
            <p:cNvSpPr/>
            <p:nvPr/>
          </p:nvSpPr>
          <p:spPr>
            <a:xfrm>
              <a:off x="4259350" y="3864325"/>
              <a:ext cx="77575" cy="133125"/>
            </a:xfrm>
            <a:custGeom>
              <a:avLst/>
              <a:gdLst/>
              <a:ahLst/>
              <a:cxnLst/>
              <a:rect l="0" t="0" r="0" b="0"/>
              <a:pathLst>
                <a:path w="3103" h="5325" extrusionOk="0">
                  <a:moveTo>
                    <a:pt x="489" y="1"/>
                  </a:moveTo>
                  <a:lnTo>
                    <a:pt x="392" y="25"/>
                  </a:lnTo>
                  <a:lnTo>
                    <a:pt x="294" y="50"/>
                  </a:lnTo>
                  <a:lnTo>
                    <a:pt x="221" y="98"/>
                  </a:lnTo>
                  <a:lnTo>
                    <a:pt x="147" y="147"/>
                  </a:lnTo>
                  <a:lnTo>
                    <a:pt x="74" y="220"/>
                  </a:lnTo>
                  <a:lnTo>
                    <a:pt x="50" y="294"/>
                  </a:lnTo>
                  <a:lnTo>
                    <a:pt x="1" y="391"/>
                  </a:lnTo>
                  <a:lnTo>
                    <a:pt x="1" y="489"/>
                  </a:lnTo>
                  <a:lnTo>
                    <a:pt x="1" y="5325"/>
                  </a:lnTo>
                  <a:lnTo>
                    <a:pt x="3103" y="5325"/>
                  </a:lnTo>
                  <a:lnTo>
                    <a:pt x="3103" y="489"/>
                  </a:lnTo>
                  <a:lnTo>
                    <a:pt x="3103" y="391"/>
                  </a:lnTo>
                  <a:lnTo>
                    <a:pt x="3078" y="294"/>
                  </a:lnTo>
                  <a:lnTo>
                    <a:pt x="3029" y="220"/>
                  </a:lnTo>
                  <a:lnTo>
                    <a:pt x="2956" y="147"/>
                  </a:lnTo>
                  <a:lnTo>
                    <a:pt x="2907" y="98"/>
                  </a:lnTo>
                  <a:lnTo>
                    <a:pt x="2810" y="50"/>
                  </a:lnTo>
                  <a:lnTo>
                    <a:pt x="2712" y="25"/>
                  </a:lnTo>
                  <a:lnTo>
                    <a:pt x="2614" y="1"/>
                  </a:lnTo>
                  <a:close/>
                </a:path>
              </a:pathLst>
            </a:custGeom>
            <a:grpFill/>
            <a:ln>
              <a:noFill/>
            </a:ln>
          </p:spPr>
          <p:txBody>
            <a:bodyPr lIns="91425" tIns="91425" rIns="91425" bIns="91425" anchor="ctr" anchorCtr="0">
              <a:noAutofit/>
            </a:bodyPr>
            <a:lstStyle/>
            <a:p>
              <a:pPr lvl="0">
                <a:spcBef>
                  <a:spcPts val="0"/>
                </a:spcBef>
                <a:buNone/>
              </a:pPr>
              <a:endParaRPr>
                <a:solidFill>
                  <a:srgbClr val="FFFFFF"/>
                </a:solidFill>
              </a:endParaRPr>
            </a:p>
          </p:txBody>
        </p:sp>
        <p:sp>
          <p:nvSpPr>
            <p:cNvPr id="26" name="Shape 467"/>
            <p:cNvSpPr/>
            <p:nvPr/>
          </p:nvSpPr>
          <p:spPr>
            <a:xfrm>
              <a:off x="4078625" y="3717800"/>
              <a:ext cx="77575" cy="279650"/>
            </a:xfrm>
            <a:custGeom>
              <a:avLst/>
              <a:gdLst/>
              <a:ahLst/>
              <a:cxnLst/>
              <a:rect l="0" t="0" r="0" b="0"/>
              <a:pathLst>
                <a:path w="3103" h="11186" extrusionOk="0">
                  <a:moveTo>
                    <a:pt x="489" y="0"/>
                  </a:moveTo>
                  <a:lnTo>
                    <a:pt x="391" y="25"/>
                  </a:lnTo>
                  <a:lnTo>
                    <a:pt x="294" y="49"/>
                  </a:lnTo>
                  <a:lnTo>
                    <a:pt x="220" y="98"/>
                  </a:lnTo>
                  <a:lnTo>
                    <a:pt x="147" y="147"/>
                  </a:lnTo>
                  <a:lnTo>
                    <a:pt x="74" y="220"/>
                  </a:lnTo>
                  <a:lnTo>
                    <a:pt x="49" y="293"/>
                  </a:lnTo>
                  <a:lnTo>
                    <a:pt x="1" y="391"/>
                  </a:lnTo>
                  <a:lnTo>
                    <a:pt x="1" y="489"/>
                  </a:lnTo>
                  <a:lnTo>
                    <a:pt x="1" y="11186"/>
                  </a:lnTo>
                  <a:lnTo>
                    <a:pt x="3102" y="11186"/>
                  </a:lnTo>
                  <a:lnTo>
                    <a:pt x="3102" y="489"/>
                  </a:lnTo>
                  <a:lnTo>
                    <a:pt x="3102" y="391"/>
                  </a:lnTo>
                  <a:lnTo>
                    <a:pt x="3078" y="293"/>
                  </a:lnTo>
                  <a:lnTo>
                    <a:pt x="3029" y="220"/>
                  </a:lnTo>
                  <a:lnTo>
                    <a:pt x="2956" y="147"/>
                  </a:lnTo>
                  <a:lnTo>
                    <a:pt x="2907" y="98"/>
                  </a:lnTo>
                  <a:lnTo>
                    <a:pt x="2809" y="49"/>
                  </a:lnTo>
                  <a:lnTo>
                    <a:pt x="2712" y="25"/>
                  </a:lnTo>
                  <a:lnTo>
                    <a:pt x="2614" y="0"/>
                  </a:lnTo>
                  <a:close/>
                </a:path>
              </a:pathLst>
            </a:custGeom>
            <a:grpFill/>
            <a:ln>
              <a:noFill/>
            </a:ln>
          </p:spPr>
          <p:txBody>
            <a:bodyPr lIns="91425" tIns="91425" rIns="91425" bIns="91425" anchor="ctr" anchorCtr="0">
              <a:noAutofit/>
            </a:bodyPr>
            <a:lstStyle/>
            <a:p>
              <a:pPr lvl="0">
                <a:spcBef>
                  <a:spcPts val="0"/>
                </a:spcBef>
                <a:buNone/>
              </a:pPr>
              <a:endParaRPr>
                <a:solidFill>
                  <a:srgbClr val="FFFFFF"/>
                </a:solidFill>
              </a:endParaRPr>
            </a:p>
          </p:txBody>
        </p:sp>
        <p:sp>
          <p:nvSpPr>
            <p:cNvPr id="27" name="Shape 468"/>
            <p:cNvSpPr/>
            <p:nvPr/>
          </p:nvSpPr>
          <p:spPr>
            <a:xfrm>
              <a:off x="4168375" y="3788625"/>
              <a:ext cx="78175" cy="208825"/>
            </a:xfrm>
            <a:custGeom>
              <a:avLst/>
              <a:gdLst/>
              <a:ahLst/>
              <a:cxnLst/>
              <a:rect l="0" t="0" r="0" b="0"/>
              <a:pathLst>
                <a:path w="3127" h="8353" extrusionOk="0">
                  <a:moveTo>
                    <a:pt x="489" y="0"/>
                  </a:moveTo>
                  <a:lnTo>
                    <a:pt x="392" y="25"/>
                  </a:lnTo>
                  <a:lnTo>
                    <a:pt x="318" y="49"/>
                  </a:lnTo>
                  <a:lnTo>
                    <a:pt x="221" y="98"/>
                  </a:lnTo>
                  <a:lnTo>
                    <a:pt x="147" y="147"/>
                  </a:lnTo>
                  <a:lnTo>
                    <a:pt x="99" y="220"/>
                  </a:lnTo>
                  <a:lnTo>
                    <a:pt x="50" y="293"/>
                  </a:lnTo>
                  <a:lnTo>
                    <a:pt x="25" y="391"/>
                  </a:lnTo>
                  <a:lnTo>
                    <a:pt x="1" y="489"/>
                  </a:lnTo>
                  <a:lnTo>
                    <a:pt x="1" y="8353"/>
                  </a:lnTo>
                  <a:lnTo>
                    <a:pt x="3127" y="8353"/>
                  </a:lnTo>
                  <a:lnTo>
                    <a:pt x="3127" y="489"/>
                  </a:lnTo>
                  <a:lnTo>
                    <a:pt x="3103" y="391"/>
                  </a:lnTo>
                  <a:lnTo>
                    <a:pt x="3078" y="293"/>
                  </a:lnTo>
                  <a:lnTo>
                    <a:pt x="3029" y="220"/>
                  </a:lnTo>
                  <a:lnTo>
                    <a:pt x="2980" y="147"/>
                  </a:lnTo>
                  <a:lnTo>
                    <a:pt x="2907" y="98"/>
                  </a:lnTo>
                  <a:lnTo>
                    <a:pt x="2809" y="49"/>
                  </a:lnTo>
                  <a:lnTo>
                    <a:pt x="2736" y="25"/>
                  </a:lnTo>
                  <a:lnTo>
                    <a:pt x="2639" y="0"/>
                  </a:lnTo>
                  <a:close/>
                </a:path>
              </a:pathLst>
            </a:custGeom>
            <a:grpFill/>
            <a:ln>
              <a:noFill/>
            </a:ln>
          </p:spPr>
          <p:txBody>
            <a:bodyPr lIns="91425" tIns="91425" rIns="91425" bIns="91425" anchor="ctr" anchorCtr="0">
              <a:noAutofit/>
            </a:bodyPr>
            <a:lstStyle/>
            <a:p>
              <a:pPr lvl="0">
                <a:spcBef>
                  <a:spcPts val="0"/>
                </a:spcBef>
                <a:buNone/>
              </a:pPr>
              <a:endParaRPr>
                <a:solidFill>
                  <a:srgbClr val="FFFFFF"/>
                </a:solidFill>
              </a:endParaRPr>
            </a:p>
          </p:txBody>
        </p:sp>
      </p:grpSp>
      <p:sp>
        <p:nvSpPr>
          <p:cNvPr id="4" name="Text Placeholder 3"/>
          <p:cNvSpPr>
            <a:spLocks noGrp="1"/>
          </p:cNvSpPr>
          <p:nvPr>
            <p:ph type="body" idx="1"/>
          </p:nvPr>
        </p:nvSpPr>
        <p:spPr>
          <a:xfrm>
            <a:off x="790827" y="1768363"/>
            <a:ext cx="6967476" cy="3483038"/>
          </a:xfrm>
        </p:spPr>
        <p:txBody>
          <a:bodyPr/>
          <a:lstStyle/>
          <a:p>
            <a:pPr>
              <a:buNone/>
            </a:pPr>
            <a:r>
              <a:rPr lang="en-ID" sz="1400" dirty="0" err="1"/>
              <a:t>Sumber</a:t>
            </a:r>
            <a:r>
              <a:rPr lang="en-ID" sz="1400" dirty="0"/>
              <a:t>: BKKBN 2016 </a:t>
            </a:r>
            <a:endParaRPr lang="en-US" sz="1400" dirty="0"/>
          </a:p>
        </p:txBody>
      </p:sp>
    </p:spTree>
    <p:extLst>
      <p:ext uri="{BB962C8B-B14F-4D97-AF65-F5344CB8AC3E}">
        <p14:creationId xmlns:p14="http://schemas.microsoft.com/office/powerpoint/2010/main" val="35085915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Shape 128"/>
          <p:cNvSpPr txBox="1">
            <a:spLocks noGrp="1"/>
          </p:cNvSpPr>
          <p:nvPr>
            <p:ph type="title"/>
          </p:nvPr>
        </p:nvSpPr>
        <p:spPr>
          <a:xfrm>
            <a:off x="3241650" y="91565"/>
            <a:ext cx="2660700" cy="733799"/>
          </a:xfrm>
          <a:prstGeom prst="rect">
            <a:avLst/>
          </a:prstGeom>
        </p:spPr>
        <p:txBody>
          <a:bodyPr lIns="91425" tIns="91425" rIns="91425" bIns="91425" anchor="t" anchorCtr="0">
            <a:noAutofit/>
          </a:bodyPr>
          <a:lstStyle/>
          <a:p>
            <a:pPr lvl="0" rtl="0">
              <a:spcBef>
                <a:spcPts val="0"/>
              </a:spcBef>
              <a:buNone/>
            </a:pPr>
            <a:r>
              <a:rPr lang="en" sz="2000" dirty="0"/>
              <a:t>METODE OPERASI</a:t>
            </a:r>
          </a:p>
        </p:txBody>
      </p:sp>
      <p:sp>
        <p:nvSpPr>
          <p:cNvPr id="129" name="Shape 129"/>
          <p:cNvSpPr/>
          <p:nvPr/>
        </p:nvSpPr>
        <p:spPr>
          <a:xfrm>
            <a:off x="1457738" y="1749287"/>
            <a:ext cx="3295392" cy="1882349"/>
          </a:xfrm>
          <a:prstGeom prst="flowChartPreparation">
            <a:avLst/>
          </a:prstGeom>
          <a:noFill/>
          <a:ln w="76200" cap="flat" cmpd="sng">
            <a:solidFill>
              <a:srgbClr val="434343"/>
            </a:solidFill>
            <a:prstDash val="solid"/>
            <a:round/>
            <a:headEnd type="none" w="med" len="med"/>
            <a:tailEnd type="none" w="med" len="med"/>
          </a:ln>
        </p:spPr>
        <p:txBody>
          <a:bodyPr lIns="91425" tIns="91425" rIns="91425" bIns="91425" anchor="ctr" anchorCtr="0">
            <a:noAutofit/>
          </a:bodyPr>
          <a:lstStyle/>
          <a:p>
            <a:pPr lvl="0" algn="ctr">
              <a:spcBef>
                <a:spcPts val="0"/>
              </a:spcBef>
              <a:buNone/>
            </a:pPr>
            <a:r>
              <a:rPr lang="en" sz="2000" b="1" dirty="0">
                <a:solidFill>
                  <a:srgbClr val="434343"/>
                </a:solidFill>
                <a:latin typeface="Droid Serif"/>
                <a:ea typeface="Droid Serif"/>
                <a:cs typeface="Droid Serif"/>
                <a:sym typeface="Droid Serif"/>
              </a:rPr>
              <a:t>MINILAPAROTOMI</a:t>
            </a:r>
          </a:p>
        </p:txBody>
      </p:sp>
      <p:sp>
        <p:nvSpPr>
          <p:cNvPr id="131" name="Shape 131"/>
          <p:cNvSpPr/>
          <p:nvPr/>
        </p:nvSpPr>
        <p:spPr>
          <a:xfrm>
            <a:off x="4304730" y="1749287"/>
            <a:ext cx="3514052" cy="1855844"/>
          </a:xfrm>
          <a:prstGeom prst="flowChartPreparation">
            <a:avLst/>
          </a:prstGeom>
          <a:noFill/>
          <a:ln w="76200" cap="flat" cmpd="sng">
            <a:solidFill>
              <a:srgbClr val="D9D9D9"/>
            </a:solidFill>
            <a:prstDash val="solid"/>
            <a:round/>
            <a:headEnd type="none" w="med" len="med"/>
            <a:tailEnd type="none" w="med" len="med"/>
          </a:ln>
        </p:spPr>
        <p:txBody>
          <a:bodyPr lIns="91425" tIns="91425" rIns="91425" bIns="91425" anchor="ctr" anchorCtr="0">
            <a:noAutofit/>
          </a:bodyPr>
          <a:lstStyle/>
          <a:p>
            <a:pPr lvl="0" algn="ctr">
              <a:spcBef>
                <a:spcPts val="0"/>
              </a:spcBef>
              <a:buNone/>
            </a:pPr>
            <a:r>
              <a:rPr lang="en" sz="2000" b="1" dirty="0">
                <a:solidFill>
                  <a:srgbClr val="999999"/>
                </a:solidFill>
                <a:latin typeface="Droid Serif"/>
                <a:ea typeface="Droid Serif"/>
                <a:cs typeface="Droid Serif"/>
                <a:sym typeface="Droid Serif"/>
              </a:rPr>
              <a:t>LAPAROSKOPI</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06"/>
        <p:cNvGrpSpPr/>
        <p:nvPr/>
      </p:nvGrpSpPr>
      <p:grpSpPr>
        <a:xfrm>
          <a:off x="0" y="0"/>
          <a:ext cx="0" cy="0"/>
          <a:chOff x="0" y="0"/>
          <a:chExt cx="0" cy="0"/>
        </a:xfrm>
      </p:grpSpPr>
      <p:sp>
        <p:nvSpPr>
          <p:cNvPr id="107" name="Shape 107"/>
          <p:cNvSpPr txBox="1">
            <a:spLocks noGrp="1"/>
          </p:cNvSpPr>
          <p:nvPr>
            <p:ph type="title"/>
          </p:nvPr>
        </p:nvSpPr>
        <p:spPr>
          <a:xfrm>
            <a:off x="3241650" y="91565"/>
            <a:ext cx="2660700" cy="733799"/>
          </a:xfrm>
          <a:prstGeom prst="rect">
            <a:avLst/>
          </a:prstGeom>
        </p:spPr>
        <p:txBody>
          <a:bodyPr lIns="91425" tIns="91425" rIns="91425" bIns="91425" anchor="t" anchorCtr="0">
            <a:noAutofit/>
          </a:bodyPr>
          <a:lstStyle/>
          <a:p>
            <a:pPr lvl="0">
              <a:spcBef>
                <a:spcPts val="0"/>
              </a:spcBef>
              <a:buNone/>
            </a:pPr>
            <a:r>
              <a:rPr lang="en" dirty="0"/>
              <a:t>IN TWO OR THREE COLUMNS</a:t>
            </a:r>
          </a:p>
        </p:txBody>
      </p:sp>
      <p:sp>
        <p:nvSpPr>
          <p:cNvPr id="108" name="Shape 108"/>
          <p:cNvSpPr txBox="1">
            <a:spLocks noGrp="1"/>
          </p:cNvSpPr>
          <p:nvPr>
            <p:ph type="body" idx="1"/>
          </p:nvPr>
        </p:nvSpPr>
        <p:spPr>
          <a:xfrm>
            <a:off x="612385" y="731090"/>
            <a:ext cx="3600387" cy="3241500"/>
          </a:xfrm>
          <a:prstGeom prst="rect">
            <a:avLst/>
          </a:prstGeom>
        </p:spPr>
        <p:txBody>
          <a:bodyPr lIns="91425" tIns="91425" rIns="91425" bIns="91425" anchor="t" anchorCtr="0">
            <a:noAutofit/>
          </a:bodyPr>
          <a:lstStyle/>
          <a:p>
            <a:pPr algn="just">
              <a:buNone/>
            </a:pPr>
            <a:r>
              <a:rPr lang="en" b="1" dirty="0">
                <a:latin typeface="Montserrat"/>
                <a:ea typeface="Montserrat"/>
                <a:cs typeface="Montserrat"/>
                <a:sym typeface="Montserrat"/>
              </a:rPr>
              <a:t>MINILAPAROTOMI</a:t>
            </a:r>
          </a:p>
          <a:p>
            <a:pPr marL="285750" indent="-285750" algn="just"/>
            <a:r>
              <a:rPr lang="id-ID" dirty="0"/>
              <a:t>hanya diperlukan sayatan kecil pada daerah perut bawah</a:t>
            </a:r>
            <a:r>
              <a:rPr lang="en-GB" dirty="0"/>
              <a:t> </a:t>
            </a:r>
            <a:r>
              <a:rPr lang="en-GB" dirty="0" err="1"/>
              <a:t>atau</a:t>
            </a:r>
            <a:r>
              <a:rPr lang="en-GB" dirty="0"/>
              <a:t> </a:t>
            </a:r>
            <a:r>
              <a:rPr lang="id-ID" dirty="0"/>
              <a:t>pada lingkar pusat bawah. </a:t>
            </a:r>
            <a:endParaRPr lang="en-GB" dirty="0"/>
          </a:p>
          <a:p>
            <a:pPr marL="285750" indent="-285750" algn="just"/>
            <a:r>
              <a:rPr lang="en-GB" dirty="0"/>
              <a:t>D</a:t>
            </a:r>
            <a:r>
              <a:rPr lang="id-ID" dirty="0"/>
              <a:t>apat dilakukan terhadap banyak klien </a:t>
            </a:r>
            <a:endParaRPr lang="en-GB" dirty="0"/>
          </a:p>
          <a:p>
            <a:pPr marL="285750" indent="-285750" algn="just"/>
            <a:r>
              <a:rPr lang="en-GB" dirty="0"/>
              <a:t>R</a:t>
            </a:r>
            <a:r>
              <a:rPr lang="id-ID" dirty="0"/>
              <a:t>elatif murah </a:t>
            </a:r>
            <a:endParaRPr lang="en-GB" dirty="0"/>
          </a:p>
          <a:p>
            <a:pPr marL="285750" indent="-285750" algn="just"/>
            <a:r>
              <a:rPr lang="en-GB" dirty="0"/>
              <a:t>D</a:t>
            </a:r>
            <a:r>
              <a:rPr lang="id-ID" dirty="0"/>
              <a:t>apat dilakukan oleh dokter yang diberi latihan khusus.</a:t>
            </a:r>
            <a:endParaRPr lang="en-GB" dirty="0"/>
          </a:p>
          <a:p>
            <a:pPr marL="285750" indent="-285750" algn="just"/>
            <a:r>
              <a:rPr lang="id-ID" dirty="0"/>
              <a:t>Operasi ini aman dan efektif</a:t>
            </a:r>
            <a:endParaRPr lang="en-GB" dirty="0"/>
          </a:p>
          <a:p>
            <a:pPr lvl="0" algn="just" rtl="0">
              <a:spcBef>
                <a:spcPts val="0"/>
              </a:spcBef>
              <a:buNone/>
            </a:pPr>
            <a:endParaRPr lang="en" b="1" dirty="0">
              <a:latin typeface="Montserrat"/>
              <a:ea typeface="Montserrat"/>
              <a:cs typeface="Montserrat"/>
              <a:sym typeface="Montserrat"/>
            </a:endParaRPr>
          </a:p>
        </p:txBody>
      </p:sp>
      <p:sp>
        <p:nvSpPr>
          <p:cNvPr id="110" name="Shape 110"/>
          <p:cNvSpPr txBox="1">
            <a:spLocks noGrp="1"/>
          </p:cNvSpPr>
          <p:nvPr>
            <p:ph type="body" idx="3"/>
          </p:nvPr>
        </p:nvSpPr>
        <p:spPr>
          <a:xfrm>
            <a:off x="4572000" y="731090"/>
            <a:ext cx="3819104" cy="3241500"/>
          </a:xfrm>
          <a:prstGeom prst="rect">
            <a:avLst/>
          </a:prstGeom>
        </p:spPr>
        <p:txBody>
          <a:bodyPr lIns="91425" tIns="91425" rIns="91425" bIns="91425" anchor="t" anchorCtr="0">
            <a:noAutofit/>
          </a:bodyPr>
          <a:lstStyle/>
          <a:p>
            <a:pPr lvl="0" rtl="0">
              <a:spcBef>
                <a:spcPts val="0"/>
              </a:spcBef>
              <a:buNone/>
            </a:pPr>
            <a:r>
              <a:rPr lang="en" b="1" dirty="0">
                <a:latin typeface="Montserrat"/>
                <a:ea typeface="Montserrat"/>
                <a:cs typeface="Montserrat"/>
                <a:sym typeface="Montserrat"/>
              </a:rPr>
              <a:t>LAPAROSKOPI</a:t>
            </a:r>
            <a:endParaRPr lang="en" dirty="0"/>
          </a:p>
          <a:p>
            <a:pPr marL="285750" indent="-285750"/>
            <a:r>
              <a:rPr lang="en-GB" dirty="0"/>
              <a:t>M</a:t>
            </a:r>
            <a:r>
              <a:rPr lang="id-ID" dirty="0"/>
              <a:t>emerlukan tenaga spesialis kebidanan dan penyakit kandungan yang telah dilatih khusus </a:t>
            </a:r>
            <a:endParaRPr lang="en-GB" dirty="0"/>
          </a:p>
          <a:p>
            <a:pPr marL="285750" indent="-285750"/>
            <a:r>
              <a:rPr lang="en-GB" dirty="0" err="1"/>
              <a:t>Aman</a:t>
            </a:r>
            <a:r>
              <a:rPr lang="en-GB" dirty="0"/>
              <a:t> </a:t>
            </a:r>
            <a:r>
              <a:rPr lang="id-ID" dirty="0"/>
              <a:t>dan efektif. </a:t>
            </a:r>
            <a:endParaRPr lang="en-GB" dirty="0"/>
          </a:p>
          <a:p>
            <a:pPr marL="285750" indent="-285750"/>
            <a:r>
              <a:rPr lang="en-GB" dirty="0"/>
              <a:t>D</a:t>
            </a:r>
            <a:r>
              <a:rPr lang="id-ID" dirty="0"/>
              <a:t>apat dilakukan pada 6-8 minggu pascapersalinan atau setelah abortus </a:t>
            </a:r>
            <a:endParaRPr lang="en-GB" dirty="0"/>
          </a:p>
          <a:p>
            <a:pPr marL="285750" indent="-285750"/>
            <a:r>
              <a:rPr lang="id-ID" dirty="0"/>
              <a:t>Laparoskopi dapat digunakan dengan anastesi lokal dan diperlakukan sebagai klien rawat jalansetelah pelayanan. </a:t>
            </a:r>
            <a:endParaRPr lang="en-GB" dirty="0"/>
          </a:p>
          <a:p>
            <a:pPr lvl="0" rtl="0">
              <a:spcBef>
                <a:spcPts val="0"/>
              </a:spcBef>
              <a:buNone/>
            </a:pPr>
            <a:endParaRPr lang="en" b="1" dirty="0">
              <a:latin typeface="Montserrat"/>
              <a:ea typeface="Montserrat"/>
              <a:cs typeface="Montserrat"/>
              <a:sym typeface="Montserrat"/>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27"/>
        <p:cNvGrpSpPr/>
        <p:nvPr/>
      </p:nvGrpSpPr>
      <p:grpSpPr>
        <a:xfrm>
          <a:off x="0" y="0"/>
          <a:ext cx="0" cy="0"/>
          <a:chOff x="0" y="0"/>
          <a:chExt cx="0" cy="0"/>
        </a:xfrm>
      </p:grpSpPr>
      <p:sp>
        <p:nvSpPr>
          <p:cNvPr id="128" name="Shape 128"/>
          <p:cNvSpPr txBox="1">
            <a:spLocks noGrp="1"/>
          </p:cNvSpPr>
          <p:nvPr>
            <p:ph type="title"/>
          </p:nvPr>
        </p:nvSpPr>
        <p:spPr>
          <a:xfrm>
            <a:off x="3241650" y="91565"/>
            <a:ext cx="2660700" cy="733799"/>
          </a:xfrm>
          <a:prstGeom prst="rect">
            <a:avLst/>
          </a:prstGeom>
        </p:spPr>
        <p:txBody>
          <a:bodyPr lIns="91425" tIns="91425" rIns="91425" bIns="91425" anchor="t" anchorCtr="0">
            <a:noAutofit/>
          </a:bodyPr>
          <a:lstStyle/>
          <a:p>
            <a:pPr lvl="0" rtl="0">
              <a:spcBef>
                <a:spcPts val="0"/>
              </a:spcBef>
              <a:buNone/>
            </a:pPr>
            <a:r>
              <a:rPr lang="en" sz="2000" dirty="0"/>
              <a:t>METODE OPERASI</a:t>
            </a:r>
          </a:p>
        </p:txBody>
      </p:sp>
      <p:sp>
        <p:nvSpPr>
          <p:cNvPr id="129" name="Shape 129"/>
          <p:cNvSpPr/>
          <p:nvPr/>
        </p:nvSpPr>
        <p:spPr>
          <a:xfrm>
            <a:off x="2924304" y="1825487"/>
            <a:ext cx="3295392" cy="1882349"/>
          </a:xfrm>
          <a:prstGeom prst="flowChartPreparation">
            <a:avLst/>
          </a:prstGeom>
          <a:noFill/>
          <a:ln w="76200" cap="flat" cmpd="sng">
            <a:solidFill>
              <a:srgbClr val="434343"/>
            </a:solidFill>
            <a:prstDash val="solid"/>
            <a:round/>
            <a:headEnd type="none" w="med" len="med"/>
            <a:tailEnd type="none" w="med" len="med"/>
          </a:ln>
        </p:spPr>
        <p:txBody>
          <a:bodyPr lIns="91425" tIns="91425" rIns="91425" bIns="91425" anchor="ctr" anchorCtr="0">
            <a:noAutofit/>
          </a:bodyPr>
          <a:lstStyle/>
          <a:p>
            <a:pPr lvl="0" algn="ctr">
              <a:spcBef>
                <a:spcPts val="0"/>
              </a:spcBef>
              <a:buNone/>
            </a:pPr>
            <a:r>
              <a:rPr lang="en" sz="2000" b="1" dirty="0">
                <a:solidFill>
                  <a:srgbClr val="434343"/>
                </a:solidFill>
                <a:latin typeface="Droid Serif"/>
                <a:ea typeface="Droid Serif"/>
                <a:cs typeface="Droid Serif"/>
                <a:sym typeface="Droid Serif"/>
              </a:rPr>
              <a:t>KOMPLIKASI</a:t>
            </a:r>
          </a:p>
        </p:txBody>
      </p:sp>
      <p:sp>
        <p:nvSpPr>
          <p:cNvPr id="2" name="Arc 1"/>
          <p:cNvSpPr/>
          <p:nvPr/>
        </p:nvSpPr>
        <p:spPr>
          <a:xfrm>
            <a:off x="1774370" y="1295401"/>
            <a:ext cx="1467279" cy="1371600"/>
          </a:xfrm>
          <a:prstGeom prst="arc">
            <a:avLst/>
          </a:prstGeom>
          <a:ln w="28575">
            <a:solidFill>
              <a:srgbClr val="FF9E00"/>
            </a:solidFill>
          </a:ln>
        </p:spPr>
        <p:style>
          <a:lnRef idx="1">
            <a:schemeClr val="dk1"/>
          </a:lnRef>
          <a:fillRef idx="0">
            <a:schemeClr val="dk1"/>
          </a:fillRef>
          <a:effectRef idx="0">
            <a:schemeClr val="dk1"/>
          </a:effectRef>
          <a:fontRef idx="minor">
            <a:schemeClr val="tx1"/>
          </a:fontRef>
        </p:style>
        <p:txBody>
          <a:bodyPr rtlCol="0" anchor="ctr"/>
          <a:lstStyle/>
          <a:p>
            <a:pPr algn="ctr"/>
            <a:endParaRPr lang="en-GB"/>
          </a:p>
        </p:txBody>
      </p:sp>
      <p:sp>
        <p:nvSpPr>
          <p:cNvPr id="8" name="Shape 128"/>
          <p:cNvSpPr txBox="1">
            <a:spLocks/>
          </p:cNvSpPr>
          <p:nvPr/>
        </p:nvSpPr>
        <p:spPr>
          <a:xfrm>
            <a:off x="128661" y="1088246"/>
            <a:ext cx="2660700" cy="733799"/>
          </a:xfrm>
          <a:prstGeom prst="rect">
            <a:avLst/>
          </a:prstGeom>
          <a:noFill/>
          <a:ln>
            <a:noFill/>
          </a:ln>
        </p:spPr>
        <p:txBody>
          <a:bodyPr lIns="91425" tIns="91425" rIns="91425" bIns="91425" anchor="t"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rgbClr val="999999"/>
              </a:buClr>
              <a:buSzPct val="100000"/>
              <a:buFont typeface="Montserrat"/>
              <a:buNone/>
              <a:defRPr sz="1200" b="1" i="0" u="none" strike="noStrike" cap="none">
                <a:solidFill>
                  <a:srgbClr val="999999"/>
                </a:solidFill>
                <a:latin typeface="Montserrat"/>
                <a:ea typeface="Montserrat"/>
                <a:cs typeface="Montserrat"/>
                <a:sym typeface="Montserrat"/>
              </a:defRPr>
            </a:lvl1pPr>
            <a:lvl2pPr lvl="1" algn="ctr">
              <a:spcBef>
                <a:spcPts val="0"/>
              </a:spcBef>
              <a:buClr>
                <a:srgbClr val="999999"/>
              </a:buClr>
              <a:buSzPct val="100000"/>
              <a:buFont typeface="Montserrat"/>
              <a:buNone/>
              <a:defRPr sz="1200" b="1">
                <a:solidFill>
                  <a:srgbClr val="999999"/>
                </a:solidFill>
                <a:latin typeface="Montserrat"/>
                <a:ea typeface="Montserrat"/>
                <a:cs typeface="Montserrat"/>
                <a:sym typeface="Montserrat"/>
              </a:defRPr>
            </a:lvl2pPr>
            <a:lvl3pPr lvl="2" algn="ctr">
              <a:spcBef>
                <a:spcPts val="0"/>
              </a:spcBef>
              <a:buClr>
                <a:srgbClr val="999999"/>
              </a:buClr>
              <a:buSzPct val="100000"/>
              <a:buFont typeface="Montserrat"/>
              <a:buNone/>
              <a:defRPr sz="1200" b="1">
                <a:solidFill>
                  <a:srgbClr val="999999"/>
                </a:solidFill>
                <a:latin typeface="Montserrat"/>
                <a:ea typeface="Montserrat"/>
                <a:cs typeface="Montserrat"/>
                <a:sym typeface="Montserrat"/>
              </a:defRPr>
            </a:lvl3pPr>
            <a:lvl4pPr lvl="3" algn="ctr">
              <a:spcBef>
                <a:spcPts val="0"/>
              </a:spcBef>
              <a:buClr>
                <a:srgbClr val="999999"/>
              </a:buClr>
              <a:buSzPct val="100000"/>
              <a:buFont typeface="Montserrat"/>
              <a:buNone/>
              <a:defRPr sz="1200" b="1">
                <a:solidFill>
                  <a:srgbClr val="999999"/>
                </a:solidFill>
                <a:latin typeface="Montserrat"/>
                <a:ea typeface="Montserrat"/>
                <a:cs typeface="Montserrat"/>
                <a:sym typeface="Montserrat"/>
              </a:defRPr>
            </a:lvl4pPr>
            <a:lvl5pPr lvl="4" algn="ctr">
              <a:spcBef>
                <a:spcPts val="0"/>
              </a:spcBef>
              <a:buClr>
                <a:srgbClr val="999999"/>
              </a:buClr>
              <a:buSzPct val="100000"/>
              <a:buFont typeface="Montserrat"/>
              <a:buNone/>
              <a:defRPr sz="1200" b="1">
                <a:solidFill>
                  <a:srgbClr val="999999"/>
                </a:solidFill>
                <a:latin typeface="Montserrat"/>
                <a:ea typeface="Montserrat"/>
                <a:cs typeface="Montserrat"/>
                <a:sym typeface="Montserrat"/>
              </a:defRPr>
            </a:lvl5pPr>
            <a:lvl6pPr lvl="5" algn="ctr">
              <a:spcBef>
                <a:spcPts val="0"/>
              </a:spcBef>
              <a:buClr>
                <a:srgbClr val="999999"/>
              </a:buClr>
              <a:buSzPct val="100000"/>
              <a:buFont typeface="Montserrat"/>
              <a:buNone/>
              <a:defRPr sz="1200" b="1">
                <a:solidFill>
                  <a:srgbClr val="999999"/>
                </a:solidFill>
                <a:latin typeface="Montserrat"/>
                <a:ea typeface="Montserrat"/>
                <a:cs typeface="Montserrat"/>
                <a:sym typeface="Montserrat"/>
              </a:defRPr>
            </a:lvl6pPr>
            <a:lvl7pPr lvl="6" algn="ctr">
              <a:spcBef>
                <a:spcPts val="0"/>
              </a:spcBef>
              <a:buClr>
                <a:srgbClr val="999999"/>
              </a:buClr>
              <a:buSzPct val="100000"/>
              <a:buFont typeface="Montserrat"/>
              <a:buNone/>
              <a:defRPr sz="1200" b="1">
                <a:solidFill>
                  <a:srgbClr val="999999"/>
                </a:solidFill>
                <a:latin typeface="Montserrat"/>
                <a:ea typeface="Montserrat"/>
                <a:cs typeface="Montserrat"/>
                <a:sym typeface="Montserrat"/>
              </a:defRPr>
            </a:lvl7pPr>
            <a:lvl8pPr lvl="7" algn="ctr">
              <a:spcBef>
                <a:spcPts val="0"/>
              </a:spcBef>
              <a:buClr>
                <a:srgbClr val="999999"/>
              </a:buClr>
              <a:buSzPct val="100000"/>
              <a:buFont typeface="Montserrat"/>
              <a:buNone/>
              <a:defRPr sz="1200" b="1">
                <a:solidFill>
                  <a:srgbClr val="999999"/>
                </a:solidFill>
                <a:latin typeface="Montserrat"/>
                <a:ea typeface="Montserrat"/>
                <a:cs typeface="Montserrat"/>
                <a:sym typeface="Montserrat"/>
              </a:defRPr>
            </a:lvl8pPr>
            <a:lvl9pPr lvl="8" algn="ctr">
              <a:spcBef>
                <a:spcPts val="0"/>
              </a:spcBef>
              <a:buClr>
                <a:srgbClr val="999999"/>
              </a:buClr>
              <a:buSzPct val="100000"/>
              <a:buFont typeface="Montserrat"/>
              <a:buNone/>
              <a:defRPr sz="1200" b="1">
                <a:solidFill>
                  <a:srgbClr val="999999"/>
                </a:solidFill>
                <a:latin typeface="Montserrat"/>
                <a:ea typeface="Montserrat"/>
                <a:cs typeface="Montserrat"/>
                <a:sym typeface="Montserrat"/>
              </a:defRPr>
            </a:lvl9pPr>
          </a:lstStyle>
          <a:p>
            <a:r>
              <a:rPr lang="en" sz="2000" dirty="0"/>
              <a:t>INFEKSI LUKA</a:t>
            </a:r>
          </a:p>
        </p:txBody>
      </p:sp>
      <p:sp>
        <p:nvSpPr>
          <p:cNvPr id="9" name="Arc 8"/>
          <p:cNvSpPr/>
          <p:nvPr/>
        </p:nvSpPr>
        <p:spPr>
          <a:xfrm rot="17492465">
            <a:off x="4656284" y="1150572"/>
            <a:ext cx="1717650" cy="1349829"/>
          </a:xfrm>
          <a:prstGeom prst="arc">
            <a:avLst>
              <a:gd name="adj1" fmla="val 16200000"/>
              <a:gd name="adj2" fmla="val 20369709"/>
            </a:avLst>
          </a:prstGeom>
          <a:ln w="28575">
            <a:solidFill>
              <a:srgbClr val="FF9E00"/>
            </a:solidFill>
          </a:ln>
        </p:spPr>
        <p:style>
          <a:lnRef idx="1">
            <a:schemeClr val="dk1"/>
          </a:lnRef>
          <a:fillRef idx="0">
            <a:schemeClr val="dk1"/>
          </a:fillRef>
          <a:effectRef idx="0">
            <a:schemeClr val="dk1"/>
          </a:effectRef>
          <a:fontRef idx="minor">
            <a:schemeClr val="tx1"/>
          </a:fontRef>
        </p:style>
        <p:txBody>
          <a:bodyPr rtlCol="0" anchor="ctr"/>
          <a:lstStyle/>
          <a:p>
            <a:pPr algn="ctr"/>
            <a:endParaRPr lang="en-GB"/>
          </a:p>
        </p:txBody>
      </p:sp>
      <p:sp>
        <p:nvSpPr>
          <p:cNvPr id="10" name="Shape 128"/>
          <p:cNvSpPr txBox="1">
            <a:spLocks/>
          </p:cNvSpPr>
          <p:nvPr/>
        </p:nvSpPr>
        <p:spPr>
          <a:xfrm>
            <a:off x="4849934" y="748051"/>
            <a:ext cx="2660700" cy="733799"/>
          </a:xfrm>
          <a:prstGeom prst="rect">
            <a:avLst/>
          </a:prstGeom>
          <a:noFill/>
          <a:ln>
            <a:noFill/>
          </a:ln>
        </p:spPr>
        <p:txBody>
          <a:bodyPr lIns="91425" tIns="91425" rIns="91425" bIns="91425" anchor="t"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rgbClr val="999999"/>
              </a:buClr>
              <a:buSzPct val="100000"/>
              <a:buFont typeface="Montserrat"/>
              <a:buNone/>
              <a:defRPr sz="1200" b="1" i="0" u="none" strike="noStrike" cap="none">
                <a:solidFill>
                  <a:srgbClr val="999999"/>
                </a:solidFill>
                <a:latin typeface="Montserrat"/>
                <a:ea typeface="Montserrat"/>
                <a:cs typeface="Montserrat"/>
                <a:sym typeface="Montserrat"/>
              </a:defRPr>
            </a:lvl1pPr>
            <a:lvl2pPr lvl="1" algn="ctr">
              <a:spcBef>
                <a:spcPts val="0"/>
              </a:spcBef>
              <a:buClr>
                <a:srgbClr val="999999"/>
              </a:buClr>
              <a:buSzPct val="100000"/>
              <a:buFont typeface="Montserrat"/>
              <a:buNone/>
              <a:defRPr sz="1200" b="1">
                <a:solidFill>
                  <a:srgbClr val="999999"/>
                </a:solidFill>
                <a:latin typeface="Montserrat"/>
                <a:ea typeface="Montserrat"/>
                <a:cs typeface="Montserrat"/>
                <a:sym typeface="Montserrat"/>
              </a:defRPr>
            </a:lvl2pPr>
            <a:lvl3pPr lvl="2" algn="ctr">
              <a:spcBef>
                <a:spcPts val="0"/>
              </a:spcBef>
              <a:buClr>
                <a:srgbClr val="999999"/>
              </a:buClr>
              <a:buSzPct val="100000"/>
              <a:buFont typeface="Montserrat"/>
              <a:buNone/>
              <a:defRPr sz="1200" b="1">
                <a:solidFill>
                  <a:srgbClr val="999999"/>
                </a:solidFill>
                <a:latin typeface="Montserrat"/>
                <a:ea typeface="Montserrat"/>
                <a:cs typeface="Montserrat"/>
                <a:sym typeface="Montserrat"/>
              </a:defRPr>
            </a:lvl3pPr>
            <a:lvl4pPr lvl="3" algn="ctr">
              <a:spcBef>
                <a:spcPts val="0"/>
              </a:spcBef>
              <a:buClr>
                <a:srgbClr val="999999"/>
              </a:buClr>
              <a:buSzPct val="100000"/>
              <a:buFont typeface="Montserrat"/>
              <a:buNone/>
              <a:defRPr sz="1200" b="1">
                <a:solidFill>
                  <a:srgbClr val="999999"/>
                </a:solidFill>
                <a:latin typeface="Montserrat"/>
                <a:ea typeface="Montserrat"/>
                <a:cs typeface="Montserrat"/>
                <a:sym typeface="Montserrat"/>
              </a:defRPr>
            </a:lvl4pPr>
            <a:lvl5pPr lvl="4" algn="ctr">
              <a:spcBef>
                <a:spcPts val="0"/>
              </a:spcBef>
              <a:buClr>
                <a:srgbClr val="999999"/>
              </a:buClr>
              <a:buSzPct val="100000"/>
              <a:buFont typeface="Montserrat"/>
              <a:buNone/>
              <a:defRPr sz="1200" b="1">
                <a:solidFill>
                  <a:srgbClr val="999999"/>
                </a:solidFill>
                <a:latin typeface="Montserrat"/>
                <a:ea typeface="Montserrat"/>
                <a:cs typeface="Montserrat"/>
                <a:sym typeface="Montserrat"/>
              </a:defRPr>
            </a:lvl5pPr>
            <a:lvl6pPr lvl="5" algn="ctr">
              <a:spcBef>
                <a:spcPts val="0"/>
              </a:spcBef>
              <a:buClr>
                <a:srgbClr val="999999"/>
              </a:buClr>
              <a:buSzPct val="100000"/>
              <a:buFont typeface="Montserrat"/>
              <a:buNone/>
              <a:defRPr sz="1200" b="1">
                <a:solidFill>
                  <a:srgbClr val="999999"/>
                </a:solidFill>
                <a:latin typeface="Montserrat"/>
                <a:ea typeface="Montserrat"/>
                <a:cs typeface="Montserrat"/>
                <a:sym typeface="Montserrat"/>
              </a:defRPr>
            </a:lvl6pPr>
            <a:lvl7pPr lvl="6" algn="ctr">
              <a:spcBef>
                <a:spcPts val="0"/>
              </a:spcBef>
              <a:buClr>
                <a:srgbClr val="999999"/>
              </a:buClr>
              <a:buSzPct val="100000"/>
              <a:buFont typeface="Montserrat"/>
              <a:buNone/>
              <a:defRPr sz="1200" b="1">
                <a:solidFill>
                  <a:srgbClr val="999999"/>
                </a:solidFill>
                <a:latin typeface="Montserrat"/>
                <a:ea typeface="Montserrat"/>
                <a:cs typeface="Montserrat"/>
                <a:sym typeface="Montserrat"/>
              </a:defRPr>
            </a:lvl7pPr>
            <a:lvl8pPr lvl="7" algn="ctr">
              <a:spcBef>
                <a:spcPts val="0"/>
              </a:spcBef>
              <a:buClr>
                <a:srgbClr val="999999"/>
              </a:buClr>
              <a:buSzPct val="100000"/>
              <a:buFont typeface="Montserrat"/>
              <a:buNone/>
              <a:defRPr sz="1200" b="1">
                <a:solidFill>
                  <a:srgbClr val="999999"/>
                </a:solidFill>
                <a:latin typeface="Montserrat"/>
                <a:ea typeface="Montserrat"/>
                <a:cs typeface="Montserrat"/>
                <a:sym typeface="Montserrat"/>
              </a:defRPr>
            </a:lvl8pPr>
            <a:lvl9pPr lvl="8" algn="ctr">
              <a:spcBef>
                <a:spcPts val="0"/>
              </a:spcBef>
              <a:buClr>
                <a:srgbClr val="999999"/>
              </a:buClr>
              <a:buSzPct val="100000"/>
              <a:buFont typeface="Montserrat"/>
              <a:buNone/>
              <a:defRPr sz="1200" b="1">
                <a:solidFill>
                  <a:srgbClr val="999999"/>
                </a:solidFill>
                <a:latin typeface="Montserrat"/>
                <a:ea typeface="Montserrat"/>
                <a:cs typeface="Montserrat"/>
                <a:sym typeface="Montserrat"/>
              </a:defRPr>
            </a:lvl9pPr>
          </a:lstStyle>
          <a:p>
            <a:r>
              <a:rPr lang="en" sz="2000" dirty="0">
                <a:solidFill>
                  <a:schemeClr val="tx1">
                    <a:lumMod val="65000"/>
                    <a:lumOff val="35000"/>
                  </a:schemeClr>
                </a:solidFill>
              </a:rPr>
              <a:t>DEMAM</a:t>
            </a:r>
          </a:p>
        </p:txBody>
      </p:sp>
      <p:sp>
        <p:nvSpPr>
          <p:cNvPr id="11" name="Arc 10"/>
          <p:cNvSpPr/>
          <p:nvPr/>
        </p:nvSpPr>
        <p:spPr>
          <a:xfrm rot="8418802">
            <a:off x="5759370" y="958618"/>
            <a:ext cx="1717650" cy="1349829"/>
          </a:xfrm>
          <a:prstGeom prst="arc">
            <a:avLst>
              <a:gd name="adj1" fmla="val 17865246"/>
              <a:gd name="adj2" fmla="val 20369709"/>
            </a:avLst>
          </a:prstGeom>
          <a:ln w="28575">
            <a:solidFill>
              <a:srgbClr val="FF9E00"/>
            </a:solidFill>
          </a:ln>
        </p:spPr>
        <p:style>
          <a:lnRef idx="1">
            <a:schemeClr val="dk1"/>
          </a:lnRef>
          <a:fillRef idx="0">
            <a:schemeClr val="dk1"/>
          </a:fillRef>
          <a:effectRef idx="0">
            <a:schemeClr val="dk1"/>
          </a:effectRef>
          <a:fontRef idx="minor">
            <a:schemeClr val="tx1"/>
          </a:fontRef>
        </p:style>
        <p:txBody>
          <a:bodyPr rtlCol="0" anchor="ctr"/>
          <a:lstStyle/>
          <a:p>
            <a:pPr algn="ctr"/>
            <a:endParaRPr lang="en-GB"/>
          </a:p>
        </p:txBody>
      </p:sp>
      <p:sp>
        <p:nvSpPr>
          <p:cNvPr id="12" name="Shape 128"/>
          <p:cNvSpPr txBox="1">
            <a:spLocks/>
          </p:cNvSpPr>
          <p:nvPr/>
        </p:nvSpPr>
        <p:spPr>
          <a:xfrm>
            <a:off x="6082162" y="2052942"/>
            <a:ext cx="2660700" cy="733799"/>
          </a:xfrm>
          <a:prstGeom prst="rect">
            <a:avLst/>
          </a:prstGeom>
          <a:noFill/>
          <a:ln>
            <a:noFill/>
          </a:ln>
        </p:spPr>
        <p:txBody>
          <a:bodyPr lIns="91425" tIns="91425" rIns="91425" bIns="91425" anchor="t"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rgbClr val="999999"/>
              </a:buClr>
              <a:buSzPct val="100000"/>
              <a:buFont typeface="Montserrat"/>
              <a:buNone/>
              <a:defRPr sz="1200" b="1" i="0" u="none" strike="noStrike" cap="none">
                <a:solidFill>
                  <a:srgbClr val="999999"/>
                </a:solidFill>
                <a:latin typeface="Montserrat"/>
                <a:ea typeface="Montserrat"/>
                <a:cs typeface="Montserrat"/>
                <a:sym typeface="Montserrat"/>
              </a:defRPr>
            </a:lvl1pPr>
            <a:lvl2pPr lvl="1" algn="ctr">
              <a:spcBef>
                <a:spcPts val="0"/>
              </a:spcBef>
              <a:buClr>
                <a:srgbClr val="999999"/>
              </a:buClr>
              <a:buSzPct val="100000"/>
              <a:buFont typeface="Montserrat"/>
              <a:buNone/>
              <a:defRPr sz="1200" b="1">
                <a:solidFill>
                  <a:srgbClr val="999999"/>
                </a:solidFill>
                <a:latin typeface="Montserrat"/>
                <a:ea typeface="Montserrat"/>
                <a:cs typeface="Montserrat"/>
                <a:sym typeface="Montserrat"/>
              </a:defRPr>
            </a:lvl2pPr>
            <a:lvl3pPr lvl="2" algn="ctr">
              <a:spcBef>
                <a:spcPts val="0"/>
              </a:spcBef>
              <a:buClr>
                <a:srgbClr val="999999"/>
              </a:buClr>
              <a:buSzPct val="100000"/>
              <a:buFont typeface="Montserrat"/>
              <a:buNone/>
              <a:defRPr sz="1200" b="1">
                <a:solidFill>
                  <a:srgbClr val="999999"/>
                </a:solidFill>
                <a:latin typeface="Montserrat"/>
                <a:ea typeface="Montserrat"/>
                <a:cs typeface="Montserrat"/>
                <a:sym typeface="Montserrat"/>
              </a:defRPr>
            </a:lvl3pPr>
            <a:lvl4pPr lvl="3" algn="ctr">
              <a:spcBef>
                <a:spcPts val="0"/>
              </a:spcBef>
              <a:buClr>
                <a:srgbClr val="999999"/>
              </a:buClr>
              <a:buSzPct val="100000"/>
              <a:buFont typeface="Montserrat"/>
              <a:buNone/>
              <a:defRPr sz="1200" b="1">
                <a:solidFill>
                  <a:srgbClr val="999999"/>
                </a:solidFill>
                <a:latin typeface="Montserrat"/>
                <a:ea typeface="Montserrat"/>
                <a:cs typeface="Montserrat"/>
                <a:sym typeface="Montserrat"/>
              </a:defRPr>
            </a:lvl4pPr>
            <a:lvl5pPr lvl="4" algn="ctr">
              <a:spcBef>
                <a:spcPts val="0"/>
              </a:spcBef>
              <a:buClr>
                <a:srgbClr val="999999"/>
              </a:buClr>
              <a:buSzPct val="100000"/>
              <a:buFont typeface="Montserrat"/>
              <a:buNone/>
              <a:defRPr sz="1200" b="1">
                <a:solidFill>
                  <a:srgbClr val="999999"/>
                </a:solidFill>
                <a:latin typeface="Montserrat"/>
                <a:ea typeface="Montserrat"/>
                <a:cs typeface="Montserrat"/>
                <a:sym typeface="Montserrat"/>
              </a:defRPr>
            </a:lvl5pPr>
            <a:lvl6pPr lvl="5" algn="ctr">
              <a:spcBef>
                <a:spcPts val="0"/>
              </a:spcBef>
              <a:buClr>
                <a:srgbClr val="999999"/>
              </a:buClr>
              <a:buSzPct val="100000"/>
              <a:buFont typeface="Montserrat"/>
              <a:buNone/>
              <a:defRPr sz="1200" b="1">
                <a:solidFill>
                  <a:srgbClr val="999999"/>
                </a:solidFill>
                <a:latin typeface="Montserrat"/>
                <a:ea typeface="Montserrat"/>
                <a:cs typeface="Montserrat"/>
                <a:sym typeface="Montserrat"/>
              </a:defRPr>
            </a:lvl6pPr>
            <a:lvl7pPr lvl="6" algn="ctr">
              <a:spcBef>
                <a:spcPts val="0"/>
              </a:spcBef>
              <a:buClr>
                <a:srgbClr val="999999"/>
              </a:buClr>
              <a:buSzPct val="100000"/>
              <a:buFont typeface="Montserrat"/>
              <a:buNone/>
              <a:defRPr sz="1200" b="1">
                <a:solidFill>
                  <a:srgbClr val="999999"/>
                </a:solidFill>
                <a:latin typeface="Montserrat"/>
                <a:ea typeface="Montserrat"/>
                <a:cs typeface="Montserrat"/>
                <a:sym typeface="Montserrat"/>
              </a:defRPr>
            </a:lvl7pPr>
            <a:lvl8pPr lvl="7" algn="ctr">
              <a:spcBef>
                <a:spcPts val="0"/>
              </a:spcBef>
              <a:buClr>
                <a:srgbClr val="999999"/>
              </a:buClr>
              <a:buSzPct val="100000"/>
              <a:buFont typeface="Montserrat"/>
              <a:buNone/>
              <a:defRPr sz="1200" b="1">
                <a:solidFill>
                  <a:srgbClr val="999999"/>
                </a:solidFill>
                <a:latin typeface="Montserrat"/>
                <a:ea typeface="Montserrat"/>
                <a:cs typeface="Montserrat"/>
                <a:sym typeface="Montserrat"/>
              </a:defRPr>
            </a:lvl8pPr>
            <a:lvl9pPr lvl="8" algn="ctr">
              <a:spcBef>
                <a:spcPts val="0"/>
              </a:spcBef>
              <a:buClr>
                <a:srgbClr val="999999"/>
              </a:buClr>
              <a:buSzPct val="100000"/>
              <a:buFont typeface="Montserrat"/>
              <a:buNone/>
              <a:defRPr sz="1200" b="1">
                <a:solidFill>
                  <a:srgbClr val="999999"/>
                </a:solidFill>
                <a:latin typeface="Montserrat"/>
                <a:ea typeface="Montserrat"/>
                <a:cs typeface="Montserrat"/>
                <a:sym typeface="Montserrat"/>
              </a:defRPr>
            </a:lvl9pPr>
          </a:lstStyle>
          <a:p>
            <a:r>
              <a:rPr lang="en" sz="2000" dirty="0">
                <a:solidFill>
                  <a:schemeClr val="tx1">
                    <a:lumMod val="65000"/>
                    <a:lumOff val="35000"/>
                  </a:schemeClr>
                </a:solidFill>
              </a:rPr>
              <a:t>     HEMATOM</a:t>
            </a:r>
          </a:p>
        </p:txBody>
      </p:sp>
      <p:sp>
        <p:nvSpPr>
          <p:cNvPr id="13" name="Arc 12"/>
          <p:cNvSpPr/>
          <p:nvPr/>
        </p:nvSpPr>
        <p:spPr>
          <a:xfrm rot="16461293">
            <a:off x="2675591" y="1968853"/>
            <a:ext cx="532535" cy="1272240"/>
          </a:xfrm>
          <a:prstGeom prst="arc">
            <a:avLst/>
          </a:prstGeom>
          <a:ln w="28575">
            <a:solidFill>
              <a:srgbClr val="FF9E00"/>
            </a:solidFill>
          </a:ln>
        </p:spPr>
        <p:style>
          <a:lnRef idx="1">
            <a:schemeClr val="dk1"/>
          </a:lnRef>
          <a:fillRef idx="0">
            <a:schemeClr val="dk1"/>
          </a:fillRef>
          <a:effectRef idx="0">
            <a:schemeClr val="dk1"/>
          </a:effectRef>
          <a:fontRef idx="minor">
            <a:schemeClr val="tx1"/>
          </a:fontRef>
        </p:style>
        <p:txBody>
          <a:bodyPr rtlCol="0" anchor="ctr"/>
          <a:lstStyle/>
          <a:p>
            <a:pPr algn="ctr"/>
            <a:endParaRPr lang="en-GB"/>
          </a:p>
        </p:txBody>
      </p:sp>
      <p:sp>
        <p:nvSpPr>
          <p:cNvPr id="14" name="Shape 128"/>
          <p:cNvSpPr txBox="1">
            <a:spLocks/>
          </p:cNvSpPr>
          <p:nvPr/>
        </p:nvSpPr>
        <p:spPr>
          <a:xfrm>
            <a:off x="429098" y="2488695"/>
            <a:ext cx="2660700" cy="733799"/>
          </a:xfrm>
          <a:prstGeom prst="rect">
            <a:avLst/>
          </a:prstGeom>
          <a:noFill/>
          <a:ln>
            <a:noFill/>
          </a:ln>
        </p:spPr>
        <p:txBody>
          <a:bodyPr lIns="91425" tIns="91425" rIns="91425" bIns="91425" anchor="t"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rgbClr val="999999"/>
              </a:buClr>
              <a:buSzPct val="100000"/>
              <a:buFont typeface="Montserrat"/>
              <a:buNone/>
              <a:defRPr sz="1200" b="1" i="0" u="none" strike="noStrike" cap="none">
                <a:solidFill>
                  <a:srgbClr val="999999"/>
                </a:solidFill>
                <a:latin typeface="Montserrat"/>
                <a:ea typeface="Montserrat"/>
                <a:cs typeface="Montserrat"/>
                <a:sym typeface="Montserrat"/>
              </a:defRPr>
            </a:lvl1pPr>
            <a:lvl2pPr lvl="1" algn="ctr">
              <a:spcBef>
                <a:spcPts val="0"/>
              </a:spcBef>
              <a:buClr>
                <a:srgbClr val="999999"/>
              </a:buClr>
              <a:buSzPct val="100000"/>
              <a:buFont typeface="Montserrat"/>
              <a:buNone/>
              <a:defRPr sz="1200" b="1">
                <a:solidFill>
                  <a:srgbClr val="999999"/>
                </a:solidFill>
                <a:latin typeface="Montserrat"/>
                <a:ea typeface="Montserrat"/>
                <a:cs typeface="Montserrat"/>
                <a:sym typeface="Montserrat"/>
              </a:defRPr>
            </a:lvl2pPr>
            <a:lvl3pPr lvl="2" algn="ctr">
              <a:spcBef>
                <a:spcPts val="0"/>
              </a:spcBef>
              <a:buClr>
                <a:srgbClr val="999999"/>
              </a:buClr>
              <a:buSzPct val="100000"/>
              <a:buFont typeface="Montserrat"/>
              <a:buNone/>
              <a:defRPr sz="1200" b="1">
                <a:solidFill>
                  <a:srgbClr val="999999"/>
                </a:solidFill>
                <a:latin typeface="Montserrat"/>
                <a:ea typeface="Montserrat"/>
                <a:cs typeface="Montserrat"/>
                <a:sym typeface="Montserrat"/>
              </a:defRPr>
            </a:lvl3pPr>
            <a:lvl4pPr lvl="3" algn="ctr">
              <a:spcBef>
                <a:spcPts val="0"/>
              </a:spcBef>
              <a:buClr>
                <a:srgbClr val="999999"/>
              </a:buClr>
              <a:buSzPct val="100000"/>
              <a:buFont typeface="Montserrat"/>
              <a:buNone/>
              <a:defRPr sz="1200" b="1">
                <a:solidFill>
                  <a:srgbClr val="999999"/>
                </a:solidFill>
                <a:latin typeface="Montserrat"/>
                <a:ea typeface="Montserrat"/>
                <a:cs typeface="Montserrat"/>
                <a:sym typeface="Montserrat"/>
              </a:defRPr>
            </a:lvl4pPr>
            <a:lvl5pPr lvl="4" algn="ctr">
              <a:spcBef>
                <a:spcPts val="0"/>
              </a:spcBef>
              <a:buClr>
                <a:srgbClr val="999999"/>
              </a:buClr>
              <a:buSzPct val="100000"/>
              <a:buFont typeface="Montserrat"/>
              <a:buNone/>
              <a:defRPr sz="1200" b="1">
                <a:solidFill>
                  <a:srgbClr val="999999"/>
                </a:solidFill>
                <a:latin typeface="Montserrat"/>
                <a:ea typeface="Montserrat"/>
                <a:cs typeface="Montserrat"/>
                <a:sym typeface="Montserrat"/>
              </a:defRPr>
            </a:lvl5pPr>
            <a:lvl6pPr lvl="5" algn="ctr">
              <a:spcBef>
                <a:spcPts val="0"/>
              </a:spcBef>
              <a:buClr>
                <a:srgbClr val="999999"/>
              </a:buClr>
              <a:buSzPct val="100000"/>
              <a:buFont typeface="Montserrat"/>
              <a:buNone/>
              <a:defRPr sz="1200" b="1">
                <a:solidFill>
                  <a:srgbClr val="999999"/>
                </a:solidFill>
                <a:latin typeface="Montserrat"/>
                <a:ea typeface="Montserrat"/>
                <a:cs typeface="Montserrat"/>
                <a:sym typeface="Montserrat"/>
              </a:defRPr>
            </a:lvl6pPr>
            <a:lvl7pPr lvl="6" algn="ctr">
              <a:spcBef>
                <a:spcPts val="0"/>
              </a:spcBef>
              <a:buClr>
                <a:srgbClr val="999999"/>
              </a:buClr>
              <a:buSzPct val="100000"/>
              <a:buFont typeface="Montserrat"/>
              <a:buNone/>
              <a:defRPr sz="1200" b="1">
                <a:solidFill>
                  <a:srgbClr val="999999"/>
                </a:solidFill>
                <a:latin typeface="Montserrat"/>
                <a:ea typeface="Montserrat"/>
                <a:cs typeface="Montserrat"/>
                <a:sym typeface="Montserrat"/>
              </a:defRPr>
            </a:lvl7pPr>
            <a:lvl8pPr lvl="7" algn="ctr">
              <a:spcBef>
                <a:spcPts val="0"/>
              </a:spcBef>
              <a:buClr>
                <a:srgbClr val="999999"/>
              </a:buClr>
              <a:buSzPct val="100000"/>
              <a:buFont typeface="Montserrat"/>
              <a:buNone/>
              <a:defRPr sz="1200" b="1">
                <a:solidFill>
                  <a:srgbClr val="999999"/>
                </a:solidFill>
                <a:latin typeface="Montserrat"/>
                <a:ea typeface="Montserrat"/>
                <a:cs typeface="Montserrat"/>
                <a:sym typeface="Montserrat"/>
              </a:defRPr>
            </a:lvl8pPr>
            <a:lvl9pPr lvl="8" algn="ctr">
              <a:spcBef>
                <a:spcPts val="0"/>
              </a:spcBef>
              <a:buClr>
                <a:srgbClr val="999999"/>
              </a:buClr>
              <a:buSzPct val="100000"/>
              <a:buFont typeface="Montserrat"/>
              <a:buNone/>
              <a:defRPr sz="1200" b="1">
                <a:solidFill>
                  <a:srgbClr val="999999"/>
                </a:solidFill>
                <a:latin typeface="Montserrat"/>
                <a:ea typeface="Montserrat"/>
                <a:cs typeface="Montserrat"/>
                <a:sym typeface="Montserrat"/>
              </a:defRPr>
            </a:lvl9pPr>
          </a:lstStyle>
          <a:p>
            <a:r>
              <a:rPr lang="en" sz="2000" dirty="0">
                <a:solidFill>
                  <a:schemeClr val="accent6">
                    <a:lumMod val="60000"/>
                    <a:lumOff val="40000"/>
                  </a:schemeClr>
                </a:solidFill>
              </a:rPr>
              <a:t>EMBOLI GAS</a:t>
            </a:r>
          </a:p>
        </p:txBody>
      </p:sp>
      <p:sp>
        <p:nvSpPr>
          <p:cNvPr id="15" name="Arc 14"/>
          <p:cNvSpPr/>
          <p:nvPr/>
        </p:nvSpPr>
        <p:spPr>
          <a:xfrm rot="20873636">
            <a:off x="5486056" y="3356438"/>
            <a:ext cx="1467279" cy="1371600"/>
          </a:xfrm>
          <a:prstGeom prst="arc">
            <a:avLst/>
          </a:prstGeom>
          <a:ln w="28575">
            <a:solidFill>
              <a:srgbClr val="FF9E00"/>
            </a:solidFill>
          </a:ln>
        </p:spPr>
        <p:style>
          <a:lnRef idx="1">
            <a:schemeClr val="dk1"/>
          </a:lnRef>
          <a:fillRef idx="0">
            <a:schemeClr val="dk1"/>
          </a:fillRef>
          <a:effectRef idx="0">
            <a:schemeClr val="dk1"/>
          </a:effectRef>
          <a:fontRef idx="minor">
            <a:schemeClr val="tx1"/>
          </a:fontRef>
        </p:style>
        <p:txBody>
          <a:bodyPr rtlCol="0" anchor="ctr"/>
          <a:lstStyle/>
          <a:p>
            <a:pPr algn="ctr"/>
            <a:endParaRPr lang="en-GB"/>
          </a:p>
        </p:txBody>
      </p:sp>
      <p:sp>
        <p:nvSpPr>
          <p:cNvPr id="16" name="Shape 128"/>
          <p:cNvSpPr txBox="1">
            <a:spLocks/>
          </p:cNvSpPr>
          <p:nvPr/>
        </p:nvSpPr>
        <p:spPr>
          <a:xfrm>
            <a:off x="5902350" y="3821673"/>
            <a:ext cx="2660700" cy="733799"/>
          </a:xfrm>
          <a:prstGeom prst="rect">
            <a:avLst/>
          </a:prstGeom>
          <a:noFill/>
          <a:ln>
            <a:noFill/>
          </a:ln>
        </p:spPr>
        <p:txBody>
          <a:bodyPr lIns="91425" tIns="91425" rIns="91425" bIns="91425" anchor="t"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rgbClr val="999999"/>
              </a:buClr>
              <a:buSzPct val="100000"/>
              <a:buFont typeface="Montserrat"/>
              <a:buNone/>
              <a:defRPr sz="1200" b="1" i="0" u="none" strike="noStrike" cap="none">
                <a:solidFill>
                  <a:srgbClr val="999999"/>
                </a:solidFill>
                <a:latin typeface="Montserrat"/>
                <a:ea typeface="Montserrat"/>
                <a:cs typeface="Montserrat"/>
                <a:sym typeface="Montserrat"/>
              </a:defRPr>
            </a:lvl1pPr>
            <a:lvl2pPr lvl="1" algn="ctr">
              <a:spcBef>
                <a:spcPts val="0"/>
              </a:spcBef>
              <a:buClr>
                <a:srgbClr val="999999"/>
              </a:buClr>
              <a:buSzPct val="100000"/>
              <a:buFont typeface="Montserrat"/>
              <a:buNone/>
              <a:defRPr sz="1200" b="1">
                <a:solidFill>
                  <a:srgbClr val="999999"/>
                </a:solidFill>
                <a:latin typeface="Montserrat"/>
                <a:ea typeface="Montserrat"/>
                <a:cs typeface="Montserrat"/>
                <a:sym typeface="Montserrat"/>
              </a:defRPr>
            </a:lvl2pPr>
            <a:lvl3pPr lvl="2" algn="ctr">
              <a:spcBef>
                <a:spcPts val="0"/>
              </a:spcBef>
              <a:buClr>
                <a:srgbClr val="999999"/>
              </a:buClr>
              <a:buSzPct val="100000"/>
              <a:buFont typeface="Montserrat"/>
              <a:buNone/>
              <a:defRPr sz="1200" b="1">
                <a:solidFill>
                  <a:srgbClr val="999999"/>
                </a:solidFill>
                <a:latin typeface="Montserrat"/>
                <a:ea typeface="Montserrat"/>
                <a:cs typeface="Montserrat"/>
                <a:sym typeface="Montserrat"/>
              </a:defRPr>
            </a:lvl3pPr>
            <a:lvl4pPr lvl="3" algn="ctr">
              <a:spcBef>
                <a:spcPts val="0"/>
              </a:spcBef>
              <a:buClr>
                <a:srgbClr val="999999"/>
              </a:buClr>
              <a:buSzPct val="100000"/>
              <a:buFont typeface="Montserrat"/>
              <a:buNone/>
              <a:defRPr sz="1200" b="1">
                <a:solidFill>
                  <a:srgbClr val="999999"/>
                </a:solidFill>
                <a:latin typeface="Montserrat"/>
                <a:ea typeface="Montserrat"/>
                <a:cs typeface="Montserrat"/>
                <a:sym typeface="Montserrat"/>
              </a:defRPr>
            </a:lvl4pPr>
            <a:lvl5pPr lvl="4" algn="ctr">
              <a:spcBef>
                <a:spcPts val="0"/>
              </a:spcBef>
              <a:buClr>
                <a:srgbClr val="999999"/>
              </a:buClr>
              <a:buSzPct val="100000"/>
              <a:buFont typeface="Montserrat"/>
              <a:buNone/>
              <a:defRPr sz="1200" b="1">
                <a:solidFill>
                  <a:srgbClr val="999999"/>
                </a:solidFill>
                <a:latin typeface="Montserrat"/>
                <a:ea typeface="Montserrat"/>
                <a:cs typeface="Montserrat"/>
                <a:sym typeface="Montserrat"/>
              </a:defRPr>
            </a:lvl5pPr>
            <a:lvl6pPr lvl="5" algn="ctr">
              <a:spcBef>
                <a:spcPts val="0"/>
              </a:spcBef>
              <a:buClr>
                <a:srgbClr val="999999"/>
              </a:buClr>
              <a:buSzPct val="100000"/>
              <a:buFont typeface="Montserrat"/>
              <a:buNone/>
              <a:defRPr sz="1200" b="1">
                <a:solidFill>
                  <a:srgbClr val="999999"/>
                </a:solidFill>
                <a:latin typeface="Montserrat"/>
                <a:ea typeface="Montserrat"/>
                <a:cs typeface="Montserrat"/>
                <a:sym typeface="Montserrat"/>
              </a:defRPr>
            </a:lvl6pPr>
            <a:lvl7pPr lvl="6" algn="ctr">
              <a:spcBef>
                <a:spcPts val="0"/>
              </a:spcBef>
              <a:buClr>
                <a:srgbClr val="999999"/>
              </a:buClr>
              <a:buSzPct val="100000"/>
              <a:buFont typeface="Montserrat"/>
              <a:buNone/>
              <a:defRPr sz="1200" b="1">
                <a:solidFill>
                  <a:srgbClr val="999999"/>
                </a:solidFill>
                <a:latin typeface="Montserrat"/>
                <a:ea typeface="Montserrat"/>
                <a:cs typeface="Montserrat"/>
                <a:sym typeface="Montserrat"/>
              </a:defRPr>
            </a:lvl7pPr>
            <a:lvl8pPr lvl="7" algn="ctr">
              <a:spcBef>
                <a:spcPts val="0"/>
              </a:spcBef>
              <a:buClr>
                <a:srgbClr val="999999"/>
              </a:buClr>
              <a:buSzPct val="100000"/>
              <a:buFont typeface="Montserrat"/>
              <a:buNone/>
              <a:defRPr sz="1200" b="1">
                <a:solidFill>
                  <a:srgbClr val="999999"/>
                </a:solidFill>
                <a:latin typeface="Montserrat"/>
                <a:ea typeface="Montserrat"/>
                <a:cs typeface="Montserrat"/>
                <a:sym typeface="Montserrat"/>
              </a:defRPr>
            </a:lvl8pPr>
            <a:lvl9pPr lvl="8" algn="ctr">
              <a:spcBef>
                <a:spcPts val="0"/>
              </a:spcBef>
              <a:buClr>
                <a:srgbClr val="999999"/>
              </a:buClr>
              <a:buSzPct val="100000"/>
              <a:buFont typeface="Montserrat"/>
              <a:buNone/>
              <a:defRPr sz="1200" b="1">
                <a:solidFill>
                  <a:srgbClr val="999999"/>
                </a:solidFill>
                <a:latin typeface="Montserrat"/>
                <a:ea typeface="Montserrat"/>
                <a:cs typeface="Montserrat"/>
                <a:sym typeface="Montserrat"/>
              </a:defRPr>
            </a:lvl9pPr>
          </a:lstStyle>
          <a:p>
            <a:r>
              <a:rPr lang="en" sz="2000" dirty="0">
                <a:solidFill>
                  <a:schemeClr val="tx1">
                    <a:lumMod val="65000"/>
                    <a:lumOff val="35000"/>
                  </a:schemeClr>
                </a:solidFill>
              </a:rPr>
              <a:t>SAKIT PADA LOKASI BEDAH</a:t>
            </a:r>
          </a:p>
        </p:txBody>
      </p:sp>
      <p:sp>
        <p:nvSpPr>
          <p:cNvPr id="17" name="Shape 128"/>
          <p:cNvSpPr txBox="1">
            <a:spLocks/>
          </p:cNvSpPr>
          <p:nvPr/>
        </p:nvSpPr>
        <p:spPr>
          <a:xfrm>
            <a:off x="3261583" y="4054639"/>
            <a:ext cx="2660700" cy="733799"/>
          </a:xfrm>
          <a:prstGeom prst="rect">
            <a:avLst/>
          </a:prstGeom>
          <a:noFill/>
          <a:ln>
            <a:noFill/>
          </a:ln>
        </p:spPr>
        <p:txBody>
          <a:bodyPr lIns="91425" tIns="91425" rIns="91425" bIns="91425" anchor="t"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rgbClr val="999999"/>
              </a:buClr>
              <a:buSzPct val="100000"/>
              <a:buFont typeface="Montserrat"/>
              <a:buNone/>
              <a:defRPr sz="1200" b="1" i="0" u="none" strike="noStrike" cap="none">
                <a:solidFill>
                  <a:srgbClr val="999999"/>
                </a:solidFill>
                <a:latin typeface="Montserrat"/>
                <a:ea typeface="Montserrat"/>
                <a:cs typeface="Montserrat"/>
                <a:sym typeface="Montserrat"/>
              </a:defRPr>
            </a:lvl1pPr>
            <a:lvl2pPr lvl="1" algn="ctr">
              <a:spcBef>
                <a:spcPts val="0"/>
              </a:spcBef>
              <a:buClr>
                <a:srgbClr val="999999"/>
              </a:buClr>
              <a:buSzPct val="100000"/>
              <a:buFont typeface="Montserrat"/>
              <a:buNone/>
              <a:defRPr sz="1200" b="1">
                <a:solidFill>
                  <a:srgbClr val="999999"/>
                </a:solidFill>
                <a:latin typeface="Montserrat"/>
                <a:ea typeface="Montserrat"/>
                <a:cs typeface="Montserrat"/>
                <a:sym typeface="Montserrat"/>
              </a:defRPr>
            </a:lvl2pPr>
            <a:lvl3pPr lvl="2" algn="ctr">
              <a:spcBef>
                <a:spcPts val="0"/>
              </a:spcBef>
              <a:buClr>
                <a:srgbClr val="999999"/>
              </a:buClr>
              <a:buSzPct val="100000"/>
              <a:buFont typeface="Montserrat"/>
              <a:buNone/>
              <a:defRPr sz="1200" b="1">
                <a:solidFill>
                  <a:srgbClr val="999999"/>
                </a:solidFill>
                <a:latin typeface="Montserrat"/>
                <a:ea typeface="Montserrat"/>
                <a:cs typeface="Montserrat"/>
                <a:sym typeface="Montserrat"/>
              </a:defRPr>
            </a:lvl3pPr>
            <a:lvl4pPr lvl="3" algn="ctr">
              <a:spcBef>
                <a:spcPts val="0"/>
              </a:spcBef>
              <a:buClr>
                <a:srgbClr val="999999"/>
              </a:buClr>
              <a:buSzPct val="100000"/>
              <a:buFont typeface="Montserrat"/>
              <a:buNone/>
              <a:defRPr sz="1200" b="1">
                <a:solidFill>
                  <a:srgbClr val="999999"/>
                </a:solidFill>
                <a:latin typeface="Montserrat"/>
                <a:ea typeface="Montserrat"/>
                <a:cs typeface="Montserrat"/>
                <a:sym typeface="Montserrat"/>
              </a:defRPr>
            </a:lvl4pPr>
            <a:lvl5pPr lvl="4" algn="ctr">
              <a:spcBef>
                <a:spcPts val="0"/>
              </a:spcBef>
              <a:buClr>
                <a:srgbClr val="999999"/>
              </a:buClr>
              <a:buSzPct val="100000"/>
              <a:buFont typeface="Montserrat"/>
              <a:buNone/>
              <a:defRPr sz="1200" b="1">
                <a:solidFill>
                  <a:srgbClr val="999999"/>
                </a:solidFill>
                <a:latin typeface="Montserrat"/>
                <a:ea typeface="Montserrat"/>
                <a:cs typeface="Montserrat"/>
                <a:sym typeface="Montserrat"/>
              </a:defRPr>
            </a:lvl5pPr>
            <a:lvl6pPr lvl="5" algn="ctr">
              <a:spcBef>
                <a:spcPts val="0"/>
              </a:spcBef>
              <a:buClr>
                <a:srgbClr val="999999"/>
              </a:buClr>
              <a:buSzPct val="100000"/>
              <a:buFont typeface="Montserrat"/>
              <a:buNone/>
              <a:defRPr sz="1200" b="1">
                <a:solidFill>
                  <a:srgbClr val="999999"/>
                </a:solidFill>
                <a:latin typeface="Montserrat"/>
                <a:ea typeface="Montserrat"/>
                <a:cs typeface="Montserrat"/>
                <a:sym typeface="Montserrat"/>
              </a:defRPr>
            </a:lvl6pPr>
            <a:lvl7pPr lvl="6" algn="ctr">
              <a:spcBef>
                <a:spcPts val="0"/>
              </a:spcBef>
              <a:buClr>
                <a:srgbClr val="999999"/>
              </a:buClr>
              <a:buSzPct val="100000"/>
              <a:buFont typeface="Montserrat"/>
              <a:buNone/>
              <a:defRPr sz="1200" b="1">
                <a:solidFill>
                  <a:srgbClr val="999999"/>
                </a:solidFill>
                <a:latin typeface="Montserrat"/>
                <a:ea typeface="Montserrat"/>
                <a:cs typeface="Montserrat"/>
                <a:sym typeface="Montserrat"/>
              </a:defRPr>
            </a:lvl7pPr>
            <a:lvl8pPr lvl="7" algn="ctr">
              <a:spcBef>
                <a:spcPts val="0"/>
              </a:spcBef>
              <a:buClr>
                <a:srgbClr val="999999"/>
              </a:buClr>
              <a:buSzPct val="100000"/>
              <a:buFont typeface="Montserrat"/>
              <a:buNone/>
              <a:defRPr sz="1200" b="1">
                <a:solidFill>
                  <a:srgbClr val="999999"/>
                </a:solidFill>
                <a:latin typeface="Montserrat"/>
                <a:ea typeface="Montserrat"/>
                <a:cs typeface="Montserrat"/>
                <a:sym typeface="Montserrat"/>
              </a:defRPr>
            </a:lvl8pPr>
            <a:lvl9pPr lvl="8" algn="ctr">
              <a:spcBef>
                <a:spcPts val="0"/>
              </a:spcBef>
              <a:buClr>
                <a:srgbClr val="999999"/>
              </a:buClr>
              <a:buSzPct val="100000"/>
              <a:buFont typeface="Montserrat"/>
              <a:buNone/>
              <a:defRPr sz="1200" b="1">
                <a:solidFill>
                  <a:srgbClr val="999999"/>
                </a:solidFill>
                <a:latin typeface="Montserrat"/>
                <a:ea typeface="Montserrat"/>
                <a:cs typeface="Montserrat"/>
                <a:sym typeface="Montserrat"/>
              </a:defRPr>
            </a:lvl9pPr>
          </a:lstStyle>
          <a:p>
            <a:r>
              <a:rPr lang="en" sz="2000" dirty="0">
                <a:solidFill>
                  <a:schemeClr val="tx1">
                    <a:lumMod val="65000"/>
                    <a:lumOff val="35000"/>
                  </a:schemeClr>
                </a:solidFill>
              </a:rPr>
              <a:t>PERDARAHAN SUPERFISIAL</a:t>
            </a:r>
          </a:p>
        </p:txBody>
      </p:sp>
      <p:sp>
        <p:nvSpPr>
          <p:cNvPr id="18" name="Arc 17"/>
          <p:cNvSpPr/>
          <p:nvPr/>
        </p:nvSpPr>
        <p:spPr>
          <a:xfrm rot="14877985">
            <a:off x="4371697" y="3887944"/>
            <a:ext cx="855232" cy="336188"/>
          </a:xfrm>
          <a:prstGeom prst="arc">
            <a:avLst>
              <a:gd name="adj1" fmla="val 16200000"/>
              <a:gd name="adj2" fmla="val 20369709"/>
            </a:avLst>
          </a:prstGeom>
          <a:ln w="28575">
            <a:solidFill>
              <a:srgbClr val="FF9E00"/>
            </a:solidFill>
          </a:ln>
        </p:spPr>
        <p:style>
          <a:lnRef idx="1">
            <a:schemeClr val="dk1"/>
          </a:lnRef>
          <a:fillRef idx="0">
            <a:schemeClr val="dk1"/>
          </a:fillRef>
          <a:effectRef idx="0">
            <a:schemeClr val="dk1"/>
          </a:effectRef>
          <a:fontRef idx="minor">
            <a:schemeClr val="tx1"/>
          </a:fontRef>
        </p:style>
        <p:txBody>
          <a:bodyPr rtlCol="0" anchor="ctr"/>
          <a:lstStyle/>
          <a:p>
            <a:pPr algn="ctr"/>
            <a:endParaRPr lang="en-GB"/>
          </a:p>
        </p:txBody>
      </p:sp>
      <p:sp>
        <p:nvSpPr>
          <p:cNvPr id="19" name="Arc 18"/>
          <p:cNvSpPr/>
          <p:nvPr/>
        </p:nvSpPr>
        <p:spPr>
          <a:xfrm rot="5400000">
            <a:off x="2723644" y="2977159"/>
            <a:ext cx="399506" cy="839366"/>
          </a:xfrm>
          <a:prstGeom prst="arc">
            <a:avLst/>
          </a:prstGeom>
          <a:ln w="28575">
            <a:solidFill>
              <a:srgbClr val="FF9E00"/>
            </a:solidFill>
          </a:ln>
        </p:spPr>
        <p:style>
          <a:lnRef idx="1">
            <a:schemeClr val="dk1"/>
          </a:lnRef>
          <a:fillRef idx="0">
            <a:schemeClr val="dk1"/>
          </a:fillRef>
          <a:effectRef idx="0">
            <a:schemeClr val="dk1"/>
          </a:effectRef>
          <a:fontRef idx="minor">
            <a:schemeClr val="tx1"/>
          </a:fontRef>
        </p:style>
        <p:txBody>
          <a:bodyPr rtlCol="0" anchor="ctr"/>
          <a:lstStyle/>
          <a:p>
            <a:pPr algn="ctr"/>
            <a:endParaRPr lang="en-GB"/>
          </a:p>
        </p:txBody>
      </p:sp>
      <p:sp>
        <p:nvSpPr>
          <p:cNvPr id="20" name="Shape 128"/>
          <p:cNvSpPr txBox="1">
            <a:spLocks/>
          </p:cNvSpPr>
          <p:nvPr/>
        </p:nvSpPr>
        <p:spPr>
          <a:xfrm>
            <a:off x="340173" y="3492796"/>
            <a:ext cx="2660700" cy="733799"/>
          </a:xfrm>
          <a:prstGeom prst="rect">
            <a:avLst/>
          </a:prstGeom>
          <a:noFill/>
          <a:ln>
            <a:noFill/>
          </a:ln>
        </p:spPr>
        <p:txBody>
          <a:bodyPr lIns="91425" tIns="91425" rIns="91425" bIns="91425" anchor="t"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rgbClr val="999999"/>
              </a:buClr>
              <a:buSzPct val="100000"/>
              <a:buFont typeface="Montserrat"/>
              <a:buNone/>
              <a:defRPr sz="1200" b="1" i="0" u="none" strike="noStrike" cap="none">
                <a:solidFill>
                  <a:srgbClr val="999999"/>
                </a:solidFill>
                <a:latin typeface="Montserrat"/>
                <a:ea typeface="Montserrat"/>
                <a:cs typeface="Montserrat"/>
                <a:sym typeface="Montserrat"/>
              </a:defRPr>
            </a:lvl1pPr>
            <a:lvl2pPr lvl="1" algn="ctr">
              <a:spcBef>
                <a:spcPts val="0"/>
              </a:spcBef>
              <a:buClr>
                <a:srgbClr val="999999"/>
              </a:buClr>
              <a:buSzPct val="100000"/>
              <a:buFont typeface="Montserrat"/>
              <a:buNone/>
              <a:defRPr sz="1200" b="1">
                <a:solidFill>
                  <a:srgbClr val="999999"/>
                </a:solidFill>
                <a:latin typeface="Montserrat"/>
                <a:ea typeface="Montserrat"/>
                <a:cs typeface="Montserrat"/>
                <a:sym typeface="Montserrat"/>
              </a:defRPr>
            </a:lvl2pPr>
            <a:lvl3pPr lvl="2" algn="ctr">
              <a:spcBef>
                <a:spcPts val="0"/>
              </a:spcBef>
              <a:buClr>
                <a:srgbClr val="999999"/>
              </a:buClr>
              <a:buSzPct val="100000"/>
              <a:buFont typeface="Montserrat"/>
              <a:buNone/>
              <a:defRPr sz="1200" b="1">
                <a:solidFill>
                  <a:srgbClr val="999999"/>
                </a:solidFill>
                <a:latin typeface="Montserrat"/>
                <a:ea typeface="Montserrat"/>
                <a:cs typeface="Montserrat"/>
                <a:sym typeface="Montserrat"/>
              </a:defRPr>
            </a:lvl3pPr>
            <a:lvl4pPr lvl="3" algn="ctr">
              <a:spcBef>
                <a:spcPts val="0"/>
              </a:spcBef>
              <a:buClr>
                <a:srgbClr val="999999"/>
              </a:buClr>
              <a:buSzPct val="100000"/>
              <a:buFont typeface="Montserrat"/>
              <a:buNone/>
              <a:defRPr sz="1200" b="1">
                <a:solidFill>
                  <a:srgbClr val="999999"/>
                </a:solidFill>
                <a:latin typeface="Montserrat"/>
                <a:ea typeface="Montserrat"/>
                <a:cs typeface="Montserrat"/>
                <a:sym typeface="Montserrat"/>
              </a:defRPr>
            </a:lvl4pPr>
            <a:lvl5pPr lvl="4" algn="ctr">
              <a:spcBef>
                <a:spcPts val="0"/>
              </a:spcBef>
              <a:buClr>
                <a:srgbClr val="999999"/>
              </a:buClr>
              <a:buSzPct val="100000"/>
              <a:buFont typeface="Montserrat"/>
              <a:buNone/>
              <a:defRPr sz="1200" b="1">
                <a:solidFill>
                  <a:srgbClr val="999999"/>
                </a:solidFill>
                <a:latin typeface="Montserrat"/>
                <a:ea typeface="Montserrat"/>
                <a:cs typeface="Montserrat"/>
                <a:sym typeface="Montserrat"/>
              </a:defRPr>
            </a:lvl5pPr>
            <a:lvl6pPr lvl="5" algn="ctr">
              <a:spcBef>
                <a:spcPts val="0"/>
              </a:spcBef>
              <a:buClr>
                <a:srgbClr val="999999"/>
              </a:buClr>
              <a:buSzPct val="100000"/>
              <a:buFont typeface="Montserrat"/>
              <a:buNone/>
              <a:defRPr sz="1200" b="1">
                <a:solidFill>
                  <a:srgbClr val="999999"/>
                </a:solidFill>
                <a:latin typeface="Montserrat"/>
                <a:ea typeface="Montserrat"/>
                <a:cs typeface="Montserrat"/>
                <a:sym typeface="Montserrat"/>
              </a:defRPr>
            </a:lvl6pPr>
            <a:lvl7pPr lvl="6" algn="ctr">
              <a:spcBef>
                <a:spcPts val="0"/>
              </a:spcBef>
              <a:buClr>
                <a:srgbClr val="999999"/>
              </a:buClr>
              <a:buSzPct val="100000"/>
              <a:buFont typeface="Montserrat"/>
              <a:buNone/>
              <a:defRPr sz="1200" b="1">
                <a:solidFill>
                  <a:srgbClr val="999999"/>
                </a:solidFill>
                <a:latin typeface="Montserrat"/>
                <a:ea typeface="Montserrat"/>
                <a:cs typeface="Montserrat"/>
                <a:sym typeface="Montserrat"/>
              </a:defRPr>
            </a:lvl7pPr>
            <a:lvl8pPr lvl="7" algn="ctr">
              <a:spcBef>
                <a:spcPts val="0"/>
              </a:spcBef>
              <a:buClr>
                <a:srgbClr val="999999"/>
              </a:buClr>
              <a:buSzPct val="100000"/>
              <a:buFont typeface="Montserrat"/>
              <a:buNone/>
              <a:defRPr sz="1200" b="1">
                <a:solidFill>
                  <a:srgbClr val="999999"/>
                </a:solidFill>
                <a:latin typeface="Montserrat"/>
                <a:ea typeface="Montserrat"/>
                <a:cs typeface="Montserrat"/>
                <a:sym typeface="Montserrat"/>
              </a:defRPr>
            </a:lvl8pPr>
            <a:lvl9pPr lvl="8" algn="ctr">
              <a:spcBef>
                <a:spcPts val="0"/>
              </a:spcBef>
              <a:buClr>
                <a:srgbClr val="999999"/>
              </a:buClr>
              <a:buSzPct val="100000"/>
              <a:buFont typeface="Montserrat"/>
              <a:buNone/>
              <a:defRPr sz="1200" b="1">
                <a:solidFill>
                  <a:srgbClr val="999999"/>
                </a:solidFill>
                <a:latin typeface="Montserrat"/>
                <a:ea typeface="Montserrat"/>
                <a:cs typeface="Montserrat"/>
                <a:sym typeface="Montserrat"/>
              </a:defRPr>
            </a:lvl9pPr>
          </a:lstStyle>
          <a:p>
            <a:r>
              <a:rPr lang="en" sz="2000" dirty="0">
                <a:solidFill>
                  <a:schemeClr val="accent6">
                    <a:lumMod val="60000"/>
                    <a:lumOff val="40000"/>
                  </a:schemeClr>
                </a:solidFill>
              </a:rPr>
              <a:t>INFEKSI KANDUNG KEMIH</a:t>
            </a:r>
          </a:p>
        </p:txBody>
      </p:sp>
      <p:sp>
        <p:nvSpPr>
          <p:cNvPr id="21" name="Shape 128"/>
          <p:cNvSpPr txBox="1">
            <a:spLocks/>
          </p:cNvSpPr>
          <p:nvPr/>
        </p:nvSpPr>
        <p:spPr>
          <a:xfrm>
            <a:off x="124637" y="1091687"/>
            <a:ext cx="2660700" cy="733799"/>
          </a:xfrm>
          <a:prstGeom prst="rect">
            <a:avLst/>
          </a:prstGeom>
          <a:noFill/>
          <a:ln>
            <a:noFill/>
          </a:ln>
        </p:spPr>
        <p:txBody>
          <a:bodyPr lIns="91425" tIns="91425" rIns="91425" bIns="91425" anchor="t"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rgbClr val="999999"/>
              </a:buClr>
              <a:buSzPct val="100000"/>
              <a:buFont typeface="Montserrat"/>
              <a:buNone/>
              <a:defRPr sz="1200" b="1" i="0" u="none" strike="noStrike" cap="none">
                <a:solidFill>
                  <a:srgbClr val="999999"/>
                </a:solidFill>
                <a:latin typeface="Montserrat"/>
                <a:ea typeface="Montserrat"/>
                <a:cs typeface="Montserrat"/>
                <a:sym typeface="Montserrat"/>
              </a:defRPr>
            </a:lvl1pPr>
            <a:lvl2pPr lvl="1" algn="ctr">
              <a:spcBef>
                <a:spcPts val="0"/>
              </a:spcBef>
              <a:buClr>
                <a:srgbClr val="999999"/>
              </a:buClr>
              <a:buSzPct val="100000"/>
              <a:buFont typeface="Montserrat"/>
              <a:buNone/>
              <a:defRPr sz="1200" b="1">
                <a:solidFill>
                  <a:srgbClr val="999999"/>
                </a:solidFill>
                <a:latin typeface="Montserrat"/>
                <a:ea typeface="Montserrat"/>
                <a:cs typeface="Montserrat"/>
                <a:sym typeface="Montserrat"/>
              </a:defRPr>
            </a:lvl2pPr>
            <a:lvl3pPr lvl="2" algn="ctr">
              <a:spcBef>
                <a:spcPts val="0"/>
              </a:spcBef>
              <a:buClr>
                <a:srgbClr val="999999"/>
              </a:buClr>
              <a:buSzPct val="100000"/>
              <a:buFont typeface="Montserrat"/>
              <a:buNone/>
              <a:defRPr sz="1200" b="1">
                <a:solidFill>
                  <a:srgbClr val="999999"/>
                </a:solidFill>
                <a:latin typeface="Montserrat"/>
                <a:ea typeface="Montserrat"/>
                <a:cs typeface="Montserrat"/>
                <a:sym typeface="Montserrat"/>
              </a:defRPr>
            </a:lvl3pPr>
            <a:lvl4pPr lvl="3" algn="ctr">
              <a:spcBef>
                <a:spcPts val="0"/>
              </a:spcBef>
              <a:buClr>
                <a:srgbClr val="999999"/>
              </a:buClr>
              <a:buSzPct val="100000"/>
              <a:buFont typeface="Montserrat"/>
              <a:buNone/>
              <a:defRPr sz="1200" b="1">
                <a:solidFill>
                  <a:srgbClr val="999999"/>
                </a:solidFill>
                <a:latin typeface="Montserrat"/>
                <a:ea typeface="Montserrat"/>
                <a:cs typeface="Montserrat"/>
                <a:sym typeface="Montserrat"/>
              </a:defRPr>
            </a:lvl4pPr>
            <a:lvl5pPr lvl="4" algn="ctr">
              <a:spcBef>
                <a:spcPts val="0"/>
              </a:spcBef>
              <a:buClr>
                <a:srgbClr val="999999"/>
              </a:buClr>
              <a:buSzPct val="100000"/>
              <a:buFont typeface="Montserrat"/>
              <a:buNone/>
              <a:defRPr sz="1200" b="1">
                <a:solidFill>
                  <a:srgbClr val="999999"/>
                </a:solidFill>
                <a:latin typeface="Montserrat"/>
                <a:ea typeface="Montserrat"/>
                <a:cs typeface="Montserrat"/>
                <a:sym typeface="Montserrat"/>
              </a:defRPr>
            </a:lvl5pPr>
            <a:lvl6pPr lvl="5" algn="ctr">
              <a:spcBef>
                <a:spcPts val="0"/>
              </a:spcBef>
              <a:buClr>
                <a:srgbClr val="999999"/>
              </a:buClr>
              <a:buSzPct val="100000"/>
              <a:buFont typeface="Montserrat"/>
              <a:buNone/>
              <a:defRPr sz="1200" b="1">
                <a:solidFill>
                  <a:srgbClr val="999999"/>
                </a:solidFill>
                <a:latin typeface="Montserrat"/>
                <a:ea typeface="Montserrat"/>
                <a:cs typeface="Montserrat"/>
                <a:sym typeface="Montserrat"/>
              </a:defRPr>
            </a:lvl6pPr>
            <a:lvl7pPr lvl="6" algn="ctr">
              <a:spcBef>
                <a:spcPts val="0"/>
              </a:spcBef>
              <a:buClr>
                <a:srgbClr val="999999"/>
              </a:buClr>
              <a:buSzPct val="100000"/>
              <a:buFont typeface="Montserrat"/>
              <a:buNone/>
              <a:defRPr sz="1200" b="1">
                <a:solidFill>
                  <a:srgbClr val="999999"/>
                </a:solidFill>
                <a:latin typeface="Montserrat"/>
                <a:ea typeface="Montserrat"/>
                <a:cs typeface="Montserrat"/>
                <a:sym typeface="Montserrat"/>
              </a:defRPr>
            </a:lvl7pPr>
            <a:lvl8pPr lvl="7" algn="ctr">
              <a:spcBef>
                <a:spcPts val="0"/>
              </a:spcBef>
              <a:buClr>
                <a:srgbClr val="999999"/>
              </a:buClr>
              <a:buSzPct val="100000"/>
              <a:buFont typeface="Montserrat"/>
              <a:buNone/>
              <a:defRPr sz="1200" b="1">
                <a:solidFill>
                  <a:srgbClr val="999999"/>
                </a:solidFill>
                <a:latin typeface="Montserrat"/>
                <a:ea typeface="Montserrat"/>
                <a:cs typeface="Montserrat"/>
                <a:sym typeface="Montserrat"/>
              </a:defRPr>
            </a:lvl8pPr>
            <a:lvl9pPr lvl="8" algn="ctr">
              <a:spcBef>
                <a:spcPts val="0"/>
              </a:spcBef>
              <a:buClr>
                <a:srgbClr val="999999"/>
              </a:buClr>
              <a:buSzPct val="100000"/>
              <a:buFont typeface="Montserrat"/>
              <a:buNone/>
              <a:defRPr sz="1200" b="1">
                <a:solidFill>
                  <a:srgbClr val="999999"/>
                </a:solidFill>
                <a:latin typeface="Montserrat"/>
                <a:ea typeface="Montserrat"/>
                <a:cs typeface="Montserrat"/>
                <a:sym typeface="Montserrat"/>
              </a:defRPr>
            </a:lvl9pPr>
          </a:lstStyle>
          <a:p>
            <a:r>
              <a:rPr lang="en" sz="2000" dirty="0">
                <a:solidFill>
                  <a:schemeClr val="tx1">
                    <a:lumMod val="65000"/>
                    <a:lumOff val="35000"/>
                  </a:schemeClr>
                </a:solidFill>
              </a:rPr>
              <a:t>INFEKSI LUKA</a:t>
            </a:r>
          </a:p>
        </p:txBody>
      </p:sp>
    </p:spTree>
    <p:extLst>
      <p:ext uri="{BB962C8B-B14F-4D97-AF65-F5344CB8AC3E}">
        <p14:creationId xmlns:p14="http://schemas.microsoft.com/office/powerpoint/2010/main" val="30236397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4" name="Shape 88"/>
          <p:cNvSpPr txBox="1">
            <a:spLocks/>
          </p:cNvSpPr>
          <p:nvPr/>
        </p:nvSpPr>
        <p:spPr>
          <a:xfrm>
            <a:off x="1367921" y="2115941"/>
            <a:ext cx="6665736" cy="1159799"/>
          </a:xfrm>
          <a:prstGeom prst="rect">
            <a:avLst/>
          </a:prstGeom>
          <a:noFill/>
          <a:ln>
            <a:noFill/>
          </a:ln>
        </p:spPr>
        <p:txBody>
          <a:bodyPr lIns="91425" tIns="91425" rIns="91425" bIns="91425" anchor="t"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rgbClr val="999999"/>
              </a:buClr>
              <a:buSzPct val="100000"/>
              <a:buFont typeface="Montserrat"/>
              <a:buNone/>
              <a:defRPr sz="1200" b="1" i="0" u="none" strike="noStrike" cap="none">
                <a:solidFill>
                  <a:srgbClr val="999999"/>
                </a:solidFill>
                <a:latin typeface="Montserrat"/>
                <a:ea typeface="Montserrat"/>
                <a:cs typeface="Montserrat"/>
                <a:sym typeface="Montserrat"/>
              </a:defRPr>
            </a:lvl1pPr>
            <a:lvl2pPr lvl="1" algn="ctr">
              <a:spcBef>
                <a:spcPts val="0"/>
              </a:spcBef>
              <a:buClr>
                <a:srgbClr val="999999"/>
              </a:buClr>
              <a:buSzPct val="100000"/>
              <a:buFont typeface="Montserrat"/>
              <a:buNone/>
              <a:defRPr sz="1200" b="1">
                <a:solidFill>
                  <a:srgbClr val="999999"/>
                </a:solidFill>
                <a:latin typeface="Montserrat"/>
                <a:ea typeface="Montserrat"/>
                <a:cs typeface="Montserrat"/>
                <a:sym typeface="Montserrat"/>
              </a:defRPr>
            </a:lvl2pPr>
            <a:lvl3pPr lvl="2" algn="ctr">
              <a:spcBef>
                <a:spcPts val="0"/>
              </a:spcBef>
              <a:buClr>
                <a:srgbClr val="999999"/>
              </a:buClr>
              <a:buSzPct val="100000"/>
              <a:buFont typeface="Montserrat"/>
              <a:buNone/>
              <a:defRPr sz="1200" b="1">
                <a:solidFill>
                  <a:srgbClr val="999999"/>
                </a:solidFill>
                <a:latin typeface="Montserrat"/>
                <a:ea typeface="Montserrat"/>
                <a:cs typeface="Montserrat"/>
                <a:sym typeface="Montserrat"/>
              </a:defRPr>
            </a:lvl3pPr>
            <a:lvl4pPr lvl="3" algn="ctr">
              <a:spcBef>
                <a:spcPts val="0"/>
              </a:spcBef>
              <a:buClr>
                <a:srgbClr val="999999"/>
              </a:buClr>
              <a:buSzPct val="100000"/>
              <a:buFont typeface="Montserrat"/>
              <a:buNone/>
              <a:defRPr sz="1200" b="1">
                <a:solidFill>
                  <a:srgbClr val="999999"/>
                </a:solidFill>
                <a:latin typeface="Montserrat"/>
                <a:ea typeface="Montserrat"/>
                <a:cs typeface="Montserrat"/>
                <a:sym typeface="Montserrat"/>
              </a:defRPr>
            </a:lvl4pPr>
            <a:lvl5pPr lvl="4" algn="ctr">
              <a:spcBef>
                <a:spcPts val="0"/>
              </a:spcBef>
              <a:buClr>
                <a:srgbClr val="999999"/>
              </a:buClr>
              <a:buSzPct val="100000"/>
              <a:buFont typeface="Montserrat"/>
              <a:buNone/>
              <a:defRPr sz="1200" b="1">
                <a:solidFill>
                  <a:srgbClr val="999999"/>
                </a:solidFill>
                <a:latin typeface="Montserrat"/>
                <a:ea typeface="Montserrat"/>
                <a:cs typeface="Montserrat"/>
                <a:sym typeface="Montserrat"/>
              </a:defRPr>
            </a:lvl5pPr>
            <a:lvl6pPr lvl="5" algn="ctr">
              <a:spcBef>
                <a:spcPts val="0"/>
              </a:spcBef>
              <a:buClr>
                <a:srgbClr val="999999"/>
              </a:buClr>
              <a:buSzPct val="100000"/>
              <a:buFont typeface="Montserrat"/>
              <a:buNone/>
              <a:defRPr sz="1200" b="1">
                <a:solidFill>
                  <a:srgbClr val="999999"/>
                </a:solidFill>
                <a:latin typeface="Montserrat"/>
                <a:ea typeface="Montserrat"/>
                <a:cs typeface="Montserrat"/>
                <a:sym typeface="Montserrat"/>
              </a:defRPr>
            </a:lvl6pPr>
            <a:lvl7pPr lvl="6" algn="ctr">
              <a:spcBef>
                <a:spcPts val="0"/>
              </a:spcBef>
              <a:buClr>
                <a:srgbClr val="999999"/>
              </a:buClr>
              <a:buSzPct val="100000"/>
              <a:buFont typeface="Montserrat"/>
              <a:buNone/>
              <a:defRPr sz="1200" b="1">
                <a:solidFill>
                  <a:srgbClr val="999999"/>
                </a:solidFill>
                <a:latin typeface="Montserrat"/>
                <a:ea typeface="Montserrat"/>
                <a:cs typeface="Montserrat"/>
                <a:sym typeface="Montserrat"/>
              </a:defRPr>
            </a:lvl7pPr>
            <a:lvl8pPr lvl="7" algn="ctr">
              <a:spcBef>
                <a:spcPts val="0"/>
              </a:spcBef>
              <a:buClr>
                <a:srgbClr val="999999"/>
              </a:buClr>
              <a:buSzPct val="100000"/>
              <a:buFont typeface="Montserrat"/>
              <a:buNone/>
              <a:defRPr sz="1200" b="1">
                <a:solidFill>
                  <a:srgbClr val="999999"/>
                </a:solidFill>
                <a:latin typeface="Montserrat"/>
                <a:ea typeface="Montserrat"/>
                <a:cs typeface="Montserrat"/>
                <a:sym typeface="Montserrat"/>
              </a:defRPr>
            </a:lvl8pPr>
            <a:lvl9pPr lvl="8" algn="ctr">
              <a:spcBef>
                <a:spcPts val="0"/>
              </a:spcBef>
              <a:buClr>
                <a:srgbClr val="999999"/>
              </a:buClr>
              <a:buSzPct val="100000"/>
              <a:buFont typeface="Montserrat"/>
              <a:buNone/>
              <a:defRPr sz="1200" b="1">
                <a:solidFill>
                  <a:srgbClr val="999999"/>
                </a:solidFill>
                <a:latin typeface="Montserrat"/>
                <a:ea typeface="Montserrat"/>
                <a:cs typeface="Montserrat"/>
                <a:sym typeface="Montserrat"/>
              </a:defRPr>
            </a:lvl9pPr>
          </a:lstStyle>
          <a:p>
            <a:r>
              <a:rPr lang="en" sz="7200" dirty="0">
                <a:solidFill>
                  <a:srgbClr val="FF9E00"/>
                </a:solidFill>
              </a:rPr>
              <a:t>PERHATIKAN</a:t>
            </a:r>
          </a:p>
        </p:txBody>
      </p:sp>
      <p:sp>
        <p:nvSpPr>
          <p:cNvPr id="5" name="Shape 401"/>
          <p:cNvSpPr/>
          <p:nvPr/>
        </p:nvSpPr>
        <p:spPr>
          <a:xfrm>
            <a:off x="3979079" y="238539"/>
            <a:ext cx="1149512" cy="1166191"/>
          </a:xfrm>
          <a:custGeom>
            <a:avLst/>
            <a:gdLst/>
            <a:ahLst/>
            <a:cxnLst/>
            <a:rect l="0" t="0" r="0" b="0"/>
            <a:pathLst>
              <a:path w="15290" h="15290" extrusionOk="0">
                <a:moveTo>
                  <a:pt x="4519" y="6815"/>
                </a:moveTo>
                <a:lnTo>
                  <a:pt x="4690" y="6839"/>
                </a:lnTo>
                <a:lnTo>
                  <a:pt x="4861" y="6888"/>
                </a:lnTo>
                <a:lnTo>
                  <a:pt x="5007" y="6986"/>
                </a:lnTo>
                <a:lnTo>
                  <a:pt x="5154" y="7084"/>
                </a:lnTo>
                <a:lnTo>
                  <a:pt x="5251" y="7230"/>
                </a:lnTo>
                <a:lnTo>
                  <a:pt x="5325" y="7401"/>
                </a:lnTo>
                <a:lnTo>
                  <a:pt x="5374" y="7572"/>
                </a:lnTo>
                <a:lnTo>
                  <a:pt x="5398" y="7767"/>
                </a:lnTo>
                <a:lnTo>
                  <a:pt x="5374" y="7963"/>
                </a:lnTo>
                <a:lnTo>
                  <a:pt x="5325" y="8134"/>
                </a:lnTo>
                <a:lnTo>
                  <a:pt x="5251" y="8305"/>
                </a:lnTo>
                <a:lnTo>
                  <a:pt x="5154" y="8451"/>
                </a:lnTo>
                <a:lnTo>
                  <a:pt x="5007" y="8549"/>
                </a:lnTo>
                <a:lnTo>
                  <a:pt x="4861" y="8647"/>
                </a:lnTo>
                <a:lnTo>
                  <a:pt x="4690" y="8696"/>
                </a:lnTo>
                <a:lnTo>
                  <a:pt x="4519" y="8720"/>
                </a:lnTo>
                <a:lnTo>
                  <a:pt x="4348" y="8696"/>
                </a:lnTo>
                <a:lnTo>
                  <a:pt x="4177" y="8647"/>
                </a:lnTo>
                <a:lnTo>
                  <a:pt x="4030" y="8549"/>
                </a:lnTo>
                <a:lnTo>
                  <a:pt x="3884" y="8451"/>
                </a:lnTo>
                <a:lnTo>
                  <a:pt x="3786" y="8305"/>
                </a:lnTo>
                <a:lnTo>
                  <a:pt x="3713" y="8134"/>
                </a:lnTo>
                <a:lnTo>
                  <a:pt x="3664" y="7963"/>
                </a:lnTo>
                <a:lnTo>
                  <a:pt x="3640" y="7767"/>
                </a:lnTo>
                <a:lnTo>
                  <a:pt x="3664" y="7572"/>
                </a:lnTo>
                <a:lnTo>
                  <a:pt x="3713" y="7401"/>
                </a:lnTo>
                <a:lnTo>
                  <a:pt x="3786" y="7230"/>
                </a:lnTo>
                <a:lnTo>
                  <a:pt x="3884" y="7084"/>
                </a:lnTo>
                <a:lnTo>
                  <a:pt x="4030" y="6986"/>
                </a:lnTo>
                <a:lnTo>
                  <a:pt x="4177" y="6888"/>
                </a:lnTo>
                <a:lnTo>
                  <a:pt x="4348" y="6839"/>
                </a:lnTo>
                <a:lnTo>
                  <a:pt x="4519" y="6815"/>
                </a:lnTo>
                <a:close/>
                <a:moveTo>
                  <a:pt x="10771" y="6815"/>
                </a:moveTo>
                <a:lnTo>
                  <a:pt x="10942" y="6839"/>
                </a:lnTo>
                <a:lnTo>
                  <a:pt x="11113" y="6888"/>
                </a:lnTo>
                <a:lnTo>
                  <a:pt x="11260" y="6986"/>
                </a:lnTo>
                <a:lnTo>
                  <a:pt x="11406" y="7084"/>
                </a:lnTo>
                <a:lnTo>
                  <a:pt x="11504" y="7230"/>
                </a:lnTo>
                <a:lnTo>
                  <a:pt x="11577" y="7401"/>
                </a:lnTo>
                <a:lnTo>
                  <a:pt x="11626" y="7572"/>
                </a:lnTo>
                <a:lnTo>
                  <a:pt x="11650" y="7767"/>
                </a:lnTo>
                <a:lnTo>
                  <a:pt x="11626" y="7963"/>
                </a:lnTo>
                <a:lnTo>
                  <a:pt x="11577" y="8134"/>
                </a:lnTo>
                <a:lnTo>
                  <a:pt x="11504" y="8305"/>
                </a:lnTo>
                <a:lnTo>
                  <a:pt x="11406" y="8451"/>
                </a:lnTo>
                <a:lnTo>
                  <a:pt x="11260" y="8549"/>
                </a:lnTo>
                <a:lnTo>
                  <a:pt x="11113" y="8647"/>
                </a:lnTo>
                <a:lnTo>
                  <a:pt x="10942" y="8696"/>
                </a:lnTo>
                <a:lnTo>
                  <a:pt x="10771" y="8720"/>
                </a:lnTo>
                <a:lnTo>
                  <a:pt x="10600" y="8696"/>
                </a:lnTo>
                <a:lnTo>
                  <a:pt x="10429" y="8647"/>
                </a:lnTo>
                <a:lnTo>
                  <a:pt x="10283" y="8549"/>
                </a:lnTo>
                <a:lnTo>
                  <a:pt x="10136" y="8451"/>
                </a:lnTo>
                <a:lnTo>
                  <a:pt x="10038" y="8305"/>
                </a:lnTo>
                <a:lnTo>
                  <a:pt x="9965" y="8134"/>
                </a:lnTo>
                <a:lnTo>
                  <a:pt x="9916" y="7963"/>
                </a:lnTo>
                <a:lnTo>
                  <a:pt x="9892" y="7767"/>
                </a:lnTo>
                <a:lnTo>
                  <a:pt x="9916" y="7572"/>
                </a:lnTo>
                <a:lnTo>
                  <a:pt x="9965" y="7401"/>
                </a:lnTo>
                <a:lnTo>
                  <a:pt x="10038" y="7230"/>
                </a:lnTo>
                <a:lnTo>
                  <a:pt x="10136" y="7084"/>
                </a:lnTo>
                <a:lnTo>
                  <a:pt x="10283" y="6986"/>
                </a:lnTo>
                <a:lnTo>
                  <a:pt x="10429" y="6888"/>
                </a:lnTo>
                <a:lnTo>
                  <a:pt x="10600" y="6839"/>
                </a:lnTo>
                <a:lnTo>
                  <a:pt x="10771" y="6815"/>
                </a:lnTo>
                <a:close/>
                <a:moveTo>
                  <a:pt x="11308" y="10210"/>
                </a:moveTo>
                <a:lnTo>
                  <a:pt x="11406" y="10234"/>
                </a:lnTo>
                <a:lnTo>
                  <a:pt x="11479" y="10259"/>
                </a:lnTo>
                <a:lnTo>
                  <a:pt x="11577" y="10307"/>
                </a:lnTo>
                <a:lnTo>
                  <a:pt x="11650" y="10356"/>
                </a:lnTo>
                <a:lnTo>
                  <a:pt x="11699" y="10430"/>
                </a:lnTo>
                <a:lnTo>
                  <a:pt x="11748" y="10527"/>
                </a:lnTo>
                <a:lnTo>
                  <a:pt x="11772" y="10625"/>
                </a:lnTo>
                <a:lnTo>
                  <a:pt x="11797" y="10698"/>
                </a:lnTo>
                <a:lnTo>
                  <a:pt x="11772" y="10796"/>
                </a:lnTo>
                <a:lnTo>
                  <a:pt x="11748" y="10894"/>
                </a:lnTo>
                <a:lnTo>
                  <a:pt x="11699" y="10967"/>
                </a:lnTo>
                <a:lnTo>
                  <a:pt x="11650" y="11065"/>
                </a:lnTo>
                <a:lnTo>
                  <a:pt x="11235" y="11431"/>
                </a:lnTo>
                <a:lnTo>
                  <a:pt x="10795" y="11773"/>
                </a:lnTo>
                <a:lnTo>
                  <a:pt x="10307" y="12041"/>
                </a:lnTo>
                <a:lnTo>
                  <a:pt x="9819" y="12286"/>
                </a:lnTo>
                <a:lnTo>
                  <a:pt x="9281" y="12457"/>
                </a:lnTo>
                <a:lnTo>
                  <a:pt x="8768" y="12603"/>
                </a:lnTo>
                <a:lnTo>
                  <a:pt x="8207" y="12676"/>
                </a:lnTo>
                <a:lnTo>
                  <a:pt x="7645" y="12701"/>
                </a:lnTo>
                <a:lnTo>
                  <a:pt x="7083" y="12676"/>
                </a:lnTo>
                <a:lnTo>
                  <a:pt x="6521" y="12603"/>
                </a:lnTo>
                <a:lnTo>
                  <a:pt x="6009" y="12457"/>
                </a:lnTo>
                <a:lnTo>
                  <a:pt x="5471" y="12286"/>
                </a:lnTo>
                <a:lnTo>
                  <a:pt x="4983" y="12041"/>
                </a:lnTo>
                <a:lnTo>
                  <a:pt x="4494" y="11773"/>
                </a:lnTo>
                <a:lnTo>
                  <a:pt x="4055" y="11431"/>
                </a:lnTo>
                <a:lnTo>
                  <a:pt x="3640" y="11065"/>
                </a:lnTo>
                <a:lnTo>
                  <a:pt x="3591" y="10967"/>
                </a:lnTo>
                <a:lnTo>
                  <a:pt x="3542" y="10894"/>
                </a:lnTo>
                <a:lnTo>
                  <a:pt x="3517" y="10796"/>
                </a:lnTo>
                <a:lnTo>
                  <a:pt x="3493" y="10698"/>
                </a:lnTo>
                <a:lnTo>
                  <a:pt x="3517" y="10625"/>
                </a:lnTo>
                <a:lnTo>
                  <a:pt x="3542" y="10527"/>
                </a:lnTo>
                <a:lnTo>
                  <a:pt x="3591" y="10430"/>
                </a:lnTo>
                <a:lnTo>
                  <a:pt x="3640" y="10356"/>
                </a:lnTo>
                <a:lnTo>
                  <a:pt x="3713" y="10307"/>
                </a:lnTo>
                <a:lnTo>
                  <a:pt x="3811" y="10259"/>
                </a:lnTo>
                <a:lnTo>
                  <a:pt x="3884" y="10234"/>
                </a:lnTo>
                <a:lnTo>
                  <a:pt x="3981" y="10210"/>
                </a:lnTo>
                <a:lnTo>
                  <a:pt x="4079" y="10234"/>
                </a:lnTo>
                <a:lnTo>
                  <a:pt x="4177" y="10259"/>
                </a:lnTo>
                <a:lnTo>
                  <a:pt x="4250" y="10307"/>
                </a:lnTo>
                <a:lnTo>
                  <a:pt x="4323" y="10356"/>
                </a:lnTo>
                <a:lnTo>
                  <a:pt x="4690" y="10674"/>
                </a:lnTo>
                <a:lnTo>
                  <a:pt x="5056" y="10942"/>
                </a:lnTo>
                <a:lnTo>
                  <a:pt x="5447" y="11187"/>
                </a:lnTo>
                <a:lnTo>
                  <a:pt x="5862" y="11382"/>
                </a:lnTo>
                <a:lnTo>
                  <a:pt x="6277" y="11529"/>
                </a:lnTo>
                <a:lnTo>
                  <a:pt x="6717" y="11651"/>
                </a:lnTo>
                <a:lnTo>
                  <a:pt x="7181" y="11700"/>
                </a:lnTo>
                <a:lnTo>
                  <a:pt x="7645" y="11724"/>
                </a:lnTo>
                <a:lnTo>
                  <a:pt x="8109" y="11700"/>
                </a:lnTo>
                <a:lnTo>
                  <a:pt x="8573" y="11651"/>
                </a:lnTo>
                <a:lnTo>
                  <a:pt x="9013" y="11529"/>
                </a:lnTo>
                <a:lnTo>
                  <a:pt x="9428" y="11382"/>
                </a:lnTo>
                <a:lnTo>
                  <a:pt x="9843" y="11187"/>
                </a:lnTo>
                <a:lnTo>
                  <a:pt x="10234" y="10942"/>
                </a:lnTo>
                <a:lnTo>
                  <a:pt x="10600" y="10674"/>
                </a:lnTo>
                <a:lnTo>
                  <a:pt x="10966" y="10356"/>
                </a:lnTo>
                <a:lnTo>
                  <a:pt x="11040" y="10307"/>
                </a:lnTo>
                <a:lnTo>
                  <a:pt x="11113" y="10259"/>
                </a:lnTo>
                <a:lnTo>
                  <a:pt x="11211" y="10234"/>
                </a:lnTo>
                <a:lnTo>
                  <a:pt x="11308" y="10210"/>
                </a:lnTo>
                <a:close/>
                <a:moveTo>
                  <a:pt x="7254" y="1"/>
                </a:moveTo>
                <a:lnTo>
                  <a:pt x="6863" y="50"/>
                </a:lnTo>
                <a:lnTo>
                  <a:pt x="6473" y="99"/>
                </a:lnTo>
                <a:lnTo>
                  <a:pt x="6106" y="147"/>
                </a:lnTo>
                <a:lnTo>
                  <a:pt x="5740" y="245"/>
                </a:lnTo>
                <a:lnTo>
                  <a:pt x="5374" y="343"/>
                </a:lnTo>
                <a:lnTo>
                  <a:pt x="5007" y="465"/>
                </a:lnTo>
                <a:lnTo>
                  <a:pt x="4665" y="611"/>
                </a:lnTo>
                <a:lnTo>
                  <a:pt x="4323" y="758"/>
                </a:lnTo>
                <a:lnTo>
                  <a:pt x="4006" y="929"/>
                </a:lnTo>
                <a:lnTo>
                  <a:pt x="3688" y="1100"/>
                </a:lnTo>
                <a:lnTo>
                  <a:pt x="3371" y="1295"/>
                </a:lnTo>
                <a:lnTo>
                  <a:pt x="3078" y="1515"/>
                </a:lnTo>
                <a:lnTo>
                  <a:pt x="2785" y="1735"/>
                </a:lnTo>
                <a:lnTo>
                  <a:pt x="2516" y="1979"/>
                </a:lnTo>
                <a:lnTo>
                  <a:pt x="2247" y="2248"/>
                </a:lnTo>
                <a:lnTo>
                  <a:pt x="1979" y="2516"/>
                </a:lnTo>
                <a:lnTo>
                  <a:pt x="1735" y="2785"/>
                </a:lnTo>
                <a:lnTo>
                  <a:pt x="1515" y="3078"/>
                </a:lnTo>
                <a:lnTo>
                  <a:pt x="1295" y="3371"/>
                </a:lnTo>
                <a:lnTo>
                  <a:pt x="1100" y="3689"/>
                </a:lnTo>
                <a:lnTo>
                  <a:pt x="929" y="4006"/>
                </a:lnTo>
                <a:lnTo>
                  <a:pt x="758" y="4324"/>
                </a:lnTo>
                <a:lnTo>
                  <a:pt x="611" y="4666"/>
                </a:lnTo>
                <a:lnTo>
                  <a:pt x="465" y="5008"/>
                </a:lnTo>
                <a:lnTo>
                  <a:pt x="342" y="5374"/>
                </a:lnTo>
                <a:lnTo>
                  <a:pt x="245" y="5740"/>
                </a:lnTo>
                <a:lnTo>
                  <a:pt x="147" y="6107"/>
                </a:lnTo>
                <a:lnTo>
                  <a:pt x="98" y="6473"/>
                </a:lnTo>
                <a:lnTo>
                  <a:pt x="49" y="6864"/>
                </a:lnTo>
                <a:lnTo>
                  <a:pt x="1" y="7255"/>
                </a:lnTo>
                <a:lnTo>
                  <a:pt x="1" y="7645"/>
                </a:lnTo>
                <a:lnTo>
                  <a:pt x="1" y="8036"/>
                </a:lnTo>
                <a:lnTo>
                  <a:pt x="49" y="8427"/>
                </a:lnTo>
                <a:lnTo>
                  <a:pt x="98" y="8818"/>
                </a:lnTo>
                <a:lnTo>
                  <a:pt x="147" y="9184"/>
                </a:lnTo>
                <a:lnTo>
                  <a:pt x="245" y="9550"/>
                </a:lnTo>
                <a:lnTo>
                  <a:pt x="342" y="9917"/>
                </a:lnTo>
                <a:lnTo>
                  <a:pt x="465" y="10283"/>
                </a:lnTo>
                <a:lnTo>
                  <a:pt x="611" y="10625"/>
                </a:lnTo>
                <a:lnTo>
                  <a:pt x="758" y="10967"/>
                </a:lnTo>
                <a:lnTo>
                  <a:pt x="929" y="11284"/>
                </a:lnTo>
                <a:lnTo>
                  <a:pt x="1100" y="11602"/>
                </a:lnTo>
                <a:lnTo>
                  <a:pt x="1295" y="11919"/>
                </a:lnTo>
                <a:lnTo>
                  <a:pt x="1515" y="12212"/>
                </a:lnTo>
                <a:lnTo>
                  <a:pt x="1735" y="12506"/>
                </a:lnTo>
                <a:lnTo>
                  <a:pt x="1979" y="12774"/>
                </a:lnTo>
                <a:lnTo>
                  <a:pt x="2247" y="13043"/>
                </a:lnTo>
                <a:lnTo>
                  <a:pt x="2516" y="13311"/>
                </a:lnTo>
                <a:lnTo>
                  <a:pt x="2785" y="13556"/>
                </a:lnTo>
                <a:lnTo>
                  <a:pt x="3078" y="13776"/>
                </a:lnTo>
                <a:lnTo>
                  <a:pt x="3371" y="13995"/>
                </a:lnTo>
                <a:lnTo>
                  <a:pt x="3688" y="14191"/>
                </a:lnTo>
                <a:lnTo>
                  <a:pt x="4006" y="14362"/>
                </a:lnTo>
                <a:lnTo>
                  <a:pt x="4323" y="14533"/>
                </a:lnTo>
                <a:lnTo>
                  <a:pt x="4665" y="14679"/>
                </a:lnTo>
                <a:lnTo>
                  <a:pt x="5007" y="14826"/>
                </a:lnTo>
                <a:lnTo>
                  <a:pt x="5374" y="14948"/>
                </a:lnTo>
                <a:lnTo>
                  <a:pt x="5740" y="15046"/>
                </a:lnTo>
                <a:lnTo>
                  <a:pt x="6106" y="15143"/>
                </a:lnTo>
                <a:lnTo>
                  <a:pt x="6473" y="15192"/>
                </a:lnTo>
                <a:lnTo>
                  <a:pt x="6863" y="15241"/>
                </a:lnTo>
                <a:lnTo>
                  <a:pt x="7254" y="15290"/>
                </a:lnTo>
                <a:lnTo>
                  <a:pt x="8036" y="15290"/>
                </a:lnTo>
                <a:lnTo>
                  <a:pt x="8426" y="15241"/>
                </a:lnTo>
                <a:lnTo>
                  <a:pt x="8817" y="15192"/>
                </a:lnTo>
                <a:lnTo>
                  <a:pt x="9184" y="15143"/>
                </a:lnTo>
                <a:lnTo>
                  <a:pt x="9550" y="15046"/>
                </a:lnTo>
                <a:lnTo>
                  <a:pt x="9916" y="14948"/>
                </a:lnTo>
                <a:lnTo>
                  <a:pt x="10283" y="14826"/>
                </a:lnTo>
                <a:lnTo>
                  <a:pt x="10625" y="14679"/>
                </a:lnTo>
                <a:lnTo>
                  <a:pt x="10966" y="14533"/>
                </a:lnTo>
                <a:lnTo>
                  <a:pt x="11284" y="14362"/>
                </a:lnTo>
                <a:lnTo>
                  <a:pt x="11601" y="14191"/>
                </a:lnTo>
                <a:lnTo>
                  <a:pt x="11919" y="13995"/>
                </a:lnTo>
                <a:lnTo>
                  <a:pt x="12212" y="13776"/>
                </a:lnTo>
                <a:lnTo>
                  <a:pt x="12505" y="13556"/>
                </a:lnTo>
                <a:lnTo>
                  <a:pt x="12774" y="13311"/>
                </a:lnTo>
                <a:lnTo>
                  <a:pt x="13042" y="13043"/>
                </a:lnTo>
                <a:lnTo>
                  <a:pt x="13311" y="12774"/>
                </a:lnTo>
                <a:lnTo>
                  <a:pt x="13555" y="12506"/>
                </a:lnTo>
                <a:lnTo>
                  <a:pt x="13775" y="12212"/>
                </a:lnTo>
                <a:lnTo>
                  <a:pt x="13995" y="11919"/>
                </a:lnTo>
                <a:lnTo>
                  <a:pt x="14190" y="11602"/>
                </a:lnTo>
                <a:lnTo>
                  <a:pt x="14361" y="11284"/>
                </a:lnTo>
                <a:lnTo>
                  <a:pt x="14532" y="10967"/>
                </a:lnTo>
                <a:lnTo>
                  <a:pt x="14679" y="10625"/>
                </a:lnTo>
                <a:lnTo>
                  <a:pt x="14825" y="10283"/>
                </a:lnTo>
                <a:lnTo>
                  <a:pt x="14947" y="9917"/>
                </a:lnTo>
                <a:lnTo>
                  <a:pt x="15045" y="9550"/>
                </a:lnTo>
                <a:lnTo>
                  <a:pt x="15143" y="9184"/>
                </a:lnTo>
                <a:lnTo>
                  <a:pt x="15192" y="8818"/>
                </a:lnTo>
                <a:lnTo>
                  <a:pt x="15240" y="8427"/>
                </a:lnTo>
                <a:lnTo>
                  <a:pt x="15289" y="8036"/>
                </a:lnTo>
                <a:lnTo>
                  <a:pt x="15289" y="7645"/>
                </a:lnTo>
                <a:lnTo>
                  <a:pt x="15289" y="7255"/>
                </a:lnTo>
                <a:lnTo>
                  <a:pt x="15240" y="6864"/>
                </a:lnTo>
                <a:lnTo>
                  <a:pt x="15192" y="6473"/>
                </a:lnTo>
                <a:lnTo>
                  <a:pt x="15143" y="6107"/>
                </a:lnTo>
                <a:lnTo>
                  <a:pt x="15045" y="5740"/>
                </a:lnTo>
                <a:lnTo>
                  <a:pt x="14947" y="5374"/>
                </a:lnTo>
                <a:lnTo>
                  <a:pt x="14825" y="5008"/>
                </a:lnTo>
                <a:lnTo>
                  <a:pt x="14679" y="4666"/>
                </a:lnTo>
                <a:lnTo>
                  <a:pt x="14532" y="4324"/>
                </a:lnTo>
                <a:lnTo>
                  <a:pt x="14361" y="4006"/>
                </a:lnTo>
                <a:lnTo>
                  <a:pt x="14190" y="3689"/>
                </a:lnTo>
                <a:lnTo>
                  <a:pt x="13995" y="3371"/>
                </a:lnTo>
                <a:lnTo>
                  <a:pt x="13775" y="3078"/>
                </a:lnTo>
                <a:lnTo>
                  <a:pt x="13555" y="2785"/>
                </a:lnTo>
                <a:lnTo>
                  <a:pt x="13311" y="2516"/>
                </a:lnTo>
                <a:lnTo>
                  <a:pt x="13042" y="2248"/>
                </a:lnTo>
                <a:lnTo>
                  <a:pt x="12774" y="1979"/>
                </a:lnTo>
                <a:lnTo>
                  <a:pt x="12505" y="1735"/>
                </a:lnTo>
                <a:lnTo>
                  <a:pt x="12212" y="1515"/>
                </a:lnTo>
                <a:lnTo>
                  <a:pt x="11919" y="1295"/>
                </a:lnTo>
                <a:lnTo>
                  <a:pt x="11601" y="1100"/>
                </a:lnTo>
                <a:lnTo>
                  <a:pt x="11284" y="929"/>
                </a:lnTo>
                <a:lnTo>
                  <a:pt x="10966" y="758"/>
                </a:lnTo>
                <a:lnTo>
                  <a:pt x="10625" y="611"/>
                </a:lnTo>
                <a:lnTo>
                  <a:pt x="10283" y="465"/>
                </a:lnTo>
                <a:lnTo>
                  <a:pt x="9916" y="343"/>
                </a:lnTo>
                <a:lnTo>
                  <a:pt x="9550" y="245"/>
                </a:lnTo>
                <a:lnTo>
                  <a:pt x="9184" y="147"/>
                </a:lnTo>
                <a:lnTo>
                  <a:pt x="8817" y="99"/>
                </a:lnTo>
                <a:lnTo>
                  <a:pt x="8426" y="50"/>
                </a:lnTo>
                <a:lnTo>
                  <a:pt x="8036" y="1"/>
                </a:lnTo>
                <a:close/>
              </a:path>
            </a:pathLst>
          </a:custGeom>
          <a:solidFill>
            <a:srgbClr val="FF9E00"/>
          </a:solidFill>
          <a:ln>
            <a:noFill/>
          </a:ln>
        </p:spPr>
        <p:txBody>
          <a:bodyPr lIns="91425" tIns="91425" rIns="91425" bIns="91425" anchor="ctr" anchorCtr="0">
            <a:noAutofit/>
          </a:bodyPr>
          <a:lstStyle/>
          <a:p>
            <a:pPr lvl="0">
              <a:spcBef>
                <a:spcPts val="0"/>
              </a:spcBef>
              <a:buNone/>
            </a:pPr>
            <a:endParaRPr>
              <a:solidFill>
                <a:srgbClr val="FFFFFF"/>
              </a:solidFill>
            </a:endParaRPr>
          </a:p>
        </p:txBody>
      </p:sp>
    </p:spTree>
    <p:extLst>
      <p:ext uri="{BB962C8B-B14F-4D97-AF65-F5344CB8AC3E}">
        <p14:creationId xmlns:p14="http://schemas.microsoft.com/office/powerpoint/2010/main" val="40533303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66"/>
        <p:cNvGrpSpPr/>
        <p:nvPr/>
      </p:nvGrpSpPr>
      <p:grpSpPr>
        <a:xfrm>
          <a:off x="0" y="0"/>
          <a:ext cx="0" cy="0"/>
          <a:chOff x="0" y="0"/>
          <a:chExt cx="0" cy="0"/>
        </a:xfrm>
      </p:grpSpPr>
      <p:sp>
        <p:nvSpPr>
          <p:cNvPr id="167" name="Shape 167"/>
          <p:cNvSpPr txBox="1">
            <a:spLocks noGrp="1"/>
          </p:cNvSpPr>
          <p:nvPr>
            <p:ph type="ctrTitle" idx="4294967295"/>
          </p:nvPr>
        </p:nvSpPr>
        <p:spPr>
          <a:xfrm>
            <a:off x="685800" y="1623429"/>
            <a:ext cx="7772400" cy="894899"/>
          </a:xfrm>
          <a:prstGeom prst="rect">
            <a:avLst/>
          </a:prstGeom>
        </p:spPr>
        <p:txBody>
          <a:bodyPr lIns="91425" tIns="91425" rIns="91425" bIns="91425" anchor="t" anchorCtr="0">
            <a:noAutofit/>
          </a:bodyPr>
          <a:lstStyle/>
          <a:p>
            <a:pPr lvl="0" rtl="0">
              <a:spcBef>
                <a:spcPts val="0"/>
              </a:spcBef>
              <a:buNone/>
            </a:pPr>
            <a:r>
              <a:rPr lang="en" sz="3000" dirty="0">
                <a:solidFill>
                  <a:srgbClr val="FF9E00"/>
                </a:solidFill>
              </a:rPr>
              <a:t>1. MASALAH MEDIS YANG SIGNIFIKAN</a:t>
            </a:r>
          </a:p>
        </p:txBody>
      </p:sp>
      <p:sp>
        <p:nvSpPr>
          <p:cNvPr id="171" name="Shape 171"/>
          <p:cNvSpPr txBox="1">
            <a:spLocks noGrp="1"/>
          </p:cNvSpPr>
          <p:nvPr>
            <p:ph type="ctrTitle" idx="4294967295"/>
          </p:nvPr>
        </p:nvSpPr>
        <p:spPr>
          <a:xfrm>
            <a:off x="250372" y="2267249"/>
            <a:ext cx="7772400" cy="894899"/>
          </a:xfrm>
          <a:prstGeom prst="rect">
            <a:avLst/>
          </a:prstGeom>
        </p:spPr>
        <p:txBody>
          <a:bodyPr lIns="91425" tIns="91425" rIns="91425" bIns="91425" anchor="t" anchorCtr="0">
            <a:noAutofit/>
          </a:bodyPr>
          <a:lstStyle/>
          <a:p>
            <a:pPr lvl="0" rtl="0">
              <a:spcBef>
                <a:spcPts val="0"/>
              </a:spcBef>
              <a:buNone/>
            </a:pPr>
            <a:r>
              <a:rPr lang="en" sz="3000" dirty="0">
                <a:solidFill>
                  <a:srgbClr val="FF9E00"/>
                </a:solidFill>
              </a:rPr>
              <a:t>2. ANAK TUNGGAL/ TANPA ANAK</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59"/>
        <p:cNvGrpSpPr/>
        <p:nvPr/>
      </p:nvGrpSpPr>
      <p:grpSpPr>
        <a:xfrm>
          <a:off x="0" y="0"/>
          <a:ext cx="0" cy="0"/>
          <a:chOff x="0" y="0"/>
          <a:chExt cx="0" cy="0"/>
        </a:xfrm>
      </p:grpSpPr>
      <p:sp>
        <p:nvSpPr>
          <p:cNvPr id="260" name="Shape 260"/>
          <p:cNvSpPr txBox="1">
            <a:spLocks noGrp="1"/>
          </p:cNvSpPr>
          <p:nvPr>
            <p:ph type="ctrTitle" idx="4294967295"/>
          </p:nvPr>
        </p:nvSpPr>
        <p:spPr>
          <a:xfrm>
            <a:off x="3913025" y="323388"/>
            <a:ext cx="1317900" cy="1159799"/>
          </a:xfrm>
          <a:prstGeom prst="rect">
            <a:avLst/>
          </a:prstGeom>
        </p:spPr>
        <p:txBody>
          <a:bodyPr lIns="91425" tIns="91425" rIns="91425" bIns="91425" anchor="t" anchorCtr="0">
            <a:noAutofit/>
          </a:bodyPr>
          <a:lstStyle/>
          <a:p>
            <a:pPr lvl="0" rtl="0">
              <a:spcBef>
                <a:spcPts val="0"/>
              </a:spcBef>
              <a:buNone/>
            </a:pPr>
            <a:r>
              <a:rPr lang="en" sz="1800"/>
              <a:t>THANKS!</a:t>
            </a:r>
          </a:p>
        </p:txBody>
      </p:sp>
      <p:sp>
        <p:nvSpPr>
          <p:cNvPr id="261" name="Shape 261"/>
          <p:cNvSpPr txBox="1">
            <a:spLocks noGrp="1"/>
          </p:cNvSpPr>
          <p:nvPr>
            <p:ph type="subTitle" idx="4294967295"/>
          </p:nvPr>
        </p:nvSpPr>
        <p:spPr>
          <a:xfrm>
            <a:off x="1275125" y="2053569"/>
            <a:ext cx="6593700" cy="784799"/>
          </a:xfrm>
          <a:prstGeom prst="rect">
            <a:avLst/>
          </a:prstGeom>
        </p:spPr>
        <p:txBody>
          <a:bodyPr lIns="91425" tIns="91425" rIns="91425" bIns="91425" anchor="b" anchorCtr="0">
            <a:noAutofit/>
          </a:bodyPr>
          <a:lstStyle/>
          <a:p>
            <a:pPr lvl="0" algn="ctr" rtl="0">
              <a:spcBef>
                <a:spcPts val="0"/>
              </a:spcBef>
              <a:buNone/>
            </a:pPr>
            <a:r>
              <a:rPr lang="en" sz="4000" b="1" dirty="0"/>
              <a:t>Any questions?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70" name="Shape 70"/>
          <p:cNvSpPr txBox="1">
            <a:spLocks noGrp="1"/>
          </p:cNvSpPr>
          <p:nvPr>
            <p:ph type="ctrTitle"/>
          </p:nvPr>
        </p:nvSpPr>
        <p:spPr>
          <a:xfrm>
            <a:off x="1933124" y="1348102"/>
            <a:ext cx="5277599" cy="447600"/>
          </a:xfrm>
          <a:prstGeom prst="rect">
            <a:avLst/>
          </a:prstGeom>
        </p:spPr>
        <p:txBody>
          <a:bodyPr lIns="91425" tIns="91425" rIns="91425" bIns="91425" anchor="b" anchorCtr="0">
            <a:noAutofit/>
          </a:bodyPr>
          <a:lstStyle/>
          <a:p>
            <a:pPr lvl="0" rtl="0">
              <a:spcBef>
                <a:spcPts val="0"/>
              </a:spcBef>
              <a:buNone/>
            </a:pPr>
            <a:r>
              <a:rPr lang="en" sz="3200" b="1" dirty="0"/>
              <a:t>Definisi</a:t>
            </a:r>
          </a:p>
        </p:txBody>
      </p:sp>
      <p:sp>
        <p:nvSpPr>
          <p:cNvPr id="71" name="Shape 71"/>
          <p:cNvSpPr txBox="1">
            <a:spLocks noGrp="1"/>
          </p:cNvSpPr>
          <p:nvPr>
            <p:ph type="subTitle" idx="1"/>
          </p:nvPr>
        </p:nvSpPr>
        <p:spPr>
          <a:xfrm>
            <a:off x="987280" y="2058299"/>
            <a:ext cx="7169285" cy="447600"/>
          </a:xfrm>
          <a:prstGeom prst="rect">
            <a:avLst/>
          </a:prstGeom>
        </p:spPr>
        <p:txBody>
          <a:bodyPr lIns="91425" tIns="91425" rIns="91425" bIns="91425" anchor="t" anchorCtr="0">
            <a:noAutofit/>
          </a:bodyPr>
          <a:lstStyle/>
          <a:p>
            <a:r>
              <a:rPr lang="id-ID" dirty="0"/>
              <a:t>Tubektomi adalah prosedur bedah sukarela untuk menghentikan fertilitas (kesuburan) seorang perempuan yang dilakukan dengan cara eksisi atau menghambat tuba fallopi yang membawa ovum dari ovarium ke uterus. Tindakan ini mencegah ovum dibuahi oleh sperma di tuba falopii (Everett, 2008)</a:t>
            </a:r>
            <a:endParaRPr lang="en-US" dirty="0"/>
          </a:p>
        </p:txBody>
      </p:sp>
      <p:sp>
        <p:nvSpPr>
          <p:cNvPr id="72" name="Shape 72"/>
          <p:cNvSpPr txBox="1"/>
          <p:nvPr/>
        </p:nvSpPr>
        <p:spPr>
          <a:xfrm>
            <a:off x="3858675" y="528406"/>
            <a:ext cx="1426499" cy="557099"/>
          </a:xfrm>
          <a:prstGeom prst="rect">
            <a:avLst/>
          </a:prstGeom>
          <a:noFill/>
          <a:ln>
            <a:noFill/>
          </a:ln>
        </p:spPr>
        <p:txBody>
          <a:bodyPr lIns="91425" tIns="91425" rIns="91425" bIns="91425" anchor="t" anchorCtr="0">
            <a:noAutofit/>
          </a:bodyPr>
          <a:lstStyle/>
          <a:p>
            <a:pPr lvl="0" algn="ctr">
              <a:spcBef>
                <a:spcPts val="0"/>
              </a:spcBef>
              <a:buNone/>
            </a:pPr>
            <a:r>
              <a:rPr lang="en" sz="2400" b="1">
                <a:solidFill>
                  <a:srgbClr val="FFFFFF"/>
                </a:solidFill>
                <a:latin typeface="Montserrat"/>
                <a:ea typeface="Montserrat"/>
                <a:cs typeface="Montserrat"/>
                <a:sym typeface="Montserrat"/>
              </a:rPr>
              <a:t>1</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77" name="Shape 77"/>
          <p:cNvSpPr txBox="1">
            <a:spLocks noGrp="1"/>
          </p:cNvSpPr>
          <p:nvPr>
            <p:ph type="body" idx="1"/>
          </p:nvPr>
        </p:nvSpPr>
        <p:spPr>
          <a:xfrm>
            <a:off x="939452" y="2161800"/>
            <a:ext cx="7227518" cy="819899"/>
          </a:xfrm>
          <a:prstGeom prst="rect">
            <a:avLst/>
          </a:prstGeom>
        </p:spPr>
        <p:txBody>
          <a:bodyPr lIns="91425" tIns="91425" rIns="91425" bIns="91425" anchor="ctr" anchorCtr="0">
            <a:noAutofit/>
          </a:bodyPr>
          <a:lstStyle/>
          <a:p>
            <a:pPr lvl="0">
              <a:spcBef>
                <a:spcPts val="0"/>
              </a:spcBef>
              <a:buNone/>
            </a:pPr>
            <a:r>
              <a:rPr lang="en" sz="2800" dirty="0"/>
              <a:t>Tindakan mengoklusi tuba falopii (mengikat dan memotong atau memasang cincin) sehingga sperma tidak dapat bertemu dengan ovum</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7" name="Shape 117"/>
          <p:cNvSpPr txBox="1">
            <a:spLocks noGrp="1"/>
          </p:cNvSpPr>
          <p:nvPr>
            <p:ph type="body" idx="1"/>
          </p:nvPr>
        </p:nvSpPr>
        <p:spPr>
          <a:xfrm>
            <a:off x="1569450" y="3672222"/>
            <a:ext cx="6005099" cy="1067699"/>
          </a:xfrm>
          <a:prstGeom prst="rect">
            <a:avLst/>
          </a:prstGeom>
        </p:spPr>
        <p:txBody>
          <a:bodyPr lIns="91425" tIns="91425" rIns="91425" bIns="91425" anchor="t" anchorCtr="0">
            <a:noAutofit/>
          </a:bodyPr>
          <a:lstStyle/>
          <a:p>
            <a:pPr lvl="0" algn="ctr" rtl="0">
              <a:spcBef>
                <a:spcPts val="0"/>
              </a:spcBef>
              <a:buNone/>
            </a:pPr>
            <a:r>
              <a:rPr lang="en" sz="1400"/>
              <a:t>A complex idea can be conveyed with just a single still image, namely making it possible to absorb large amounts of data quickly.</a:t>
            </a: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57327" y="1000259"/>
            <a:ext cx="6211405" cy="3648852"/>
          </a:xfrm>
          <a:prstGeom prst="rect">
            <a:avLst/>
          </a:prstGeom>
        </p:spPr>
      </p:pic>
      <p:grpSp>
        <p:nvGrpSpPr>
          <p:cNvPr id="6" name="Shape 288"/>
          <p:cNvGrpSpPr/>
          <p:nvPr/>
        </p:nvGrpSpPr>
        <p:grpSpPr>
          <a:xfrm>
            <a:off x="4260502" y="91565"/>
            <a:ext cx="622994" cy="450364"/>
            <a:chOff x="1244325" y="314425"/>
            <a:chExt cx="444525" cy="370050"/>
          </a:xfrm>
          <a:solidFill>
            <a:srgbClr val="F9AFC6"/>
          </a:solidFill>
        </p:grpSpPr>
        <p:sp>
          <p:nvSpPr>
            <p:cNvPr id="7" name="Shape 289"/>
            <p:cNvSpPr/>
            <p:nvPr/>
          </p:nvSpPr>
          <p:spPr>
            <a:xfrm>
              <a:off x="1388425" y="463425"/>
              <a:ext cx="143525" cy="143500"/>
            </a:xfrm>
            <a:custGeom>
              <a:avLst/>
              <a:gdLst/>
              <a:ahLst/>
              <a:cxnLst/>
              <a:rect l="0" t="0" r="0" b="0"/>
              <a:pathLst>
                <a:path w="5741" h="5740" extrusionOk="0">
                  <a:moveTo>
                    <a:pt x="2809" y="0"/>
                  </a:moveTo>
                  <a:lnTo>
                    <a:pt x="2492" y="49"/>
                  </a:lnTo>
                  <a:lnTo>
                    <a:pt x="2199" y="122"/>
                  </a:lnTo>
                  <a:lnTo>
                    <a:pt x="1906" y="244"/>
                  </a:lnTo>
                  <a:lnTo>
                    <a:pt x="1637" y="366"/>
                  </a:lnTo>
                  <a:lnTo>
                    <a:pt x="1368" y="537"/>
                  </a:lnTo>
                  <a:lnTo>
                    <a:pt x="1149" y="708"/>
                  </a:lnTo>
                  <a:lnTo>
                    <a:pt x="904" y="904"/>
                  </a:lnTo>
                  <a:lnTo>
                    <a:pt x="709" y="1124"/>
                  </a:lnTo>
                  <a:lnTo>
                    <a:pt x="538" y="1368"/>
                  </a:lnTo>
                  <a:lnTo>
                    <a:pt x="367" y="1636"/>
                  </a:lnTo>
                  <a:lnTo>
                    <a:pt x="245" y="1905"/>
                  </a:lnTo>
                  <a:lnTo>
                    <a:pt x="147" y="2198"/>
                  </a:lnTo>
                  <a:lnTo>
                    <a:pt x="74" y="2491"/>
                  </a:lnTo>
                  <a:lnTo>
                    <a:pt x="25" y="2809"/>
                  </a:lnTo>
                  <a:lnTo>
                    <a:pt x="1" y="3126"/>
                  </a:lnTo>
                  <a:lnTo>
                    <a:pt x="25" y="3517"/>
                  </a:lnTo>
                  <a:lnTo>
                    <a:pt x="98" y="3908"/>
                  </a:lnTo>
                  <a:lnTo>
                    <a:pt x="221" y="4274"/>
                  </a:lnTo>
                  <a:lnTo>
                    <a:pt x="392" y="4641"/>
                  </a:lnTo>
                  <a:lnTo>
                    <a:pt x="611" y="4958"/>
                  </a:lnTo>
                  <a:lnTo>
                    <a:pt x="856" y="5251"/>
                  </a:lnTo>
                  <a:lnTo>
                    <a:pt x="1124" y="5520"/>
                  </a:lnTo>
                  <a:lnTo>
                    <a:pt x="1442" y="5740"/>
                  </a:lnTo>
                  <a:lnTo>
                    <a:pt x="1393" y="5422"/>
                  </a:lnTo>
                  <a:lnTo>
                    <a:pt x="1368" y="5080"/>
                  </a:lnTo>
                  <a:lnTo>
                    <a:pt x="1393" y="4689"/>
                  </a:lnTo>
                  <a:lnTo>
                    <a:pt x="1442" y="4323"/>
                  </a:lnTo>
                  <a:lnTo>
                    <a:pt x="1539" y="3957"/>
                  </a:lnTo>
                  <a:lnTo>
                    <a:pt x="1662" y="3639"/>
                  </a:lnTo>
                  <a:lnTo>
                    <a:pt x="1808" y="3297"/>
                  </a:lnTo>
                  <a:lnTo>
                    <a:pt x="2003" y="3004"/>
                  </a:lnTo>
                  <a:lnTo>
                    <a:pt x="2223" y="2711"/>
                  </a:lnTo>
                  <a:lnTo>
                    <a:pt x="2468" y="2442"/>
                  </a:lnTo>
                  <a:lnTo>
                    <a:pt x="2712" y="2198"/>
                  </a:lnTo>
                  <a:lnTo>
                    <a:pt x="3005" y="2003"/>
                  </a:lnTo>
                  <a:lnTo>
                    <a:pt x="3322" y="1807"/>
                  </a:lnTo>
                  <a:lnTo>
                    <a:pt x="3640" y="1661"/>
                  </a:lnTo>
                  <a:lnTo>
                    <a:pt x="3982" y="1514"/>
                  </a:lnTo>
                  <a:lnTo>
                    <a:pt x="4324" y="1441"/>
                  </a:lnTo>
                  <a:lnTo>
                    <a:pt x="4690" y="1368"/>
                  </a:lnTo>
                  <a:lnTo>
                    <a:pt x="5423" y="1368"/>
                  </a:lnTo>
                  <a:lnTo>
                    <a:pt x="5740" y="1417"/>
                  </a:lnTo>
                  <a:lnTo>
                    <a:pt x="5520" y="1124"/>
                  </a:lnTo>
                  <a:lnTo>
                    <a:pt x="5252" y="831"/>
                  </a:lnTo>
                  <a:lnTo>
                    <a:pt x="4959" y="586"/>
                  </a:lnTo>
                  <a:lnTo>
                    <a:pt x="4641" y="391"/>
                  </a:lnTo>
                  <a:lnTo>
                    <a:pt x="4299" y="220"/>
                  </a:lnTo>
                  <a:lnTo>
                    <a:pt x="3933" y="98"/>
                  </a:lnTo>
                  <a:lnTo>
                    <a:pt x="3542" y="25"/>
                  </a:lnTo>
                  <a:lnTo>
                    <a:pt x="3127" y="0"/>
                  </a:lnTo>
                  <a:close/>
                </a:path>
              </a:pathLst>
            </a:custGeom>
            <a:grpFill/>
            <a:ln>
              <a:noFill/>
            </a:ln>
          </p:spPr>
          <p:txBody>
            <a:bodyPr lIns="91425" tIns="91425" rIns="91425" bIns="91425" anchor="ctr" anchorCtr="0">
              <a:noAutofit/>
            </a:bodyPr>
            <a:lstStyle/>
            <a:p>
              <a:pPr lvl="0">
                <a:spcBef>
                  <a:spcPts val="0"/>
                </a:spcBef>
                <a:buNone/>
              </a:pPr>
              <a:endParaRPr>
                <a:solidFill>
                  <a:srgbClr val="FFFFFF"/>
                </a:solidFill>
              </a:endParaRPr>
            </a:p>
          </p:txBody>
        </p:sp>
        <p:sp>
          <p:nvSpPr>
            <p:cNvPr id="8" name="Shape 290"/>
            <p:cNvSpPr/>
            <p:nvPr/>
          </p:nvSpPr>
          <p:spPr>
            <a:xfrm>
              <a:off x="1244325" y="314425"/>
              <a:ext cx="444525" cy="370050"/>
            </a:xfrm>
            <a:custGeom>
              <a:avLst/>
              <a:gdLst/>
              <a:ahLst/>
              <a:cxnLst/>
              <a:rect l="0" t="0" r="0" b="0"/>
              <a:pathLst>
                <a:path w="17781" h="14802" extrusionOk="0">
                  <a:moveTo>
                    <a:pt x="11748" y="2101"/>
                  </a:moveTo>
                  <a:lnTo>
                    <a:pt x="11846" y="2126"/>
                  </a:lnTo>
                  <a:lnTo>
                    <a:pt x="11919" y="2175"/>
                  </a:lnTo>
                  <a:lnTo>
                    <a:pt x="11968" y="2248"/>
                  </a:lnTo>
                  <a:lnTo>
                    <a:pt x="11993" y="2346"/>
                  </a:lnTo>
                  <a:lnTo>
                    <a:pt x="11968" y="2419"/>
                  </a:lnTo>
                  <a:lnTo>
                    <a:pt x="11919" y="2492"/>
                  </a:lnTo>
                  <a:lnTo>
                    <a:pt x="11846" y="2541"/>
                  </a:lnTo>
                  <a:lnTo>
                    <a:pt x="11748" y="2565"/>
                  </a:lnTo>
                  <a:lnTo>
                    <a:pt x="6033" y="2565"/>
                  </a:lnTo>
                  <a:lnTo>
                    <a:pt x="5936" y="2541"/>
                  </a:lnTo>
                  <a:lnTo>
                    <a:pt x="5862" y="2492"/>
                  </a:lnTo>
                  <a:lnTo>
                    <a:pt x="5814" y="2419"/>
                  </a:lnTo>
                  <a:lnTo>
                    <a:pt x="5789" y="2346"/>
                  </a:lnTo>
                  <a:lnTo>
                    <a:pt x="5814" y="2248"/>
                  </a:lnTo>
                  <a:lnTo>
                    <a:pt x="5862" y="2175"/>
                  </a:lnTo>
                  <a:lnTo>
                    <a:pt x="5936" y="2126"/>
                  </a:lnTo>
                  <a:lnTo>
                    <a:pt x="6033" y="2101"/>
                  </a:lnTo>
                  <a:close/>
                  <a:moveTo>
                    <a:pt x="15949" y="4519"/>
                  </a:moveTo>
                  <a:lnTo>
                    <a:pt x="16047" y="4568"/>
                  </a:lnTo>
                  <a:lnTo>
                    <a:pt x="16145" y="4592"/>
                  </a:lnTo>
                  <a:lnTo>
                    <a:pt x="16193" y="4666"/>
                  </a:lnTo>
                  <a:lnTo>
                    <a:pt x="16267" y="4739"/>
                  </a:lnTo>
                  <a:lnTo>
                    <a:pt x="16316" y="4812"/>
                  </a:lnTo>
                  <a:lnTo>
                    <a:pt x="16340" y="4910"/>
                  </a:lnTo>
                  <a:lnTo>
                    <a:pt x="16340" y="5008"/>
                  </a:lnTo>
                  <a:lnTo>
                    <a:pt x="16340" y="5789"/>
                  </a:lnTo>
                  <a:lnTo>
                    <a:pt x="16340" y="5887"/>
                  </a:lnTo>
                  <a:lnTo>
                    <a:pt x="16316" y="5985"/>
                  </a:lnTo>
                  <a:lnTo>
                    <a:pt x="16267" y="6058"/>
                  </a:lnTo>
                  <a:lnTo>
                    <a:pt x="16193" y="6131"/>
                  </a:lnTo>
                  <a:lnTo>
                    <a:pt x="16145" y="6204"/>
                  </a:lnTo>
                  <a:lnTo>
                    <a:pt x="16047" y="6229"/>
                  </a:lnTo>
                  <a:lnTo>
                    <a:pt x="15949" y="6278"/>
                  </a:lnTo>
                  <a:lnTo>
                    <a:pt x="14069" y="6278"/>
                  </a:lnTo>
                  <a:lnTo>
                    <a:pt x="13971" y="6229"/>
                  </a:lnTo>
                  <a:lnTo>
                    <a:pt x="13898" y="6204"/>
                  </a:lnTo>
                  <a:lnTo>
                    <a:pt x="13824" y="6131"/>
                  </a:lnTo>
                  <a:lnTo>
                    <a:pt x="13751" y="6058"/>
                  </a:lnTo>
                  <a:lnTo>
                    <a:pt x="13727" y="5985"/>
                  </a:lnTo>
                  <a:lnTo>
                    <a:pt x="13678" y="5887"/>
                  </a:lnTo>
                  <a:lnTo>
                    <a:pt x="13678" y="5789"/>
                  </a:lnTo>
                  <a:lnTo>
                    <a:pt x="13678" y="5008"/>
                  </a:lnTo>
                  <a:lnTo>
                    <a:pt x="13678" y="4910"/>
                  </a:lnTo>
                  <a:lnTo>
                    <a:pt x="13727" y="4812"/>
                  </a:lnTo>
                  <a:lnTo>
                    <a:pt x="13751" y="4739"/>
                  </a:lnTo>
                  <a:lnTo>
                    <a:pt x="13824" y="4666"/>
                  </a:lnTo>
                  <a:lnTo>
                    <a:pt x="13898" y="4592"/>
                  </a:lnTo>
                  <a:lnTo>
                    <a:pt x="13971" y="4568"/>
                  </a:lnTo>
                  <a:lnTo>
                    <a:pt x="14069" y="4519"/>
                  </a:lnTo>
                  <a:close/>
                  <a:moveTo>
                    <a:pt x="8891" y="5105"/>
                  </a:moveTo>
                  <a:lnTo>
                    <a:pt x="9306" y="5130"/>
                  </a:lnTo>
                  <a:lnTo>
                    <a:pt x="9697" y="5179"/>
                  </a:lnTo>
                  <a:lnTo>
                    <a:pt x="10063" y="5276"/>
                  </a:lnTo>
                  <a:lnTo>
                    <a:pt x="10430" y="5423"/>
                  </a:lnTo>
                  <a:lnTo>
                    <a:pt x="10796" y="5594"/>
                  </a:lnTo>
                  <a:lnTo>
                    <a:pt x="11113" y="5789"/>
                  </a:lnTo>
                  <a:lnTo>
                    <a:pt x="11406" y="6009"/>
                  </a:lnTo>
                  <a:lnTo>
                    <a:pt x="11700" y="6278"/>
                  </a:lnTo>
                  <a:lnTo>
                    <a:pt x="11968" y="6546"/>
                  </a:lnTo>
                  <a:lnTo>
                    <a:pt x="12188" y="6864"/>
                  </a:lnTo>
                  <a:lnTo>
                    <a:pt x="12383" y="7181"/>
                  </a:lnTo>
                  <a:lnTo>
                    <a:pt x="12554" y="7523"/>
                  </a:lnTo>
                  <a:lnTo>
                    <a:pt x="12676" y="7890"/>
                  </a:lnTo>
                  <a:lnTo>
                    <a:pt x="12774" y="8280"/>
                  </a:lnTo>
                  <a:lnTo>
                    <a:pt x="12847" y="8671"/>
                  </a:lnTo>
                  <a:lnTo>
                    <a:pt x="12872" y="9086"/>
                  </a:lnTo>
                  <a:lnTo>
                    <a:pt x="12847" y="9477"/>
                  </a:lnTo>
                  <a:lnTo>
                    <a:pt x="12774" y="9868"/>
                  </a:lnTo>
                  <a:lnTo>
                    <a:pt x="12676" y="10259"/>
                  </a:lnTo>
                  <a:lnTo>
                    <a:pt x="12554" y="10625"/>
                  </a:lnTo>
                  <a:lnTo>
                    <a:pt x="12383" y="10967"/>
                  </a:lnTo>
                  <a:lnTo>
                    <a:pt x="12188" y="11309"/>
                  </a:lnTo>
                  <a:lnTo>
                    <a:pt x="11968" y="11602"/>
                  </a:lnTo>
                  <a:lnTo>
                    <a:pt x="11700" y="11895"/>
                  </a:lnTo>
                  <a:lnTo>
                    <a:pt x="11406" y="12139"/>
                  </a:lnTo>
                  <a:lnTo>
                    <a:pt x="11113" y="12383"/>
                  </a:lnTo>
                  <a:lnTo>
                    <a:pt x="10796" y="12579"/>
                  </a:lnTo>
                  <a:lnTo>
                    <a:pt x="10430" y="12750"/>
                  </a:lnTo>
                  <a:lnTo>
                    <a:pt x="10063" y="12872"/>
                  </a:lnTo>
                  <a:lnTo>
                    <a:pt x="9697" y="12970"/>
                  </a:lnTo>
                  <a:lnTo>
                    <a:pt x="9306" y="13018"/>
                  </a:lnTo>
                  <a:lnTo>
                    <a:pt x="8891" y="13043"/>
                  </a:lnTo>
                  <a:lnTo>
                    <a:pt x="8476" y="13018"/>
                  </a:lnTo>
                  <a:lnTo>
                    <a:pt x="8085" y="12970"/>
                  </a:lnTo>
                  <a:lnTo>
                    <a:pt x="7719" y="12872"/>
                  </a:lnTo>
                  <a:lnTo>
                    <a:pt x="7352" y="12750"/>
                  </a:lnTo>
                  <a:lnTo>
                    <a:pt x="6986" y="12579"/>
                  </a:lnTo>
                  <a:lnTo>
                    <a:pt x="6668" y="12383"/>
                  </a:lnTo>
                  <a:lnTo>
                    <a:pt x="6375" y="12139"/>
                  </a:lnTo>
                  <a:lnTo>
                    <a:pt x="6082" y="11895"/>
                  </a:lnTo>
                  <a:lnTo>
                    <a:pt x="5814" y="11602"/>
                  </a:lnTo>
                  <a:lnTo>
                    <a:pt x="5594" y="11309"/>
                  </a:lnTo>
                  <a:lnTo>
                    <a:pt x="5398" y="10967"/>
                  </a:lnTo>
                  <a:lnTo>
                    <a:pt x="5227" y="10625"/>
                  </a:lnTo>
                  <a:lnTo>
                    <a:pt x="5105" y="10259"/>
                  </a:lnTo>
                  <a:lnTo>
                    <a:pt x="5008" y="9868"/>
                  </a:lnTo>
                  <a:lnTo>
                    <a:pt x="4934" y="9477"/>
                  </a:lnTo>
                  <a:lnTo>
                    <a:pt x="4910" y="9086"/>
                  </a:lnTo>
                  <a:lnTo>
                    <a:pt x="4934" y="8671"/>
                  </a:lnTo>
                  <a:lnTo>
                    <a:pt x="5008" y="8280"/>
                  </a:lnTo>
                  <a:lnTo>
                    <a:pt x="5105" y="7890"/>
                  </a:lnTo>
                  <a:lnTo>
                    <a:pt x="5227" y="7523"/>
                  </a:lnTo>
                  <a:lnTo>
                    <a:pt x="5398" y="7181"/>
                  </a:lnTo>
                  <a:lnTo>
                    <a:pt x="5594" y="6864"/>
                  </a:lnTo>
                  <a:lnTo>
                    <a:pt x="5814" y="6546"/>
                  </a:lnTo>
                  <a:lnTo>
                    <a:pt x="6082" y="6278"/>
                  </a:lnTo>
                  <a:lnTo>
                    <a:pt x="6375" y="6009"/>
                  </a:lnTo>
                  <a:lnTo>
                    <a:pt x="6668" y="5789"/>
                  </a:lnTo>
                  <a:lnTo>
                    <a:pt x="6986" y="5594"/>
                  </a:lnTo>
                  <a:lnTo>
                    <a:pt x="7352" y="5423"/>
                  </a:lnTo>
                  <a:lnTo>
                    <a:pt x="7719" y="5276"/>
                  </a:lnTo>
                  <a:lnTo>
                    <a:pt x="8085" y="5179"/>
                  </a:lnTo>
                  <a:lnTo>
                    <a:pt x="8476" y="5130"/>
                  </a:lnTo>
                  <a:lnTo>
                    <a:pt x="8891" y="5105"/>
                  </a:lnTo>
                  <a:close/>
                  <a:moveTo>
                    <a:pt x="5301" y="1"/>
                  </a:moveTo>
                  <a:lnTo>
                    <a:pt x="5154" y="50"/>
                  </a:lnTo>
                  <a:lnTo>
                    <a:pt x="5008" y="123"/>
                  </a:lnTo>
                  <a:lnTo>
                    <a:pt x="4861" y="221"/>
                  </a:lnTo>
                  <a:lnTo>
                    <a:pt x="4739" y="318"/>
                  </a:lnTo>
                  <a:lnTo>
                    <a:pt x="4641" y="465"/>
                  </a:lnTo>
                  <a:lnTo>
                    <a:pt x="4568" y="611"/>
                  </a:lnTo>
                  <a:lnTo>
                    <a:pt x="4519" y="758"/>
                  </a:lnTo>
                  <a:lnTo>
                    <a:pt x="4080" y="2565"/>
                  </a:lnTo>
                  <a:lnTo>
                    <a:pt x="3249" y="2565"/>
                  </a:lnTo>
                  <a:lnTo>
                    <a:pt x="3249" y="2468"/>
                  </a:lnTo>
                  <a:lnTo>
                    <a:pt x="3225" y="2370"/>
                  </a:lnTo>
                  <a:lnTo>
                    <a:pt x="3176" y="2297"/>
                  </a:lnTo>
                  <a:lnTo>
                    <a:pt x="3103" y="2223"/>
                  </a:lnTo>
                  <a:lnTo>
                    <a:pt x="3054" y="2150"/>
                  </a:lnTo>
                  <a:lnTo>
                    <a:pt x="2956" y="2126"/>
                  </a:lnTo>
                  <a:lnTo>
                    <a:pt x="2858" y="2077"/>
                  </a:lnTo>
                  <a:lnTo>
                    <a:pt x="1955" y="2077"/>
                  </a:lnTo>
                  <a:lnTo>
                    <a:pt x="1857" y="2126"/>
                  </a:lnTo>
                  <a:lnTo>
                    <a:pt x="1784" y="2150"/>
                  </a:lnTo>
                  <a:lnTo>
                    <a:pt x="1711" y="2223"/>
                  </a:lnTo>
                  <a:lnTo>
                    <a:pt x="1637" y="2297"/>
                  </a:lnTo>
                  <a:lnTo>
                    <a:pt x="1613" y="2370"/>
                  </a:lnTo>
                  <a:lnTo>
                    <a:pt x="1564" y="2468"/>
                  </a:lnTo>
                  <a:lnTo>
                    <a:pt x="1564" y="2565"/>
                  </a:lnTo>
                  <a:lnTo>
                    <a:pt x="782" y="2565"/>
                  </a:lnTo>
                  <a:lnTo>
                    <a:pt x="636" y="2590"/>
                  </a:lnTo>
                  <a:lnTo>
                    <a:pt x="489" y="2639"/>
                  </a:lnTo>
                  <a:lnTo>
                    <a:pt x="343" y="2687"/>
                  </a:lnTo>
                  <a:lnTo>
                    <a:pt x="221" y="2785"/>
                  </a:lnTo>
                  <a:lnTo>
                    <a:pt x="123" y="2907"/>
                  </a:lnTo>
                  <a:lnTo>
                    <a:pt x="74" y="3054"/>
                  </a:lnTo>
                  <a:lnTo>
                    <a:pt x="25" y="3200"/>
                  </a:lnTo>
                  <a:lnTo>
                    <a:pt x="1" y="3347"/>
                  </a:lnTo>
                  <a:lnTo>
                    <a:pt x="1" y="14020"/>
                  </a:lnTo>
                  <a:lnTo>
                    <a:pt x="25" y="14191"/>
                  </a:lnTo>
                  <a:lnTo>
                    <a:pt x="74" y="14337"/>
                  </a:lnTo>
                  <a:lnTo>
                    <a:pt x="123" y="14459"/>
                  </a:lnTo>
                  <a:lnTo>
                    <a:pt x="221" y="14581"/>
                  </a:lnTo>
                  <a:lnTo>
                    <a:pt x="343" y="14679"/>
                  </a:lnTo>
                  <a:lnTo>
                    <a:pt x="489" y="14752"/>
                  </a:lnTo>
                  <a:lnTo>
                    <a:pt x="636" y="14801"/>
                  </a:lnTo>
                  <a:lnTo>
                    <a:pt x="17146" y="14801"/>
                  </a:lnTo>
                  <a:lnTo>
                    <a:pt x="17292" y="14752"/>
                  </a:lnTo>
                  <a:lnTo>
                    <a:pt x="17439" y="14679"/>
                  </a:lnTo>
                  <a:lnTo>
                    <a:pt x="17561" y="14581"/>
                  </a:lnTo>
                  <a:lnTo>
                    <a:pt x="17659" y="14459"/>
                  </a:lnTo>
                  <a:lnTo>
                    <a:pt x="17708" y="14337"/>
                  </a:lnTo>
                  <a:lnTo>
                    <a:pt x="17756" y="14191"/>
                  </a:lnTo>
                  <a:lnTo>
                    <a:pt x="17781" y="14020"/>
                  </a:lnTo>
                  <a:lnTo>
                    <a:pt x="17781" y="3347"/>
                  </a:lnTo>
                  <a:lnTo>
                    <a:pt x="17756" y="3200"/>
                  </a:lnTo>
                  <a:lnTo>
                    <a:pt x="17708" y="3054"/>
                  </a:lnTo>
                  <a:lnTo>
                    <a:pt x="17659" y="2907"/>
                  </a:lnTo>
                  <a:lnTo>
                    <a:pt x="17561" y="2785"/>
                  </a:lnTo>
                  <a:lnTo>
                    <a:pt x="17439" y="2687"/>
                  </a:lnTo>
                  <a:lnTo>
                    <a:pt x="17292" y="2639"/>
                  </a:lnTo>
                  <a:lnTo>
                    <a:pt x="17146" y="2590"/>
                  </a:lnTo>
                  <a:lnTo>
                    <a:pt x="16999" y="2565"/>
                  </a:lnTo>
                  <a:lnTo>
                    <a:pt x="13702" y="2565"/>
                  </a:lnTo>
                  <a:lnTo>
                    <a:pt x="13263" y="758"/>
                  </a:lnTo>
                  <a:lnTo>
                    <a:pt x="13214" y="611"/>
                  </a:lnTo>
                  <a:lnTo>
                    <a:pt x="13141" y="465"/>
                  </a:lnTo>
                  <a:lnTo>
                    <a:pt x="13043" y="318"/>
                  </a:lnTo>
                  <a:lnTo>
                    <a:pt x="12921" y="221"/>
                  </a:lnTo>
                  <a:lnTo>
                    <a:pt x="12774" y="123"/>
                  </a:lnTo>
                  <a:lnTo>
                    <a:pt x="12628" y="50"/>
                  </a:lnTo>
                  <a:lnTo>
                    <a:pt x="12481" y="1"/>
                  </a:lnTo>
                  <a:close/>
                </a:path>
              </a:pathLst>
            </a:custGeom>
            <a:grpFill/>
            <a:ln>
              <a:noFill/>
            </a:ln>
          </p:spPr>
          <p:txBody>
            <a:bodyPr lIns="91425" tIns="91425" rIns="91425" bIns="91425" anchor="ctr" anchorCtr="0">
              <a:noAutofit/>
            </a:bodyPr>
            <a:lstStyle/>
            <a:p>
              <a:pPr lvl="0">
                <a:spcBef>
                  <a:spcPts val="0"/>
                </a:spcBef>
                <a:buNone/>
              </a:pPr>
              <a:endParaRPr>
                <a:solidFill>
                  <a:srgbClr val="FFFFFF"/>
                </a:solidFill>
              </a:endParaRPr>
            </a:p>
          </p:txBody>
        </p:sp>
      </p:grpSp>
      <p:sp>
        <p:nvSpPr>
          <p:cNvPr id="3" name="Title 2"/>
          <p:cNvSpPr>
            <a:spLocks noGrp="1"/>
          </p:cNvSpPr>
          <p:nvPr>
            <p:ph type="title"/>
          </p:nvPr>
        </p:nvSpPr>
        <p:spPr/>
        <p:txBody>
          <a:bodyPr/>
          <a:lstStyle/>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6"/>
        <p:cNvGrpSpPr/>
        <p:nvPr/>
      </p:nvGrpSpPr>
      <p:grpSpPr>
        <a:xfrm>
          <a:off x="0" y="0"/>
          <a:ext cx="0" cy="0"/>
          <a:chOff x="0" y="0"/>
          <a:chExt cx="0" cy="0"/>
        </a:xfrm>
      </p:grpSpPr>
      <p:sp>
        <p:nvSpPr>
          <p:cNvPr id="4" name="Shape 88"/>
          <p:cNvSpPr txBox="1">
            <a:spLocks/>
          </p:cNvSpPr>
          <p:nvPr/>
        </p:nvSpPr>
        <p:spPr>
          <a:xfrm>
            <a:off x="1585635" y="2050627"/>
            <a:ext cx="5936400" cy="1159799"/>
          </a:xfrm>
          <a:prstGeom prst="rect">
            <a:avLst/>
          </a:prstGeom>
          <a:noFill/>
          <a:ln>
            <a:noFill/>
          </a:ln>
        </p:spPr>
        <p:txBody>
          <a:bodyPr lIns="91425" tIns="91425" rIns="91425" bIns="91425" anchor="t"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rgbClr val="999999"/>
              </a:buClr>
              <a:buSzPct val="100000"/>
              <a:buFont typeface="Montserrat"/>
              <a:buNone/>
              <a:defRPr sz="1200" b="1" i="0" u="none" strike="noStrike" cap="none">
                <a:solidFill>
                  <a:srgbClr val="999999"/>
                </a:solidFill>
                <a:latin typeface="Montserrat"/>
                <a:ea typeface="Montserrat"/>
                <a:cs typeface="Montserrat"/>
                <a:sym typeface="Montserrat"/>
              </a:defRPr>
            </a:lvl1pPr>
            <a:lvl2pPr lvl="1" algn="ctr">
              <a:spcBef>
                <a:spcPts val="0"/>
              </a:spcBef>
              <a:buClr>
                <a:srgbClr val="999999"/>
              </a:buClr>
              <a:buSzPct val="100000"/>
              <a:buFont typeface="Montserrat"/>
              <a:buNone/>
              <a:defRPr sz="1200" b="1">
                <a:solidFill>
                  <a:srgbClr val="999999"/>
                </a:solidFill>
                <a:latin typeface="Montserrat"/>
                <a:ea typeface="Montserrat"/>
                <a:cs typeface="Montserrat"/>
                <a:sym typeface="Montserrat"/>
              </a:defRPr>
            </a:lvl2pPr>
            <a:lvl3pPr lvl="2" algn="ctr">
              <a:spcBef>
                <a:spcPts val="0"/>
              </a:spcBef>
              <a:buClr>
                <a:srgbClr val="999999"/>
              </a:buClr>
              <a:buSzPct val="100000"/>
              <a:buFont typeface="Montserrat"/>
              <a:buNone/>
              <a:defRPr sz="1200" b="1">
                <a:solidFill>
                  <a:srgbClr val="999999"/>
                </a:solidFill>
                <a:latin typeface="Montserrat"/>
                <a:ea typeface="Montserrat"/>
                <a:cs typeface="Montserrat"/>
                <a:sym typeface="Montserrat"/>
              </a:defRPr>
            </a:lvl3pPr>
            <a:lvl4pPr lvl="3" algn="ctr">
              <a:spcBef>
                <a:spcPts val="0"/>
              </a:spcBef>
              <a:buClr>
                <a:srgbClr val="999999"/>
              </a:buClr>
              <a:buSzPct val="100000"/>
              <a:buFont typeface="Montserrat"/>
              <a:buNone/>
              <a:defRPr sz="1200" b="1">
                <a:solidFill>
                  <a:srgbClr val="999999"/>
                </a:solidFill>
                <a:latin typeface="Montserrat"/>
                <a:ea typeface="Montserrat"/>
                <a:cs typeface="Montserrat"/>
                <a:sym typeface="Montserrat"/>
              </a:defRPr>
            </a:lvl4pPr>
            <a:lvl5pPr lvl="4" algn="ctr">
              <a:spcBef>
                <a:spcPts val="0"/>
              </a:spcBef>
              <a:buClr>
                <a:srgbClr val="999999"/>
              </a:buClr>
              <a:buSzPct val="100000"/>
              <a:buFont typeface="Montserrat"/>
              <a:buNone/>
              <a:defRPr sz="1200" b="1">
                <a:solidFill>
                  <a:srgbClr val="999999"/>
                </a:solidFill>
                <a:latin typeface="Montserrat"/>
                <a:ea typeface="Montserrat"/>
                <a:cs typeface="Montserrat"/>
                <a:sym typeface="Montserrat"/>
              </a:defRPr>
            </a:lvl5pPr>
            <a:lvl6pPr lvl="5" algn="ctr">
              <a:spcBef>
                <a:spcPts val="0"/>
              </a:spcBef>
              <a:buClr>
                <a:srgbClr val="999999"/>
              </a:buClr>
              <a:buSzPct val="100000"/>
              <a:buFont typeface="Montserrat"/>
              <a:buNone/>
              <a:defRPr sz="1200" b="1">
                <a:solidFill>
                  <a:srgbClr val="999999"/>
                </a:solidFill>
                <a:latin typeface="Montserrat"/>
                <a:ea typeface="Montserrat"/>
                <a:cs typeface="Montserrat"/>
                <a:sym typeface="Montserrat"/>
              </a:defRPr>
            </a:lvl6pPr>
            <a:lvl7pPr lvl="6" algn="ctr">
              <a:spcBef>
                <a:spcPts val="0"/>
              </a:spcBef>
              <a:buClr>
                <a:srgbClr val="999999"/>
              </a:buClr>
              <a:buSzPct val="100000"/>
              <a:buFont typeface="Montserrat"/>
              <a:buNone/>
              <a:defRPr sz="1200" b="1">
                <a:solidFill>
                  <a:srgbClr val="999999"/>
                </a:solidFill>
                <a:latin typeface="Montserrat"/>
                <a:ea typeface="Montserrat"/>
                <a:cs typeface="Montserrat"/>
                <a:sym typeface="Montserrat"/>
              </a:defRPr>
            </a:lvl7pPr>
            <a:lvl8pPr lvl="7" algn="ctr">
              <a:spcBef>
                <a:spcPts val="0"/>
              </a:spcBef>
              <a:buClr>
                <a:srgbClr val="999999"/>
              </a:buClr>
              <a:buSzPct val="100000"/>
              <a:buFont typeface="Montserrat"/>
              <a:buNone/>
              <a:defRPr sz="1200" b="1">
                <a:solidFill>
                  <a:srgbClr val="999999"/>
                </a:solidFill>
                <a:latin typeface="Montserrat"/>
                <a:ea typeface="Montserrat"/>
                <a:cs typeface="Montserrat"/>
                <a:sym typeface="Montserrat"/>
              </a:defRPr>
            </a:lvl8pPr>
            <a:lvl9pPr lvl="8" algn="ctr">
              <a:spcBef>
                <a:spcPts val="0"/>
              </a:spcBef>
              <a:buClr>
                <a:srgbClr val="999999"/>
              </a:buClr>
              <a:buSzPct val="100000"/>
              <a:buFont typeface="Montserrat"/>
              <a:buNone/>
              <a:defRPr sz="1200" b="1">
                <a:solidFill>
                  <a:srgbClr val="999999"/>
                </a:solidFill>
                <a:latin typeface="Montserrat"/>
                <a:ea typeface="Montserrat"/>
                <a:cs typeface="Montserrat"/>
                <a:sym typeface="Montserrat"/>
              </a:defRPr>
            </a:lvl9pPr>
          </a:lstStyle>
          <a:p>
            <a:r>
              <a:rPr lang="en" sz="7200" dirty="0">
                <a:solidFill>
                  <a:srgbClr val="FF9E00"/>
                </a:solidFill>
              </a:rPr>
              <a:t>KELEBIHAN</a:t>
            </a:r>
          </a:p>
        </p:txBody>
      </p:sp>
      <p:sp>
        <p:nvSpPr>
          <p:cNvPr id="5" name="Shape 401"/>
          <p:cNvSpPr/>
          <p:nvPr/>
        </p:nvSpPr>
        <p:spPr>
          <a:xfrm>
            <a:off x="3979079" y="238539"/>
            <a:ext cx="1149512" cy="1166191"/>
          </a:xfrm>
          <a:custGeom>
            <a:avLst/>
            <a:gdLst/>
            <a:ahLst/>
            <a:cxnLst/>
            <a:rect l="0" t="0" r="0" b="0"/>
            <a:pathLst>
              <a:path w="15290" h="15290" extrusionOk="0">
                <a:moveTo>
                  <a:pt x="4519" y="6815"/>
                </a:moveTo>
                <a:lnTo>
                  <a:pt x="4690" y="6839"/>
                </a:lnTo>
                <a:lnTo>
                  <a:pt x="4861" y="6888"/>
                </a:lnTo>
                <a:lnTo>
                  <a:pt x="5007" y="6986"/>
                </a:lnTo>
                <a:lnTo>
                  <a:pt x="5154" y="7084"/>
                </a:lnTo>
                <a:lnTo>
                  <a:pt x="5251" y="7230"/>
                </a:lnTo>
                <a:lnTo>
                  <a:pt x="5325" y="7401"/>
                </a:lnTo>
                <a:lnTo>
                  <a:pt x="5374" y="7572"/>
                </a:lnTo>
                <a:lnTo>
                  <a:pt x="5398" y="7767"/>
                </a:lnTo>
                <a:lnTo>
                  <a:pt x="5374" y="7963"/>
                </a:lnTo>
                <a:lnTo>
                  <a:pt x="5325" y="8134"/>
                </a:lnTo>
                <a:lnTo>
                  <a:pt x="5251" y="8305"/>
                </a:lnTo>
                <a:lnTo>
                  <a:pt x="5154" y="8451"/>
                </a:lnTo>
                <a:lnTo>
                  <a:pt x="5007" y="8549"/>
                </a:lnTo>
                <a:lnTo>
                  <a:pt x="4861" y="8647"/>
                </a:lnTo>
                <a:lnTo>
                  <a:pt x="4690" y="8696"/>
                </a:lnTo>
                <a:lnTo>
                  <a:pt x="4519" y="8720"/>
                </a:lnTo>
                <a:lnTo>
                  <a:pt x="4348" y="8696"/>
                </a:lnTo>
                <a:lnTo>
                  <a:pt x="4177" y="8647"/>
                </a:lnTo>
                <a:lnTo>
                  <a:pt x="4030" y="8549"/>
                </a:lnTo>
                <a:lnTo>
                  <a:pt x="3884" y="8451"/>
                </a:lnTo>
                <a:lnTo>
                  <a:pt x="3786" y="8305"/>
                </a:lnTo>
                <a:lnTo>
                  <a:pt x="3713" y="8134"/>
                </a:lnTo>
                <a:lnTo>
                  <a:pt x="3664" y="7963"/>
                </a:lnTo>
                <a:lnTo>
                  <a:pt x="3640" y="7767"/>
                </a:lnTo>
                <a:lnTo>
                  <a:pt x="3664" y="7572"/>
                </a:lnTo>
                <a:lnTo>
                  <a:pt x="3713" y="7401"/>
                </a:lnTo>
                <a:lnTo>
                  <a:pt x="3786" y="7230"/>
                </a:lnTo>
                <a:lnTo>
                  <a:pt x="3884" y="7084"/>
                </a:lnTo>
                <a:lnTo>
                  <a:pt x="4030" y="6986"/>
                </a:lnTo>
                <a:lnTo>
                  <a:pt x="4177" y="6888"/>
                </a:lnTo>
                <a:lnTo>
                  <a:pt x="4348" y="6839"/>
                </a:lnTo>
                <a:lnTo>
                  <a:pt x="4519" y="6815"/>
                </a:lnTo>
                <a:close/>
                <a:moveTo>
                  <a:pt x="10771" y="6815"/>
                </a:moveTo>
                <a:lnTo>
                  <a:pt x="10942" y="6839"/>
                </a:lnTo>
                <a:lnTo>
                  <a:pt x="11113" y="6888"/>
                </a:lnTo>
                <a:lnTo>
                  <a:pt x="11260" y="6986"/>
                </a:lnTo>
                <a:lnTo>
                  <a:pt x="11406" y="7084"/>
                </a:lnTo>
                <a:lnTo>
                  <a:pt x="11504" y="7230"/>
                </a:lnTo>
                <a:lnTo>
                  <a:pt x="11577" y="7401"/>
                </a:lnTo>
                <a:lnTo>
                  <a:pt x="11626" y="7572"/>
                </a:lnTo>
                <a:lnTo>
                  <a:pt x="11650" y="7767"/>
                </a:lnTo>
                <a:lnTo>
                  <a:pt x="11626" y="7963"/>
                </a:lnTo>
                <a:lnTo>
                  <a:pt x="11577" y="8134"/>
                </a:lnTo>
                <a:lnTo>
                  <a:pt x="11504" y="8305"/>
                </a:lnTo>
                <a:lnTo>
                  <a:pt x="11406" y="8451"/>
                </a:lnTo>
                <a:lnTo>
                  <a:pt x="11260" y="8549"/>
                </a:lnTo>
                <a:lnTo>
                  <a:pt x="11113" y="8647"/>
                </a:lnTo>
                <a:lnTo>
                  <a:pt x="10942" y="8696"/>
                </a:lnTo>
                <a:lnTo>
                  <a:pt x="10771" y="8720"/>
                </a:lnTo>
                <a:lnTo>
                  <a:pt x="10600" y="8696"/>
                </a:lnTo>
                <a:lnTo>
                  <a:pt x="10429" y="8647"/>
                </a:lnTo>
                <a:lnTo>
                  <a:pt x="10283" y="8549"/>
                </a:lnTo>
                <a:lnTo>
                  <a:pt x="10136" y="8451"/>
                </a:lnTo>
                <a:lnTo>
                  <a:pt x="10038" y="8305"/>
                </a:lnTo>
                <a:lnTo>
                  <a:pt x="9965" y="8134"/>
                </a:lnTo>
                <a:lnTo>
                  <a:pt x="9916" y="7963"/>
                </a:lnTo>
                <a:lnTo>
                  <a:pt x="9892" y="7767"/>
                </a:lnTo>
                <a:lnTo>
                  <a:pt x="9916" y="7572"/>
                </a:lnTo>
                <a:lnTo>
                  <a:pt x="9965" y="7401"/>
                </a:lnTo>
                <a:lnTo>
                  <a:pt x="10038" y="7230"/>
                </a:lnTo>
                <a:lnTo>
                  <a:pt x="10136" y="7084"/>
                </a:lnTo>
                <a:lnTo>
                  <a:pt x="10283" y="6986"/>
                </a:lnTo>
                <a:lnTo>
                  <a:pt x="10429" y="6888"/>
                </a:lnTo>
                <a:lnTo>
                  <a:pt x="10600" y="6839"/>
                </a:lnTo>
                <a:lnTo>
                  <a:pt x="10771" y="6815"/>
                </a:lnTo>
                <a:close/>
                <a:moveTo>
                  <a:pt x="11308" y="10210"/>
                </a:moveTo>
                <a:lnTo>
                  <a:pt x="11406" y="10234"/>
                </a:lnTo>
                <a:lnTo>
                  <a:pt x="11479" y="10259"/>
                </a:lnTo>
                <a:lnTo>
                  <a:pt x="11577" y="10307"/>
                </a:lnTo>
                <a:lnTo>
                  <a:pt x="11650" y="10356"/>
                </a:lnTo>
                <a:lnTo>
                  <a:pt x="11699" y="10430"/>
                </a:lnTo>
                <a:lnTo>
                  <a:pt x="11748" y="10527"/>
                </a:lnTo>
                <a:lnTo>
                  <a:pt x="11772" y="10625"/>
                </a:lnTo>
                <a:lnTo>
                  <a:pt x="11797" y="10698"/>
                </a:lnTo>
                <a:lnTo>
                  <a:pt x="11772" y="10796"/>
                </a:lnTo>
                <a:lnTo>
                  <a:pt x="11748" y="10894"/>
                </a:lnTo>
                <a:lnTo>
                  <a:pt x="11699" y="10967"/>
                </a:lnTo>
                <a:lnTo>
                  <a:pt x="11650" y="11065"/>
                </a:lnTo>
                <a:lnTo>
                  <a:pt x="11235" y="11431"/>
                </a:lnTo>
                <a:lnTo>
                  <a:pt x="10795" y="11773"/>
                </a:lnTo>
                <a:lnTo>
                  <a:pt x="10307" y="12041"/>
                </a:lnTo>
                <a:lnTo>
                  <a:pt x="9819" y="12286"/>
                </a:lnTo>
                <a:lnTo>
                  <a:pt x="9281" y="12457"/>
                </a:lnTo>
                <a:lnTo>
                  <a:pt x="8768" y="12603"/>
                </a:lnTo>
                <a:lnTo>
                  <a:pt x="8207" y="12676"/>
                </a:lnTo>
                <a:lnTo>
                  <a:pt x="7645" y="12701"/>
                </a:lnTo>
                <a:lnTo>
                  <a:pt x="7083" y="12676"/>
                </a:lnTo>
                <a:lnTo>
                  <a:pt x="6521" y="12603"/>
                </a:lnTo>
                <a:lnTo>
                  <a:pt x="6009" y="12457"/>
                </a:lnTo>
                <a:lnTo>
                  <a:pt x="5471" y="12286"/>
                </a:lnTo>
                <a:lnTo>
                  <a:pt x="4983" y="12041"/>
                </a:lnTo>
                <a:lnTo>
                  <a:pt x="4494" y="11773"/>
                </a:lnTo>
                <a:lnTo>
                  <a:pt x="4055" y="11431"/>
                </a:lnTo>
                <a:lnTo>
                  <a:pt x="3640" y="11065"/>
                </a:lnTo>
                <a:lnTo>
                  <a:pt x="3591" y="10967"/>
                </a:lnTo>
                <a:lnTo>
                  <a:pt x="3542" y="10894"/>
                </a:lnTo>
                <a:lnTo>
                  <a:pt x="3517" y="10796"/>
                </a:lnTo>
                <a:lnTo>
                  <a:pt x="3493" y="10698"/>
                </a:lnTo>
                <a:lnTo>
                  <a:pt x="3517" y="10625"/>
                </a:lnTo>
                <a:lnTo>
                  <a:pt x="3542" y="10527"/>
                </a:lnTo>
                <a:lnTo>
                  <a:pt x="3591" y="10430"/>
                </a:lnTo>
                <a:lnTo>
                  <a:pt x="3640" y="10356"/>
                </a:lnTo>
                <a:lnTo>
                  <a:pt x="3713" y="10307"/>
                </a:lnTo>
                <a:lnTo>
                  <a:pt x="3811" y="10259"/>
                </a:lnTo>
                <a:lnTo>
                  <a:pt x="3884" y="10234"/>
                </a:lnTo>
                <a:lnTo>
                  <a:pt x="3981" y="10210"/>
                </a:lnTo>
                <a:lnTo>
                  <a:pt x="4079" y="10234"/>
                </a:lnTo>
                <a:lnTo>
                  <a:pt x="4177" y="10259"/>
                </a:lnTo>
                <a:lnTo>
                  <a:pt x="4250" y="10307"/>
                </a:lnTo>
                <a:lnTo>
                  <a:pt x="4323" y="10356"/>
                </a:lnTo>
                <a:lnTo>
                  <a:pt x="4690" y="10674"/>
                </a:lnTo>
                <a:lnTo>
                  <a:pt x="5056" y="10942"/>
                </a:lnTo>
                <a:lnTo>
                  <a:pt x="5447" y="11187"/>
                </a:lnTo>
                <a:lnTo>
                  <a:pt x="5862" y="11382"/>
                </a:lnTo>
                <a:lnTo>
                  <a:pt x="6277" y="11529"/>
                </a:lnTo>
                <a:lnTo>
                  <a:pt x="6717" y="11651"/>
                </a:lnTo>
                <a:lnTo>
                  <a:pt x="7181" y="11700"/>
                </a:lnTo>
                <a:lnTo>
                  <a:pt x="7645" y="11724"/>
                </a:lnTo>
                <a:lnTo>
                  <a:pt x="8109" y="11700"/>
                </a:lnTo>
                <a:lnTo>
                  <a:pt x="8573" y="11651"/>
                </a:lnTo>
                <a:lnTo>
                  <a:pt x="9013" y="11529"/>
                </a:lnTo>
                <a:lnTo>
                  <a:pt x="9428" y="11382"/>
                </a:lnTo>
                <a:lnTo>
                  <a:pt x="9843" y="11187"/>
                </a:lnTo>
                <a:lnTo>
                  <a:pt x="10234" y="10942"/>
                </a:lnTo>
                <a:lnTo>
                  <a:pt x="10600" y="10674"/>
                </a:lnTo>
                <a:lnTo>
                  <a:pt x="10966" y="10356"/>
                </a:lnTo>
                <a:lnTo>
                  <a:pt x="11040" y="10307"/>
                </a:lnTo>
                <a:lnTo>
                  <a:pt x="11113" y="10259"/>
                </a:lnTo>
                <a:lnTo>
                  <a:pt x="11211" y="10234"/>
                </a:lnTo>
                <a:lnTo>
                  <a:pt x="11308" y="10210"/>
                </a:lnTo>
                <a:close/>
                <a:moveTo>
                  <a:pt x="7254" y="1"/>
                </a:moveTo>
                <a:lnTo>
                  <a:pt x="6863" y="50"/>
                </a:lnTo>
                <a:lnTo>
                  <a:pt x="6473" y="99"/>
                </a:lnTo>
                <a:lnTo>
                  <a:pt x="6106" y="147"/>
                </a:lnTo>
                <a:lnTo>
                  <a:pt x="5740" y="245"/>
                </a:lnTo>
                <a:lnTo>
                  <a:pt x="5374" y="343"/>
                </a:lnTo>
                <a:lnTo>
                  <a:pt x="5007" y="465"/>
                </a:lnTo>
                <a:lnTo>
                  <a:pt x="4665" y="611"/>
                </a:lnTo>
                <a:lnTo>
                  <a:pt x="4323" y="758"/>
                </a:lnTo>
                <a:lnTo>
                  <a:pt x="4006" y="929"/>
                </a:lnTo>
                <a:lnTo>
                  <a:pt x="3688" y="1100"/>
                </a:lnTo>
                <a:lnTo>
                  <a:pt x="3371" y="1295"/>
                </a:lnTo>
                <a:lnTo>
                  <a:pt x="3078" y="1515"/>
                </a:lnTo>
                <a:lnTo>
                  <a:pt x="2785" y="1735"/>
                </a:lnTo>
                <a:lnTo>
                  <a:pt x="2516" y="1979"/>
                </a:lnTo>
                <a:lnTo>
                  <a:pt x="2247" y="2248"/>
                </a:lnTo>
                <a:lnTo>
                  <a:pt x="1979" y="2516"/>
                </a:lnTo>
                <a:lnTo>
                  <a:pt x="1735" y="2785"/>
                </a:lnTo>
                <a:lnTo>
                  <a:pt x="1515" y="3078"/>
                </a:lnTo>
                <a:lnTo>
                  <a:pt x="1295" y="3371"/>
                </a:lnTo>
                <a:lnTo>
                  <a:pt x="1100" y="3689"/>
                </a:lnTo>
                <a:lnTo>
                  <a:pt x="929" y="4006"/>
                </a:lnTo>
                <a:lnTo>
                  <a:pt x="758" y="4324"/>
                </a:lnTo>
                <a:lnTo>
                  <a:pt x="611" y="4666"/>
                </a:lnTo>
                <a:lnTo>
                  <a:pt x="465" y="5008"/>
                </a:lnTo>
                <a:lnTo>
                  <a:pt x="342" y="5374"/>
                </a:lnTo>
                <a:lnTo>
                  <a:pt x="245" y="5740"/>
                </a:lnTo>
                <a:lnTo>
                  <a:pt x="147" y="6107"/>
                </a:lnTo>
                <a:lnTo>
                  <a:pt x="98" y="6473"/>
                </a:lnTo>
                <a:lnTo>
                  <a:pt x="49" y="6864"/>
                </a:lnTo>
                <a:lnTo>
                  <a:pt x="1" y="7255"/>
                </a:lnTo>
                <a:lnTo>
                  <a:pt x="1" y="7645"/>
                </a:lnTo>
                <a:lnTo>
                  <a:pt x="1" y="8036"/>
                </a:lnTo>
                <a:lnTo>
                  <a:pt x="49" y="8427"/>
                </a:lnTo>
                <a:lnTo>
                  <a:pt x="98" y="8818"/>
                </a:lnTo>
                <a:lnTo>
                  <a:pt x="147" y="9184"/>
                </a:lnTo>
                <a:lnTo>
                  <a:pt x="245" y="9550"/>
                </a:lnTo>
                <a:lnTo>
                  <a:pt x="342" y="9917"/>
                </a:lnTo>
                <a:lnTo>
                  <a:pt x="465" y="10283"/>
                </a:lnTo>
                <a:lnTo>
                  <a:pt x="611" y="10625"/>
                </a:lnTo>
                <a:lnTo>
                  <a:pt x="758" y="10967"/>
                </a:lnTo>
                <a:lnTo>
                  <a:pt x="929" y="11284"/>
                </a:lnTo>
                <a:lnTo>
                  <a:pt x="1100" y="11602"/>
                </a:lnTo>
                <a:lnTo>
                  <a:pt x="1295" y="11919"/>
                </a:lnTo>
                <a:lnTo>
                  <a:pt x="1515" y="12212"/>
                </a:lnTo>
                <a:lnTo>
                  <a:pt x="1735" y="12506"/>
                </a:lnTo>
                <a:lnTo>
                  <a:pt x="1979" y="12774"/>
                </a:lnTo>
                <a:lnTo>
                  <a:pt x="2247" y="13043"/>
                </a:lnTo>
                <a:lnTo>
                  <a:pt x="2516" y="13311"/>
                </a:lnTo>
                <a:lnTo>
                  <a:pt x="2785" y="13556"/>
                </a:lnTo>
                <a:lnTo>
                  <a:pt x="3078" y="13776"/>
                </a:lnTo>
                <a:lnTo>
                  <a:pt x="3371" y="13995"/>
                </a:lnTo>
                <a:lnTo>
                  <a:pt x="3688" y="14191"/>
                </a:lnTo>
                <a:lnTo>
                  <a:pt x="4006" y="14362"/>
                </a:lnTo>
                <a:lnTo>
                  <a:pt x="4323" y="14533"/>
                </a:lnTo>
                <a:lnTo>
                  <a:pt x="4665" y="14679"/>
                </a:lnTo>
                <a:lnTo>
                  <a:pt x="5007" y="14826"/>
                </a:lnTo>
                <a:lnTo>
                  <a:pt x="5374" y="14948"/>
                </a:lnTo>
                <a:lnTo>
                  <a:pt x="5740" y="15046"/>
                </a:lnTo>
                <a:lnTo>
                  <a:pt x="6106" y="15143"/>
                </a:lnTo>
                <a:lnTo>
                  <a:pt x="6473" y="15192"/>
                </a:lnTo>
                <a:lnTo>
                  <a:pt x="6863" y="15241"/>
                </a:lnTo>
                <a:lnTo>
                  <a:pt x="7254" y="15290"/>
                </a:lnTo>
                <a:lnTo>
                  <a:pt x="8036" y="15290"/>
                </a:lnTo>
                <a:lnTo>
                  <a:pt x="8426" y="15241"/>
                </a:lnTo>
                <a:lnTo>
                  <a:pt x="8817" y="15192"/>
                </a:lnTo>
                <a:lnTo>
                  <a:pt x="9184" y="15143"/>
                </a:lnTo>
                <a:lnTo>
                  <a:pt x="9550" y="15046"/>
                </a:lnTo>
                <a:lnTo>
                  <a:pt x="9916" y="14948"/>
                </a:lnTo>
                <a:lnTo>
                  <a:pt x="10283" y="14826"/>
                </a:lnTo>
                <a:lnTo>
                  <a:pt x="10625" y="14679"/>
                </a:lnTo>
                <a:lnTo>
                  <a:pt x="10966" y="14533"/>
                </a:lnTo>
                <a:lnTo>
                  <a:pt x="11284" y="14362"/>
                </a:lnTo>
                <a:lnTo>
                  <a:pt x="11601" y="14191"/>
                </a:lnTo>
                <a:lnTo>
                  <a:pt x="11919" y="13995"/>
                </a:lnTo>
                <a:lnTo>
                  <a:pt x="12212" y="13776"/>
                </a:lnTo>
                <a:lnTo>
                  <a:pt x="12505" y="13556"/>
                </a:lnTo>
                <a:lnTo>
                  <a:pt x="12774" y="13311"/>
                </a:lnTo>
                <a:lnTo>
                  <a:pt x="13042" y="13043"/>
                </a:lnTo>
                <a:lnTo>
                  <a:pt x="13311" y="12774"/>
                </a:lnTo>
                <a:lnTo>
                  <a:pt x="13555" y="12506"/>
                </a:lnTo>
                <a:lnTo>
                  <a:pt x="13775" y="12212"/>
                </a:lnTo>
                <a:lnTo>
                  <a:pt x="13995" y="11919"/>
                </a:lnTo>
                <a:lnTo>
                  <a:pt x="14190" y="11602"/>
                </a:lnTo>
                <a:lnTo>
                  <a:pt x="14361" y="11284"/>
                </a:lnTo>
                <a:lnTo>
                  <a:pt x="14532" y="10967"/>
                </a:lnTo>
                <a:lnTo>
                  <a:pt x="14679" y="10625"/>
                </a:lnTo>
                <a:lnTo>
                  <a:pt x="14825" y="10283"/>
                </a:lnTo>
                <a:lnTo>
                  <a:pt x="14947" y="9917"/>
                </a:lnTo>
                <a:lnTo>
                  <a:pt x="15045" y="9550"/>
                </a:lnTo>
                <a:lnTo>
                  <a:pt x="15143" y="9184"/>
                </a:lnTo>
                <a:lnTo>
                  <a:pt x="15192" y="8818"/>
                </a:lnTo>
                <a:lnTo>
                  <a:pt x="15240" y="8427"/>
                </a:lnTo>
                <a:lnTo>
                  <a:pt x="15289" y="8036"/>
                </a:lnTo>
                <a:lnTo>
                  <a:pt x="15289" y="7645"/>
                </a:lnTo>
                <a:lnTo>
                  <a:pt x="15289" y="7255"/>
                </a:lnTo>
                <a:lnTo>
                  <a:pt x="15240" y="6864"/>
                </a:lnTo>
                <a:lnTo>
                  <a:pt x="15192" y="6473"/>
                </a:lnTo>
                <a:lnTo>
                  <a:pt x="15143" y="6107"/>
                </a:lnTo>
                <a:lnTo>
                  <a:pt x="15045" y="5740"/>
                </a:lnTo>
                <a:lnTo>
                  <a:pt x="14947" y="5374"/>
                </a:lnTo>
                <a:lnTo>
                  <a:pt x="14825" y="5008"/>
                </a:lnTo>
                <a:lnTo>
                  <a:pt x="14679" y="4666"/>
                </a:lnTo>
                <a:lnTo>
                  <a:pt x="14532" y="4324"/>
                </a:lnTo>
                <a:lnTo>
                  <a:pt x="14361" y="4006"/>
                </a:lnTo>
                <a:lnTo>
                  <a:pt x="14190" y="3689"/>
                </a:lnTo>
                <a:lnTo>
                  <a:pt x="13995" y="3371"/>
                </a:lnTo>
                <a:lnTo>
                  <a:pt x="13775" y="3078"/>
                </a:lnTo>
                <a:lnTo>
                  <a:pt x="13555" y="2785"/>
                </a:lnTo>
                <a:lnTo>
                  <a:pt x="13311" y="2516"/>
                </a:lnTo>
                <a:lnTo>
                  <a:pt x="13042" y="2248"/>
                </a:lnTo>
                <a:lnTo>
                  <a:pt x="12774" y="1979"/>
                </a:lnTo>
                <a:lnTo>
                  <a:pt x="12505" y="1735"/>
                </a:lnTo>
                <a:lnTo>
                  <a:pt x="12212" y="1515"/>
                </a:lnTo>
                <a:lnTo>
                  <a:pt x="11919" y="1295"/>
                </a:lnTo>
                <a:lnTo>
                  <a:pt x="11601" y="1100"/>
                </a:lnTo>
                <a:lnTo>
                  <a:pt x="11284" y="929"/>
                </a:lnTo>
                <a:lnTo>
                  <a:pt x="10966" y="758"/>
                </a:lnTo>
                <a:lnTo>
                  <a:pt x="10625" y="611"/>
                </a:lnTo>
                <a:lnTo>
                  <a:pt x="10283" y="465"/>
                </a:lnTo>
                <a:lnTo>
                  <a:pt x="9916" y="343"/>
                </a:lnTo>
                <a:lnTo>
                  <a:pt x="9550" y="245"/>
                </a:lnTo>
                <a:lnTo>
                  <a:pt x="9184" y="147"/>
                </a:lnTo>
                <a:lnTo>
                  <a:pt x="8817" y="99"/>
                </a:lnTo>
                <a:lnTo>
                  <a:pt x="8426" y="50"/>
                </a:lnTo>
                <a:lnTo>
                  <a:pt x="8036" y="1"/>
                </a:lnTo>
                <a:close/>
              </a:path>
            </a:pathLst>
          </a:custGeom>
          <a:solidFill>
            <a:srgbClr val="FF9E00"/>
          </a:solidFill>
          <a:ln>
            <a:noFill/>
          </a:ln>
        </p:spPr>
        <p:txBody>
          <a:bodyPr lIns="91425" tIns="91425" rIns="91425" bIns="91425" anchor="ctr" anchorCtr="0">
            <a:noAutofit/>
          </a:bodyPr>
          <a:lstStyle/>
          <a:p>
            <a:pPr lvl="0">
              <a:spcBef>
                <a:spcPts val="0"/>
              </a:spcBef>
              <a:buNone/>
            </a:pPr>
            <a:endParaRPr>
              <a:solidFill>
                <a:srgbClr val="FFFFFF"/>
              </a:solidFill>
            </a:endParaRPr>
          </a:p>
        </p:txBody>
      </p:sp>
    </p:spTree>
    <p:extLst>
      <p:ext uri="{BB962C8B-B14F-4D97-AF65-F5344CB8AC3E}">
        <p14:creationId xmlns:p14="http://schemas.microsoft.com/office/powerpoint/2010/main" val="2680015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9" name="Shape 89"/>
          <p:cNvSpPr txBox="1">
            <a:spLocks noGrp="1"/>
          </p:cNvSpPr>
          <p:nvPr>
            <p:ph type="subTitle" idx="4294967295"/>
          </p:nvPr>
        </p:nvSpPr>
        <p:spPr>
          <a:xfrm>
            <a:off x="1057554" y="1060172"/>
            <a:ext cx="7105785" cy="2428453"/>
          </a:xfrm>
          <a:prstGeom prst="rect">
            <a:avLst/>
          </a:prstGeom>
        </p:spPr>
        <p:txBody>
          <a:bodyPr lIns="91425" tIns="91425" rIns="91425" bIns="91425" anchor="t" anchorCtr="0">
            <a:noAutofit/>
          </a:bodyPr>
          <a:lstStyle/>
          <a:p>
            <a:pPr algn="just">
              <a:tabLst>
                <a:tab pos="357188" algn="l"/>
              </a:tabLst>
            </a:pPr>
            <a:r>
              <a:rPr lang="en" sz="2000" dirty="0">
                <a:solidFill>
                  <a:schemeClr val="bg1"/>
                </a:solidFill>
              </a:rPr>
              <a:t>  </a:t>
            </a:r>
            <a:r>
              <a:rPr lang="id-ID" sz="2000" dirty="0">
                <a:solidFill>
                  <a:schemeClr val="bg1"/>
                </a:solidFill>
              </a:rPr>
              <a:t>Sangat efektif </a:t>
            </a:r>
            <a:endParaRPr lang="en-ID" sz="2000" dirty="0">
              <a:solidFill>
                <a:schemeClr val="bg1"/>
              </a:solidFill>
            </a:endParaRPr>
          </a:p>
          <a:p>
            <a:pPr algn="just">
              <a:tabLst>
                <a:tab pos="357188" algn="l"/>
              </a:tabLst>
            </a:pPr>
            <a:r>
              <a:rPr lang="en-ID" sz="2000" dirty="0">
                <a:solidFill>
                  <a:schemeClr val="bg1"/>
                </a:solidFill>
              </a:rPr>
              <a:t>  </a:t>
            </a:r>
            <a:r>
              <a:rPr lang="id-ID" sz="2000" dirty="0">
                <a:solidFill>
                  <a:schemeClr val="bg1"/>
                </a:solidFill>
              </a:rPr>
              <a:t>Tidak mempengaruhi proses menyusui </a:t>
            </a:r>
            <a:endParaRPr lang="en-ID" sz="2000" dirty="0">
              <a:solidFill>
                <a:schemeClr val="bg1"/>
              </a:solidFill>
            </a:endParaRPr>
          </a:p>
          <a:p>
            <a:pPr algn="just"/>
            <a:r>
              <a:rPr lang="en-ID" sz="2000" dirty="0">
                <a:solidFill>
                  <a:schemeClr val="bg1"/>
                </a:solidFill>
              </a:rPr>
              <a:t>  </a:t>
            </a:r>
            <a:r>
              <a:rPr lang="id-ID" sz="2000" dirty="0">
                <a:solidFill>
                  <a:schemeClr val="bg1"/>
                </a:solidFill>
              </a:rPr>
              <a:t>Tidak bergantung pada faktor senggama</a:t>
            </a:r>
            <a:endParaRPr lang="en-US" sz="2000" dirty="0">
              <a:solidFill>
                <a:schemeClr val="bg1"/>
              </a:solidFill>
            </a:endParaRPr>
          </a:p>
          <a:p>
            <a:pPr algn="just">
              <a:tabLst>
                <a:tab pos="357188" algn="l"/>
              </a:tabLst>
            </a:pPr>
            <a:r>
              <a:rPr lang="en-ID" sz="2000" dirty="0">
                <a:solidFill>
                  <a:schemeClr val="bg1"/>
                </a:solidFill>
              </a:rPr>
              <a:t>  </a:t>
            </a:r>
            <a:r>
              <a:rPr lang="id-ID" sz="2000" dirty="0">
                <a:solidFill>
                  <a:schemeClr val="bg1"/>
                </a:solidFill>
              </a:rPr>
              <a:t>Baik bagi klien apabila kehamilan akan menjadi </a:t>
            </a:r>
            <a:r>
              <a:rPr lang="en-ID" sz="2000" dirty="0">
                <a:solidFill>
                  <a:schemeClr val="bg1"/>
                </a:solidFill>
              </a:rPr>
              <a:t>	</a:t>
            </a:r>
            <a:r>
              <a:rPr lang="id-ID" sz="2000" dirty="0">
                <a:solidFill>
                  <a:schemeClr val="bg1"/>
                </a:solidFill>
              </a:rPr>
              <a:t>risiko</a:t>
            </a:r>
            <a:r>
              <a:rPr lang="en-ID" sz="2000" dirty="0">
                <a:solidFill>
                  <a:schemeClr val="bg1"/>
                </a:solidFill>
              </a:rPr>
              <a:t> </a:t>
            </a:r>
            <a:r>
              <a:rPr lang="id-ID" sz="2000" dirty="0">
                <a:solidFill>
                  <a:schemeClr val="bg1"/>
                </a:solidFill>
              </a:rPr>
              <a:t>kesehatan</a:t>
            </a:r>
            <a:endParaRPr lang="en-ID" sz="2000" dirty="0">
              <a:solidFill>
                <a:schemeClr val="bg1"/>
              </a:solidFill>
            </a:endParaRPr>
          </a:p>
          <a:p>
            <a:pPr algn="just">
              <a:tabLst>
                <a:tab pos="357188" algn="l"/>
              </a:tabLst>
            </a:pPr>
            <a:r>
              <a:rPr lang="en-ID" sz="2000" dirty="0">
                <a:solidFill>
                  <a:schemeClr val="bg1"/>
                </a:solidFill>
              </a:rPr>
              <a:t>  </a:t>
            </a:r>
            <a:r>
              <a:rPr lang="id-ID" sz="2000" dirty="0">
                <a:solidFill>
                  <a:schemeClr val="bg1"/>
                </a:solidFill>
              </a:rPr>
              <a:t>Pembedahan sederhana, dapat dilakukan dengan </a:t>
            </a:r>
            <a:r>
              <a:rPr lang="en-ID" sz="2000" dirty="0">
                <a:solidFill>
                  <a:schemeClr val="bg1"/>
                </a:solidFill>
              </a:rPr>
              <a:t>	</a:t>
            </a:r>
            <a:r>
              <a:rPr lang="id-ID" sz="2000" dirty="0">
                <a:solidFill>
                  <a:schemeClr val="bg1"/>
                </a:solidFill>
              </a:rPr>
              <a:t>anestesi lokal</a:t>
            </a:r>
            <a:endParaRPr lang="en-US" sz="2000" dirty="0">
              <a:solidFill>
                <a:schemeClr val="bg1"/>
              </a:solidFill>
            </a:endParaRPr>
          </a:p>
          <a:p>
            <a:pPr algn="just"/>
            <a:r>
              <a:rPr lang="en-ID" sz="2000" dirty="0">
                <a:solidFill>
                  <a:schemeClr val="bg1"/>
                </a:solidFill>
              </a:rPr>
              <a:t>  </a:t>
            </a:r>
            <a:r>
              <a:rPr lang="id-ID" sz="2000" dirty="0">
                <a:solidFill>
                  <a:schemeClr val="bg1"/>
                </a:solidFill>
              </a:rPr>
              <a:t>Tidak ada efek samping dalam jangka panjang</a:t>
            </a:r>
            <a:endParaRPr lang="en-US" sz="2000" dirty="0">
              <a:solidFill>
                <a:schemeClr val="bg1"/>
              </a:solidFill>
            </a:endParaRPr>
          </a:p>
          <a:p>
            <a:pPr algn="just"/>
            <a:r>
              <a:rPr lang="en-ID" sz="2000" dirty="0">
                <a:solidFill>
                  <a:schemeClr val="bg1"/>
                </a:solidFill>
              </a:rPr>
              <a:t>  </a:t>
            </a:r>
            <a:r>
              <a:rPr lang="id-ID" sz="2000" dirty="0">
                <a:solidFill>
                  <a:schemeClr val="bg1"/>
                </a:solidFill>
              </a:rPr>
              <a:t>Tidak ada perubahan dalam fungsi seksual </a:t>
            </a:r>
            <a:endParaRPr lang="en" sz="2000" dirty="0">
              <a:solidFill>
                <a:schemeClr val="bg1"/>
              </a:solidFill>
            </a:endParaRPr>
          </a:p>
        </p:txBody>
      </p:sp>
      <p:sp>
        <p:nvSpPr>
          <p:cNvPr id="23" name="Title 1"/>
          <p:cNvSpPr txBox="1">
            <a:spLocks/>
          </p:cNvSpPr>
          <p:nvPr/>
        </p:nvSpPr>
        <p:spPr>
          <a:xfrm>
            <a:off x="4264629" y="0"/>
            <a:ext cx="2470039" cy="449877"/>
          </a:xfrm>
          <a:prstGeom prst="rect">
            <a:avLst/>
          </a:prstGeom>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stStyle>
          <a:p>
            <a:r>
              <a:rPr lang="en-ID" sz="6600" dirty="0">
                <a:ln>
                  <a:solidFill>
                    <a:srgbClr val="FF9E00"/>
                  </a:solidFill>
                </a:ln>
                <a:solidFill>
                  <a:srgbClr val="FF9E00"/>
                </a:solidFill>
              </a:rPr>
              <a:t>+</a:t>
            </a:r>
            <a:endParaRPr lang="en-US" sz="6600" dirty="0">
              <a:ln>
                <a:solidFill>
                  <a:srgbClr val="FF9E00"/>
                </a:solidFill>
              </a:ln>
              <a:solidFill>
                <a:srgbClr val="FF9E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69"/>
        <p:cNvGrpSpPr/>
        <p:nvPr/>
      </p:nvGrpSpPr>
      <p:grpSpPr>
        <a:xfrm>
          <a:off x="0" y="0"/>
          <a:ext cx="0" cy="0"/>
          <a:chOff x="0" y="0"/>
          <a:chExt cx="0" cy="0"/>
        </a:xfrm>
      </p:grpSpPr>
      <p:sp>
        <p:nvSpPr>
          <p:cNvPr id="70" name="Shape 70"/>
          <p:cNvSpPr txBox="1">
            <a:spLocks noGrp="1"/>
          </p:cNvSpPr>
          <p:nvPr>
            <p:ph type="ctrTitle"/>
          </p:nvPr>
        </p:nvSpPr>
        <p:spPr>
          <a:xfrm>
            <a:off x="1158642" y="2646815"/>
            <a:ext cx="6826563" cy="447600"/>
          </a:xfrm>
          <a:prstGeom prst="rect">
            <a:avLst/>
          </a:prstGeom>
        </p:spPr>
        <p:txBody>
          <a:bodyPr lIns="91425" tIns="91425" rIns="91425" bIns="91425" anchor="b" anchorCtr="0">
            <a:noAutofit/>
          </a:bodyPr>
          <a:lstStyle/>
          <a:p>
            <a:pPr lvl="0" rtl="0">
              <a:spcBef>
                <a:spcPts val="0"/>
              </a:spcBef>
              <a:buNone/>
            </a:pPr>
            <a:r>
              <a:rPr lang="en" sz="6000" b="1" dirty="0">
                <a:solidFill>
                  <a:schemeClr val="bg1"/>
                </a:solidFill>
              </a:rPr>
              <a:t>KETERBATASAN</a:t>
            </a:r>
          </a:p>
        </p:txBody>
      </p:sp>
      <p:sp>
        <p:nvSpPr>
          <p:cNvPr id="72" name="Shape 72"/>
          <p:cNvSpPr txBox="1"/>
          <p:nvPr/>
        </p:nvSpPr>
        <p:spPr>
          <a:xfrm>
            <a:off x="4015409" y="636104"/>
            <a:ext cx="1269765" cy="449401"/>
          </a:xfrm>
          <a:prstGeom prst="rect">
            <a:avLst/>
          </a:prstGeom>
          <a:noFill/>
          <a:ln>
            <a:noFill/>
          </a:ln>
        </p:spPr>
        <p:txBody>
          <a:bodyPr lIns="91425" tIns="91425" rIns="91425" bIns="91425" anchor="t" anchorCtr="0">
            <a:noAutofit/>
          </a:bodyPr>
          <a:lstStyle/>
          <a:p>
            <a:pPr lvl="0" algn="ctr">
              <a:spcBef>
                <a:spcPts val="0"/>
              </a:spcBef>
              <a:buNone/>
            </a:pPr>
            <a:endParaRPr lang="en" sz="2400" b="1" dirty="0">
              <a:solidFill>
                <a:srgbClr val="FFFFFF"/>
              </a:solidFill>
              <a:latin typeface="Montserrat"/>
              <a:ea typeface="Montserrat"/>
              <a:cs typeface="Montserrat"/>
              <a:sym typeface="Montserrat"/>
            </a:endParaRPr>
          </a:p>
        </p:txBody>
      </p:sp>
      <p:sp>
        <p:nvSpPr>
          <p:cNvPr id="6" name="Shape 402"/>
          <p:cNvSpPr/>
          <p:nvPr/>
        </p:nvSpPr>
        <p:spPr>
          <a:xfrm>
            <a:off x="3967235" y="275887"/>
            <a:ext cx="1209376" cy="1169834"/>
          </a:xfrm>
          <a:custGeom>
            <a:avLst/>
            <a:gdLst/>
            <a:ahLst/>
            <a:cxnLst/>
            <a:rect l="0" t="0" r="0" b="0"/>
            <a:pathLst>
              <a:path w="15290" h="15290" extrusionOk="0">
                <a:moveTo>
                  <a:pt x="4519" y="6815"/>
                </a:moveTo>
                <a:lnTo>
                  <a:pt x="4690" y="6839"/>
                </a:lnTo>
                <a:lnTo>
                  <a:pt x="4861" y="6888"/>
                </a:lnTo>
                <a:lnTo>
                  <a:pt x="5007" y="6986"/>
                </a:lnTo>
                <a:lnTo>
                  <a:pt x="5154" y="7084"/>
                </a:lnTo>
                <a:lnTo>
                  <a:pt x="5251" y="7230"/>
                </a:lnTo>
                <a:lnTo>
                  <a:pt x="5325" y="7401"/>
                </a:lnTo>
                <a:lnTo>
                  <a:pt x="5374" y="7572"/>
                </a:lnTo>
                <a:lnTo>
                  <a:pt x="5398" y="7767"/>
                </a:lnTo>
                <a:lnTo>
                  <a:pt x="5374" y="7963"/>
                </a:lnTo>
                <a:lnTo>
                  <a:pt x="5325" y="8134"/>
                </a:lnTo>
                <a:lnTo>
                  <a:pt x="5251" y="8305"/>
                </a:lnTo>
                <a:lnTo>
                  <a:pt x="5154" y="8451"/>
                </a:lnTo>
                <a:lnTo>
                  <a:pt x="5007" y="8549"/>
                </a:lnTo>
                <a:lnTo>
                  <a:pt x="4861" y="8647"/>
                </a:lnTo>
                <a:lnTo>
                  <a:pt x="4690" y="8696"/>
                </a:lnTo>
                <a:lnTo>
                  <a:pt x="4519" y="8720"/>
                </a:lnTo>
                <a:lnTo>
                  <a:pt x="4348" y="8696"/>
                </a:lnTo>
                <a:lnTo>
                  <a:pt x="4177" y="8647"/>
                </a:lnTo>
                <a:lnTo>
                  <a:pt x="4030" y="8549"/>
                </a:lnTo>
                <a:lnTo>
                  <a:pt x="3884" y="8451"/>
                </a:lnTo>
                <a:lnTo>
                  <a:pt x="3786" y="8305"/>
                </a:lnTo>
                <a:lnTo>
                  <a:pt x="3713" y="8134"/>
                </a:lnTo>
                <a:lnTo>
                  <a:pt x="3664" y="7963"/>
                </a:lnTo>
                <a:lnTo>
                  <a:pt x="3640" y="7767"/>
                </a:lnTo>
                <a:lnTo>
                  <a:pt x="3664" y="7572"/>
                </a:lnTo>
                <a:lnTo>
                  <a:pt x="3713" y="7401"/>
                </a:lnTo>
                <a:lnTo>
                  <a:pt x="3786" y="7230"/>
                </a:lnTo>
                <a:lnTo>
                  <a:pt x="3884" y="7084"/>
                </a:lnTo>
                <a:lnTo>
                  <a:pt x="4030" y="6986"/>
                </a:lnTo>
                <a:lnTo>
                  <a:pt x="4177" y="6888"/>
                </a:lnTo>
                <a:lnTo>
                  <a:pt x="4348" y="6839"/>
                </a:lnTo>
                <a:lnTo>
                  <a:pt x="4519" y="6815"/>
                </a:lnTo>
                <a:close/>
                <a:moveTo>
                  <a:pt x="10771" y="6815"/>
                </a:moveTo>
                <a:lnTo>
                  <a:pt x="10942" y="6839"/>
                </a:lnTo>
                <a:lnTo>
                  <a:pt x="11113" y="6888"/>
                </a:lnTo>
                <a:lnTo>
                  <a:pt x="11260" y="6986"/>
                </a:lnTo>
                <a:lnTo>
                  <a:pt x="11406" y="7084"/>
                </a:lnTo>
                <a:lnTo>
                  <a:pt x="11504" y="7230"/>
                </a:lnTo>
                <a:lnTo>
                  <a:pt x="11577" y="7401"/>
                </a:lnTo>
                <a:lnTo>
                  <a:pt x="11626" y="7572"/>
                </a:lnTo>
                <a:lnTo>
                  <a:pt x="11650" y="7767"/>
                </a:lnTo>
                <a:lnTo>
                  <a:pt x="11626" y="7963"/>
                </a:lnTo>
                <a:lnTo>
                  <a:pt x="11577" y="8134"/>
                </a:lnTo>
                <a:lnTo>
                  <a:pt x="11504" y="8305"/>
                </a:lnTo>
                <a:lnTo>
                  <a:pt x="11406" y="8451"/>
                </a:lnTo>
                <a:lnTo>
                  <a:pt x="11260" y="8549"/>
                </a:lnTo>
                <a:lnTo>
                  <a:pt x="11113" y="8647"/>
                </a:lnTo>
                <a:lnTo>
                  <a:pt x="10942" y="8696"/>
                </a:lnTo>
                <a:lnTo>
                  <a:pt x="10771" y="8720"/>
                </a:lnTo>
                <a:lnTo>
                  <a:pt x="10600" y="8696"/>
                </a:lnTo>
                <a:lnTo>
                  <a:pt x="10429" y="8647"/>
                </a:lnTo>
                <a:lnTo>
                  <a:pt x="10283" y="8549"/>
                </a:lnTo>
                <a:lnTo>
                  <a:pt x="10136" y="8451"/>
                </a:lnTo>
                <a:lnTo>
                  <a:pt x="10038" y="8305"/>
                </a:lnTo>
                <a:lnTo>
                  <a:pt x="9965" y="8134"/>
                </a:lnTo>
                <a:lnTo>
                  <a:pt x="9916" y="7963"/>
                </a:lnTo>
                <a:lnTo>
                  <a:pt x="9892" y="7767"/>
                </a:lnTo>
                <a:lnTo>
                  <a:pt x="9916" y="7572"/>
                </a:lnTo>
                <a:lnTo>
                  <a:pt x="9965" y="7401"/>
                </a:lnTo>
                <a:lnTo>
                  <a:pt x="10038" y="7230"/>
                </a:lnTo>
                <a:lnTo>
                  <a:pt x="10136" y="7084"/>
                </a:lnTo>
                <a:lnTo>
                  <a:pt x="10283" y="6986"/>
                </a:lnTo>
                <a:lnTo>
                  <a:pt x="10429" y="6888"/>
                </a:lnTo>
                <a:lnTo>
                  <a:pt x="10600" y="6839"/>
                </a:lnTo>
                <a:lnTo>
                  <a:pt x="10771" y="6815"/>
                </a:lnTo>
                <a:close/>
                <a:moveTo>
                  <a:pt x="7645" y="10063"/>
                </a:moveTo>
                <a:lnTo>
                  <a:pt x="8207" y="10112"/>
                </a:lnTo>
                <a:lnTo>
                  <a:pt x="8768" y="10185"/>
                </a:lnTo>
                <a:lnTo>
                  <a:pt x="9281" y="10307"/>
                </a:lnTo>
                <a:lnTo>
                  <a:pt x="9819" y="10503"/>
                </a:lnTo>
                <a:lnTo>
                  <a:pt x="10307" y="10747"/>
                </a:lnTo>
                <a:lnTo>
                  <a:pt x="10796" y="11016"/>
                </a:lnTo>
                <a:lnTo>
                  <a:pt x="11235" y="11358"/>
                </a:lnTo>
                <a:lnTo>
                  <a:pt x="11650" y="11724"/>
                </a:lnTo>
                <a:lnTo>
                  <a:pt x="11699" y="11797"/>
                </a:lnTo>
                <a:lnTo>
                  <a:pt x="11748" y="11895"/>
                </a:lnTo>
                <a:lnTo>
                  <a:pt x="11772" y="11993"/>
                </a:lnTo>
                <a:lnTo>
                  <a:pt x="11797" y="12066"/>
                </a:lnTo>
                <a:lnTo>
                  <a:pt x="11772" y="12164"/>
                </a:lnTo>
                <a:lnTo>
                  <a:pt x="11748" y="12261"/>
                </a:lnTo>
                <a:lnTo>
                  <a:pt x="11699" y="12335"/>
                </a:lnTo>
                <a:lnTo>
                  <a:pt x="11650" y="12432"/>
                </a:lnTo>
                <a:lnTo>
                  <a:pt x="11577" y="12481"/>
                </a:lnTo>
                <a:lnTo>
                  <a:pt x="11479" y="12530"/>
                </a:lnTo>
                <a:lnTo>
                  <a:pt x="11406" y="12554"/>
                </a:lnTo>
                <a:lnTo>
                  <a:pt x="11211" y="12554"/>
                </a:lnTo>
                <a:lnTo>
                  <a:pt x="11113" y="12530"/>
                </a:lnTo>
                <a:lnTo>
                  <a:pt x="11040" y="12481"/>
                </a:lnTo>
                <a:lnTo>
                  <a:pt x="10966" y="12432"/>
                </a:lnTo>
                <a:lnTo>
                  <a:pt x="10600" y="12115"/>
                </a:lnTo>
                <a:lnTo>
                  <a:pt x="10234" y="11846"/>
                </a:lnTo>
                <a:lnTo>
                  <a:pt x="9843" y="11602"/>
                </a:lnTo>
                <a:lnTo>
                  <a:pt x="9428" y="11406"/>
                </a:lnTo>
                <a:lnTo>
                  <a:pt x="9013" y="11260"/>
                </a:lnTo>
                <a:lnTo>
                  <a:pt x="8573" y="11138"/>
                </a:lnTo>
                <a:lnTo>
                  <a:pt x="8109" y="11065"/>
                </a:lnTo>
                <a:lnTo>
                  <a:pt x="7645" y="11040"/>
                </a:lnTo>
                <a:lnTo>
                  <a:pt x="7181" y="11065"/>
                </a:lnTo>
                <a:lnTo>
                  <a:pt x="6717" y="11138"/>
                </a:lnTo>
                <a:lnTo>
                  <a:pt x="6277" y="11260"/>
                </a:lnTo>
                <a:lnTo>
                  <a:pt x="5862" y="11406"/>
                </a:lnTo>
                <a:lnTo>
                  <a:pt x="5447" y="11602"/>
                </a:lnTo>
                <a:lnTo>
                  <a:pt x="5056" y="11846"/>
                </a:lnTo>
                <a:lnTo>
                  <a:pt x="4690" y="12115"/>
                </a:lnTo>
                <a:lnTo>
                  <a:pt x="4323" y="12432"/>
                </a:lnTo>
                <a:lnTo>
                  <a:pt x="4250" y="12481"/>
                </a:lnTo>
                <a:lnTo>
                  <a:pt x="4177" y="12530"/>
                </a:lnTo>
                <a:lnTo>
                  <a:pt x="4079" y="12554"/>
                </a:lnTo>
                <a:lnTo>
                  <a:pt x="3884" y="12554"/>
                </a:lnTo>
                <a:lnTo>
                  <a:pt x="3811" y="12530"/>
                </a:lnTo>
                <a:lnTo>
                  <a:pt x="3713" y="12481"/>
                </a:lnTo>
                <a:lnTo>
                  <a:pt x="3640" y="12432"/>
                </a:lnTo>
                <a:lnTo>
                  <a:pt x="3591" y="12335"/>
                </a:lnTo>
                <a:lnTo>
                  <a:pt x="3542" y="12261"/>
                </a:lnTo>
                <a:lnTo>
                  <a:pt x="3517" y="12164"/>
                </a:lnTo>
                <a:lnTo>
                  <a:pt x="3493" y="12066"/>
                </a:lnTo>
                <a:lnTo>
                  <a:pt x="3517" y="11993"/>
                </a:lnTo>
                <a:lnTo>
                  <a:pt x="3542" y="11895"/>
                </a:lnTo>
                <a:lnTo>
                  <a:pt x="3591" y="11797"/>
                </a:lnTo>
                <a:lnTo>
                  <a:pt x="3640" y="11724"/>
                </a:lnTo>
                <a:lnTo>
                  <a:pt x="4055" y="11358"/>
                </a:lnTo>
                <a:lnTo>
                  <a:pt x="4494" y="11016"/>
                </a:lnTo>
                <a:lnTo>
                  <a:pt x="4983" y="10747"/>
                </a:lnTo>
                <a:lnTo>
                  <a:pt x="5471" y="10503"/>
                </a:lnTo>
                <a:lnTo>
                  <a:pt x="6009" y="10307"/>
                </a:lnTo>
                <a:lnTo>
                  <a:pt x="6521" y="10185"/>
                </a:lnTo>
                <a:lnTo>
                  <a:pt x="7083" y="10112"/>
                </a:lnTo>
                <a:lnTo>
                  <a:pt x="7645" y="10063"/>
                </a:lnTo>
                <a:close/>
                <a:moveTo>
                  <a:pt x="7254" y="1"/>
                </a:moveTo>
                <a:lnTo>
                  <a:pt x="6863" y="50"/>
                </a:lnTo>
                <a:lnTo>
                  <a:pt x="6473" y="99"/>
                </a:lnTo>
                <a:lnTo>
                  <a:pt x="6106" y="147"/>
                </a:lnTo>
                <a:lnTo>
                  <a:pt x="5740" y="245"/>
                </a:lnTo>
                <a:lnTo>
                  <a:pt x="5374" y="343"/>
                </a:lnTo>
                <a:lnTo>
                  <a:pt x="5007" y="465"/>
                </a:lnTo>
                <a:lnTo>
                  <a:pt x="4665" y="611"/>
                </a:lnTo>
                <a:lnTo>
                  <a:pt x="4323" y="758"/>
                </a:lnTo>
                <a:lnTo>
                  <a:pt x="4006" y="929"/>
                </a:lnTo>
                <a:lnTo>
                  <a:pt x="3688" y="1100"/>
                </a:lnTo>
                <a:lnTo>
                  <a:pt x="3371" y="1295"/>
                </a:lnTo>
                <a:lnTo>
                  <a:pt x="3078" y="1515"/>
                </a:lnTo>
                <a:lnTo>
                  <a:pt x="2785" y="1735"/>
                </a:lnTo>
                <a:lnTo>
                  <a:pt x="2516" y="1979"/>
                </a:lnTo>
                <a:lnTo>
                  <a:pt x="2247" y="2248"/>
                </a:lnTo>
                <a:lnTo>
                  <a:pt x="1979" y="2516"/>
                </a:lnTo>
                <a:lnTo>
                  <a:pt x="1735" y="2785"/>
                </a:lnTo>
                <a:lnTo>
                  <a:pt x="1515" y="3078"/>
                </a:lnTo>
                <a:lnTo>
                  <a:pt x="1295" y="3371"/>
                </a:lnTo>
                <a:lnTo>
                  <a:pt x="1100" y="3689"/>
                </a:lnTo>
                <a:lnTo>
                  <a:pt x="929" y="4006"/>
                </a:lnTo>
                <a:lnTo>
                  <a:pt x="758" y="4324"/>
                </a:lnTo>
                <a:lnTo>
                  <a:pt x="611" y="4666"/>
                </a:lnTo>
                <a:lnTo>
                  <a:pt x="465" y="5008"/>
                </a:lnTo>
                <a:lnTo>
                  <a:pt x="342" y="5374"/>
                </a:lnTo>
                <a:lnTo>
                  <a:pt x="245" y="5740"/>
                </a:lnTo>
                <a:lnTo>
                  <a:pt x="147" y="6107"/>
                </a:lnTo>
                <a:lnTo>
                  <a:pt x="98" y="6473"/>
                </a:lnTo>
                <a:lnTo>
                  <a:pt x="49" y="6864"/>
                </a:lnTo>
                <a:lnTo>
                  <a:pt x="1" y="7255"/>
                </a:lnTo>
                <a:lnTo>
                  <a:pt x="1" y="7645"/>
                </a:lnTo>
                <a:lnTo>
                  <a:pt x="1" y="8036"/>
                </a:lnTo>
                <a:lnTo>
                  <a:pt x="49" y="8427"/>
                </a:lnTo>
                <a:lnTo>
                  <a:pt x="98" y="8818"/>
                </a:lnTo>
                <a:lnTo>
                  <a:pt x="147" y="9184"/>
                </a:lnTo>
                <a:lnTo>
                  <a:pt x="245" y="9550"/>
                </a:lnTo>
                <a:lnTo>
                  <a:pt x="342" y="9917"/>
                </a:lnTo>
                <a:lnTo>
                  <a:pt x="465" y="10283"/>
                </a:lnTo>
                <a:lnTo>
                  <a:pt x="611" y="10625"/>
                </a:lnTo>
                <a:lnTo>
                  <a:pt x="758" y="10967"/>
                </a:lnTo>
                <a:lnTo>
                  <a:pt x="929" y="11284"/>
                </a:lnTo>
                <a:lnTo>
                  <a:pt x="1100" y="11602"/>
                </a:lnTo>
                <a:lnTo>
                  <a:pt x="1295" y="11919"/>
                </a:lnTo>
                <a:lnTo>
                  <a:pt x="1515" y="12212"/>
                </a:lnTo>
                <a:lnTo>
                  <a:pt x="1735" y="12506"/>
                </a:lnTo>
                <a:lnTo>
                  <a:pt x="1979" y="12774"/>
                </a:lnTo>
                <a:lnTo>
                  <a:pt x="2247" y="13043"/>
                </a:lnTo>
                <a:lnTo>
                  <a:pt x="2516" y="13311"/>
                </a:lnTo>
                <a:lnTo>
                  <a:pt x="2785" y="13556"/>
                </a:lnTo>
                <a:lnTo>
                  <a:pt x="3078" y="13776"/>
                </a:lnTo>
                <a:lnTo>
                  <a:pt x="3371" y="13995"/>
                </a:lnTo>
                <a:lnTo>
                  <a:pt x="3688" y="14191"/>
                </a:lnTo>
                <a:lnTo>
                  <a:pt x="4006" y="14362"/>
                </a:lnTo>
                <a:lnTo>
                  <a:pt x="4323" y="14533"/>
                </a:lnTo>
                <a:lnTo>
                  <a:pt x="4665" y="14679"/>
                </a:lnTo>
                <a:lnTo>
                  <a:pt x="5007" y="14826"/>
                </a:lnTo>
                <a:lnTo>
                  <a:pt x="5374" y="14948"/>
                </a:lnTo>
                <a:lnTo>
                  <a:pt x="5740" y="15046"/>
                </a:lnTo>
                <a:lnTo>
                  <a:pt x="6106" y="15143"/>
                </a:lnTo>
                <a:lnTo>
                  <a:pt x="6473" y="15192"/>
                </a:lnTo>
                <a:lnTo>
                  <a:pt x="6863" y="15241"/>
                </a:lnTo>
                <a:lnTo>
                  <a:pt x="7254" y="15290"/>
                </a:lnTo>
                <a:lnTo>
                  <a:pt x="8036" y="15290"/>
                </a:lnTo>
                <a:lnTo>
                  <a:pt x="8426" y="15241"/>
                </a:lnTo>
                <a:lnTo>
                  <a:pt x="8817" y="15192"/>
                </a:lnTo>
                <a:lnTo>
                  <a:pt x="9184" y="15143"/>
                </a:lnTo>
                <a:lnTo>
                  <a:pt x="9550" y="15046"/>
                </a:lnTo>
                <a:lnTo>
                  <a:pt x="9916" y="14948"/>
                </a:lnTo>
                <a:lnTo>
                  <a:pt x="10283" y="14826"/>
                </a:lnTo>
                <a:lnTo>
                  <a:pt x="10625" y="14679"/>
                </a:lnTo>
                <a:lnTo>
                  <a:pt x="10966" y="14533"/>
                </a:lnTo>
                <a:lnTo>
                  <a:pt x="11284" y="14362"/>
                </a:lnTo>
                <a:lnTo>
                  <a:pt x="11601" y="14191"/>
                </a:lnTo>
                <a:lnTo>
                  <a:pt x="11919" y="13995"/>
                </a:lnTo>
                <a:lnTo>
                  <a:pt x="12212" y="13776"/>
                </a:lnTo>
                <a:lnTo>
                  <a:pt x="12505" y="13556"/>
                </a:lnTo>
                <a:lnTo>
                  <a:pt x="12774" y="13311"/>
                </a:lnTo>
                <a:lnTo>
                  <a:pt x="13042" y="13043"/>
                </a:lnTo>
                <a:lnTo>
                  <a:pt x="13311" y="12774"/>
                </a:lnTo>
                <a:lnTo>
                  <a:pt x="13555" y="12506"/>
                </a:lnTo>
                <a:lnTo>
                  <a:pt x="13775" y="12212"/>
                </a:lnTo>
                <a:lnTo>
                  <a:pt x="13995" y="11919"/>
                </a:lnTo>
                <a:lnTo>
                  <a:pt x="14190" y="11602"/>
                </a:lnTo>
                <a:lnTo>
                  <a:pt x="14361" y="11284"/>
                </a:lnTo>
                <a:lnTo>
                  <a:pt x="14532" y="10967"/>
                </a:lnTo>
                <a:lnTo>
                  <a:pt x="14679" y="10625"/>
                </a:lnTo>
                <a:lnTo>
                  <a:pt x="14825" y="10283"/>
                </a:lnTo>
                <a:lnTo>
                  <a:pt x="14947" y="9917"/>
                </a:lnTo>
                <a:lnTo>
                  <a:pt x="15045" y="9550"/>
                </a:lnTo>
                <a:lnTo>
                  <a:pt x="15143" y="9184"/>
                </a:lnTo>
                <a:lnTo>
                  <a:pt x="15192" y="8818"/>
                </a:lnTo>
                <a:lnTo>
                  <a:pt x="15241" y="8427"/>
                </a:lnTo>
                <a:lnTo>
                  <a:pt x="15289" y="8036"/>
                </a:lnTo>
                <a:lnTo>
                  <a:pt x="15289" y="7645"/>
                </a:lnTo>
                <a:lnTo>
                  <a:pt x="15289" y="7255"/>
                </a:lnTo>
                <a:lnTo>
                  <a:pt x="15241" y="6864"/>
                </a:lnTo>
                <a:lnTo>
                  <a:pt x="15192" y="6473"/>
                </a:lnTo>
                <a:lnTo>
                  <a:pt x="15143" y="6107"/>
                </a:lnTo>
                <a:lnTo>
                  <a:pt x="15045" y="5740"/>
                </a:lnTo>
                <a:lnTo>
                  <a:pt x="14947" y="5374"/>
                </a:lnTo>
                <a:lnTo>
                  <a:pt x="14825" y="5008"/>
                </a:lnTo>
                <a:lnTo>
                  <a:pt x="14679" y="4666"/>
                </a:lnTo>
                <a:lnTo>
                  <a:pt x="14532" y="4324"/>
                </a:lnTo>
                <a:lnTo>
                  <a:pt x="14361" y="4006"/>
                </a:lnTo>
                <a:lnTo>
                  <a:pt x="14190" y="3689"/>
                </a:lnTo>
                <a:lnTo>
                  <a:pt x="13995" y="3371"/>
                </a:lnTo>
                <a:lnTo>
                  <a:pt x="13775" y="3078"/>
                </a:lnTo>
                <a:lnTo>
                  <a:pt x="13555" y="2785"/>
                </a:lnTo>
                <a:lnTo>
                  <a:pt x="13311" y="2516"/>
                </a:lnTo>
                <a:lnTo>
                  <a:pt x="13042" y="2248"/>
                </a:lnTo>
                <a:lnTo>
                  <a:pt x="12774" y="1979"/>
                </a:lnTo>
                <a:lnTo>
                  <a:pt x="12505" y="1735"/>
                </a:lnTo>
                <a:lnTo>
                  <a:pt x="12212" y="1515"/>
                </a:lnTo>
                <a:lnTo>
                  <a:pt x="11919" y="1295"/>
                </a:lnTo>
                <a:lnTo>
                  <a:pt x="11601" y="1100"/>
                </a:lnTo>
                <a:lnTo>
                  <a:pt x="11284" y="929"/>
                </a:lnTo>
                <a:lnTo>
                  <a:pt x="10966" y="758"/>
                </a:lnTo>
                <a:lnTo>
                  <a:pt x="10625" y="611"/>
                </a:lnTo>
                <a:lnTo>
                  <a:pt x="10283" y="465"/>
                </a:lnTo>
                <a:lnTo>
                  <a:pt x="9916" y="343"/>
                </a:lnTo>
                <a:lnTo>
                  <a:pt x="9550" y="245"/>
                </a:lnTo>
                <a:lnTo>
                  <a:pt x="9184" y="147"/>
                </a:lnTo>
                <a:lnTo>
                  <a:pt x="8817" y="99"/>
                </a:lnTo>
                <a:lnTo>
                  <a:pt x="8426" y="50"/>
                </a:lnTo>
                <a:lnTo>
                  <a:pt x="8036" y="1"/>
                </a:lnTo>
                <a:close/>
              </a:path>
            </a:pathLst>
          </a:custGeom>
          <a:solidFill>
            <a:schemeClr val="bg1"/>
          </a:solidFill>
          <a:ln>
            <a:noFill/>
          </a:ln>
        </p:spPr>
        <p:txBody>
          <a:bodyPr lIns="91425" tIns="91425" rIns="91425" bIns="91425" anchor="ctr" anchorCtr="0">
            <a:noAutofit/>
          </a:bodyPr>
          <a:lstStyle/>
          <a:p>
            <a:pPr lvl="0">
              <a:spcBef>
                <a:spcPts val="0"/>
              </a:spcBef>
              <a:buNone/>
            </a:pPr>
            <a:endParaRPr>
              <a:solidFill>
                <a:srgbClr val="FFFFFF"/>
              </a:solidFill>
            </a:endParaRPr>
          </a:p>
        </p:txBody>
      </p:sp>
    </p:spTree>
    <p:extLst>
      <p:ext uri="{BB962C8B-B14F-4D97-AF65-F5344CB8AC3E}">
        <p14:creationId xmlns:p14="http://schemas.microsoft.com/office/powerpoint/2010/main" val="32373285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1"/>
        <p:cNvGrpSpPr/>
        <p:nvPr/>
      </p:nvGrpSpPr>
      <p:grpSpPr>
        <a:xfrm>
          <a:off x="0" y="0"/>
          <a:ext cx="0" cy="0"/>
          <a:chOff x="0" y="0"/>
          <a:chExt cx="0" cy="0"/>
        </a:xfrm>
      </p:grpSpPr>
      <p:sp>
        <p:nvSpPr>
          <p:cNvPr id="83" name="Shape 83"/>
          <p:cNvSpPr txBox="1">
            <a:spLocks noGrp="1"/>
          </p:cNvSpPr>
          <p:nvPr>
            <p:ph type="body" idx="1"/>
          </p:nvPr>
        </p:nvSpPr>
        <p:spPr>
          <a:xfrm>
            <a:off x="496953" y="1282472"/>
            <a:ext cx="8150087" cy="3049199"/>
          </a:xfrm>
          <a:prstGeom prst="rect">
            <a:avLst/>
          </a:prstGeom>
        </p:spPr>
        <p:txBody>
          <a:bodyPr lIns="91425" tIns="91425" rIns="91425" bIns="91425" anchor="t" anchorCtr="0">
            <a:noAutofit/>
          </a:bodyPr>
          <a:lstStyle/>
          <a:p>
            <a:pPr algn="just"/>
            <a:r>
              <a:rPr lang="en-ID" sz="2000" dirty="0"/>
              <a:t> </a:t>
            </a:r>
            <a:r>
              <a:rPr lang="id-ID" sz="2000" dirty="0"/>
              <a:t>Metode ini merupakan metode kontrasepsi permanen </a:t>
            </a:r>
            <a:endParaRPr lang="en-ID" sz="2000" dirty="0"/>
          </a:p>
          <a:p>
            <a:pPr algn="just"/>
            <a:r>
              <a:rPr lang="en-ID" sz="2000" dirty="0"/>
              <a:t> </a:t>
            </a:r>
            <a:r>
              <a:rPr lang="en-ID" sz="2000" dirty="0" err="1"/>
              <a:t>Klien</a:t>
            </a:r>
            <a:r>
              <a:rPr lang="en-ID" sz="2000" dirty="0"/>
              <a:t> </a:t>
            </a:r>
            <a:r>
              <a:rPr lang="en-ID" sz="2000" dirty="0" err="1"/>
              <a:t>dapat</a:t>
            </a:r>
            <a:r>
              <a:rPr lang="en-ID" sz="2000" dirty="0"/>
              <a:t> </a:t>
            </a:r>
            <a:r>
              <a:rPr lang="id-ID" sz="2000" dirty="0"/>
              <a:t>menyesal di kemudian hari </a:t>
            </a:r>
            <a:endParaRPr lang="en-US" sz="2000" dirty="0"/>
          </a:p>
          <a:p>
            <a:pPr algn="just">
              <a:tabLst>
                <a:tab pos="265113" algn="l"/>
              </a:tabLst>
            </a:pPr>
            <a:r>
              <a:rPr lang="en-ID" sz="2000" dirty="0"/>
              <a:t> </a:t>
            </a:r>
            <a:r>
              <a:rPr lang="id-ID" sz="2000" dirty="0"/>
              <a:t>Akan mengalami rasa sakit dan ketidaknyamanan jangka</a:t>
            </a:r>
            <a:r>
              <a:rPr lang="en-ID" sz="2000" dirty="0"/>
              <a:t> 	</a:t>
            </a:r>
            <a:r>
              <a:rPr lang="id-ID" sz="2000" dirty="0"/>
              <a:t>pendek </a:t>
            </a:r>
            <a:endParaRPr lang="en-ID" sz="2000" dirty="0"/>
          </a:p>
          <a:p>
            <a:pPr algn="just">
              <a:tabLst>
                <a:tab pos="265113" algn="l"/>
              </a:tabLst>
            </a:pPr>
            <a:r>
              <a:rPr lang="en-ID" sz="2000" dirty="0"/>
              <a:t> </a:t>
            </a:r>
            <a:r>
              <a:rPr lang="id-ID" sz="2000" dirty="0"/>
              <a:t>Risiko komplikasi</a:t>
            </a:r>
            <a:r>
              <a:rPr lang="en-ID" sz="2000" dirty="0"/>
              <a:t> </a:t>
            </a:r>
            <a:r>
              <a:rPr lang="en-ID" sz="2000" dirty="0" err="1"/>
              <a:t>kecil</a:t>
            </a:r>
            <a:r>
              <a:rPr lang="en-ID" sz="2000" dirty="0"/>
              <a:t> (</a:t>
            </a:r>
            <a:r>
              <a:rPr lang="id-ID" sz="2000" dirty="0"/>
              <a:t>meningkat jika dilakukan anestesi </a:t>
            </a:r>
            <a:r>
              <a:rPr lang="en-ID" sz="2000" dirty="0"/>
              <a:t>	</a:t>
            </a:r>
            <a:r>
              <a:rPr lang="id-ID" sz="2000" dirty="0"/>
              <a:t>umum</a:t>
            </a:r>
            <a:r>
              <a:rPr lang="en-ID" sz="2000" dirty="0"/>
              <a:t>)</a:t>
            </a:r>
            <a:endParaRPr lang="en-US" sz="2000" dirty="0"/>
          </a:p>
          <a:p>
            <a:pPr algn="just">
              <a:tabLst>
                <a:tab pos="265113" algn="l"/>
              </a:tabLst>
            </a:pPr>
            <a:r>
              <a:rPr lang="en-ID" sz="2000" dirty="0"/>
              <a:t> </a:t>
            </a:r>
            <a:r>
              <a:rPr lang="id-ID" sz="2000" dirty="0"/>
              <a:t>Dibutuhkan dokter spesialis ginekologi atau dokter spesialis </a:t>
            </a:r>
            <a:r>
              <a:rPr lang="en-ID" sz="2000" dirty="0"/>
              <a:t>	</a:t>
            </a:r>
            <a:r>
              <a:rPr lang="id-ID" sz="2000" dirty="0"/>
              <a:t>bedah jika yang dilakukan adalah proses laparoskopi</a:t>
            </a:r>
            <a:endParaRPr lang="en-US" sz="2000" dirty="0"/>
          </a:p>
          <a:p>
            <a:pPr algn="just"/>
            <a:r>
              <a:rPr lang="en-ID" sz="2000" dirty="0"/>
              <a:t> </a:t>
            </a:r>
            <a:r>
              <a:rPr lang="id-ID" sz="2000" dirty="0"/>
              <a:t>Tidak dapat melindungi </a:t>
            </a:r>
            <a:r>
              <a:rPr lang="en-ID" sz="2000" dirty="0" err="1"/>
              <a:t>klien</a:t>
            </a:r>
            <a:r>
              <a:rPr lang="id-ID" sz="2000" dirty="0"/>
              <a:t> dari infeksi menular seksual</a:t>
            </a:r>
            <a:endParaRPr lang="en-US" sz="2000" dirty="0"/>
          </a:p>
          <a:p>
            <a:pPr marL="228600" lvl="0" algn="just" rtl="0">
              <a:spcBef>
                <a:spcPts val="0"/>
              </a:spcBef>
              <a:buNone/>
            </a:pPr>
            <a:endParaRPr lang="en" sz="2000" dirty="0"/>
          </a:p>
        </p:txBody>
      </p:sp>
      <p:sp>
        <p:nvSpPr>
          <p:cNvPr id="2" name="Title 1"/>
          <p:cNvSpPr>
            <a:spLocks noGrp="1"/>
          </p:cNvSpPr>
          <p:nvPr>
            <p:ph type="title"/>
          </p:nvPr>
        </p:nvSpPr>
        <p:spPr>
          <a:xfrm>
            <a:off x="3336976" y="-224939"/>
            <a:ext cx="2470039" cy="449877"/>
          </a:xfrm>
        </p:spPr>
        <p:txBody>
          <a:bodyPr/>
          <a:lstStyle/>
          <a:p>
            <a:r>
              <a:rPr lang="en-ID" sz="6600" dirty="0"/>
              <a:t>-</a:t>
            </a:r>
            <a:endParaRPr lang="en-US" sz="6600" dirty="0"/>
          </a:p>
        </p:txBody>
      </p:sp>
    </p:spTree>
    <p:extLst>
      <p:ext uri="{BB962C8B-B14F-4D97-AF65-F5344CB8AC3E}">
        <p14:creationId xmlns:p14="http://schemas.microsoft.com/office/powerpoint/2010/main" val="34831767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9" name="Shape 89"/>
          <p:cNvSpPr txBox="1">
            <a:spLocks noGrp="1"/>
          </p:cNvSpPr>
          <p:nvPr>
            <p:ph type="subTitle" idx="4294967295"/>
          </p:nvPr>
        </p:nvSpPr>
        <p:spPr>
          <a:xfrm>
            <a:off x="1046668" y="836371"/>
            <a:ext cx="7105785" cy="2428453"/>
          </a:xfrm>
          <a:prstGeom prst="rect">
            <a:avLst/>
          </a:prstGeom>
        </p:spPr>
        <p:txBody>
          <a:bodyPr lIns="91425" tIns="91425" rIns="91425" bIns="91425" anchor="t" anchorCtr="0">
            <a:noAutofit/>
          </a:bodyPr>
          <a:lstStyle/>
          <a:p>
            <a:pPr algn="just">
              <a:tabLst>
                <a:tab pos="357188" algn="l"/>
              </a:tabLst>
            </a:pPr>
            <a:r>
              <a:rPr lang="en-GB" sz="2000" dirty="0">
                <a:solidFill>
                  <a:schemeClr val="bg1"/>
                </a:solidFill>
              </a:rPr>
              <a:t>  26 &gt; </a:t>
            </a:r>
            <a:r>
              <a:rPr lang="en-GB" sz="2000" dirty="0" err="1">
                <a:solidFill>
                  <a:schemeClr val="bg1"/>
                </a:solidFill>
              </a:rPr>
              <a:t>tahun</a:t>
            </a:r>
            <a:endParaRPr lang="en-ID" sz="2000" dirty="0">
              <a:solidFill>
                <a:schemeClr val="bg1"/>
              </a:solidFill>
            </a:endParaRPr>
          </a:p>
          <a:p>
            <a:pPr algn="just"/>
            <a:r>
              <a:rPr lang="en-ID" sz="2000" dirty="0">
                <a:solidFill>
                  <a:schemeClr val="bg1"/>
                </a:solidFill>
              </a:rPr>
              <a:t>  </a:t>
            </a:r>
            <a:r>
              <a:rPr lang="en-ID" sz="2000" dirty="0" err="1">
                <a:solidFill>
                  <a:schemeClr val="bg1"/>
                </a:solidFill>
              </a:rPr>
              <a:t>Paritas</a:t>
            </a:r>
            <a:r>
              <a:rPr lang="en-ID" sz="2000" dirty="0">
                <a:solidFill>
                  <a:schemeClr val="bg1"/>
                </a:solidFill>
              </a:rPr>
              <a:t> &gt; 2</a:t>
            </a:r>
            <a:endParaRPr lang="en-US" sz="2000" dirty="0">
              <a:solidFill>
                <a:schemeClr val="bg1"/>
              </a:solidFill>
            </a:endParaRPr>
          </a:p>
          <a:p>
            <a:pPr algn="just">
              <a:tabLst>
                <a:tab pos="357188" algn="l"/>
                <a:tab pos="358775" algn="l"/>
              </a:tabLst>
            </a:pPr>
            <a:r>
              <a:rPr lang="en-GB" sz="2000" dirty="0">
                <a:solidFill>
                  <a:schemeClr val="bg1"/>
                </a:solidFill>
              </a:rPr>
              <a:t>  Yakin </a:t>
            </a:r>
            <a:r>
              <a:rPr lang="en-GB" sz="2000" dirty="0" err="1">
                <a:solidFill>
                  <a:schemeClr val="bg1"/>
                </a:solidFill>
              </a:rPr>
              <a:t>telah</a:t>
            </a:r>
            <a:r>
              <a:rPr lang="en-GB" sz="2000" dirty="0">
                <a:solidFill>
                  <a:schemeClr val="bg1"/>
                </a:solidFill>
              </a:rPr>
              <a:t> </a:t>
            </a:r>
            <a:r>
              <a:rPr lang="en-GB" sz="2000" dirty="0" err="1">
                <a:solidFill>
                  <a:schemeClr val="bg1"/>
                </a:solidFill>
              </a:rPr>
              <a:t>mempunyai</a:t>
            </a:r>
            <a:r>
              <a:rPr lang="en-GB" sz="2000" dirty="0">
                <a:solidFill>
                  <a:schemeClr val="bg1"/>
                </a:solidFill>
              </a:rPr>
              <a:t> </a:t>
            </a:r>
            <a:r>
              <a:rPr lang="en-GB" sz="2000" dirty="0" err="1">
                <a:solidFill>
                  <a:schemeClr val="bg1"/>
                </a:solidFill>
              </a:rPr>
              <a:t>keluarga</a:t>
            </a:r>
            <a:r>
              <a:rPr lang="en-GB" sz="2000" dirty="0">
                <a:solidFill>
                  <a:schemeClr val="bg1"/>
                </a:solidFill>
              </a:rPr>
              <a:t> </a:t>
            </a:r>
            <a:r>
              <a:rPr lang="en-GB" sz="2000" dirty="0" err="1">
                <a:solidFill>
                  <a:schemeClr val="bg1"/>
                </a:solidFill>
              </a:rPr>
              <a:t>sesuai</a:t>
            </a:r>
            <a:r>
              <a:rPr lang="en-GB" sz="2000" dirty="0">
                <a:solidFill>
                  <a:schemeClr val="bg1"/>
                </a:solidFill>
              </a:rPr>
              <a:t> </a:t>
            </a:r>
            <a:r>
              <a:rPr lang="en-GB" sz="2000" dirty="0" err="1">
                <a:solidFill>
                  <a:schemeClr val="bg1"/>
                </a:solidFill>
              </a:rPr>
              <a:t>dengan</a:t>
            </a:r>
            <a:r>
              <a:rPr lang="en-GB" sz="2000" dirty="0">
                <a:solidFill>
                  <a:schemeClr val="bg1"/>
                </a:solidFill>
              </a:rPr>
              <a:t> 	</a:t>
            </a:r>
            <a:r>
              <a:rPr lang="en-GB" sz="2000" dirty="0" err="1">
                <a:solidFill>
                  <a:schemeClr val="bg1"/>
                </a:solidFill>
              </a:rPr>
              <a:t>kehendaknya</a:t>
            </a:r>
            <a:endParaRPr lang="en-GB" sz="2000" dirty="0">
              <a:solidFill>
                <a:schemeClr val="bg1"/>
              </a:solidFill>
            </a:endParaRPr>
          </a:p>
          <a:p>
            <a:pPr algn="just">
              <a:tabLst>
                <a:tab pos="358775" algn="l"/>
              </a:tabLst>
            </a:pPr>
            <a:r>
              <a:rPr lang="en-GB" sz="2000" dirty="0">
                <a:solidFill>
                  <a:schemeClr val="bg1"/>
                </a:solidFill>
              </a:rPr>
              <a:t>  </a:t>
            </a:r>
            <a:r>
              <a:rPr lang="en-GB" sz="2000" dirty="0" err="1">
                <a:solidFill>
                  <a:schemeClr val="bg1"/>
                </a:solidFill>
              </a:rPr>
              <a:t>Pada</a:t>
            </a:r>
            <a:r>
              <a:rPr lang="en-GB" sz="2000" dirty="0">
                <a:solidFill>
                  <a:schemeClr val="bg1"/>
                </a:solidFill>
              </a:rPr>
              <a:t> </a:t>
            </a:r>
            <a:r>
              <a:rPr lang="en-GB" sz="2000" dirty="0" err="1">
                <a:solidFill>
                  <a:schemeClr val="bg1"/>
                </a:solidFill>
              </a:rPr>
              <a:t>kehamilannya</a:t>
            </a:r>
            <a:r>
              <a:rPr lang="en-GB" sz="2000" dirty="0">
                <a:solidFill>
                  <a:schemeClr val="bg1"/>
                </a:solidFill>
              </a:rPr>
              <a:t> </a:t>
            </a:r>
            <a:r>
              <a:rPr lang="en-GB" sz="2000" dirty="0" err="1">
                <a:solidFill>
                  <a:schemeClr val="bg1"/>
                </a:solidFill>
              </a:rPr>
              <a:t>akan</a:t>
            </a:r>
            <a:r>
              <a:rPr lang="en-GB" sz="2000" dirty="0">
                <a:solidFill>
                  <a:schemeClr val="bg1"/>
                </a:solidFill>
              </a:rPr>
              <a:t> </a:t>
            </a:r>
            <a:r>
              <a:rPr lang="en-GB" sz="2000" dirty="0" err="1">
                <a:solidFill>
                  <a:schemeClr val="bg1"/>
                </a:solidFill>
              </a:rPr>
              <a:t>menimbulkan</a:t>
            </a:r>
            <a:r>
              <a:rPr lang="en-GB" sz="2000" dirty="0">
                <a:solidFill>
                  <a:schemeClr val="bg1"/>
                </a:solidFill>
              </a:rPr>
              <a:t> </a:t>
            </a:r>
            <a:r>
              <a:rPr lang="en-GB" sz="2000" dirty="0" err="1">
                <a:solidFill>
                  <a:schemeClr val="bg1"/>
                </a:solidFill>
              </a:rPr>
              <a:t>masalah</a:t>
            </a:r>
            <a:r>
              <a:rPr lang="en-GB" sz="2000" dirty="0">
                <a:solidFill>
                  <a:schemeClr val="bg1"/>
                </a:solidFill>
              </a:rPr>
              <a:t> 	</a:t>
            </a:r>
            <a:r>
              <a:rPr lang="en-GB" sz="2000" dirty="0" err="1">
                <a:solidFill>
                  <a:schemeClr val="bg1"/>
                </a:solidFill>
              </a:rPr>
              <a:t>serius</a:t>
            </a:r>
            <a:endParaRPr lang="en-GB" sz="2000" dirty="0">
              <a:solidFill>
                <a:schemeClr val="bg1"/>
              </a:solidFill>
            </a:endParaRPr>
          </a:p>
          <a:p>
            <a:pPr algn="just">
              <a:tabLst>
                <a:tab pos="357188" algn="l"/>
                <a:tab pos="358775" algn="l"/>
              </a:tabLst>
            </a:pPr>
            <a:r>
              <a:rPr lang="en-GB" sz="2000" dirty="0">
                <a:solidFill>
                  <a:schemeClr val="bg1"/>
                </a:solidFill>
              </a:rPr>
              <a:t>  </a:t>
            </a:r>
            <a:r>
              <a:rPr lang="en-GB" sz="2000" dirty="0" err="1">
                <a:solidFill>
                  <a:schemeClr val="bg1"/>
                </a:solidFill>
              </a:rPr>
              <a:t>Pasca</a:t>
            </a:r>
            <a:r>
              <a:rPr lang="en-GB" sz="2000" dirty="0">
                <a:solidFill>
                  <a:schemeClr val="bg1"/>
                </a:solidFill>
              </a:rPr>
              <a:t> </a:t>
            </a:r>
            <a:r>
              <a:rPr lang="en-GB" sz="2000" dirty="0" err="1">
                <a:solidFill>
                  <a:schemeClr val="bg1"/>
                </a:solidFill>
              </a:rPr>
              <a:t>persalinan</a:t>
            </a:r>
            <a:endParaRPr lang="en-GB" sz="2000" dirty="0">
              <a:solidFill>
                <a:schemeClr val="bg1"/>
              </a:solidFill>
            </a:endParaRPr>
          </a:p>
          <a:p>
            <a:pPr algn="just">
              <a:tabLst>
                <a:tab pos="357188" algn="l"/>
                <a:tab pos="358775" algn="l"/>
              </a:tabLst>
            </a:pPr>
            <a:r>
              <a:rPr lang="en-GB" sz="2000" dirty="0">
                <a:solidFill>
                  <a:schemeClr val="bg1"/>
                </a:solidFill>
              </a:rPr>
              <a:t>  </a:t>
            </a:r>
            <a:r>
              <a:rPr lang="en-GB" sz="2000" dirty="0" err="1">
                <a:solidFill>
                  <a:schemeClr val="bg1"/>
                </a:solidFill>
              </a:rPr>
              <a:t>Pasca</a:t>
            </a:r>
            <a:r>
              <a:rPr lang="en-GB" sz="2000" dirty="0">
                <a:solidFill>
                  <a:schemeClr val="bg1"/>
                </a:solidFill>
              </a:rPr>
              <a:t> </a:t>
            </a:r>
            <a:r>
              <a:rPr lang="en-GB" sz="2000" dirty="0" err="1">
                <a:solidFill>
                  <a:schemeClr val="bg1"/>
                </a:solidFill>
              </a:rPr>
              <a:t>keguguran</a:t>
            </a:r>
            <a:endParaRPr lang="en-GB" sz="2000" dirty="0">
              <a:solidFill>
                <a:schemeClr val="bg1"/>
              </a:solidFill>
            </a:endParaRPr>
          </a:p>
          <a:p>
            <a:pPr algn="just">
              <a:tabLst>
                <a:tab pos="358775" algn="l"/>
              </a:tabLst>
            </a:pPr>
            <a:r>
              <a:rPr lang="en-GB" sz="2000" dirty="0">
                <a:solidFill>
                  <a:schemeClr val="bg1"/>
                </a:solidFill>
              </a:rPr>
              <a:t>  </a:t>
            </a:r>
            <a:r>
              <a:rPr lang="en-GB" sz="2000" dirty="0" err="1">
                <a:solidFill>
                  <a:schemeClr val="bg1"/>
                </a:solidFill>
              </a:rPr>
              <a:t>Paham</a:t>
            </a:r>
            <a:r>
              <a:rPr lang="en-GB" sz="2000" dirty="0">
                <a:solidFill>
                  <a:schemeClr val="bg1"/>
                </a:solidFill>
              </a:rPr>
              <a:t> </a:t>
            </a:r>
            <a:r>
              <a:rPr lang="en-GB" sz="2000" dirty="0" err="1">
                <a:solidFill>
                  <a:schemeClr val="bg1"/>
                </a:solidFill>
              </a:rPr>
              <a:t>dan</a:t>
            </a:r>
            <a:r>
              <a:rPr lang="en-GB" sz="2000" dirty="0">
                <a:solidFill>
                  <a:schemeClr val="bg1"/>
                </a:solidFill>
              </a:rPr>
              <a:t> </a:t>
            </a:r>
            <a:r>
              <a:rPr lang="en-GB" sz="2000" dirty="0" err="1">
                <a:solidFill>
                  <a:schemeClr val="bg1"/>
                </a:solidFill>
              </a:rPr>
              <a:t>secara</a:t>
            </a:r>
            <a:r>
              <a:rPr lang="en-GB" sz="2000" dirty="0">
                <a:solidFill>
                  <a:schemeClr val="bg1"/>
                </a:solidFill>
              </a:rPr>
              <a:t> </a:t>
            </a:r>
            <a:r>
              <a:rPr lang="en-GB" sz="2000" dirty="0" err="1">
                <a:solidFill>
                  <a:schemeClr val="bg1"/>
                </a:solidFill>
              </a:rPr>
              <a:t>sukarela</a:t>
            </a:r>
            <a:r>
              <a:rPr lang="en-GB" sz="2000" dirty="0">
                <a:solidFill>
                  <a:schemeClr val="bg1"/>
                </a:solidFill>
              </a:rPr>
              <a:t> </a:t>
            </a:r>
            <a:r>
              <a:rPr lang="en-GB" sz="2000" dirty="0" err="1">
                <a:solidFill>
                  <a:schemeClr val="bg1"/>
                </a:solidFill>
              </a:rPr>
              <a:t>setuju</a:t>
            </a:r>
            <a:r>
              <a:rPr lang="en-GB" sz="2000" dirty="0">
                <a:solidFill>
                  <a:schemeClr val="bg1"/>
                </a:solidFill>
              </a:rPr>
              <a:t> </a:t>
            </a:r>
            <a:r>
              <a:rPr lang="en-GB" sz="2000" dirty="0" err="1">
                <a:solidFill>
                  <a:schemeClr val="bg1"/>
                </a:solidFill>
              </a:rPr>
              <a:t>dengan</a:t>
            </a:r>
            <a:r>
              <a:rPr lang="en-GB" sz="2000" dirty="0">
                <a:solidFill>
                  <a:schemeClr val="bg1"/>
                </a:solidFill>
              </a:rPr>
              <a:t> </a:t>
            </a:r>
            <a:r>
              <a:rPr lang="en-GB" sz="2000" dirty="0" err="1">
                <a:solidFill>
                  <a:schemeClr val="bg1"/>
                </a:solidFill>
              </a:rPr>
              <a:t>prosedur</a:t>
            </a:r>
            <a:r>
              <a:rPr lang="en-GB" sz="2000" dirty="0">
                <a:solidFill>
                  <a:schemeClr val="bg1"/>
                </a:solidFill>
              </a:rPr>
              <a:t>	 </a:t>
            </a:r>
            <a:r>
              <a:rPr lang="en-GB" sz="2000" dirty="0" err="1">
                <a:solidFill>
                  <a:schemeClr val="bg1"/>
                </a:solidFill>
              </a:rPr>
              <a:t>ini</a:t>
            </a:r>
            <a:endParaRPr lang="en" sz="2000" dirty="0">
              <a:solidFill>
                <a:schemeClr val="bg1"/>
              </a:solidFill>
            </a:endParaRPr>
          </a:p>
        </p:txBody>
      </p:sp>
      <p:sp>
        <p:nvSpPr>
          <p:cNvPr id="23" name="Title 1"/>
          <p:cNvSpPr txBox="1">
            <a:spLocks/>
          </p:cNvSpPr>
          <p:nvPr/>
        </p:nvSpPr>
        <p:spPr>
          <a:xfrm>
            <a:off x="4264629" y="0"/>
            <a:ext cx="2470039" cy="449877"/>
          </a:xfrm>
          <a:prstGeom prst="rect">
            <a:avLst/>
          </a:prstGeom>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stStyle>
          <a:p>
            <a:endParaRPr lang="en-US" sz="6600" dirty="0">
              <a:ln>
                <a:solidFill>
                  <a:srgbClr val="FF9E00"/>
                </a:solidFill>
              </a:ln>
              <a:solidFill>
                <a:srgbClr val="FF9E00"/>
              </a:solidFill>
            </a:endParaRPr>
          </a:p>
        </p:txBody>
      </p:sp>
      <p:sp>
        <p:nvSpPr>
          <p:cNvPr id="4" name="Shape 70"/>
          <p:cNvSpPr txBox="1">
            <a:spLocks/>
          </p:cNvSpPr>
          <p:nvPr/>
        </p:nvSpPr>
        <p:spPr>
          <a:xfrm>
            <a:off x="3967815" y="531224"/>
            <a:ext cx="5533705" cy="223800"/>
          </a:xfrm>
          <a:prstGeom prst="rect">
            <a:avLst/>
          </a:prstGeom>
        </p:spPr>
        <p:txBody>
          <a:bodyPr lIns="91425" tIns="91425" rIns="91425" bIns="91425" anchor="b"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stStyle>
          <a:p>
            <a:r>
              <a:rPr lang="en" sz="2400" b="1" dirty="0">
                <a:solidFill>
                  <a:schemeClr val="bg1"/>
                </a:solidFill>
              </a:rPr>
              <a:t>Indikasi</a:t>
            </a:r>
          </a:p>
        </p:txBody>
      </p:sp>
    </p:spTree>
    <p:extLst>
      <p:ext uri="{BB962C8B-B14F-4D97-AF65-F5344CB8AC3E}">
        <p14:creationId xmlns:p14="http://schemas.microsoft.com/office/powerpoint/2010/main" val="1422965035"/>
      </p:ext>
    </p:extLst>
  </p:cSld>
  <p:clrMapOvr>
    <a:masterClrMapping/>
  </p:clrMapOvr>
</p:sld>
</file>

<file path=ppt/theme/theme1.xml><?xml version="1.0" encoding="utf-8"?>
<a:theme xmlns:a="http://schemas.openxmlformats.org/drawingml/2006/main" name="Perdita template">
  <a:themeElements>
    <a:clrScheme name="Custom 347">
      <a:dk1>
        <a:srgbClr val="000000"/>
      </a:dk1>
      <a:lt1>
        <a:srgbClr val="FFFFFF"/>
      </a:lt1>
      <a:dk2>
        <a:srgbClr val="666666"/>
      </a:dk2>
      <a:lt2>
        <a:srgbClr val="CCCCCC"/>
      </a:lt2>
      <a:accent1>
        <a:srgbClr val="3A81BA"/>
      </a:accent1>
      <a:accent2>
        <a:srgbClr val="D89F39"/>
      </a:accent2>
      <a:accent3>
        <a:srgbClr val="8BAB42"/>
      </a:accent3>
      <a:accent4>
        <a:srgbClr val="57A7B5"/>
      </a:accent4>
      <a:accent5>
        <a:srgbClr val="8B81D2"/>
      </a:accent5>
      <a:accent6>
        <a:srgbClr val="963334"/>
      </a:accent6>
      <a:hlink>
        <a:srgbClr val="1155CC"/>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159689</TotalTime>
  <Words>493</Words>
  <Application>Microsoft Office PowerPoint</Application>
  <PresentationFormat>On-screen Show (16:9)</PresentationFormat>
  <Paragraphs>81</Paragraphs>
  <Slides>19</Slides>
  <Notes>19</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Droid Serif</vt:lpstr>
      <vt:lpstr>Montserrat</vt:lpstr>
      <vt:lpstr>Courier New</vt:lpstr>
      <vt:lpstr>Perdita template</vt:lpstr>
      <vt:lpstr>TUBEKTOMI</vt:lpstr>
      <vt:lpstr>Definisi</vt:lpstr>
      <vt:lpstr>PowerPoint Presentation</vt:lpstr>
      <vt:lpstr>PowerPoint Presentation</vt:lpstr>
      <vt:lpstr>PowerPoint Presentation</vt:lpstr>
      <vt:lpstr>PowerPoint Presentation</vt:lpstr>
      <vt:lpstr>KETERBATASAN</vt:lpstr>
      <vt:lpstr>-</vt:lpstr>
      <vt:lpstr>PowerPoint Presentation</vt:lpstr>
      <vt:lpstr>Kontraindikasi</vt:lpstr>
      <vt:lpstr>Kapan dilakukan?</vt:lpstr>
      <vt:lpstr>ISU-ISU KLIEN</vt:lpstr>
      <vt:lpstr>PowerPoint Presentation</vt:lpstr>
      <vt:lpstr>METODE OPERASI</vt:lpstr>
      <vt:lpstr>IN TWO OR THREE COLUMNS</vt:lpstr>
      <vt:lpstr>METODE OPERASI</vt:lpstr>
      <vt:lpstr>PowerPoint Presentation</vt:lpstr>
      <vt:lpstr>1. MASALAH MEDIS YANG SIGNIFIKAN</vt:lpstr>
      <vt:lpstr>THANKS!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HELLO!</dc:title>
  <dc:creator>Shela Kamal</dc:creator>
  <cp:lastModifiedBy>ACER</cp:lastModifiedBy>
  <cp:revision>26</cp:revision>
  <dcterms:modified xsi:type="dcterms:W3CDTF">2022-11-20T21:44:06Z</dcterms:modified>
</cp:coreProperties>
</file>